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handoutMasterIdLst>
    <p:handoutMasterId r:id="rId12"/>
  </p:handoutMasterIdLst>
  <p:sldIdLst>
    <p:sldId id="399" r:id="rId2"/>
    <p:sldId id="411" r:id="rId3"/>
    <p:sldId id="403" r:id="rId4"/>
    <p:sldId id="404" r:id="rId5"/>
    <p:sldId id="405" r:id="rId6"/>
    <p:sldId id="406" r:id="rId7"/>
    <p:sldId id="407" r:id="rId8"/>
    <p:sldId id="408" r:id="rId9"/>
    <p:sldId id="409" r:id="rId10"/>
    <p:sldId id="412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258" cy="465291"/>
          </a:xfrm>
          <a:prstGeom prst="rect">
            <a:avLst/>
          </a:prstGeom>
        </p:spPr>
        <p:txBody>
          <a:bodyPr vert="horz" lIns="90419" tIns="45209" rIns="90419" bIns="4520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77" y="1"/>
            <a:ext cx="3038258" cy="465291"/>
          </a:xfrm>
          <a:prstGeom prst="rect">
            <a:avLst/>
          </a:prstGeom>
        </p:spPr>
        <p:txBody>
          <a:bodyPr vert="horz" lIns="90419" tIns="45209" rIns="90419" bIns="45209" rtlCol="0"/>
          <a:lstStyle>
            <a:lvl1pPr algn="r">
              <a:defRPr sz="1200"/>
            </a:lvl1pPr>
          </a:lstStyle>
          <a:p>
            <a:fld id="{6D67594D-F7C6-4D99-9301-9B8DF2344B95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1109"/>
            <a:ext cx="3038258" cy="465291"/>
          </a:xfrm>
          <a:prstGeom prst="rect">
            <a:avLst/>
          </a:prstGeom>
        </p:spPr>
        <p:txBody>
          <a:bodyPr vert="horz" lIns="90419" tIns="45209" rIns="90419" bIns="4520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77" y="8831109"/>
            <a:ext cx="3038258" cy="465291"/>
          </a:xfrm>
          <a:prstGeom prst="rect">
            <a:avLst/>
          </a:prstGeom>
        </p:spPr>
        <p:txBody>
          <a:bodyPr vert="horz" lIns="90419" tIns="45209" rIns="90419" bIns="45209" rtlCol="0" anchor="b"/>
          <a:lstStyle>
            <a:lvl1pPr algn="r">
              <a:defRPr sz="1200"/>
            </a:lvl1pPr>
          </a:lstStyle>
          <a:p>
            <a:fld id="{5320C193-061D-4710-B3F9-6E03C35A3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40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smtClean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48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smtClean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60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smtClean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smtClean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47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E328-6AFF-436B-881F-213D56084544}" type="datetimeFigureOut">
              <a:rPr lang="en-US" smtClean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82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smtClean="0"/>
              <a:t>4/28/2015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0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smtClean="0"/>
              <a:t>4/28/2015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15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smtClean="0"/>
              <a:t>4/28/2015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65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smtClean="0"/>
              <a:t>4/28/2015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08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smtClean="0"/>
              <a:t>4/28/2015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642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smtClean="0"/>
              <a:t>4/28/2015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5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37674-C1BA-4107-9B06-6D4CAC3A3DF5}" type="datetimeFigureOut">
              <a:rPr lang="en-US" smtClean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09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4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1" y="-11113"/>
            <a:ext cx="6022428" cy="61277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altLang="en-US" sz="3600" dirty="0" smtClean="0"/>
              <a:t>Algebra 2 Tuesday 4-28-15</a:t>
            </a:r>
          </a:p>
        </p:txBody>
      </p:sp>
      <p:pic>
        <p:nvPicPr>
          <p:cNvPr id="1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985" y="0"/>
            <a:ext cx="4626228" cy="66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558848" y="738898"/>
            <a:ext cx="5546501" cy="119042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solidFill>
                  <a:schemeClr val="accent6"/>
                </a:solidFill>
              </a:rPr>
              <a:t>Today</a:t>
            </a:r>
            <a:r>
              <a:rPr lang="en-US" sz="1800" b="1" dirty="0">
                <a:solidFill>
                  <a:schemeClr val="accent6"/>
                </a:solidFill>
              </a:rPr>
              <a:t>, we will be able to…</a:t>
            </a:r>
            <a:endParaRPr lang="en-US" sz="1800" dirty="0">
              <a:solidFill>
                <a:schemeClr val="accent6"/>
              </a:solidFill>
            </a:endParaRPr>
          </a:p>
          <a:p>
            <a:r>
              <a:rPr lang="en-US" sz="1800" dirty="0" smtClean="0"/>
              <a:t>simplify </a:t>
            </a:r>
            <a:r>
              <a:rPr lang="en-US" sz="1800" dirty="0"/>
              <a:t>rational expressions and use factoring to complete this process when </a:t>
            </a:r>
            <a:r>
              <a:rPr lang="en-US" sz="1800" dirty="0" smtClean="0"/>
              <a:t>necessary</a:t>
            </a:r>
          </a:p>
          <a:p>
            <a:r>
              <a:rPr lang="en-US" sz="1800" dirty="0" smtClean="0"/>
              <a:t>multiply </a:t>
            </a:r>
            <a:r>
              <a:rPr lang="en-US" sz="1800" dirty="0"/>
              <a:t>rational </a:t>
            </a:r>
            <a:r>
              <a:rPr lang="en-US" sz="1800" dirty="0" smtClean="0"/>
              <a:t>expressions</a:t>
            </a:r>
          </a:p>
          <a:p>
            <a:r>
              <a:rPr lang="en-US" sz="1800" dirty="0" smtClean="0"/>
              <a:t>divide </a:t>
            </a:r>
            <a:r>
              <a:rPr lang="en-US" sz="1800" dirty="0"/>
              <a:t>rational </a:t>
            </a:r>
            <a:r>
              <a:rPr lang="en-US" sz="1800" dirty="0" smtClean="0"/>
              <a:t>expressions</a:t>
            </a:r>
          </a:p>
          <a:p>
            <a:r>
              <a:rPr lang="en-US" sz="1800" dirty="0" smtClean="0"/>
              <a:t>simplify complex fractions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/>
                </a:solidFill>
              </a:rPr>
              <a:t>We </a:t>
            </a:r>
            <a:r>
              <a:rPr lang="en-US" sz="1800" b="1" dirty="0">
                <a:solidFill>
                  <a:schemeClr val="accent6"/>
                </a:solidFill>
              </a:rPr>
              <a:t>will show we can do this by…</a:t>
            </a:r>
            <a:endParaRPr lang="en-US" sz="1800" dirty="0">
              <a:solidFill>
                <a:schemeClr val="accent6"/>
              </a:solidFill>
            </a:endParaRPr>
          </a:p>
          <a:p>
            <a:r>
              <a:rPr lang="en-US" sz="1800" dirty="0" smtClean="0"/>
              <a:t>Asking and answering questions</a:t>
            </a:r>
          </a:p>
          <a:p>
            <a:r>
              <a:rPr lang="en-US" sz="1800" dirty="0" smtClean="0"/>
              <a:t>Completing the guided practice problems</a:t>
            </a:r>
          </a:p>
          <a:p>
            <a:r>
              <a:rPr lang="en-US" sz="1800" dirty="0" smtClean="0"/>
              <a:t>Completing the bookwork assignment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/>
                </a:solidFill>
              </a:rPr>
              <a:t>To </a:t>
            </a:r>
            <a:r>
              <a:rPr lang="en-US" sz="1800" b="1" dirty="0">
                <a:solidFill>
                  <a:schemeClr val="accent6"/>
                </a:solidFill>
              </a:rPr>
              <a:t>know how well we are learning this, we will look for…</a:t>
            </a:r>
            <a:endParaRPr lang="en-US" sz="1800" dirty="0">
              <a:solidFill>
                <a:schemeClr val="accent6"/>
              </a:solidFill>
            </a:endParaRPr>
          </a:p>
          <a:p>
            <a:r>
              <a:rPr lang="en-US" sz="1800" dirty="0"/>
              <a:t>Correct answers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accent5"/>
                </a:solidFill>
              </a:rPr>
              <a:t>It is important for us to learn this (or be able to do this) because....</a:t>
            </a:r>
            <a:r>
              <a:rPr lang="en-US" sz="1800" b="1" dirty="0"/>
              <a:t> 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The concepts in Chapter 8 will help prepare students for </a:t>
            </a:r>
            <a:r>
              <a:rPr lang="en-US" sz="1800" dirty="0" err="1" smtClean="0"/>
              <a:t>Precalculus</a:t>
            </a:r>
            <a:r>
              <a:rPr lang="en-US" sz="1800" dirty="0"/>
              <a:t>.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2"/>
                </a:solidFill>
              </a:rPr>
              <a:t>Tomorrow we will learn…</a:t>
            </a:r>
          </a:p>
          <a:p>
            <a:r>
              <a:rPr lang="en-US" sz="1800" dirty="0" smtClean="0"/>
              <a:t>How to add and subtract rational expressions.</a:t>
            </a:r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115706" y="4709232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Yesterday we</a:t>
            </a:r>
            <a:r>
              <a:rPr lang="en-US" sz="2000" b="1" dirty="0">
                <a:solidFill>
                  <a:schemeClr val="accent2"/>
                </a:solidFill>
              </a:rPr>
              <a:t>…</a:t>
            </a:r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dirty="0" smtClean="0"/>
              <a:t>Finished the chapter 7 test, completed the chapter 8 pretest, reviewed the success criteria for chapter 8, and reviewed how to factor polynomials.</a:t>
            </a:r>
            <a:endParaRPr lang="en-US" sz="20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15706" y="738898"/>
            <a:ext cx="6218258" cy="38330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000" b="1" dirty="0" smtClean="0">
                <a:solidFill>
                  <a:srgbClr val="FF0000"/>
                </a:solidFill>
              </a:rPr>
              <a:t>Warm ups – see slide below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000" b="1" dirty="0" smtClean="0">
                <a:solidFill>
                  <a:schemeClr val="accent5"/>
                </a:solidFill>
              </a:rPr>
              <a:t>Discussion/Notes/Guided Practice</a:t>
            </a:r>
          </a:p>
          <a:p>
            <a:pPr marL="0" indent="0">
              <a:buNone/>
            </a:pPr>
            <a:r>
              <a:rPr lang="en-US" sz="3400" b="1" dirty="0" smtClean="0"/>
              <a:t>8.1 – Multiplying and Dividing Rational Expressions </a:t>
            </a:r>
            <a:r>
              <a:rPr lang="en-US" sz="3400" b="1" dirty="0" smtClean="0">
                <a:solidFill>
                  <a:schemeClr val="accent2"/>
                </a:solidFill>
              </a:rPr>
              <a:t>Part 1</a:t>
            </a:r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r>
              <a:rPr lang="en-US" altLang="en-US" sz="3000" b="1" dirty="0" smtClean="0">
                <a:solidFill>
                  <a:schemeClr val="accent6"/>
                </a:solidFill>
              </a:rPr>
              <a:t>Assignment</a:t>
            </a:r>
          </a:p>
          <a:p>
            <a:r>
              <a:rPr lang="en-US" sz="3200" dirty="0" smtClean="0"/>
              <a:t>A#8.1 </a:t>
            </a:r>
            <a:r>
              <a:rPr lang="en-US" sz="3200" dirty="0" smtClean="0">
                <a:solidFill>
                  <a:schemeClr val="accent2"/>
                </a:solidFill>
              </a:rPr>
              <a:t>page 447</a:t>
            </a:r>
            <a:r>
              <a:rPr lang="en-US" sz="3200" dirty="0" smtClean="0"/>
              <a:t> #3 – 11, 16 – 25 all</a:t>
            </a:r>
          </a:p>
          <a:p>
            <a:pPr lvl="1"/>
            <a:r>
              <a:rPr lang="en-US" altLang="en-US" sz="2000" b="1" dirty="0" smtClean="0">
                <a:solidFill>
                  <a:srgbClr val="FF0000"/>
                </a:solidFill>
              </a:rPr>
              <a:t>MUST SHOW WORK TO RECEIVE CREDIT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5464" y="6032671"/>
            <a:ext cx="5358262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Wed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:			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Thurs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:			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Fri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8.1 Part 2 Notes	8.2 Part 1 Notes	8.2 part 2 notes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728133" y="1168400"/>
            <a:ext cx="220135" cy="270934"/>
          </a:xfrm>
          <a:custGeom>
            <a:avLst/>
            <a:gdLst/>
            <a:ahLst/>
            <a:cxnLst/>
            <a:rect l="0" t="0" r="0" b="0"/>
            <a:pathLst>
              <a:path w="220135" h="270934">
                <a:moveTo>
                  <a:pt x="135467" y="0"/>
                </a:move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16933"/>
                </a:lnTo>
                <a:lnTo>
                  <a:pt x="135467" y="25400"/>
                </a:lnTo>
                <a:lnTo>
                  <a:pt x="135467" y="42333"/>
                </a:lnTo>
                <a:lnTo>
                  <a:pt x="135467" y="50800"/>
                </a:lnTo>
                <a:lnTo>
                  <a:pt x="135467" y="76200"/>
                </a:lnTo>
                <a:lnTo>
                  <a:pt x="135467" y="93133"/>
                </a:lnTo>
                <a:lnTo>
                  <a:pt x="135467" y="118533"/>
                </a:lnTo>
                <a:lnTo>
                  <a:pt x="143934" y="143933"/>
                </a:lnTo>
                <a:lnTo>
                  <a:pt x="143934" y="160867"/>
                </a:lnTo>
                <a:lnTo>
                  <a:pt x="143934" y="186267"/>
                </a:lnTo>
                <a:lnTo>
                  <a:pt x="143934" y="211667"/>
                </a:lnTo>
                <a:lnTo>
                  <a:pt x="152400" y="228600"/>
                </a:lnTo>
                <a:lnTo>
                  <a:pt x="152400" y="237067"/>
                </a:lnTo>
                <a:lnTo>
                  <a:pt x="152400" y="245533"/>
                </a:lnTo>
                <a:lnTo>
                  <a:pt x="152400" y="262467"/>
                </a:lnTo>
                <a:lnTo>
                  <a:pt x="152400" y="262467"/>
                </a:lnTo>
                <a:lnTo>
                  <a:pt x="152400" y="270933"/>
                </a:lnTo>
                <a:lnTo>
                  <a:pt x="152400" y="270933"/>
                </a:lnTo>
                <a:lnTo>
                  <a:pt x="152400" y="270933"/>
                </a:lnTo>
                <a:lnTo>
                  <a:pt x="152400" y="270933"/>
                </a:lnTo>
                <a:lnTo>
                  <a:pt x="152400" y="270933"/>
                </a:lnTo>
                <a:lnTo>
                  <a:pt x="152400" y="262467"/>
                </a:lnTo>
                <a:lnTo>
                  <a:pt x="143934" y="254000"/>
                </a:lnTo>
                <a:lnTo>
                  <a:pt x="143934" y="237067"/>
                </a:lnTo>
                <a:lnTo>
                  <a:pt x="127000" y="220133"/>
                </a:lnTo>
                <a:lnTo>
                  <a:pt x="127000" y="203200"/>
                </a:lnTo>
                <a:lnTo>
                  <a:pt x="118534" y="186267"/>
                </a:lnTo>
                <a:lnTo>
                  <a:pt x="110067" y="169333"/>
                </a:lnTo>
                <a:lnTo>
                  <a:pt x="93134" y="152400"/>
                </a:lnTo>
                <a:lnTo>
                  <a:pt x="84667" y="143933"/>
                </a:lnTo>
                <a:lnTo>
                  <a:pt x="76200" y="127000"/>
                </a:lnTo>
                <a:lnTo>
                  <a:pt x="67734" y="118533"/>
                </a:lnTo>
                <a:lnTo>
                  <a:pt x="59267" y="101600"/>
                </a:lnTo>
                <a:lnTo>
                  <a:pt x="50800" y="101600"/>
                </a:lnTo>
                <a:lnTo>
                  <a:pt x="50800" y="93133"/>
                </a:lnTo>
                <a:lnTo>
                  <a:pt x="42334" y="93133"/>
                </a:lnTo>
                <a:lnTo>
                  <a:pt x="33867" y="84667"/>
                </a:lnTo>
                <a:lnTo>
                  <a:pt x="25400" y="84667"/>
                </a:lnTo>
                <a:lnTo>
                  <a:pt x="16934" y="93133"/>
                </a:lnTo>
                <a:lnTo>
                  <a:pt x="8467" y="93133"/>
                </a:lnTo>
                <a:lnTo>
                  <a:pt x="8467" y="93133"/>
                </a:lnTo>
                <a:lnTo>
                  <a:pt x="0" y="101600"/>
                </a:lnTo>
                <a:lnTo>
                  <a:pt x="0" y="101600"/>
                </a:lnTo>
                <a:lnTo>
                  <a:pt x="0" y="110067"/>
                </a:lnTo>
                <a:lnTo>
                  <a:pt x="0" y="118533"/>
                </a:lnTo>
                <a:lnTo>
                  <a:pt x="0" y="127000"/>
                </a:lnTo>
                <a:lnTo>
                  <a:pt x="8467" y="135467"/>
                </a:lnTo>
                <a:lnTo>
                  <a:pt x="16934" y="143933"/>
                </a:lnTo>
                <a:lnTo>
                  <a:pt x="25400" y="152400"/>
                </a:lnTo>
                <a:lnTo>
                  <a:pt x="33867" y="152400"/>
                </a:lnTo>
                <a:lnTo>
                  <a:pt x="50800" y="160867"/>
                </a:lnTo>
                <a:lnTo>
                  <a:pt x="59267" y="160867"/>
                </a:lnTo>
                <a:lnTo>
                  <a:pt x="76200" y="160867"/>
                </a:lnTo>
                <a:lnTo>
                  <a:pt x="101600" y="160867"/>
                </a:lnTo>
                <a:lnTo>
                  <a:pt x="118534" y="160867"/>
                </a:lnTo>
                <a:lnTo>
                  <a:pt x="135467" y="160867"/>
                </a:lnTo>
                <a:lnTo>
                  <a:pt x="152400" y="160867"/>
                </a:lnTo>
                <a:lnTo>
                  <a:pt x="177800" y="152400"/>
                </a:lnTo>
                <a:lnTo>
                  <a:pt x="194734" y="152400"/>
                </a:lnTo>
                <a:lnTo>
                  <a:pt x="203200" y="143933"/>
                </a:lnTo>
                <a:lnTo>
                  <a:pt x="203200" y="143933"/>
                </a:lnTo>
                <a:lnTo>
                  <a:pt x="220134" y="143933"/>
                </a:lnTo>
                <a:lnTo>
                  <a:pt x="220134" y="143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109133" y="1227667"/>
            <a:ext cx="42335" cy="220134"/>
          </a:xfrm>
          <a:custGeom>
            <a:avLst/>
            <a:gdLst/>
            <a:ahLst/>
            <a:cxnLst/>
            <a:rect l="0" t="0" r="0" b="0"/>
            <a:pathLst>
              <a:path w="42335" h="2201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33866"/>
                </a:lnTo>
                <a:lnTo>
                  <a:pt x="25400" y="42333"/>
                </a:lnTo>
                <a:lnTo>
                  <a:pt x="33867" y="59266"/>
                </a:lnTo>
                <a:lnTo>
                  <a:pt x="33867" y="76200"/>
                </a:lnTo>
                <a:lnTo>
                  <a:pt x="33867" y="101600"/>
                </a:lnTo>
                <a:lnTo>
                  <a:pt x="33867" y="127000"/>
                </a:lnTo>
                <a:lnTo>
                  <a:pt x="33867" y="143933"/>
                </a:lnTo>
                <a:lnTo>
                  <a:pt x="42334" y="169333"/>
                </a:lnTo>
                <a:lnTo>
                  <a:pt x="42334" y="186266"/>
                </a:lnTo>
                <a:lnTo>
                  <a:pt x="42334" y="203200"/>
                </a:lnTo>
                <a:lnTo>
                  <a:pt x="42334" y="211666"/>
                </a:lnTo>
                <a:lnTo>
                  <a:pt x="42334" y="220133"/>
                </a:lnTo>
                <a:lnTo>
                  <a:pt x="42334" y="220133"/>
                </a:lnTo>
                <a:lnTo>
                  <a:pt x="42334" y="220133"/>
                </a:lnTo>
                <a:lnTo>
                  <a:pt x="42334" y="211666"/>
                </a:lnTo>
                <a:lnTo>
                  <a:pt x="42334" y="203200"/>
                </a:lnTo>
                <a:lnTo>
                  <a:pt x="42334" y="194733"/>
                </a:lnTo>
                <a:lnTo>
                  <a:pt x="42334" y="177800"/>
                </a:lnTo>
                <a:lnTo>
                  <a:pt x="42334" y="160866"/>
                </a:lnTo>
                <a:lnTo>
                  <a:pt x="42334" y="160866"/>
                </a:lnTo>
                <a:lnTo>
                  <a:pt x="33867" y="152400"/>
                </a:lnTo>
                <a:lnTo>
                  <a:pt x="33867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100667" y="1210733"/>
            <a:ext cx="160867" cy="237068"/>
          </a:xfrm>
          <a:custGeom>
            <a:avLst/>
            <a:gdLst/>
            <a:ahLst/>
            <a:cxnLst/>
            <a:rect l="0" t="0" r="0" b="0"/>
            <a:pathLst>
              <a:path w="160867" h="237068">
                <a:moveTo>
                  <a:pt x="25400" y="101600"/>
                </a:moveTo>
                <a:lnTo>
                  <a:pt x="25400" y="93134"/>
                </a:lnTo>
                <a:lnTo>
                  <a:pt x="25400" y="84667"/>
                </a:lnTo>
                <a:lnTo>
                  <a:pt x="16933" y="67734"/>
                </a:lnTo>
                <a:lnTo>
                  <a:pt x="16933" y="59267"/>
                </a:lnTo>
                <a:lnTo>
                  <a:pt x="8466" y="42334"/>
                </a:lnTo>
                <a:lnTo>
                  <a:pt x="8466" y="33867"/>
                </a:lnTo>
                <a:lnTo>
                  <a:pt x="0" y="33867"/>
                </a:ln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8466" y="8467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8467"/>
                </a:lnTo>
                <a:lnTo>
                  <a:pt x="93133" y="16934"/>
                </a:lnTo>
                <a:lnTo>
                  <a:pt x="110066" y="25400"/>
                </a:lnTo>
                <a:lnTo>
                  <a:pt x="118533" y="33867"/>
                </a:lnTo>
                <a:lnTo>
                  <a:pt x="135466" y="50800"/>
                </a:lnTo>
                <a:lnTo>
                  <a:pt x="143933" y="67734"/>
                </a:lnTo>
                <a:lnTo>
                  <a:pt x="152400" y="84667"/>
                </a:lnTo>
                <a:lnTo>
                  <a:pt x="160866" y="101600"/>
                </a:lnTo>
                <a:lnTo>
                  <a:pt x="160866" y="118534"/>
                </a:lnTo>
                <a:lnTo>
                  <a:pt x="160866" y="135467"/>
                </a:lnTo>
                <a:lnTo>
                  <a:pt x="160866" y="152400"/>
                </a:lnTo>
                <a:lnTo>
                  <a:pt x="160866" y="169334"/>
                </a:lnTo>
                <a:lnTo>
                  <a:pt x="152400" y="177800"/>
                </a:lnTo>
                <a:lnTo>
                  <a:pt x="152400" y="186267"/>
                </a:lnTo>
                <a:lnTo>
                  <a:pt x="143933" y="203200"/>
                </a:lnTo>
                <a:lnTo>
                  <a:pt x="135466" y="211667"/>
                </a:lnTo>
                <a:lnTo>
                  <a:pt x="127000" y="220134"/>
                </a:lnTo>
                <a:lnTo>
                  <a:pt x="118533" y="228600"/>
                </a:lnTo>
                <a:lnTo>
                  <a:pt x="110066" y="228600"/>
                </a:lnTo>
                <a:lnTo>
                  <a:pt x="93133" y="237067"/>
                </a:lnTo>
                <a:lnTo>
                  <a:pt x="84666" y="237067"/>
                </a:lnTo>
                <a:lnTo>
                  <a:pt x="67733" y="237067"/>
                </a:lnTo>
                <a:lnTo>
                  <a:pt x="59266" y="228600"/>
                </a:lnTo>
                <a:lnTo>
                  <a:pt x="50800" y="228600"/>
                </a:lnTo>
                <a:lnTo>
                  <a:pt x="42333" y="220134"/>
                </a:lnTo>
                <a:lnTo>
                  <a:pt x="33866" y="211667"/>
                </a:lnTo>
                <a:lnTo>
                  <a:pt x="33866" y="211667"/>
                </a:lnTo>
                <a:lnTo>
                  <a:pt x="33866" y="203200"/>
                </a:lnTo>
                <a:lnTo>
                  <a:pt x="33866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388533" y="1286933"/>
            <a:ext cx="25401" cy="152401"/>
          </a:xfrm>
          <a:custGeom>
            <a:avLst/>
            <a:gdLst/>
            <a:ahLst/>
            <a:cxnLst/>
            <a:rect l="0" t="0" r="0" b="0"/>
            <a:pathLst>
              <a:path w="25401" h="152401">
                <a:moveTo>
                  <a:pt x="0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16934" y="59267"/>
                </a:lnTo>
                <a:lnTo>
                  <a:pt x="16934" y="76200"/>
                </a:lnTo>
                <a:lnTo>
                  <a:pt x="16934" y="93134"/>
                </a:lnTo>
                <a:lnTo>
                  <a:pt x="16934" y="110067"/>
                </a:lnTo>
                <a:lnTo>
                  <a:pt x="16934" y="127000"/>
                </a:lnTo>
                <a:lnTo>
                  <a:pt x="25400" y="135467"/>
                </a:lnTo>
                <a:lnTo>
                  <a:pt x="25400" y="143934"/>
                </a:lnTo>
                <a:lnTo>
                  <a:pt x="25400" y="143934"/>
                </a:lnTo>
                <a:lnTo>
                  <a:pt x="25400" y="152400"/>
                </a:lnTo>
                <a:lnTo>
                  <a:pt x="25400" y="143934"/>
                </a:lnTo>
                <a:lnTo>
                  <a:pt x="25400" y="143934"/>
                </a:lnTo>
                <a:lnTo>
                  <a:pt x="25400" y="143934"/>
                </a:lnTo>
                <a:lnTo>
                  <a:pt x="25400" y="143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380067" y="1236133"/>
            <a:ext cx="25401" cy="8468"/>
          </a:xfrm>
          <a:custGeom>
            <a:avLst/>
            <a:gdLst/>
            <a:ahLst/>
            <a:cxnLst/>
            <a:rect l="0" t="0" r="0" b="0"/>
            <a:pathLst>
              <a:path w="25401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464733" y="1270000"/>
            <a:ext cx="127001" cy="203201"/>
          </a:xfrm>
          <a:custGeom>
            <a:avLst/>
            <a:gdLst/>
            <a:ahLst/>
            <a:cxnLst/>
            <a:rect l="0" t="0" r="0" b="0"/>
            <a:pathLst>
              <a:path w="127001" h="203201">
                <a:moveTo>
                  <a:pt x="84667" y="0"/>
                </a:moveTo>
                <a:lnTo>
                  <a:pt x="84667" y="0"/>
                </a:lnTo>
                <a:lnTo>
                  <a:pt x="84667" y="0"/>
                </a:lnTo>
                <a:lnTo>
                  <a:pt x="84667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7734" y="0"/>
                </a:lnTo>
                <a:lnTo>
                  <a:pt x="59267" y="0"/>
                </a:lnTo>
                <a:lnTo>
                  <a:pt x="50800" y="0"/>
                </a:lnTo>
                <a:lnTo>
                  <a:pt x="42334" y="8467"/>
                </a:lnTo>
                <a:lnTo>
                  <a:pt x="33867" y="16933"/>
                </a:lnTo>
                <a:lnTo>
                  <a:pt x="25400" y="25400"/>
                </a:lnTo>
                <a:lnTo>
                  <a:pt x="16934" y="33867"/>
                </a:lnTo>
                <a:lnTo>
                  <a:pt x="8467" y="50800"/>
                </a:lnTo>
                <a:lnTo>
                  <a:pt x="8467" y="59267"/>
                </a:lnTo>
                <a:lnTo>
                  <a:pt x="0" y="67733"/>
                </a:lnTo>
                <a:lnTo>
                  <a:pt x="0" y="76200"/>
                </a:lnTo>
                <a:lnTo>
                  <a:pt x="0" y="84667"/>
                </a:lnTo>
                <a:lnTo>
                  <a:pt x="0" y="84667"/>
                </a:lnTo>
                <a:lnTo>
                  <a:pt x="8467" y="84667"/>
                </a:lnTo>
                <a:lnTo>
                  <a:pt x="8467" y="84667"/>
                </a:lnTo>
                <a:lnTo>
                  <a:pt x="16934" y="84667"/>
                </a:lnTo>
                <a:lnTo>
                  <a:pt x="33867" y="84667"/>
                </a:lnTo>
                <a:lnTo>
                  <a:pt x="42334" y="84667"/>
                </a:lnTo>
                <a:lnTo>
                  <a:pt x="59267" y="76200"/>
                </a:lnTo>
                <a:lnTo>
                  <a:pt x="76200" y="76200"/>
                </a:lnTo>
                <a:lnTo>
                  <a:pt x="84667" y="76200"/>
                </a:lnTo>
                <a:lnTo>
                  <a:pt x="101600" y="84667"/>
                </a:lnTo>
                <a:lnTo>
                  <a:pt x="110067" y="84667"/>
                </a:lnTo>
                <a:lnTo>
                  <a:pt x="118534" y="93133"/>
                </a:lnTo>
                <a:lnTo>
                  <a:pt x="127000" y="101600"/>
                </a:lnTo>
                <a:lnTo>
                  <a:pt x="127000" y="110067"/>
                </a:lnTo>
                <a:lnTo>
                  <a:pt x="127000" y="127000"/>
                </a:lnTo>
                <a:lnTo>
                  <a:pt x="127000" y="135467"/>
                </a:lnTo>
                <a:lnTo>
                  <a:pt x="127000" y="152400"/>
                </a:lnTo>
                <a:lnTo>
                  <a:pt x="127000" y="160867"/>
                </a:lnTo>
                <a:lnTo>
                  <a:pt x="118534" y="169333"/>
                </a:lnTo>
                <a:lnTo>
                  <a:pt x="110067" y="177800"/>
                </a:lnTo>
                <a:lnTo>
                  <a:pt x="101600" y="186267"/>
                </a:lnTo>
                <a:lnTo>
                  <a:pt x="93134" y="194733"/>
                </a:lnTo>
                <a:lnTo>
                  <a:pt x="84667" y="194733"/>
                </a:lnTo>
                <a:lnTo>
                  <a:pt x="76200" y="203200"/>
                </a:lnTo>
                <a:lnTo>
                  <a:pt x="76200" y="203200"/>
                </a:lnTo>
                <a:lnTo>
                  <a:pt x="67734" y="203200"/>
                </a:lnTo>
                <a:lnTo>
                  <a:pt x="59267" y="203200"/>
                </a:lnTo>
                <a:lnTo>
                  <a:pt x="50800" y="194733"/>
                </a:lnTo>
                <a:lnTo>
                  <a:pt x="50800" y="186267"/>
                </a:lnTo>
                <a:lnTo>
                  <a:pt x="50800" y="186267"/>
                </a:lnTo>
                <a:lnTo>
                  <a:pt x="42334" y="177800"/>
                </a:lnTo>
                <a:lnTo>
                  <a:pt x="42334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701800" y="1295400"/>
            <a:ext cx="1" cy="8468"/>
          </a:xfrm>
          <a:custGeom>
            <a:avLst/>
            <a:gdLst/>
            <a:ahLst/>
            <a:cxnLst/>
            <a:rect l="0" t="0" r="0" b="0"/>
            <a:pathLst>
              <a:path w="1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642533" y="1270000"/>
            <a:ext cx="135468" cy="169334"/>
          </a:xfrm>
          <a:custGeom>
            <a:avLst/>
            <a:gdLst/>
            <a:ahLst/>
            <a:cxnLst/>
            <a:rect l="0" t="0" r="0" b="0"/>
            <a:pathLst>
              <a:path w="135468" h="169334">
                <a:moveTo>
                  <a:pt x="59267" y="25400"/>
                </a:moveTo>
                <a:lnTo>
                  <a:pt x="59267" y="25400"/>
                </a:lnTo>
                <a:lnTo>
                  <a:pt x="59267" y="25400"/>
                </a:lnTo>
                <a:lnTo>
                  <a:pt x="59267" y="25400"/>
                </a:lnTo>
                <a:lnTo>
                  <a:pt x="59267" y="25400"/>
                </a:lnTo>
                <a:lnTo>
                  <a:pt x="59267" y="25400"/>
                </a:lnTo>
                <a:lnTo>
                  <a:pt x="59267" y="25400"/>
                </a:lnTo>
                <a:lnTo>
                  <a:pt x="59267" y="25400"/>
                </a:lnTo>
                <a:lnTo>
                  <a:pt x="59267" y="25400"/>
                </a:lnTo>
                <a:lnTo>
                  <a:pt x="59267" y="25400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8467"/>
                </a:lnTo>
                <a:lnTo>
                  <a:pt x="42334" y="8467"/>
                </a:lnTo>
                <a:lnTo>
                  <a:pt x="33867" y="8467"/>
                </a:lnTo>
                <a:lnTo>
                  <a:pt x="33867" y="0"/>
                </a:lnTo>
                <a:lnTo>
                  <a:pt x="25400" y="0"/>
                </a:lnTo>
                <a:lnTo>
                  <a:pt x="25400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59267"/>
                </a:lnTo>
                <a:lnTo>
                  <a:pt x="0" y="67733"/>
                </a:lnTo>
                <a:lnTo>
                  <a:pt x="8467" y="76200"/>
                </a:lnTo>
                <a:lnTo>
                  <a:pt x="8467" y="84667"/>
                </a:lnTo>
                <a:lnTo>
                  <a:pt x="16934" y="101600"/>
                </a:lnTo>
                <a:lnTo>
                  <a:pt x="16934" y="110067"/>
                </a:lnTo>
                <a:lnTo>
                  <a:pt x="25400" y="118533"/>
                </a:lnTo>
                <a:lnTo>
                  <a:pt x="25400" y="135467"/>
                </a:lnTo>
                <a:lnTo>
                  <a:pt x="33867" y="143933"/>
                </a:lnTo>
                <a:lnTo>
                  <a:pt x="42334" y="152400"/>
                </a:lnTo>
                <a:lnTo>
                  <a:pt x="50800" y="160867"/>
                </a:lnTo>
                <a:lnTo>
                  <a:pt x="50800" y="160867"/>
                </a:lnTo>
                <a:lnTo>
                  <a:pt x="59267" y="169333"/>
                </a:lnTo>
                <a:lnTo>
                  <a:pt x="67734" y="169333"/>
                </a:lnTo>
                <a:lnTo>
                  <a:pt x="76200" y="169333"/>
                </a:lnTo>
                <a:lnTo>
                  <a:pt x="93134" y="169333"/>
                </a:lnTo>
                <a:lnTo>
                  <a:pt x="101600" y="169333"/>
                </a:lnTo>
                <a:lnTo>
                  <a:pt x="118534" y="160867"/>
                </a:lnTo>
                <a:lnTo>
                  <a:pt x="127000" y="160867"/>
                </a:lnTo>
                <a:lnTo>
                  <a:pt x="135467" y="152400"/>
                </a:lnTo>
                <a:lnTo>
                  <a:pt x="135467" y="152400"/>
                </a:lnTo>
                <a:lnTo>
                  <a:pt x="135467" y="143933"/>
                </a:lnTo>
                <a:lnTo>
                  <a:pt x="135467" y="143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794933" y="1270000"/>
            <a:ext cx="93135" cy="135468"/>
          </a:xfrm>
          <a:custGeom>
            <a:avLst/>
            <a:gdLst/>
            <a:ahLst/>
            <a:cxnLst/>
            <a:rect l="0" t="0" r="0" b="0"/>
            <a:pathLst>
              <a:path w="93135" h="135468">
                <a:moveTo>
                  <a:pt x="0" y="16933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67733"/>
                </a:lnTo>
                <a:lnTo>
                  <a:pt x="0" y="84667"/>
                </a:lnTo>
                <a:lnTo>
                  <a:pt x="8467" y="93133"/>
                </a:lnTo>
                <a:lnTo>
                  <a:pt x="8467" y="101600"/>
                </a:lnTo>
                <a:lnTo>
                  <a:pt x="16934" y="118533"/>
                </a:lnTo>
                <a:lnTo>
                  <a:pt x="16934" y="127000"/>
                </a:lnTo>
                <a:lnTo>
                  <a:pt x="25400" y="127000"/>
                </a:lnTo>
                <a:lnTo>
                  <a:pt x="33867" y="135467"/>
                </a:lnTo>
                <a:lnTo>
                  <a:pt x="42334" y="135467"/>
                </a:lnTo>
                <a:lnTo>
                  <a:pt x="50800" y="135467"/>
                </a:lnTo>
                <a:lnTo>
                  <a:pt x="67734" y="135467"/>
                </a:lnTo>
                <a:lnTo>
                  <a:pt x="76200" y="127000"/>
                </a:lnTo>
                <a:lnTo>
                  <a:pt x="76200" y="127000"/>
                </a:lnTo>
                <a:lnTo>
                  <a:pt x="84667" y="118533"/>
                </a:lnTo>
                <a:lnTo>
                  <a:pt x="93134" y="110067"/>
                </a:lnTo>
                <a:lnTo>
                  <a:pt x="93134" y="110067"/>
                </a:lnTo>
                <a:lnTo>
                  <a:pt x="93134" y="93133"/>
                </a:lnTo>
                <a:lnTo>
                  <a:pt x="93134" y="84667"/>
                </a:lnTo>
                <a:lnTo>
                  <a:pt x="93134" y="67733"/>
                </a:lnTo>
                <a:lnTo>
                  <a:pt x="93134" y="50800"/>
                </a:lnTo>
                <a:lnTo>
                  <a:pt x="93134" y="42333"/>
                </a:lnTo>
                <a:lnTo>
                  <a:pt x="93134" y="25400"/>
                </a:lnTo>
                <a:lnTo>
                  <a:pt x="84667" y="16933"/>
                </a:lnTo>
                <a:lnTo>
                  <a:pt x="84667" y="8467"/>
                </a:lnTo>
                <a:lnTo>
                  <a:pt x="84667" y="0"/>
                </a:lnTo>
                <a:lnTo>
                  <a:pt x="84667" y="0"/>
                </a:lnTo>
                <a:lnTo>
                  <a:pt x="84667" y="0"/>
                </a:lnTo>
                <a:lnTo>
                  <a:pt x="84667" y="0"/>
                </a:lnTo>
                <a:lnTo>
                  <a:pt x="84667" y="0"/>
                </a:lnTo>
                <a:lnTo>
                  <a:pt x="93134" y="0"/>
                </a:lnTo>
                <a:lnTo>
                  <a:pt x="931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921933" y="1261533"/>
            <a:ext cx="110068" cy="160868"/>
          </a:xfrm>
          <a:custGeom>
            <a:avLst/>
            <a:gdLst/>
            <a:ahLst/>
            <a:cxnLst/>
            <a:rect l="0" t="0" r="0" b="0"/>
            <a:pathLst>
              <a:path w="110068" h="160868">
                <a:moveTo>
                  <a:pt x="76200" y="8467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7734" y="0"/>
                </a:lnTo>
                <a:lnTo>
                  <a:pt x="59267" y="0"/>
                </a:lnTo>
                <a:lnTo>
                  <a:pt x="59267" y="0"/>
                </a:lnTo>
                <a:lnTo>
                  <a:pt x="50800" y="0"/>
                </a:lnTo>
                <a:lnTo>
                  <a:pt x="42334" y="0"/>
                </a:lnTo>
                <a:lnTo>
                  <a:pt x="25400" y="8467"/>
                </a:lnTo>
                <a:lnTo>
                  <a:pt x="16934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0" y="42334"/>
                </a:lnTo>
                <a:lnTo>
                  <a:pt x="0" y="50800"/>
                </a:lnTo>
                <a:lnTo>
                  <a:pt x="0" y="50800"/>
                </a:lnTo>
                <a:lnTo>
                  <a:pt x="8467" y="59267"/>
                </a:lnTo>
                <a:lnTo>
                  <a:pt x="16934" y="59267"/>
                </a:lnTo>
                <a:lnTo>
                  <a:pt x="25400" y="59267"/>
                </a:lnTo>
                <a:lnTo>
                  <a:pt x="33867" y="67734"/>
                </a:lnTo>
                <a:lnTo>
                  <a:pt x="42334" y="67734"/>
                </a:lnTo>
                <a:lnTo>
                  <a:pt x="59267" y="76200"/>
                </a:lnTo>
                <a:lnTo>
                  <a:pt x="67734" y="76200"/>
                </a:lnTo>
                <a:lnTo>
                  <a:pt x="76200" y="76200"/>
                </a:lnTo>
                <a:lnTo>
                  <a:pt x="84667" y="84667"/>
                </a:lnTo>
                <a:lnTo>
                  <a:pt x="93134" y="93134"/>
                </a:lnTo>
                <a:lnTo>
                  <a:pt x="101600" y="93134"/>
                </a:lnTo>
                <a:lnTo>
                  <a:pt x="101600" y="101600"/>
                </a:lnTo>
                <a:lnTo>
                  <a:pt x="101600" y="110067"/>
                </a:lnTo>
                <a:lnTo>
                  <a:pt x="110067" y="118534"/>
                </a:lnTo>
                <a:lnTo>
                  <a:pt x="101600" y="118534"/>
                </a:lnTo>
                <a:lnTo>
                  <a:pt x="101600" y="127000"/>
                </a:lnTo>
                <a:lnTo>
                  <a:pt x="101600" y="135467"/>
                </a:lnTo>
                <a:lnTo>
                  <a:pt x="93134" y="135467"/>
                </a:lnTo>
                <a:lnTo>
                  <a:pt x="76200" y="135467"/>
                </a:lnTo>
                <a:lnTo>
                  <a:pt x="67734" y="143934"/>
                </a:lnTo>
                <a:lnTo>
                  <a:pt x="50800" y="152400"/>
                </a:lnTo>
                <a:lnTo>
                  <a:pt x="42334" y="152400"/>
                </a:lnTo>
                <a:lnTo>
                  <a:pt x="25400" y="160867"/>
                </a:lnTo>
                <a:lnTo>
                  <a:pt x="16934" y="160867"/>
                </a:lnTo>
                <a:lnTo>
                  <a:pt x="16934" y="160867"/>
                </a:lnTo>
                <a:lnTo>
                  <a:pt x="8467" y="160867"/>
                </a:lnTo>
                <a:lnTo>
                  <a:pt x="8467" y="160867"/>
                </a:lnTo>
                <a:lnTo>
                  <a:pt x="16934" y="152400"/>
                </a:lnTo>
                <a:lnTo>
                  <a:pt x="16934" y="152400"/>
                </a:lnTo>
                <a:lnTo>
                  <a:pt x="16934" y="152400"/>
                </a:lnTo>
                <a:lnTo>
                  <a:pt x="16934" y="143934"/>
                </a:lnTo>
                <a:lnTo>
                  <a:pt x="16934" y="143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065867" y="1261533"/>
            <a:ext cx="143934" cy="211668"/>
          </a:xfrm>
          <a:custGeom>
            <a:avLst/>
            <a:gdLst/>
            <a:ahLst/>
            <a:cxnLst/>
            <a:rect l="0" t="0" r="0" b="0"/>
            <a:pathLst>
              <a:path w="143934" h="211668">
                <a:moveTo>
                  <a:pt x="76200" y="0"/>
                </a:moveTo>
                <a:lnTo>
                  <a:pt x="84666" y="0"/>
                </a:lnTo>
                <a:lnTo>
                  <a:pt x="84666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67733" y="0"/>
                </a:lnTo>
                <a:lnTo>
                  <a:pt x="59266" y="0"/>
                </a:lnTo>
                <a:lnTo>
                  <a:pt x="42333" y="0"/>
                </a:lnTo>
                <a:lnTo>
                  <a:pt x="33866" y="8467"/>
                </a:lnTo>
                <a:lnTo>
                  <a:pt x="25400" y="16934"/>
                </a:lnTo>
                <a:lnTo>
                  <a:pt x="16933" y="25400"/>
                </a:lnTo>
                <a:lnTo>
                  <a:pt x="8466" y="33867"/>
                </a:lnTo>
                <a:lnTo>
                  <a:pt x="8466" y="42334"/>
                </a:lnTo>
                <a:lnTo>
                  <a:pt x="0" y="50800"/>
                </a:lnTo>
                <a:lnTo>
                  <a:pt x="8466" y="59267"/>
                </a:lnTo>
                <a:lnTo>
                  <a:pt x="8466" y="59267"/>
                </a:lnTo>
                <a:lnTo>
                  <a:pt x="16933" y="67734"/>
                </a:lnTo>
                <a:lnTo>
                  <a:pt x="25400" y="67734"/>
                </a:lnTo>
                <a:lnTo>
                  <a:pt x="33866" y="76200"/>
                </a:lnTo>
                <a:lnTo>
                  <a:pt x="50800" y="76200"/>
                </a:lnTo>
                <a:lnTo>
                  <a:pt x="67733" y="76200"/>
                </a:lnTo>
                <a:lnTo>
                  <a:pt x="84666" y="84667"/>
                </a:lnTo>
                <a:lnTo>
                  <a:pt x="101600" y="93134"/>
                </a:lnTo>
                <a:lnTo>
                  <a:pt x="110066" y="101600"/>
                </a:lnTo>
                <a:lnTo>
                  <a:pt x="127000" y="110067"/>
                </a:lnTo>
                <a:lnTo>
                  <a:pt x="135466" y="118534"/>
                </a:lnTo>
                <a:lnTo>
                  <a:pt x="135466" y="127000"/>
                </a:lnTo>
                <a:lnTo>
                  <a:pt x="143933" y="135467"/>
                </a:lnTo>
                <a:lnTo>
                  <a:pt x="143933" y="143934"/>
                </a:lnTo>
                <a:lnTo>
                  <a:pt x="143933" y="152400"/>
                </a:lnTo>
                <a:lnTo>
                  <a:pt x="135466" y="160867"/>
                </a:lnTo>
                <a:lnTo>
                  <a:pt x="135466" y="169334"/>
                </a:lnTo>
                <a:lnTo>
                  <a:pt x="118533" y="177800"/>
                </a:lnTo>
                <a:lnTo>
                  <a:pt x="110066" y="194734"/>
                </a:lnTo>
                <a:lnTo>
                  <a:pt x="93133" y="194734"/>
                </a:lnTo>
                <a:lnTo>
                  <a:pt x="84666" y="203200"/>
                </a:lnTo>
                <a:lnTo>
                  <a:pt x="76200" y="211667"/>
                </a:lnTo>
                <a:lnTo>
                  <a:pt x="67733" y="211667"/>
                </a:lnTo>
                <a:lnTo>
                  <a:pt x="67733" y="203200"/>
                </a:lnTo>
                <a:lnTo>
                  <a:pt x="59266" y="194734"/>
                </a:lnTo>
                <a:lnTo>
                  <a:pt x="59266" y="186267"/>
                </a:lnTo>
                <a:lnTo>
                  <a:pt x="59266" y="186267"/>
                </a:lnTo>
                <a:lnTo>
                  <a:pt x="59266" y="177800"/>
                </a:lnTo>
                <a:lnTo>
                  <a:pt x="59266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463800" y="1075267"/>
            <a:ext cx="194734" cy="364067"/>
          </a:xfrm>
          <a:custGeom>
            <a:avLst/>
            <a:gdLst/>
            <a:ahLst/>
            <a:cxnLst/>
            <a:rect l="0" t="0" r="0" b="0"/>
            <a:pathLst>
              <a:path w="194734" h="364067">
                <a:moveTo>
                  <a:pt x="194733" y="110066"/>
                </a:moveTo>
                <a:lnTo>
                  <a:pt x="194733" y="101600"/>
                </a:lnTo>
                <a:lnTo>
                  <a:pt x="194733" y="101600"/>
                </a:lnTo>
                <a:lnTo>
                  <a:pt x="186267" y="93133"/>
                </a:lnTo>
                <a:lnTo>
                  <a:pt x="186267" y="93133"/>
                </a:lnTo>
                <a:lnTo>
                  <a:pt x="186267" y="76200"/>
                </a:lnTo>
                <a:lnTo>
                  <a:pt x="186267" y="67733"/>
                </a:lnTo>
                <a:lnTo>
                  <a:pt x="177800" y="59266"/>
                </a:lnTo>
                <a:lnTo>
                  <a:pt x="177800" y="50800"/>
                </a:lnTo>
                <a:lnTo>
                  <a:pt x="169333" y="42333"/>
                </a:lnTo>
                <a:lnTo>
                  <a:pt x="160867" y="33866"/>
                </a:lnTo>
                <a:lnTo>
                  <a:pt x="143933" y="16933"/>
                </a:lnTo>
                <a:lnTo>
                  <a:pt x="135467" y="16933"/>
                </a:lnTo>
                <a:lnTo>
                  <a:pt x="118533" y="8466"/>
                </a:lnTo>
                <a:lnTo>
                  <a:pt x="101600" y="0"/>
                </a:lnTo>
                <a:lnTo>
                  <a:pt x="84667" y="0"/>
                </a:lnTo>
                <a:lnTo>
                  <a:pt x="67733" y="8466"/>
                </a:lnTo>
                <a:lnTo>
                  <a:pt x="50800" y="16933"/>
                </a:lnTo>
                <a:lnTo>
                  <a:pt x="42333" y="25400"/>
                </a:lnTo>
                <a:lnTo>
                  <a:pt x="25400" y="33866"/>
                </a:lnTo>
                <a:lnTo>
                  <a:pt x="16933" y="50800"/>
                </a:lnTo>
                <a:lnTo>
                  <a:pt x="8467" y="67733"/>
                </a:lnTo>
                <a:lnTo>
                  <a:pt x="8467" y="84666"/>
                </a:lnTo>
                <a:lnTo>
                  <a:pt x="0" y="110066"/>
                </a:lnTo>
                <a:lnTo>
                  <a:pt x="0" y="135466"/>
                </a:lnTo>
                <a:lnTo>
                  <a:pt x="8467" y="160866"/>
                </a:lnTo>
                <a:lnTo>
                  <a:pt x="8467" y="186266"/>
                </a:lnTo>
                <a:lnTo>
                  <a:pt x="16933" y="203200"/>
                </a:lnTo>
                <a:lnTo>
                  <a:pt x="16933" y="228600"/>
                </a:lnTo>
                <a:lnTo>
                  <a:pt x="25400" y="254000"/>
                </a:lnTo>
                <a:lnTo>
                  <a:pt x="25400" y="279400"/>
                </a:lnTo>
                <a:lnTo>
                  <a:pt x="25400" y="296333"/>
                </a:lnTo>
                <a:lnTo>
                  <a:pt x="33867" y="313266"/>
                </a:lnTo>
                <a:lnTo>
                  <a:pt x="33867" y="330200"/>
                </a:lnTo>
                <a:lnTo>
                  <a:pt x="33867" y="347133"/>
                </a:lnTo>
                <a:lnTo>
                  <a:pt x="42333" y="355600"/>
                </a:lnTo>
                <a:lnTo>
                  <a:pt x="42333" y="355600"/>
                </a:lnTo>
                <a:lnTo>
                  <a:pt x="42333" y="364066"/>
                </a:lnTo>
                <a:lnTo>
                  <a:pt x="42333" y="364066"/>
                </a:lnTo>
                <a:lnTo>
                  <a:pt x="42333" y="364066"/>
                </a:lnTo>
                <a:lnTo>
                  <a:pt x="42333" y="364066"/>
                </a:lnTo>
                <a:lnTo>
                  <a:pt x="42333" y="364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396067" y="1295400"/>
            <a:ext cx="152401" cy="25401"/>
          </a:xfrm>
          <a:custGeom>
            <a:avLst/>
            <a:gdLst/>
            <a:ahLst/>
            <a:cxnLst/>
            <a:rect l="0" t="0" r="0" b="0"/>
            <a:pathLst>
              <a:path w="152401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6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84666" y="0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0"/>
                </a:lnTo>
                <a:lnTo>
                  <a:pt x="135466" y="0"/>
                </a:lnTo>
                <a:lnTo>
                  <a:pt x="143933" y="0"/>
                </a:lnTo>
                <a:lnTo>
                  <a:pt x="143933" y="0"/>
                </a:lnTo>
                <a:lnTo>
                  <a:pt x="152400" y="8467"/>
                </a:lnTo>
                <a:lnTo>
                  <a:pt x="15240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599267" y="1295400"/>
            <a:ext cx="143934" cy="152401"/>
          </a:xfrm>
          <a:custGeom>
            <a:avLst/>
            <a:gdLst/>
            <a:ahLst/>
            <a:cxnLst/>
            <a:rect l="0" t="0" r="0" b="0"/>
            <a:pathLst>
              <a:path w="143934" h="152401">
                <a:moveTo>
                  <a:pt x="67733" y="0"/>
                </a:move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59266" y="0"/>
                </a:lnTo>
                <a:lnTo>
                  <a:pt x="59266" y="0"/>
                </a:lnTo>
                <a:lnTo>
                  <a:pt x="50800" y="0"/>
                </a:lnTo>
                <a:lnTo>
                  <a:pt x="50800" y="0"/>
                </a:lnTo>
                <a:lnTo>
                  <a:pt x="42333" y="0"/>
                </a:lnTo>
                <a:lnTo>
                  <a:pt x="33866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16933" y="33867"/>
                </a:lnTo>
                <a:lnTo>
                  <a:pt x="8466" y="42333"/>
                </a:lnTo>
                <a:lnTo>
                  <a:pt x="0" y="59267"/>
                </a:lnTo>
                <a:lnTo>
                  <a:pt x="0" y="76200"/>
                </a:lnTo>
                <a:lnTo>
                  <a:pt x="0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8466" y="135467"/>
                </a:lnTo>
                <a:lnTo>
                  <a:pt x="16933" y="143933"/>
                </a:lnTo>
                <a:lnTo>
                  <a:pt x="16933" y="143933"/>
                </a:lnTo>
                <a:lnTo>
                  <a:pt x="25400" y="152400"/>
                </a:lnTo>
                <a:lnTo>
                  <a:pt x="33866" y="152400"/>
                </a:lnTo>
                <a:lnTo>
                  <a:pt x="42333" y="152400"/>
                </a:lnTo>
                <a:lnTo>
                  <a:pt x="50800" y="143933"/>
                </a:lnTo>
                <a:lnTo>
                  <a:pt x="59266" y="143933"/>
                </a:lnTo>
                <a:lnTo>
                  <a:pt x="59266" y="135467"/>
                </a:lnTo>
                <a:lnTo>
                  <a:pt x="67733" y="127000"/>
                </a:lnTo>
                <a:lnTo>
                  <a:pt x="67733" y="118533"/>
                </a:lnTo>
                <a:lnTo>
                  <a:pt x="67733" y="101600"/>
                </a:lnTo>
                <a:lnTo>
                  <a:pt x="76200" y="93133"/>
                </a:lnTo>
                <a:lnTo>
                  <a:pt x="76200" y="76200"/>
                </a:lnTo>
                <a:lnTo>
                  <a:pt x="67733" y="67733"/>
                </a:lnTo>
                <a:lnTo>
                  <a:pt x="76200" y="50800"/>
                </a:lnTo>
                <a:lnTo>
                  <a:pt x="76200" y="42333"/>
                </a:lnTo>
                <a:lnTo>
                  <a:pt x="76200" y="33867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16933"/>
                </a:lnTo>
                <a:lnTo>
                  <a:pt x="76200" y="16933"/>
                </a:lnTo>
                <a:lnTo>
                  <a:pt x="76200" y="16933"/>
                </a:lnTo>
                <a:lnTo>
                  <a:pt x="76200" y="16933"/>
                </a:lnTo>
                <a:lnTo>
                  <a:pt x="76200" y="16933"/>
                </a:lnTo>
                <a:lnTo>
                  <a:pt x="76200" y="16933"/>
                </a:lnTo>
                <a:lnTo>
                  <a:pt x="76200" y="25400"/>
                </a:lnTo>
                <a:lnTo>
                  <a:pt x="76200" y="33867"/>
                </a:lnTo>
                <a:lnTo>
                  <a:pt x="76200" y="42333"/>
                </a:lnTo>
                <a:lnTo>
                  <a:pt x="76200" y="59267"/>
                </a:lnTo>
                <a:lnTo>
                  <a:pt x="76200" y="67733"/>
                </a:lnTo>
                <a:lnTo>
                  <a:pt x="84666" y="84667"/>
                </a:lnTo>
                <a:lnTo>
                  <a:pt x="84666" y="101600"/>
                </a:lnTo>
                <a:lnTo>
                  <a:pt x="93133" y="110067"/>
                </a:lnTo>
                <a:lnTo>
                  <a:pt x="93133" y="118533"/>
                </a:lnTo>
                <a:lnTo>
                  <a:pt x="101600" y="127000"/>
                </a:lnTo>
                <a:lnTo>
                  <a:pt x="110066" y="135467"/>
                </a:lnTo>
                <a:lnTo>
                  <a:pt x="118533" y="143933"/>
                </a:lnTo>
                <a:lnTo>
                  <a:pt x="127000" y="143933"/>
                </a:lnTo>
                <a:lnTo>
                  <a:pt x="143933" y="143933"/>
                </a:lnTo>
                <a:lnTo>
                  <a:pt x="143933" y="143933"/>
                </a:lnTo>
                <a:lnTo>
                  <a:pt x="143933" y="143933"/>
                </a:lnTo>
                <a:lnTo>
                  <a:pt x="143933" y="143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777067" y="1286933"/>
            <a:ext cx="127001" cy="169335"/>
          </a:xfrm>
          <a:custGeom>
            <a:avLst/>
            <a:gdLst/>
            <a:ahLst/>
            <a:cxnLst/>
            <a:rect l="0" t="0" r="0" b="0"/>
            <a:pathLst>
              <a:path w="127001" h="169335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59266" y="0"/>
                </a:lnTo>
                <a:lnTo>
                  <a:pt x="59266" y="8467"/>
                </a:lnTo>
                <a:lnTo>
                  <a:pt x="50800" y="16934"/>
                </a:lnTo>
                <a:lnTo>
                  <a:pt x="42333" y="25400"/>
                </a:lnTo>
                <a:lnTo>
                  <a:pt x="33866" y="33867"/>
                </a:lnTo>
                <a:lnTo>
                  <a:pt x="25400" y="42334"/>
                </a:lnTo>
                <a:lnTo>
                  <a:pt x="16933" y="50800"/>
                </a:lnTo>
                <a:lnTo>
                  <a:pt x="8466" y="67734"/>
                </a:lnTo>
                <a:lnTo>
                  <a:pt x="8466" y="76200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8466" y="127000"/>
                </a:lnTo>
                <a:lnTo>
                  <a:pt x="16933" y="135467"/>
                </a:lnTo>
                <a:lnTo>
                  <a:pt x="16933" y="143934"/>
                </a:lnTo>
                <a:lnTo>
                  <a:pt x="33866" y="152400"/>
                </a:lnTo>
                <a:lnTo>
                  <a:pt x="42333" y="160867"/>
                </a:lnTo>
                <a:lnTo>
                  <a:pt x="59266" y="169334"/>
                </a:lnTo>
                <a:lnTo>
                  <a:pt x="67733" y="169334"/>
                </a:lnTo>
                <a:lnTo>
                  <a:pt x="84666" y="169334"/>
                </a:lnTo>
                <a:lnTo>
                  <a:pt x="93133" y="160867"/>
                </a:lnTo>
                <a:lnTo>
                  <a:pt x="110066" y="160867"/>
                </a:lnTo>
                <a:lnTo>
                  <a:pt x="110066" y="152400"/>
                </a:lnTo>
                <a:lnTo>
                  <a:pt x="118533" y="143934"/>
                </a:lnTo>
                <a:lnTo>
                  <a:pt x="118533" y="143934"/>
                </a:lnTo>
                <a:lnTo>
                  <a:pt x="127000" y="135467"/>
                </a:lnTo>
                <a:lnTo>
                  <a:pt x="127000" y="135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929467" y="1193800"/>
            <a:ext cx="50801" cy="245534"/>
          </a:xfrm>
          <a:custGeom>
            <a:avLst/>
            <a:gdLst/>
            <a:ahLst/>
            <a:cxnLst/>
            <a:rect l="0" t="0" r="0" b="0"/>
            <a:pathLst>
              <a:path w="50801" h="245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59267"/>
                </a:lnTo>
                <a:lnTo>
                  <a:pt x="16933" y="84667"/>
                </a:lnTo>
                <a:lnTo>
                  <a:pt x="16933" y="101600"/>
                </a:lnTo>
                <a:lnTo>
                  <a:pt x="16933" y="127000"/>
                </a:lnTo>
                <a:lnTo>
                  <a:pt x="25400" y="152400"/>
                </a:lnTo>
                <a:lnTo>
                  <a:pt x="25400" y="177800"/>
                </a:lnTo>
                <a:lnTo>
                  <a:pt x="25400" y="194733"/>
                </a:lnTo>
                <a:lnTo>
                  <a:pt x="33866" y="211667"/>
                </a:lnTo>
                <a:lnTo>
                  <a:pt x="33866" y="220133"/>
                </a:lnTo>
                <a:lnTo>
                  <a:pt x="33866" y="237067"/>
                </a:lnTo>
                <a:lnTo>
                  <a:pt x="33866" y="245533"/>
                </a:lnTo>
                <a:lnTo>
                  <a:pt x="42333" y="245533"/>
                </a:lnTo>
                <a:lnTo>
                  <a:pt x="42333" y="245533"/>
                </a:lnTo>
                <a:lnTo>
                  <a:pt x="50800" y="245533"/>
                </a:lnTo>
                <a:lnTo>
                  <a:pt x="50800" y="245533"/>
                </a:lnTo>
                <a:lnTo>
                  <a:pt x="42333" y="237067"/>
                </a:lnTo>
                <a:lnTo>
                  <a:pt x="42333" y="237067"/>
                </a:lnTo>
                <a:lnTo>
                  <a:pt x="42333" y="228600"/>
                </a:lnTo>
                <a:lnTo>
                  <a:pt x="42333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895600" y="1320800"/>
            <a:ext cx="127001" cy="25401"/>
          </a:xfrm>
          <a:custGeom>
            <a:avLst/>
            <a:gdLst/>
            <a:ahLst/>
            <a:cxnLst/>
            <a:rect l="0" t="0" r="0" b="0"/>
            <a:pathLst>
              <a:path w="127001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33867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84667" y="16933"/>
                </a:lnTo>
                <a:lnTo>
                  <a:pt x="101600" y="8467"/>
                </a:lnTo>
                <a:lnTo>
                  <a:pt x="118533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064933" y="1320800"/>
            <a:ext cx="93135" cy="143934"/>
          </a:xfrm>
          <a:custGeom>
            <a:avLst/>
            <a:gdLst/>
            <a:ahLst/>
            <a:cxnLst/>
            <a:rect l="0" t="0" r="0" b="0"/>
            <a:pathLst>
              <a:path w="93135" h="143934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16933"/>
                </a:lnTo>
                <a:lnTo>
                  <a:pt x="8467" y="16933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0" y="84667"/>
                </a:lnTo>
                <a:lnTo>
                  <a:pt x="0" y="101600"/>
                </a:lnTo>
                <a:lnTo>
                  <a:pt x="8467" y="110067"/>
                </a:lnTo>
                <a:lnTo>
                  <a:pt x="8467" y="127000"/>
                </a:lnTo>
                <a:lnTo>
                  <a:pt x="16934" y="135467"/>
                </a:lnTo>
                <a:lnTo>
                  <a:pt x="25400" y="135467"/>
                </a:lnTo>
                <a:lnTo>
                  <a:pt x="33867" y="143933"/>
                </a:lnTo>
                <a:lnTo>
                  <a:pt x="42334" y="143933"/>
                </a:lnTo>
                <a:lnTo>
                  <a:pt x="59267" y="143933"/>
                </a:lnTo>
                <a:lnTo>
                  <a:pt x="67734" y="135467"/>
                </a:lnTo>
                <a:lnTo>
                  <a:pt x="76200" y="135467"/>
                </a:lnTo>
                <a:lnTo>
                  <a:pt x="84667" y="127000"/>
                </a:lnTo>
                <a:lnTo>
                  <a:pt x="93134" y="118533"/>
                </a:lnTo>
                <a:lnTo>
                  <a:pt x="93134" y="110067"/>
                </a:lnTo>
                <a:lnTo>
                  <a:pt x="93134" y="93133"/>
                </a:lnTo>
                <a:lnTo>
                  <a:pt x="93134" y="76200"/>
                </a:lnTo>
                <a:lnTo>
                  <a:pt x="93134" y="59267"/>
                </a:lnTo>
                <a:lnTo>
                  <a:pt x="93134" y="50800"/>
                </a:lnTo>
                <a:lnTo>
                  <a:pt x="84667" y="33867"/>
                </a:lnTo>
                <a:lnTo>
                  <a:pt x="76200" y="33867"/>
                </a:lnTo>
                <a:lnTo>
                  <a:pt x="76200" y="16933"/>
                </a:lnTo>
                <a:lnTo>
                  <a:pt x="67734" y="16933"/>
                </a:lnTo>
                <a:lnTo>
                  <a:pt x="59267" y="8467"/>
                </a:lnTo>
                <a:lnTo>
                  <a:pt x="42334" y="8467"/>
                </a:lnTo>
                <a:lnTo>
                  <a:pt x="33867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16934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191933" y="1312333"/>
            <a:ext cx="110068" cy="152401"/>
          </a:xfrm>
          <a:custGeom>
            <a:avLst/>
            <a:gdLst/>
            <a:ahLst/>
            <a:cxnLst/>
            <a:rect l="0" t="0" r="0" b="0"/>
            <a:pathLst>
              <a:path w="110068" h="152401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8467" y="67734"/>
                </a:lnTo>
                <a:lnTo>
                  <a:pt x="8467" y="76200"/>
                </a:lnTo>
                <a:lnTo>
                  <a:pt x="16934" y="84667"/>
                </a:lnTo>
                <a:lnTo>
                  <a:pt x="16934" y="101600"/>
                </a:lnTo>
                <a:lnTo>
                  <a:pt x="25400" y="110067"/>
                </a:lnTo>
                <a:lnTo>
                  <a:pt x="25400" y="118534"/>
                </a:lnTo>
                <a:lnTo>
                  <a:pt x="25400" y="127000"/>
                </a:lnTo>
                <a:lnTo>
                  <a:pt x="25400" y="135467"/>
                </a:lnTo>
                <a:lnTo>
                  <a:pt x="25400" y="135467"/>
                </a:lnTo>
                <a:lnTo>
                  <a:pt x="25400" y="143934"/>
                </a:lnTo>
                <a:lnTo>
                  <a:pt x="25400" y="143934"/>
                </a:lnTo>
                <a:lnTo>
                  <a:pt x="25400" y="143934"/>
                </a:lnTo>
                <a:lnTo>
                  <a:pt x="25400" y="152400"/>
                </a:lnTo>
                <a:lnTo>
                  <a:pt x="25400" y="152400"/>
                </a:lnTo>
                <a:lnTo>
                  <a:pt x="25400" y="152400"/>
                </a:lnTo>
                <a:lnTo>
                  <a:pt x="25400" y="143934"/>
                </a:lnTo>
                <a:lnTo>
                  <a:pt x="25400" y="143934"/>
                </a:lnTo>
                <a:lnTo>
                  <a:pt x="25400" y="135467"/>
                </a:lnTo>
                <a:lnTo>
                  <a:pt x="25400" y="127000"/>
                </a:lnTo>
                <a:lnTo>
                  <a:pt x="25400" y="118534"/>
                </a:lnTo>
                <a:lnTo>
                  <a:pt x="25400" y="101600"/>
                </a:lnTo>
                <a:lnTo>
                  <a:pt x="25400" y="84667"/>
                </a:lnTo>
                <a:lnTo>
                  <a:pt x="33867" y="67734"/>
                </a:lnTo>
                <a:lnTo>
                  <a:pt x="33867" y="50800"/>
                </a:lnTo>
                <a:lnTo>
                  <a:pt x="42334" y="33867"/>
                </a:lnTo>
                <a:lnTo>
                  <a:pt x="50800" y="16934"/>
                </a:lnTo>
                <a:lnTo>
                  <a:pt x="50800" y="8467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93134" y="8467"/>
                </a:lnTo>
                <a:lnTo>
                  <a:pt x="101600" y="16934"/>
                </a:lnTo>
                <a:lnTo>
                  <a:pt x="110067" y="25400"/>
                </a:lnTo>
                <a:lnTo>
                  <a:pt x="110067" y="25400"/>
                </a:lnTo>
                <a:lnTo>
                  <a:pt x="110067" y="42334"/>
                </a:lnTo>
                <a:lnTo>
                  <a:pt x="110067" y="42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369733" y="1337733"/>
            <a:ext cx="8468" cy="143935"/>
          </a:xfrm>
          <a:custGeom>
            <a:avLst/>
            <a:gdLst/>
            <a:ahLst/>
            <a:cxnLst/>
            <a:rect l="0" t="0" r="0" b="0"/>
            <a:pathLst>
              <a:path w="8468" h="143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93134"/>
                </a:lnTo>
                <a:lnTo>
                  <a:pt x="8467" y="110067"/>
                </a:lnTo>
                <a:lnTo>
                  <a:pt x="8467" y="127000"/>
                </a:lnTo>
                <a:lnTo>
                  <a:pt x="8467" y="135467"/>
                </a:lnTo>
                <a:lnTo>
                  <a:pt x="8467" y="143934"/>
                </a:lnTo>
                <a:lnTo>
                  <a:pt x="8467" y="143934"/>
                </a:lnTo>
                <a:lnTo>
                  <a:pt x="8467" y="143934"/>
                </a:lnTo>
                <a:lnTo>
                  <a:pt x="8467" y="135467"/>
                </a:lnTo>
                <a:lnTo>
                  <a:pt x="8467" y="135467"/>
                </a:lnTo>
                <a:lnTo>
                  <a:pt x="0" y="127000"/>
                </a:lnTo>
                <a:lnTo>
                  <a:pt x="0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344333" y="1261533"/>
            <a:ext cx="25401" cy="33868"/>
          </a:xfrm>
          <a:custGeom>
            <a:avLst/>
            <a:gdLst/>
            <a:ahLst/>
            <a:cxnLst/>
            <a:rect l="0" t="0" r="0" b="0"/>
            <a:pathLst>
              <a:path w="25401" h="33868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403600" y="1286933"/>
            <a:ext cx="177801" cy="177801"/>
          </a:xfrm>
          <a:custGeom>
            <a:avLst/>
            <a:gdLst/>
            <a:ahLst/>
            <a:cxnLst/>
            <a:rect l="0" t="0" r="0" b="0"/>
            <a:pathLst>
              <a:path w="177801" h="177801">
                <a:moveTo>
                  <a:pt x="0" y="59267"/>
                </a:moveTo>
                <a:lnTo>
                  <a:pt x="0" y="59267"/>
                </a:lnTo>
                <a:lnTo>
                  <a:pt x="0" y="67734"/>
                </a:lnTo>
                <a:lnTo>
                  <a:pt x="8467" y="84667"/>
                </a:lnTo>
                <a:lnTo>
                  <a:pt x="8467" y="93134"/>
                </a:lnTo>
                <a:lnTo>
                  <a:pt x="8467" y="110067"/>
                </a:lnTo>
                <a:lnTo>
                  <a:pt x="8467" y="127000"/>
                </a:lnTo>
                <a:lnTo>
                  <a:pt x="8467" y="135467"/>
                </a:lnTo>
                <a:lnTo>
                  <a:pt x="8467" y="152400"/>
                </a:lnTo>
                <a:lnTo>
                  <a:pt x="8467" y="160867"/>
                </a:lnTo>
                <a:lnTo>
                  <a:pt x="8467" y="169334"/>
                </a:lnTo>
                <a:lnTo>
                  <a:pt x="8467" y="169334"/>
                </a:lnTo>
                <a:lnTo>
                  <a:pt x="8467" y="177800"/>
                </a:lnTo>
                <a:lnTo>
                  <a:pt x="8467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8467" y="169334"/>
                </a:lnTo>
                <a:lnTo>
                  <a:pt x="8467" y="160867"/>
                </a:lnTo>
                <a:lnTo>
                  <a:pt x="8467" y="143934"/>
                </a:lnTo>
                <a:lnTo>
                  <a:pt x="8467" y="135467"/>
                </a:lnTo>
                <a:lnTo>
                  <a:pt x="16933" y="118534"/>
                </a:lnTo>
                <a:lnTo>
                  <a:pt x="16933" y="101600"/>
                </a:lnTo>
                <a:lnTo>
                  <a:pt x="25400" y="84667"/>
                </a:lnTo>
                <a:lnTo>
                  <a:pt x="25400" y="67734"/>
                </a:lnTo>
                <a:lnTo>
                  <a:pt x="33867" y="50800"/>
                </a:lnTo>
                <a:lnTo>
                  <a:pt x="42333" y="33867"/>
                </a:lnTo>
                <a:lnTo>
                  <a:pt x="50800" y="25400"/>
                </a:lnTo>
                <a:lnTo>
                  <a:pt x="59267" y="8467"/>
                </a:lnTo>
                <a:lnTo>
                  <a:pt x="67733" y="8467"/>
                </a:lnTo>
                <a:lnTo>
                  <a:pt x="84667" y="0"/>
                </a:lnTo>
                <a:lnTo>
                  <a:pt x="93133" y="8467"/>
                </a:lnTo>
                <a:lnTo>
                  <a:pt x="101600" y="16934"/>
                </a:lnTo>
                <a:lnTo>
                  <a:pt x="110067" y="25400"/>
                </a:lnTo>
                <a:lnTo>
                  <a:pt x="118533" y="42334"/>
                </a:lnTo>
                <a:lnTo>
                  <a:pt x="127000" y="59267"/>
                </a:lnTo>
                <a:lnTo>
                  <a:pt x="135467" y="76200"/>
                </a:lnTo>
                <a:lnTo>
                  <a:pt x="135467" y="93134"/>
                </a:lnTo>
                <a:lnTo>
                  <a:pt x="135467" y="110067"/>
                </a:lnTo>
                <a:lnTo>
                  <a:pt x="143933" y="127000"/>
                </a:lnTo>
                <a:lnTo>
                  <a:pt x="143933" y="143934"/>
                </a:lnTo>
                <a:lnTo>
                  <a:pt x="143933" y="143934"/>
                </a:lnTo>
                <a:lnTo>
                  <a:pt x="152400" y="152400"/>
                </a:lnTo>
                <a:lnTo>
                  <a:pt x="160867" y="152400"/>
                </a:lnTo>
                <a:lnTo>
                  <a:pt x="169333" y="152400"/>
                </a:lnTo>
                <a:lnTo>
                  <a:pt x="169333" y="152400"/>
                </a:lnTo>
                <a:lnTo>
                  <a:pt x="177800" y="152400"/>
                </a:lnTo>
                <a:lnTo>
                  <a:pt x="17780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581400" y="1278467"/>
            <a:ext cx="152401" cy="321734"/>
          </a:xfrm>
          <a:custGeom>
            <a:avLst/>
            <a:gdLst/>
            <a:ahLst/>
            <a:cxnLst/>
            <a:rect l="0" t="0" r="0" b="0"/>
            <a:pathLst>
              <a:path w="152401" h="321734">
                <a:moveTo>
                  <a:pt x="135467" y="0"/>
                </a:moveTo>
                <a:lnTo>
                  <a:pt x="135467" y="0"/>
                </a:lnTo>
                <a:lnTo>
                  <a:pt x="127000" y="0"/>
                </a:lnTo>
                <a:lnTo>
                  <a:pt x="127000" y="0"/>
                </a:lnTo>
                <a:lnTo>
                  <a:pt x="118533" y="0"/>
                </a:lnTo>
                <a:lnTo>
                  <a:pt x="110067" y="0"/>
                </a:lnTo>
                <a:lnTo>
                  <a:pt x="101600" y="8466"/>
                </a:lnTo>
                <a:lnTo>
                  <a:pt x="101600" y="8466"/>
                </a:lnTo>
                <a:lnTo>
                  <a:pt x="93133" y="16933"/>
                </a:lnTo>
                <a:lnTo>
                  <a:pt x="84667" y="33866"/>
                </a:lnTo>
                <a:lnTo>
                  <a:pt x="76200" y="42333"/>
                </a:lnTo>
                <a:lnTo>
                  <a:pt x="67733" y="67733"/>
                </a:lnTo>
                <a:lnTo>
                  <a:pt x="59267" y="84666"/>
                </a:lnTo>
                <a:lnTo>
                  <a:pt x="50800" y="101600"/>
                </a:lnTo>
                <a:lnTo>
                  <a:pt x="50800" y="118533"/>
                </a:lnTo>
                <a:lnTo>
                  <a:pt x="50800" y="135466"/>
                </a:lnTo>
                <a:lnTo>
                  <a:pt x="50800" y="143933"/>
                </a:lnTo>
                <a:lnTo>
                  <a:pt x="59267" y="152400"/>
                </a:lnTo>
                <a:lnTo>
                  <a:pt x="67733" y="160866"/>
                </a:lnTo>
                <a:lnTo>
                  <a:pt x="67733" y="160866"/>
                </a:lnTo>
                <a:lnTo>
                  <a:pt x="76200" y="160866"/>
                </a:lnTo>
                <a:lnTo>
                  <a:pt x="84667" y="152400"/>
                </a:lnTo>
                <a:lnTo>
                  <a:pt x="93133" y="152400"/>
                </a:lnTo>
                <a:lnTo>
                  <a:pt x="93133" y="143933"/>
                </a:lnTo>
                <a:lnTo>
                  <a:pt x="101600" y="135466"/>
                </a:lnTo>
                <a:lnTo>
                  <a:pt x="110067" y="118533"/>
                </a:lnTo>
                <a:lnTo>
                  <a:pt x="110067" y="110066"/>
                </a:lnTo>
                <a:lnTo>
                  <a:pt x="110067" y="93133"/>
                </a:lnTo>
                <a:lnTo>
                  <a:pt x="110067" y="76200"/>
                </a:lnTo>
                <a:lnTo>
                  <a:pt x="110067" y="59266"/>
                </a:lnTo>
                <a:lnTo>
                  <a:pt x="101600" y="50800"/>
                </a:lnTo>
                <a:lnTo>
                  <a:pt x="101600" y="42333"/>
                </a:lnTo>
                <a:lnTo>
                  <a:pt x="101600" y="33866"/>
                </a:lnTo>
                <a:lnTo>
                  <a:pt x="101600" y="25400"/>
                </a:lnTo>
                <a:lnTo>
                  <a:pt x="101600" y="25400"/>
                </a:lnTo>
                <a:lnTo>
                  <a:pt x="101600" y="25400"/>
                </a:lnTo>
                <a:lnTo>
                  <a:pt x="101600" y="25400"/>
                </a:lnTo>
                <a:lnTo>
                  <a:pt x="101600" y="25400"/>
                </a:lnTo>
                <a:lnTo>
                  <a:pt x="101600" y="33866"/>
                </a:lnTo>
                <a:lnTo>
                  <a:pt x="101600" y="33866"/>
                </a:lnTo>
                <a:lnTo>
                  <a:pt x="101600" y="42333"/>
                </a:lnTo>
                <a:lnTo>
                  <a:pt x="110067" y="59266"/>
                </a:lnTo>
                <a:lnTo>
                  <a:pt x="118533" y="67733"/>
                </a:lnTo>
                <a:lnTo>
                  <a:pt x="127000" y="84666"/>
                </a:lnTo>
                <a:lnTo>
                  <a:pt x="135467" y="101600"/>
                </a:lnTo>
                <a:lnTo>
                  <a:pt x="135467" y="118533"/>
                </a:lnTo>
                <a:lnTo>
                  <a:pt x="143933" y="135466"/>
                </a:lnTo>
                <a:lnTo>
                  <a:pt x="152400" y="152400"/>
                </a:lnTo>
                <a:lnTo>
                  <a:pt x="152400" y="169333"/>
                </a:lnTo>
                <a:lnTo>
                  <a:pt x="152400" y="186266"/>
                </a:lnTo>
                <a:lnTo>
                  <a:pt x="152400" y="203200"/>
                </a:lnTo>
                <a:lnTo>
                  <a:pt x="143933" y="228600"/>
                </a:lnTo>
                <a:lnTo>
                  <a:pt x="143933" y="245533"/>
                </a:lnTo>
                <a:lnTo>
                  <a:pt x="135467" y="262466"/>
                </a:lnTo>
                <a:lnTo>
                  <a:pt x="127000" y="279400"/>
                </a:lnTo>
                <a:lnTo>
                  <a:pt x="110067" y="287866"/>
                </a:lnTo>
                <a:lnTo>
                  <a:pt x="101600" y="304800"/>
                </a:lnTo>
                <a:lnTo>
                  <a:pt x="93133" y="313266"/>
                </a:lnTo>
                <a:lnTo>
                  <a:pt x="84667" y="321733"/>
                </a:lnTo>
                <a:lnTo>
                  <a:pt x="67733" y="321733"/>
                </a:lnTo>
                <a:lnTo>
                  <a:pt x="59267" y="321733"/>
                </a:lnTo>
                <a:lnTo>
                  <a:pt x="42333" y="321733"/>
                </a:lnTo>
                <a:lnTo>
                  <a:pt x="33867" y="313266"/>
                </a:lnTo>
                <a:lnTo>
                  <a:pt x="16933" y="296333"/>
                </a:lnTo>
                <a:lnTo>
                  <a:pt x="16933" y="296333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302000" y="1363133"/>
            <a:ext cx="25401" cy="135468"/>
          </a:xfrm>
          <a:custGeom>
            <a:avLst/>
            <a:gdLst/>
            <a:ahLst/>
            <a:cxnLst/>
            <a:rect l="0" t="0" r="0" b="0"/>
            <a:pathLst>
              <a:path w="25401" h="135468">
                <a:moveTo>
                  <a:pt x="8467" y="0"/>
                </a:moveTo>
                <a:lnTo>
                  <a:pt x="8467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0067"/>
                </a:lnTo>
                <a:lnTo>
                  <a:pt x="8467" y="118534"/>
                </a:lnTo>
                <a:lnTo>
                  <a:pt x="16933" y="127000"/>
                </a:lnTo>
                <a:lnTo>
                  <a:pt x="16933" y="127000"/>
                </a:lnTo>
                <a:lnTo>
                  <a:pt x="25400" y="135467"/>
                </a:lnTo>
                <a:lnTo>
                  <a:pt x="25400" y="135467"/>
                </a:lnTo>
                <a:lnTo>
                  <a:pt x="25400" y="135467"/>
                </a:lnTo>
                <a:lnTo>
                  <a:pt x="25400" y="135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920067" y="1134533"/>
            <a:ext cx="203201" cy="321735"/>
          </a:xfrm>
          <a:custGeom>
            <a:avLst/>
            <a:gdLst/>
            <a:ahLst/>
            <a:cxnLst/>
            <a:rect l="0" t="0" r="0" b="0"/>
            <a:pathLst>
              <a:path w="203201" h="321735">
                <a:moveTo>
                  <a:pt x="25400" y="76200"/>
                </a:moveTo>
                <a:lnTo>
                  <a:pt x="25400" y="76200"/>
                </a:lnTo>
                <a:lnTo>
                  <a:pt x="25400" y="76200"/>
                </a:lnTo>
                <a:lnTo>
                  <a:pt x="25400" y="76200"/>
                </a:lnTo>
                <a:lnTo>
                  <a:pt x="25400" y="76200"/>
                </a:lnTo>
                <a:lnTo>
                  <a:pt x="25400" y="84667"/>
                </a:lnTo>
                <a:lnTo>
                  <a:pt x="25400" y="84667"/>
                </a:lnTo>
                <a:lnTo>
                  <a:pt x="25400" y="93134"/>
                </a:lnTo>
                <a:lnTo>
                  <a:pt x="33866" y="110067"/>
                </a:lnTo>
                <a:lnTo>
                  <a:pt x="33866" y="127000"/>
                </a:lnTo>
                <a:lnTo>
                  <a:pt x="33866" y="152400"/>
                </a:lnTo>
                <a:lnTo>
                  <a:pt x="33866" y="177800"/>
                </a:lnTo>
                <a:lnTo>
                  <a:pt x="33866" y="203200"/>
                </a:lnTo>
                <a:lnTo>
                  <a:pt x="33866" y="228600"/>
                </a:lnTo>
                <a:lnTo>
                  <a:pt x="42333" y="254000"/>
                </a:lnTo>
                <a:lnTo>
                  <a:pt x="42333" y="270934"/>
                </a:lnTo>
                <a:lnTo>
                  <a:pt x="42333" y="287867"/>
                </a:lnTo>
                <a:lnTo>
                  <a:pt x="42333" y="304800"/>
                </a:lnTo>
                <a:lnTo>
                  <a:pt x="42333" y="304800"/>
                </a:lnTo>
                <a:lnTo>
                  <a:pt x="42333" y="313267"/>
                </a:lnTo>
                <a:lnTo>
                  <a:pt x="42333" y="313267"/>
                </a:lnTo>
                <a:lnTo>
                  <a:pt x="42333" y="321734"/>
                </a:lnTo>
                <a:lnTo>
                  <a:pt x="42333" y="313267"/>
                </a:lnTo>
                <a:lnTo>
                  <a:pt x="42333" y="313267"/>
                </a:lnTo>
                <a:lnTo>
                  <a:pt x="33866" y="304800"/>
                </a:lnTo>
                <a:lnTo>
                  <a:pt x="33866" y="296334"/>
                </a:lnTo>
                <a:lnTo>
                  <a:pt x="33866" y="287867"/>
                </a:lnTo>
                <a:lnTo>
                  <a:pt x="25400" y="270934"/>
                </a:lnTo>
                <a:lnTo>
                  <a:pt x="16933" y="254000"/>
                </a:lnTo>
                <a:lnTo>
                  <a:pt x="8466" y="228600"/>
                </a:lnTo>
                <a:lnTo>
                  <a:pt x="8466" y="211667"/>
                </a:lnTo>
                <a:lnTo>
                  <a:pt x="0" y="186267"/>
                </a:lnTo>
                <a:lnTo>
                  <a:pt x="0" y="169334"/>
                </a:lnTo>
                <a:lnTo>
                  <a:pt x="0" y="143934"/>
                </a:lnTo>
                <a:lnTo>
                  <a:pt x="0" y="118534"/>
                </a:lnTo>
                <a:lnTo>
                  <a:pt x="0" y="101600"/>
                </a:lnTo>
                <a:lnTo>
                  <a:pt x="8466" y="76200"/>
                </a:lnTo>
                <a:lnTo>
                  <a:pt x="8466" y="59267"/>
                </a:lnTo>
                <a:lnTo>
                  <a:pt x="16933" y="42334"/>
                </a:lnTo>
                <a:lnTo>
                  <a:pt x="33866" y="33867"/>
                </a:lnTo>
                <a:lnTo>
                  <a:pt x="42333" y="16934"/>
                </a:lnTo>
                <a:lnTo>
                  <a:pt x="59266" y="8467"/>
                </a:lnTo>
                <a:lnTo>
                  <a:pt x="67733" y="0"/>
                </a:lnTo>
                <a:lnTo>
                  <a:pt x="84666" y="0"/>
                </a:lnTo>
                <a:lnTo>
                  <a:pt x="93133" y="0"/>
                </a:lnTo>
                <a:lnTo>
                  <a:pt x="110066" y="0"/>
                </a:lnTo>
                <a:lnTo>
                  <a:pt x="118533" y="8467"/>
                </a:lnTo>
                <a:lnTo>
                  <a:pt x="127000" y="16934"/>
                </a:lnTo>
                <a:lnTo>
                  <a:pt x="127000" y="25400"/>
                </a:lnTo>
                <a:lnTo>
                  <a:pt x="135466" y="33867"/>
                </a:lnTo>
                <a:lnTo>
                  <a:pt x="135466" y="42334"/>
                </a:lnTo>
                <a:lnTo>
                  <a:pt x="127000" y="50800"/>
                </a:lnTo>
                <a:lnTo>
                  <a:pt x="127000" y="50800"/>
                </a:lnTo>
                <a:lnTo>
                  <a:pt x="118533" y="59267"/>
                </a:lnTo>
                <a:lnTo>
                  <a:pt x="110066" y="67734"/>
                </a:lnTo>
                <a:lnTo>
                  <a:pt x="101600" y="76200"/>
                </a:lnTo>
                <a:lnTo>
                  <a:pt x="93133" y="84667"/>
                </a:lnTo>
                <a:lnTo>
                  <a:pt x="76200" y="93134"/>
                </a:lnTo>
                <a:lnTo>
                  <a:pt x="67733" y="101600"/>
                </a:lnTo>
                <a:lnTo>
                  <a:pt x="59266" y="110067"/>
                </a:lnTo>
                <a:lnTo>
                  <a:pt x="50800" y="118534"/>
                </a:lnTo>
                <a:lnTo>
                  <a:pt x="42333" y="127000"/>
                </a:lnTo>
                <a:lnTo>
                  <a:pt x="42333" y="127000"/>
                </a:lnTo>
                <a:lnTo>
                  <a:pt x="33866" y="135467"/>
                </a:lnTo>
                <a:lnTo>
                  <a:pt x="42333" y="143934"/>
                </a:lnTo>
                <a:lnTo>
                  <a:pt x="42333" y="152400"/>
                </a:lnTo>
                <a:lnTo>
                  <a:pt x="50800" y="160867"/>
                </a:lnTo>
                <a:lnTo>
                  <a:pt x="67733" y="160867"/>
                </a:lnTo>
                <a:lnTo>
                  <a:pt x="76200" y="169334"/>
                </a:lnTo>
                <a:lnTo>
                  <a:pt x="84666" y="177800"/>
                </a:lnTo>
                <a:lnTo>
                  <a:pt x="101600" y="186267"/>
                </a:lnTo>
                <a:lnTo>
                  <a:pt x="118533" y="194734"/>
                </a:lnTo>
                <a:lnTo>
                  <a:pt x="135466" y="211667"/>
                </a:lnTo>
                <a:lnTo>
                  <a:pt x="143933" y="220134"/>
                </a:lnTo>
                <a:lnTo>
                  <a:pt x="152400" y="237067"/>
                </a:lnTo>
                <a:lnTo>
                  <a:pt x="169333" y="245534"/>
                </a:lnTo>
                <a:lnTo>
                  <a:pt x="177800" y="262467"/>
                </a:lnTo>
                <a:lnTo>
                  <a:pt x="186266" y="270934"/>
                </a:lnTo>
                <a:lnTo>
                  <a:pt x="186266" y="279400"/>
                </a:lnTo>
                <a:lnTo>
                  <a:pt x="186266" y="287867"/>
                </a:lnTo>
                <a:lnTo>
                  <a:pt x="194733" y="296334"/>
                </a:lnTo>
                <a:lnTo>
                  <a:pt x="194733" y="296334"/>
                </a:lnTo>
                <a:lnTo>
                  <a:pt x="194733" y="296334"/>
                </a:lnTo>
                <a:lnTo>
                  <a:pt x="203200" y="287867"/>
                </a:lnTo>
                <a:lnTo>
                  <a:pt x="203200" y="279400"/>
                </a:lnTo>
                <a:lnTo>
                  <a:pt x="203200" y="279400"/>
                </a:lnTo>
                <a:lnTo>
                  <a:pt x="203200" y="279400"/>
                </a:lnTo>
                <a:lnTo>
                  <a:pt x="203200" y="262467"/>
                </a:lnTo>
                <a:lnTo>
                  <a:pt x="203200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4" name="Freeform 16383"/>
          <p:cNvSpPr/>
          <p:nvPr/>
        </p:nvSpPr>
        <p:spPr>
          <a:xfrm>
            <a:off x="4131733" y="1244600"/>
            <a:ext cx="93135" cy="194734"/>
          </a:xfrm>
          <a:custGeom>
            <a:avLst/>
            <a:gdLst/>
            <a:ahLst/>
            <a:cxnLst/>
            <a:rect l="0" t="0" r="0" b="0"/>
            <a:pathLst>
              <a:path w="93135" h="194734">
                <a:moveTo>
                  <a:pt x="8467" y="93133"/>
                </a:moveTo>
                <a:lnTo>
                  <a:pt x="8467" y="93133"/>
                </a:lnTo>
                <a:lnTo>
                  <a:pt x="16934" y="93133"/>
                </a:lnTo>
                <a:lnTo>
                  <a:pt x="16934" y="93133"/>
                </a:lnTo>
                <a:lnTo>
                  <a:pt x="16934" y="101600"/>
                </a:lnTo>
                <a:lnTo>
                  <a:pt x="16934" y="101600"/>
                </a:lnTo>
                <a:lnTo>
                  <a:pt x="25400" y="101600"/>
                </a:lnTo>
                <a:lnTo>
                  <a:pt x="33867" y="101600"/>
                </a:lnTo>
                <a:lnTo>
                  <a:pt x="42334" y="101600"/>
                </a:lnTo>
                <a:lnTo>
                  <a:pt x="50800" y="101600"/>
                </a:lnTo>
                <a:lnTo>
                  <a:pt x="59267" y="93133"/>
                </a:lnTo>
                <a:lnTo>
                  <a:pt x="67734" y="84667"/>
                </a:lnTo>
                <a:lnTo>
                  <a:pt x="76200" y="76200"/>
                </a:lnTo>
                <a:lnTo>
                  <a:pt x="84667" y="67733"/>
                </a:lnTo>
                <a:lnTo>
                  <a:pt x="93134" y="59267"/>
                </a:lnTo>
                <a:lnTo>
                  <a:pt x="93134" y="50800"/>
                </a:lnTo>
                <a:lnTo>
                  <a:pt x="93134" y="33867"/>
                </a:lnTo>
                <a:lnTo>
                  <a:pt x="93134" y="25400"/>
                </a:lnTo>
                <a:lnTo>
                  <a:pt x="84667" y="16933"/>
                </a:lnTo>
                <a:lnTo>
                  <a:pt x="76200" y="8467"/>
                </a:lnTo>
                <a:lnTo>
                  <a:pt x="76200" y="8467"/>
                </a:lnTo>
                <a:lnTo>
                  <a:pt x="67734" y="0"/>
                </a:lnTo>
                <a:lnTo>
                  <a:pt x="59267" y="0"/>
                </a:lnTo>
                <a:lnTo>
                  <a:pt x="42334" y="0"/>
                </a:lnTo>
                <a:lnTo>
                  <a:pt x="33867" y="8467"/>
                </a:lnTo>
                <a:lnTo>
                  <a:pt x="25400" y="16933"/>
                </a:lnTo>
                <a:lnTo>
                  <a:pt x="16934" y="33867"/>
                </a:lnTo>
                <a:lnTo>
                  <a:pt x="8467" y="50800"/>
                </a:lnTo>
                <a:lnTo>
                  <a:pt x="8467" y="76200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8467" y="152400"/>
                </a:lnTo>
                <a:lnTo>
                  <a:pt x="8467" y="169333"/>
                </a:lnTo>
                <a:lnTo>
                  <a:pt x="16934" y="177800"/>
                </a:lnTo>
                <a:lnTo>
                  <a:pt x="25400" y="186267"/>
                </a:lnTo>
                <a:lnTo>
                  <a:pt x="33867" y="194733"/>
                </a:lnTo>
                <a:lnTo>
                  <a:pt x="42334" y="194733"/>
                </a:lnTo>
                <a:lnTo>
                  <a:pt x="59267" y="194733"/>
                </a:lnTo>
                <a:lnTo>
                  <a:pt x="67734" y="186267"/>
                </a:lnTo>
                <a:lnTo>
                  <a:pt x="76200" y="186267"/>
                </a:lnTo>
                <a:lnTo>
                  <a:pt x="76200" y="177800"/>
                </a:lnTo>
                <a:lnTo>
                  <a:pt x="84667" y="169333"/>
                </a:lnTo>
                <a:lnTo>
                  <a:pt x="84667" y="169333"/>
                </a:lnTo>
                <a:lnTo>
                  <a:pt x="93134" y="152400"/>
                </a:lnTo>
                <a:lnTo>
                  <a:pt x="93134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5" name="Freeform 16384"/>
          <p:cNvSpPr/>
          <p:nvPr/>
        </p:nvSpPr>
        <p:spPr>
          <a:xfrm>
            <a:off x="4267200" y="1270000"/>
            <a:ext cx="143934" cy="220134"/>
          </a:xfrm>
          <a:custGeom>
            <a:avLst/>
            <a:gdLst/>
            <a:ahLst/>
            <a:cxnLst/>
            <a:rect l="0" t="0" r="0" b="0"/>
            <a:pathLst>
              <a:path w="143934" h="220134">
                <a:moveTo>
                  <a:pt x="0" y="33867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33867"/>
                </a:lnTo>
                <a:lnTo>
                  <a:pt x="16933" y="42333"/>
                </a:lnTo>
                <a:lnTo>
                  <a:pt x="16933" y="50800"/>
                </a:lnTo>
                <a:lnTo>
                  <a:pt x="25400" y="67733"/>
                </a:lnTo>
                <a:lnTo>
                  <a:pt x="33867" y="76200"/>
                </a:lnTo>
                <a:lnTo>
                  <a:pt x="33867" y="93133"/>
                </a:lnTo>
                <a:lnTo>
                  <a:pt x="42333" y="110067"/>
                </a:lnTo>
                <a:lnTo>
                  <a:pt x="42333" y="127000"/>
                </a:lnTo>
                <a:lnTo>
                  <a:pt x="42333" y="143933"/>
                </a:lnTo>
                <a:lnTo>
                  <a:pt x="50800" y="160867"/>
                </a:lnTo>
                <a:lnTo>
                  <a:pt x="50800" y="177800"/>
                </a:lnTo>
                <a:lnTo>
                  <a:pt x="50800" y="186267"/>
                </a:lnTo>
                <a:lnTo>
                  <a:pt x="59267" y="203200"/>
                </a:lnTo>
                <a:lnTo>
                  <a:pt x="59267" y="203200"/>
                </a:lnTo>
                <a:lnTo>
                  <a:pt x="59267" y="211667"/>
                </a:lnTo>
                <a:lnTo>
                  <a:pt x="67733" y="220133"/>
                </a:lnTo>
                <a:lnTo>
                  <a:pt x="67733" y="220133"/>
                </a:lnTo>
                <a:lnTo>
                  <a:pt x="67733" y="220133"/>
                </a:lnTo>
                <a:lnTo>
                  <a:pt x="76200" y="220133"/>
                </a:lnTo>
                <a:lnTo>
                  <a:pt x="76200" y="211667"/>
                </a:lnTo>
                <a:lnTo>
                  <a:pt x="76200" y="203200"/>
                </a:lnTo>
                <a:lnTo>
                  <a:pt x="84667" y="194733"/>
                </a:lnTo>
                <a:lnTo>
                  <a:pt x="84667" y="177800"/>
                </a:lnTo>
                <a:lnTo>
                  <a:pt x="93133" y="160867"/>
                </a:lnTo>
                <a:lnTo>
                  <a:pt x="93133" y="143933"/>
                </a:lnTo>
                <a:lnTo>
                  <a:pt x="101600" y="118533"/>
                </a:lnTo>
                <a:lnTo>
                  <a:pt x="101600" y="93133"/>
                </a:lnTo>
                <a:lnTo>
                  <a:pt x="110067" y="76200"/>
                </a:lnTo>
                <a:lnTo>
                  <a:pt x="110067" y="50800"/>
                </a:lnTo>
                <a:lnTo>
                  <a:pt x="110067" y="33867"/>
                </a:lnTo>
                <a:lnTo>
                  <a:pt x="118533" y="16933"/>
                </a:lnTo>
                <a:lnTo>
                  <a:pt x="118533" y="8467"/>
                </a:lnTo>
                <a:lnTo>
                  <a:pt x="127000" y="0"/>
                </a:lnTo>
                <a:lnTo>
                  <a:pt x="135467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7" name="Freeform 16386"/>
          <p:cNvSpPr/>
          <p:nvPr/>
        </p:nvSpPr>
        <p:spPr>
          <a:xfrm>
            <a:off x="4461933" y="1312333"/>
            <a:ext cx="25401" cy="177801"/>
          </a:xfrm>
          <a:custGeom>
            <a:avLst/>
            <a:gdLst/>
            <a:ahLst/>
            <a:cxnLst/>
            <a:rect l="0" t="0" r="0" b="0"/>
            <a:pathLst>
              <a:path w="25401" h="177801">
                <a:moveTo>
                  <a:pt x="0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16934" y="33867"/>
                </a:lnTo>
                <a:lnTo>
                  <a:pt x="16934" y="42334"/>
                </a:lnTo>
                <a:lnTo>
                  <a:pt x="16934" y="50800"/>
                </a:lnTo>
                <a:lnTo>
                  <a:pt x="16934" y="67734"/>
                </a:lnTo>
                <a:lnTo>
                  <a:pt x="16934" y="93134"/>
                </a:lnTo>
                <a:lnTo>
                  <a:pt x="25400" y="110067"/>
                </a:lnTo>
                <a:lnTo>
                  <a:pt x="25400" y="135467"/>
                </a:lnTo>
                <a:lnTo>
                  <a:pt x="25400" y="152400"/>
                </a:lnTo>
                <a:lnTo>
                  <a:pt x="25400" y="160867"/>
                </a:lnTo>
                <a:lnTo>
                  <a:pt x="25400" y="169334"/>
                </a:lnTo>
                <a:lnTo>
                  <a:pt x="25400" y="177800"/>
                </a:lnTo>
                <a:lnTo>
                  <a:pt x="25400" y="177800"/>
                </a:lnTo>
                <a:lnTo>
                  <a:pt x="25400" y="169334"/>
                </a:lnTo>
                <a:lnTo>
                  <a:pt x="25400" y="160867"/>
                </a:lnTo>
                <a:lnTo>
                  <a:pt x="25400" y="152400"/>
                </a:lnTo>
                <a:lnTo>
                  <a:pt x="25400" y="143934"/>
                </a:lnTo>
                <a:lnTo>
                  <a:pt x="25400" y="143934"/>
                </a:lnTo>
                <a:lnTo>
                  <a:pt x="25400" y="127000"/>
                </a:lnTo>
                <a:lnTo>
                  <a:pt x="25400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8" name="Freeform 16387"/>
          <p:cNvSpPr/>
          <p:nvPr/>
        </p:nvSpPr>
        <p:spPr>
          <a:xfrm>
            <a:off x="4445000" y="1253067"/>
            <a:ext cx="33868" cy="33867"/>
          </a:xfrm>
          <a:custGeom>
            <a:avLst/>
            <a:gdLst/>
            <a:ahLst/>
            <a:cxnLst/>
            <a:rect l="0" t="0" r="0" b="0"/>
            <a:pathLst>
              <a:path w="33868" h="33867">
                <a:moveTo>
                  <a:pt x="0" y="33866"/>
                </a:moveTo>
                <a:lnTo>
                  <a:pt x="0" y="33866"/>
                </a:lnTo>
                <a:lnTo>
                  <a:pt x="0" y="25400"/>
                </a:lnTo>
                <a:lnTo>
                  <a:pt x="0" y="16933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9" name="Freeform 16388"/>
          <p:cNvSpPr/>
          <p:nvPr/>
        </p:nvSpPr>
        <p:spPr>
          <a:xfrm>
            <a:off x="4555067" y="1320800"/>
            <a:ext cx="110067" cy="177801"/>
          </a:xfrm>
          <a:custGeom>
            <a:avLst/>
            <a:gdLst/>
            <a:ahLst/>
            <a:cxnLst/>
            <a:rect l="0" t="0" r="0" b="0"/>
            <a:pathLst>
              <a:path w="110067" h="177801">
                <a:moveTo>
                  <a:pt x="0" y="67733"/>
                </a:moveTo>
                <a:lnTo>
                  <a:pt x="0" y="67733"/>
                </a:lnTo>
                <a:lnTo>
                  <a:pt x="0" y="76200"/>
                </a:lnTo>
                <a:lnTo>
                  <a:pt x="0" y="76200"/>
                </a:lnTo>
                <a:lnTo>
                  <a:pt x="0" y="84667"/>
                </a:lnTo>
                <a:lnTo>
                  <a:pt x="8466" y="93133"/>
                </a:lnTo>
                <a:lnTo>
                  <a:pt x="16933" y="93133"/>
                </a:lnTo>
                <a:lnTo>
                  <a:pt x="25400" y="93133"/>
                </a:lnTo>
                <a:lnTo>
                  <a:pt x="33866" y="93133"/>
                </a:lnTo>
                <a:lnTo>
                  <a:pt x="42333" y="93133"/>
                </a:lnTo>
                <a:lnTo>
                  <a:pt x="50800" y="93133"/>
                </a:lnTo>
                <a:lnTo>
                  <a:pt x="59266" y="93133"/>
                </a:lnTo>
                <a:lnTo>
                  <a:pt x="76200" y="84667"/>
                </a:lnTo>
                <a:lnTo>
                  <a:pt x="84666" y="76200"/>
                </a:lnTo>
                <a:lnTo>
                  <a:pt x="84666" y="67733"/>
                </a:lnTo>
                <a:lnTo>
                  <a:pt x="93133" y="50800"/>
                </a:lnTo>
                <a:lnTo>
                  <a:pt x="93133" y="42333"/>
                </a:lnTo>
                <a:lnTo>
                  <a:pt x="93133" y="33867"/>
                </a:lnTo>
                <a:lnTo>
                  <a:pt x="93133" y="16933"/>
                </a:lnTo>
                <a:lnTo>
                  <a:pt x="93133" y="8467"/>
                </a:lnTo>
                <a:lnTo>
                  <a:pt x="93133" y="8467"/>
                </a:lnTo>
                <a:lnTo>
                  <a:pt x="84666" y="0"/>
                </a:lnTo>
                <a:lnTo>
                  <a:pt x="76200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0"/>
                </a:lnTo>
                <a:lnTo>
                  <a:pt x="42333" y="8467"/>
                </a:lnTo>
                <a:lnTo>
                  <a:pt x="33866" y="16933"/>
                </a:lnTo>
                <a:lnTo>
                  <a:pt x="25400" y="33867"/>
                </a:lnTo>
                <a:lnTo>
                  <a:pt x="16933" y="42333"/>
                </a:lnTo>
                <a:lnTo>
                  <a:pt x="16933" y="59267"/>
                </a:lnTo>
                <a:lnTo>
                  <a:pt x="8466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0" y="143933"/>
                </a:lnTo>
                <a:lnTo>
                  <a:pt x="8466" y="152400"/>
                </a:lnTo>
                <a:lnTo>
                  <a:pt x="16933" y="169333"/>
                </a:lnTo>
                <a:lnTo>
                  <a:pt x="25400" y="169333"/>
                </a:lnTo>
                <a:lnTo>
                  <a:pt x="33866" y="177800"/>
                </a:lnTo>
                <a:lnTo>
                  <a:pt x="50800" y="177800"/>
                </a:lnTo>
                <a:lnTo>
                  <a:pt x="59266" y="177800"/>
                </a:lnTo>
                <a:lnTo>
                  <a:pt x="76200" y="169333"/>
                </a:lnTo>
                <a:lnTo>
                  <a:pt x="93133" y="160867"/>
                </a:lnTo>
                <a:lnTo>
                  <a:pt x="101600" y="152400"/>
                </a:lnTo>
                <a:lnTo>
                  <a:pt x="101600" y="152400"/>
                </a:lnTo>
                <a:lnTo>
                  <a:pt x="110066" y="143933"/>
                </a:lnTo>
                <a:lnTo>
                  <a:pt x="110066" y="143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0" name="Freeform 16389"/>
          <p:cNvSpPr/>
          <p:nvPr/>
        </p:nvSpPr>
        <p:spPr>
          <a:xfrm>
            <a:off x="4715933" y="1320800"/>
            <a:ext cx="211668" cy="177801"/>
          </a:xfrm>
          <a:custGeom>
            <a:avLst/>
            <a:gdLst/>
            <a:ahLst/>
            <a:cxnLst/>
            <a:rect l="0" t="0" r="0" b="0"/>
            <a:pathLst>
              <a:path w="211668" h="1778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9267"/>
                </a:lnTo>
                <a:lnTo>
                  <a:pt x="0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8467" y="143933"/>
                </a:lnTo>
                <a:lnTo>
                  <a:pt x="8467" y="152400"/>
                </a:lnTo>
                <a:lnTo>
                  <a:pt x="8467" y="160867"/>
                </a:lnTo>
                <a:lnTo>
                  <a:pt x="16934" y="160867"/>
                </a:lnTo>
                <a:lnTo>
                  <a:pt x="25400" y="169333"/>
                </a:lnTo>
                <a:lnTo>
                  <a:pt x="25400" y="169333"/>
                </a:lnTo>
                <a:lnTo>
                  <a:pt x="33867" y="160867"/>
                </a:lnTo>
                <a:lnTo>
                  <a:pt x="42334" y="160867"/>
                </a:lnTo>
                <a:lnTo>
                  <a:pt x="50800" y="152400"/>
                </a:lnTo>
                <a:lnTo>
                  <a:pt x="59267" y="143933"/>
                </a:lnTo>
                <a:lnTo>
                  <a:pt x="59267" y="127000"/>
                </a:lnTo>
                <a:lnTo>
                  <a:pt x="67734" y="118533"/>
                </a:lnTo>
                <a:lnTo>
                  <a:pt x="76200" y="101600"/>
                </a:lnTo>
                <a:lnTo>
                  <a:pt x="76200" y="84667"/>
                </a:lnTo>
                <a:lnTo>
                  <a:pt x="84667" y="76200"/>
                </a:lnTo>
                <a:lnTo>
                  <a:pt x="84667" y="59267"/>
                </a:lnTo>
                <a:lnTo>
                  <a:pt x="84667" y="59267"/>
                </a:lnTo>
                <a:lnTo>
                  <a:pt x="93134" y="50800"/>
                </a:lnTo>
                <a:lnTo>
                  <a:pt x="93134" y="50800"/>
                </a:lnTo>
                <a:lnTo>
                  <a:pt x="93134" y="50800"/>
                </a:lnTo>
                <a:lnTo>
                  <a:pt x="93134" y="59267"/>
                </a:lnTo>
                <a:lnTo>
                  <a:pt x="93134" y="67733"/>
                </a:lnTo>
                <a:lnTo>
                  <a:pt x="93134" y="76200"/>
                </a:lnTo>
                <a:lnTo>
                  <a:pt x="93134" y="101600"/>
                </a:lnTo>
                <a:lnTo>
                  <a:pt x="93134" y="118533"/>
                </a:lnTo>
                <a:lnTo>
                  <a:pt x="93134" y="135467"/>
                </a:lnTo>
                <a:lnTo>
                  <a:pt x="101600" y="152400"/>
                </a:lnTo>
                <a:lnTo>
                  <a:pt x="110067" y="160867"/>
                </a:lnTo>
                <a:lnTo>
                  <a:pt x="118534" y="169333"/>
                </a:lnTo>
                <a:lnTo>
                  <a:pt x="127000" y="169333"/>
                </a:lnTo>
                <a:lnTo>
                  <a:pt x="143934" y="177800"/>
                </a:lnTo>
                <a:lnTo>
                  <a:pt x="152400" y="177800"/>
                </a:lnTo>
                <a:lnTo>
                  <a:pt x="160867" y="169333"/>
                </a:lnTo>
                <a:lnTo>
                  <a:pt x="177800" y="169333"/>
                </a:lnTo>
                <a:lnTo>
                  <a:pt x="186267" y="160867"/>
                </a:lnTo>
                <a:lnTo>
                  <a:pt x="194734" y="143933"/>
                </a:lnTo>
                <a:lnTo>
                  <a:pt x="203200" y="135467"/>
                </a:lnTo>
                <a:lnTo>
                  <a:pt x="211667" y="118533"/>
                </a:lnTo>
                <a:lnTo>
                  <a:pt x="211667" y="93133"/>
                </a:lnTo>
                <a:lnTo>
                  <a:pt x="211667" y="76200"/>
                </a:lnTo>
                <a:lnTo>
                  <a:pt x="211667" y="59267"/>
                </a:lnTo>
                <a:lnTo>
                  <a:pt x="203200" y="33867"/>
                </a:lnTo>
                <a:lnTo>
                  <a:pt x="203200" y="16933"/>
                </a:lnTo>
                <a:lnTo>
                  <a:pt x="194734" y="8467"/>
                </a:lnTo>
                <a:lnTo>
                  <a:pt x="186267" y="0"/>
                </a:lnTo>
                <a:lnTo>
                  <a:pt x="177800" y="0"/>
                </a:lnTo>
                <a:lnTo>
                  <a:pt x="169334" y="0"/>
                </a:lnTo>
                <a:lnTo>
                  <a:pt x="160867" y="0"/>
                </a:lnTo>
                <a:lnTo>
                  <a:pt x="160867" y="0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60867" y="16933"/>
                </a:lnTo>
                <a:lnTo>
                  <a:pt x="160867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1" name="Freeform 16390"/>
          <p:cNvSpPr/>
          <p:nvPr/>
        </p:nvSpPr>
        <p:spPr>
          <a:xfrm>
            <a:off x="5139267" y="1227667"/>
            <a:ext cx="228601" cy="245534"/>
          </a:xfrm>
          <a:custGeom>
            <a:avLst/>
            <a:gdLst/>
            <a:ahLst/>
            <a:cxnLst/>
            <a:rect l="0" t="0" r="0" b="0"/>
            <a:pathLst>
              <a:path w="228601" h="245534">
                <a:moveTo>
                  <a:pt x="25400" y="0"/>
                </a:move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33866" y="8466"/>
                </a:lnTo>
                <a:lnTo>
                  <a:pt x="33866" y="8466"/>
                </a:lnTo>
                <a:lnTo>
                  <a:pt x="33866" y="16933"/>
                </a:lnTo>
                <a:lnTo>
                  <a:pt x="33866" y="25400"/>
                </a:lnTo>
                <a:lnTo>
                  <a:pt x="25400" y="33866"/>
                </a:lnTo>
                <a:lnTo>
                  <a:pt x="25400" y="50800"/>
                </a:lnTo>
                <a:lnTo>
                  <a:pt x="16933" y="76200"/>
                </a:lnTo>
                <a:lnTo>
                  <a:pt x="8466" y="101600"/>
                </a:lnTo>
                <a:lnTo>
                  <a:pt x="8466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3"/>
                </a:lnTo>
                <a:lnTo>
                  <a:pt x="0" y="203200"/>
                </a:lnTo>
                <a:lnTo>
                  <a:pt x="0" y="211666"/>
                </a:lnTo>
                <a:lnTo>
                  <a:pt x="8466" y="220133"/>
                </a:lnTo>
                <a:lnTo>
                  <a:pt x="16933" y="228600"/>
                </a:lnTo>
                <a:lnTo>
                  <a:pt x="16933" y="228600"/>
                </a:lnTo>
                <a:lnTo>
                  <a:pt x="25400" y="228600"/>
                </a:lnTo>
                <a:lnTo>
                  <a:pt x="33866" y="220133"/>
                </a:lnTo>
                <a:lnTo>
                  <a:pt x="42333" y="211666"/>
                </a:lnTo>
                <a:lnTo>
                  <a:pt x="42333" y="203200"/>
                </a:lnTo>
                <a:lnTo>
                  <a:pt x="50800" y="194733"/>
                </a:lnTo>
                <a:lnTo>
                  <a:pt x="59266" y="177800"/>
                </a:lnTo>
                <a:lnTo>
                  <a:pt x="59266" y="169333"/>
                </a:lnTo>
                <a:lnTo>
                  <a:pt x="59266" y="152400"/>
                </a:lnTo>
                <a:lnTo>
                  <a:pt x="67733" y="135466"/>
                </a:lnTo>
                <a:lnTo>
                  <a:pt x="67733" y="127000"/>
                </a:lnTo>
                <a:lnTo>
                  <a:pt x="67733" y="127000"/>
                </a:lnTo>
                <a:lnTo>
                  <a:pt x="67733" y="127000"/>
                </a:lnTo>
                <a:lnTo>
                  <a:pt x="67733" y="127000"/>
                </a:lnTo>
                <a:lnTo>
                  <a:pt x="76200" y="127000"/>
                </a:lnTo>
                <a:lnTo>
                  <a:pt x="76200" y="127000"/>
                </a:lnTo>
                <a:lnTo>
                  <a:pt x="76200" y="135466"/>
                </a:lnTo>
                <a:lnTo>
                  <a:pt x="84666" y="143933"/>
                </a:lnTo>
                <a:lnTo>
                  <a:pt x="93133" y="160866"/>
                </a:lnTo>
                <a:lnTo>
                  <a:pt x="93133" y="177800"/>
                </a:lnTo>
                <a:lnTo>
                  <a:pt x="93133" y="194733"/>
                </a:lnTo>
                <a:lnTo>
                  <a:pt x="101600" y="211666"/>
                </a:lnTo>
                <a:lnTo>
                  <a:pt x="110066" y="228600"/>
                </a:lnTo>
                <a:lnTo>
                  <a:pt x="118533" y="237066"/>
                </a:lnTo>
                <a:lnTo>
                  <a:pt x="127000" y="237066"/>
                </a:lnTo>
                <a:lnTo>
                  <a:pt x="127000" y="245533"/>
                </a:lnTo>
                <a:lnTo>
                  <a:pt x="143933" y="245533"/>
                </a:lnTo>
                <a:lnTo>
                  <a:pt x="152400" y="245533"/>
                </a:lnTo>
                <a:lnTo>
                  <a:pt x="160866" y="245533"/>
                </a:lnTo>
                <a:lnTo>
                  <a:pt x="169333" y="245533"/>
                </a:lnTo>
                <a:lnTo>
                  <a:pt x="186266" y="237066"/>
                </a:lnTo>
                <a:lnTo>
                  <a:pt x="194733" y="228600"/>
                </a:lnTo>
                <a:lnTo>
                  <a:pt x="203200" y="220133"/>
                </a:lnTo>
                <a:lnTo>
                  <a:pt x="211666" y="203200"/>
                </a:lnTo>
                <a:lnTo>
                  <a:pt x="220133" y="186266"/>
                </a:lnTo>
                <a:lnTo>
                  <a:pt x="220133" y="169333"/>
                </a:lnTo>
                <a:lnTo>
                  <a:pt x="228600" y="152400"/>
                </a:lnTo>
                <a:lnTo>
                  <a:pt x="228600" y="135466"/>
                </a:lnTo>
                <a:lnTo>
                  <a:pt x="220133" y="118533"/>
                </a:lnTo>
                <a:lnTo>
                  <a:pt x="220133" y="110066"/>
                </a:lnTo>
                <a:lnTo>
                  <a:pt x="211666" y="101600"/>
                </a:lnTo>
                <a:lnTo>
                  <a:pt x="203200" y="93133"/>
                </a:lnTo>
                <a:lnTo>
                  <a:pt x="194733" y="93133"/>
                </a:lnTo>
                <a:lnTo>
                  <a:pt x="186266" y="84666"/>
                </a:lnTo>
                <a:lnTo>
                  <a:pt x="177800" y="76200"/>
                </a:lnTo>
                <a:lnTo>
                  <a:pt x="169333" y="76200"/>
                </a:lnTo>
                <a:lnTo>
                  <a:pt x="160866" y="67733"/>
                </a:lnTo>
                <a:lnTo>
                  <a:pt x="152400" y="67733"/>
                </a:lnTo>
                <a:lnTo>
                  <a:pt x="152400" y="67733"/>
                </a:lnTo>
                <a:lnTo>
                  <a:pt x="152400" y="76200"/>
                </a:lnTo>
                <a:lnTo>
                  <a:pt x="152400" y="76200"/>
                </a:lnTo>
                <a:lnTo>
                  <a:pt x="152400" y="76200"/>
                </a:lnTo>
                <a:lnTo>
                  <a:pt x="160866" y="84666"/>
                </a:lnTo>
                <a:lnTo>
                  <a:pt x="160866" y="84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2" name="Freeform 16391"/>
          <p:cNvSpPr/>
          <p:nvPr/>
        </p:nvSpPr>
        <p:spPr>
          <a:xfrm>
            <a:off x="5427133" y="1439333"/>
            <a:ext cx="33868" cy="42335"/>
          </a:xfrm>
          <a:custGeom>
            <a:avLst/>
            <a:gdLst/>
            <a:ahLst/>
            <a:cxnLst/>
            <a:rect l="0" t="0" r="0" b="0"/>
            <a:pathLst>
              <a:path w="33868" h="42335">
                <a:moveTo>
                  <a:pt x="0" y="42334"/>
                </a:move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8467" y="42334"/>
                </a:lnTo>
                <a:lnTo>
                  <a:pt x="16934" y="33867"/>
                </a:lnTo>
                <a:lnTo>
                  <a:pt x="16934" y="33867"/>
                </a:lnTo>
                <a:lnTo>
                  <a:pt x="25400" y="25400"/>
                </a:lnTo>
                <a:lnTo>
                  <a:pt x="25400" y="16934"/>
                </a:lnTo>
                <a:lnTo>
                  <a:pt x="25400" y="16934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3" name="Freeform 16392"/>
          <p:cNvSpPr/>
          <p:nvPr/>
        </p:nvSpPr>
        <p:spPr>
          <a:xfrm>
            <a:off x="5452533" y="1261533"/>
            <a:ext cx="160868" cy="194735"/>
          </a:xfrm>
          <a:custGeom>
            <a:avLst/>
            <a:gdLst/>
            <a:ahLst/>
            <a:cxnLst/>
            <a:rect l="0" t="0" r="0" b="0"/>
            <a:pathLst>
              <a:path w="160868" h="194735">
                <a:moveTo>
                  <a:pt x="110067" y="33867"/>
                </a:moveTo>
                <a:lnTo>
                  <a:pt x="118534" y="33867"/>
                </a:lnTo>
                <a:lnTo>
                  <a:pt x="118534" y="25400"/>
                </a:lnTo>
                <a:lnTo>
                  <a:pt x="118534" y="25400"/>
                </a:lnTo>
                <a:lnTo>
                  <a:pt x="118534" y="16934"/>
                </a:lnTo>
                <a:lnTo>
                  <a:pt x="118534" y="8467"/>
                </a:lnTo>
                <a:lnTo>
                  <a:pt x="118534" y="8467"/>
                </a:lnTo>
                <a:lnTo>
                  <a:pt x="110067" y="0"/>
                </a:lnTo>
                <a:lnTo>
                  <a:pt x="110067" y="0"/>
                </a:lnTo>
                <a:lnTo>
                  <a:pt x="101600" y="0"/>
                </a:lnTo>
                <a:lnTo>
                  <a:pt x="84667" y="0"/>
                </a:lnTo>
                <a:lnTo>
                  <a:pt x="76200" y="0"/>
                </a:lnTo>
                <a:lnTo>
                  <a:pt x="59267" y="8467"/>
                </a:lnTo>
                <a:lnTo>
                  <a:pt x="42334" y="16934"/>
                </a:lnTo>
                <a:lnTo>
                  <a:pt x="25400" y="25400"/>
                </a:lnTo>
                <a:lnTo>
                  <a:pt x="16934" y="42334"/>
                </a:lnTo>
                <a:lnTo>
                  <a:pt x="8467" y="50800"/>
                </a:lnTo>
                <a:lnTo>
                  <a:pt x="0" y="59267"/>
                </a:lnTo>
                <a:lnTo>
                  <a:pt x="0" y="59267"/>
                </a:lnTo>
                <a:lnTo>
                  <a:pt x="8467" y="67734"/>
                </a:lnTo>
                <a:lnTo>
                  <a:pt x="8467" y="76200"/>
                </a:lnTo>
                <a:lnTo>
                  <a:pt x="16934" y="76200"/>
                </a:lnTo>
                <a:lnTo>
                  <a:pt x="25400" y="84667"/>
                </a:lnTo>
                <a:lnTo>
                  <a:pt x="33867" y="84667"/>
                </a:lnTo>
                <a:lnTo>
                  <a:pt x="50800" y="84667"/>
                </a:lnTo>
                <a:lnTo>
                  <a:pt x="59267" y="84667"/>
                </a:lnTo>
                <a:lnTo>
                  <a:pt x="67734" y="84667"/>
                </a:lnTo>
                <a:lnTo>
                  <a:pt x="84667" y="84667"/>
                </a:lnTo>
                <a:lnTo>
                  <a:pt x="101600" y="93134"/>
                </a:lnTo>
                <a:lnTo>
                  <a:pt x="110067" y="93134"/>
                </a:lnTo>
                <a:lnTo>
                  <a:pt x="127000" y="101600"/>
                </a:lnTo>
                <a:lnTo>
                  <a:pt x="135467" y="118534"/>
                </a:lnTo>
                <a:lnTo>
                  <a:pt x="143934" y="127000"/>
                </a:lnTo>
                <a:lnTo>
                  <a:pt x="152400" y="143934"/>
                </a:lnTo>
                <a:lnTo>
                  <a:pt x="160867" y="152400"/>
                </a:lnTo>
                <a:lnTo>
                  <a:pt x="160867" y="169334"/>
                </a:lnTo>
                <a:lnTo>
                  <a:pt x="160867" y="169334"/>
                </a:lnTo>
                <a:lnTo>
                  <a:pt x="152400" y="177800"/>
                </a:lnTo>
                <a:lnTo>
                  <a:pt x="143934" y="186267"/>
                </a:lnTo>
                <a:lnTo>
                  <a:pt x="135467" y="194734"/>
                </a:lnTo>
                <a:lnTo>
                  <a:pt x="127000" y="194734"/>
                </a:lnTo>
                <a:lnTo>
                  <a:pt x="118534" y="194734"/>
                </a:lnTo>
                <a:lnTo>
                  <a:pt x="110067" y="194734"/>
                </a:lnTo>
                <a:lnTo>
                  <a:pt x="101600" y="194734"/>
                </a:lnTo>
                <a:lnTo>
                  <a:pt x="84667" y="194734"/>
                </a:lnTo>
                <a:lnTo>
                  <a:pt x="84667" y="194734"/>
                </a:lnTo>
                <a:lnTo>
                  <a:pt x="76200" y="194734"/>
                </a:lnTo>
                <a:lnTo>
                  <a:pt x="67734" y="194734"/>
                </a:lnTo>
                <a:lnTo>
                  <a:pt x="67734" y="186267"/>
                </a:lnTo>
                <a:lnTo>
                  <a:pt x="67734" y="186267"/>
                </a:lnTo>
                <a:lnTo>
                  <a:pt x="76200" y="177800"/>
                </a:lnTo>
                <a:lnTo>
                  <a:pt x="76200" y="177800"/>
                </a:lnTo>
                <a:lnTo>
                  <a:pt x="76200" y="177800"/>
                </a:lnTo>
                <a:lnTo>
                  <a:pt x="76200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4" name="Freeform 16393"/>
          <p:cNvSpPr/>
          <p:nvPr/>
        </p:nvSpPr>
        <p:spPr>
          <a:xfrm>
            <a:off x="5681133" y="1456267"/>
            <a:ext cx="8468" cy="1"/>
          </a:xfrm>
          <a:custGeom>
            <a:avLst/>
            <a:gdLst/>
            <a:ahLst/>
            <a:cxnLst/>
            <a:rect l="0" t="0" r="0" b="0"/>
            <a:pathLst>
              <a:path w="8468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0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0062"/>
            <a:ext cx="6575000" cy="464804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262342" y="3682217"/>
            <a:ext cx="4691349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dirty="0" smtClean="0"/>
              <a:t>A#8.1 </a:t>
            </a:r>
            <a:r>
              <a:rPr lang="en-US" sz="5400" dirty="0">
                <a:solidFill>
                  <a:schemeClr val="accent2"/>
                </a:solidFill>
              </a:rPr>
              <a:t>page </a:t>
            </a:r>
            <a:r>
              <a:rPr lang="en-US" sz="5400" dirty="0" smtClean="0">
                <a:solidFill>
                  <a:schemeClr val="accent2"/>
                </a:solidFill>
              </a:rPr>
              <a:t>447</a:t>
            </a:r>
            <a:r>
              <a:rPr lang="en-US" sz="5400" dirty="0" smtClean="0"/>
              <a:t> </a:t>
            </a:r>
          </a:p>
          <a:p>
            <a:pPr algn="ctr"/>
            <a:r>
              <a:rPr lang="en-US" sz="5400" dirty="0" smtClean="0"/>
              <a:t>#3-11, 16-25 all</a:t>
            </a:r>
            <a:endParaRPr lang="en-US" altLang="en-US" sz="44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70585" y="5869114"/>
            <a:ext cx="48748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en-US" sz="2000" b="1" dirty="0">
                <a:solidFill>
                  <a:srgbClr val="FF0000"/>
                </a:solidFill>
              </a:rPr>
              <a:t>MUST SHOW WORK TO RECEIVE CREDIT</a:t>
            </a:r>
          </a:p>
        </p:txBody>
      </p:sp>
    </p:spTree>
    <p:extLst>
      <p:ext uri="{BB962C8B-B14F-4D97-AF65-F5344CB8AC3E}">
        <p14:creationId xmlns:p14="http://schemas.microsoft.com/office/powerpoint/2010/main" val="50615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825" y="0"/>
            <a:ext cx="11475076" cy="72598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Warm-ups:  Simplify or Evaluate the following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127892" y="939692"/>
                <a:ext cx="941412" cy="5410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box>
                            <m:box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f>
                            <m:f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7892" y="939692"/>
                <a:ext cx="941412" cy="54104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504792" y="2094783"/>
                <a:ext cx="831125" cy="7413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box>
                                    <m:boxPr>
                                      <m:ctrlPr>
                                        <a:rPr lang="en-US" sz="2400" i="1" smtClean="0">
                                          <a:latin typeface="Cambria Math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en-US" sz="240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e>
                                  </m:box>
                                </m:sup>
                              </m:sSup>
                            </m:e>
                          </m:d>
                        </m:e>
                        <m:sup>
                          <m:box>
                            <m:box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4792" y="2094783"/>
                <a:ext cx="831125" cy="74135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7996" y="1039161"/>
                <a:ext cx="575414" cy="5350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  <m:sup>
                          <m:f>
                            <m:f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996" y="1039161"/>
                <a:ext cx="575414" cy="53501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033733" y="934433"/>
                <a:ext cx="738920" cy="5350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3733" y="934433"/>
                <a:ext cx="738920" cy="53501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60824" y="2120842"/>
                <a:ext cx="1440074" cy="5357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box>
                            <m:box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box>
                            <m:box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824" y="2120842"/>
                <a:ext cx="1440074" cy="53578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118056" y="209155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26524" y="2170387"/>
            <a:ext cx="0" cy="987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837904" y="957802"/>
            <a:ext cx="0" cy="1133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112866" y="939692"/>
            <a:ext cx="0" cy="1151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-244551" y="315835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7996" y="3363310"/>
                <a:ext cx="9934130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Factor Completely: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−25</m:t>
                    </m:r>
                  </m:oMath>
                </a14:m>
                <a:r>
                  <a:rPr lang="en-US" dirty="0" smtClean="0"/>
                  <a:t>						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125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US" dirty="0" smtClean="0"/>
                  <a:t>				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−12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+20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996" y="3363310"/>
                <a:ext cx="9934130" cy="923330"/>
              </a:xfrm>
              <a:prstGeom prst="rect">
                <a:avLst/>
              </a:prstGeom>
              <a:blipFill rotWithShape="1">
                <a:blip r:embed="rId7"/>
                <a:stretch>
                  <a:fillRect l="-491" t="-3311" b="-19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reeform 5"/>
          <p:cNvSpPr/>
          <p:nvPr/>
        </p:nvSpPr>
        <p:spPr>
          <a:xfrm>
            <a:off x="1295400" y="973667"/>
            <a:ext cx="254001" cy="287867"/>
          </a:xfrm>
          <a:custGeom>
            <a:avLst/>
            <a:gdLst/>
            <a:ahLst/>
            <a:cxnLst/>
            <a:rect l="0" t="0" r="0" b="0"/>
            <a:pathLst>
              <a:path w="254001" h="2878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16933" y="42333"/>
                </a:lnTo>
                <a:lnTo>
                  <a:pt x="16933" y="59266"/>
                </a:lnTo>
                <a:lnTo>
                  <a:pt x="16933" y="67733"/>
                </a:lnTo>
                <a:lnTo>
                  <a:pt x="16933" y="84666"/>
                </a:lnTo>
                <a:lnTo>
                  <a:pt x="16933" y="101600"/>
                </a:lnTo>
                <a:lnTo>
                  <a:pt x="16933" y="118533"/>
                </a:lnTo>
                <a:lnTo>
                  <a:pt x="25400" y="143933"/>
                </a:lnTo>
                <a:lnTo>
                  <a:pt x="25400" y="160866"/>
                </a:lnTo>
                <a:lnTo>
                  <a:pt x="25400" y="169333"/>
                </a:lnTo>
                <a:lnTo>
                  <a:pt x="25400" y="186266"/>
                </a:lnTo>
                <a:lnTo>
                  <a:pt x="25400" y="203200"/>
                </a:lnTo>
                <a:lnTo>
                  <a:pt x="16933" y="211666"/>
                </a:lnTo>
                <a:lnTo>
                  <a:pt x="25400" y="228600"/>
                </a:lnTo>
                <a:lnTo>
                  <a:pt x="25400" y="237066"/>
                </a:lnTo>
                <a:lnTo>
                  <a:pt x="25400" y="245533"/>
                </a:lnTo>
                <a:lnTo>
                  <a:pt x="25400" y="262466"/>
                </a:lnTo>
                <a:lnTo>
                  <a:pt x="25400" y="270933"/>
                </a:lnTo>
                <a:lnTo>
                  <a:pt x="33867" y="270933"/>
                </a:lnTo>
                <a:lnTo>
                  <a:pt x="42333" y="279400"/>
                </a:lnTo>
                <a:lnTo>
                  <a:pt x="50800" y="287866"/>
                </a:lnTo>
                <a:lnTo>
                  <a:pt x="59267" y="287866"/>
                </a:lnTo>
                <a:lnTo>
                  <a:pt x="67733" y="287866"/>
                </a:lnTo>
                <a:lnTo>
                  <a:pt x="76200" y="287866"/>
                </a:lnTo>
                <a:lnTo>
                  <a:pt x="93133" y="287866"/>
                </a:lnTo>
                <a:lnTo>
                  <a:pt x="101600" y="287866"/>
                </a:lnTo>
                <a:lnTo>
                  <a:pt x="118533" y="287866"/>
                </a:lnTo>
                <a:lnTo>
                  <a:pt x="135467" y="287866"/>
                </a:lnTo>
                <a:lnTo>
                  <a:pt x="152400" y="287866"/>
                </a:lnTo>
                <a:lnTo>
                  <a:pt x="160867" y="287866"/>
                </a:lnTo>
                <a:lnTo>
                  <a:pt x="177800" y="287866"/>
                </a:lnTo>
                <a:lnTo>
                  <a:pt x="194733" y="287866"/>
                </a:lnTo>
                <a:lnTo>
                  <a:pt x="203200" y="287866"/>
                </a:lnTo>
                <a:lnTo>
                  <a:pt x="220133" y="287866"/>
                </a:lnTo>
                <a:lnTo>
                  <a:pt x="228600" y="279400"/>
                </a:lnTo>
                <a:lnTo>
                  <a:pt x="237067" y="279400"/>
                </a:lnTo>
                <a:lnTo>
                  <a:pt x="245533" y="279400"/>
                </a:lnTo>
                <a:lnTo>
                  <a:pt x="254000" y="270933"/>
                </a:lnTo>
                <a:lnTo>
                  <a:pt x="254000" y="270933"/>
                </a:lnTo>
                <a:lnTo>
                  <a:pt x="254000" y="270933"/>
                </a:lnTo>
                <a:lnTo>
                  <a:pt x="254000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507067" y="956733"/>
            <a:ext cx="8467" cy="448735"/>
          </a:xfrm>
          <a:custGeom>
            <a:avLst/>
            <a:gdLst/>
            <a:ahLst/>
            <a:cxnLst/>
            <a:rect l="0" t="0" r="0" b="0"/>
            <a:pathLst>
              <a:path w="8467" h="448735">
                <a:moveTo>
                  <a:pt x="8466" y="0"/>
                </a:move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50800"/>
                </a:lnTo>
                <a:lnTo>
                  <a:pt x="0" y="67734"/>
                </a:lnTo>
                <a:lnTo>
                  <a:pt x="0" y="84667"/>
                </a:lnTo>
                <a:lnTo>
                  <a:pt x="0" y="110067"/>
                </a:lnTo>
                <a:lnTo>
                  <a:pt x="0" y="127000"/>
                </a:lnTo>
                <a:lnTo>
                  <a:pt x="0" y="152400"/>
                </a:lnTo>
                <a:lnTo>
                  <a:pt x="0" y="169334"/>
                </a:lnTo>
                <a:lnTo>
                  <a:pt x="0" y="194734"/>
                </a:lnTo>
                <a:lnTo>
                  <a:pt x="0" y="220134"/>
                </a:lnTo>
                <a:lnTo>
                  <a:pt x="0" y="237067"/>
                </a:lnTo>
                <a:lnTo>
                  <a:pt x="0" y="270934"/>
                </a:lnTo>
                <a:lnTo>
                  <a:pt x="0" y="287867"/>
                </a:lnTo>
                <a:lnTo>
                  <a:pt x="0" y="313267"/>
                </a:lnTo>
                <a:lnTo>
                  <a:pt x="0" y="338667"/>
                </a:lnTo>
                <a:lnTo>
                  <a:pt x="0" y="355600"/>
                </a:lnTo>
                <a:lnTo>
                  <a:pt x="0" y="381000"/>
                </a:lnTo>
                <a:lnTo>
                  <a:pt x="0" y="397934"/>
                </a:lnTo>
                <a:lnTo>
                  <a:pt x="0" y="414867"/>
                </a:lnTo>
                <a:lnTo>
                  <a:pt x="0" y="423334"/>
                </a:lnTo>
                <a:lnTo>
                  <a:pt x="0" y="440267"/>
                </a:lnTo>
                <a:lnTo>
                  <a:pt x="0" y="448734"/>
                </a:lnTo>
                <a:lnTo>
                  <a:pt x="0" y="448734"/>
                </a:lnTo>
                <a:lnTo>
                  <a:pt x="0" y="448734"/>
                </a:lnTo>
                <a:lnTo>
                  <a:pt x="0" y="448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490133" y="889000"/>
            <a:ext cx="948268" cy="702734"/>
          </a:xfrm>
          <a:custGeom>
            <a:avLst/>
            <a:gdLst/>
            <a:ahLst/>
            <a:cxnLst/>
            <a:rect l="0" t="0" r="0" b="0"/>
            <a:pathLst>
              <a:path w="948268" h="702734">
                <a:moveTo>
                  <a:pt x="0" y="635000"/>
                </a:moveTo>
                <a:lnTo>
                  <a:pt x="0" y="635000"/>
                </a:lnTo>
                <a:lnTo>
                  <a:pt x="8467" y="635000"/>
                </a:lnTo>
                <a:lnTo>
                  <a:pt x="8467" y="635000"/>
                </a:lnTo>
                <a:lnTo>
                  <a:pt x="8467" y="635000"/>
                </a:lnTo>
                <a:lnTo>
                  <a:pt x="16934" y="635000"/>
                </a:lnTo>
                <a:lnTo>
                  <a:pt x="25400" y="643467"/>
                </a:lnTo>
                <a:lnTo>
                  <a:pt x="33867" y="643467"/>
                </a:lnTo>
                <a:lnTo>
                  <a:pt x="42334" y="643467"/>
                </a:lnTo>
                <a:lnTo>
                  <a:pt x="50800" y="643467"/>
                </a:lnTo>
                <a:lnTo>
                  <a:pt x="59267" y="651933"/>
                </a:lnTo>
                <a:lnTo>
                  <a:pt x="76200" y="651933"/>
                </a:lnTo>
                <a:lnTo>
                  <a:pt x="84667" y="651933"/>
                </a:lnTo>
                <a:lnTo>
                  <a:pt x="93134" y="660400"/>
                </a:lnTo>
                <a:lnTo>
                  <a:pt x="101600" y="660400"/>
                </a:lnTo>
                <a:lnTo>
                  <a:pt x="110067" y="668867"/>
                </a:lnTo>
                <a:lnTo>
                  <a:pt x="118534" y="668867"/>
                </a:lnTo>
                <a:lnTo>
                  <a:pt x="127000" y="677333"/>
                </a:lnTo>
                <a:lnTo>
                  <a:pt x="135467" y="677333"/>
                </a:lnTo>
                <a:lnTo>
                  <a:pt x="143934" y="685800"/>
                </a:lnTo>
                <a:lnTo>
                  <a:pt x="152400" y="685800"/>
                </a:lnTo>
                <a:lnTo>
                  <a:pt x="160867" y="694267"/>
                </a:lnTo>
                <a:lnTo>
                  <a:pt x="169334" y="694267"/>
                </a:lnTo>
                <a:lnTo>
                  <a:pt x="177800" y="694267"/>
                </a:lnTo>
                <a:lnTo>
                  <a:pt x="186267" y="702733"/>
                </a:lnTo>
                <a:lnTo>
                  <a:pt x="194734" y="702733"/>
                </a:lnTo>
                <a:lnTo>
                  <a:pt x="194734" y="702733"/>
                </a:lnTo>
                <a:lnTo>
                  <a:pt x="203200" y="702733"/>
                </a:lnTo>
                <a:lnTo>
                  <a:pt x="211667" y="702733"/>
                </a:lnTo>
                <a:lnTo>
                  <a:pt x="211667" y="702733"/>
                </a:lnTo>
                <a:lnTo>
                  <a:pt x="211667" y="702733"/>
                </a:lnTo>
                <a:lnTo>
                  <a:pt x="220134" y="702733"/>
                </a:lnTo>
                <a:lnTo>
                  <a:pt x="220134" y="702733"/>
                </a:lnTo>
                <a:lnTo>
                  <a:pt x="228600" y="702733"/>
                </a:lnTo>
                <a:lnTo>
                  <a:pt x="228600" y="702733"/>
                </a:lnTo>
                <a:lnTo>
                  <a:pt x="228600" y="694267"/>
                </a:lnTo>
                <a:lnTo>
                  <a:pt x="237067" y="694267"/>
                </a:lnTo>
                <a:lnTo>
                  <a:pt x="237067" y="685800"/>
                </a:lnTo>
                <a:lnTo>
                  <a:pt x="237067" y="677333"/>
                </a:lnTo>
                <a:lnTo>
                  <a:pt x="245534" y="668867"/>
                </a:lnTo>
                <a:lnTo>
                  <a:pt x="245534" y="660400"/>
                </a:lnTo>
                <a:lnTo>
                  <a:pt x="254000" y="651933"/>
                </a:lnTo>
                <a:lnTo>
                  <a:pt x="254000" y="643467"/>
                </a:lnTo>
                <a:lnTo>
                  <a:pt x="254000" y="635000"/>
                </a:lnTo>
                <a:lnTo>
                  <a:pt x="254000" y="618067"/>
                </a:lnTo>
                <a:lnTo>
                  <a:pt x="262467" y="609600"/>
                </a:lnTo>
                <a:lnTo>
                  <a:pt x="262467" y="592667"/>
                </a:lnTo>
                <a:lnTo>
                  <a:pt x="262467" y="584200"/>
                </a:lnTo>
                <a:lnTo>
                  <a:pt x="262467" y="567267"/>
                </a:lnTo>
                <a:lnTo>
                  <a:pt x="262467" y="550333"/>
                </a:lnTo>
                <a:lnTo>
                  <a:pt x="262467" y="541867"/>
                </a:lnTo>
                <a:lnTo>
                  <a:pt x="270934" y="524933"/>
                </a:lnTo>
                <a:lnTo>
                  <a:pt x="270934" y="508000"/>
                </a:lnTo>
                <a:lnTo>
                  <a:pt x="270934" y="491067"/>
                </a:lnTo>
                <a:lnTo>
                  <a:pt x="270934" y="474133"/>
                </a:lnTo>
                <a:lnTo>
                  <a:pt x="270934" y="457200"/>
                </a:lnTo>
                <a:lnTo>
                  <a:pt x="270934" y="440267"/>
                </a:lnTo>
                <a:lnTo>
                  <a:pt x="270934" y="423333"/>
                </a:lnTo>
                <a:lnTo>
                  <a:pt x="270934" y="406400"/>
                </a:lnTo>
                <a:lnTo>
                  <a:pt x="270934" y="389467"/>
                </a:lnTo>
                <a:lnTo>
                  <a:pt x="270934" y="381000"/>
                </a:lnTo>
                <a:lnTo>
                  <a:pt x="270934" y="355600"/>
                </a:lnTo>
                <a:lnTo>
                  <a:pt x="270934" y="338667"/>
                </a:lnTo>
                <a:lnTo>
                  <a:pt x="270934" y="330200"/>
                </a:lnTo>
                <a:lnTo>
                  <a:pt x="270934" y="304800"/>
                </a:lnTo>
                <a:lnTo>
                  <a:pt x="270934" y="296333"/>
                </a:lnTo>
                <a:lnTo>
                  <a:pt x="270934" y="279400"/>
                </a:lnTo>
                <a:lnTo>
                  <a:pt x="270934" y="262467"/>
                </a:lnTo>
                <a:lnTo>
                  <a:pt x="270934" y="245533"/>
                </a:lnTo>
                <a:lnTo>
                  <a:pt x="270934" y="228600"/>
                </a:lnTo>
                <a:lnTo>
                  <a:pt x="270934" y="211667"/>
                </a:lnTo>
                <a:lnTo>
                  <a:pt x="270934" y="194733"/>
                </a:lnTo>
                <a:lnTo>
                  <a:pt x="270934" y="177800"/>
                </a:lnTo>
                <a:lnTo>
                  <a:pt x="270934" y="160867"/>
                </a:lnTo>
                <a:lnTo>
                  <a:pt x="270934" y="152400"/>
                </a:lnTo>
                <a:lnTo>
                  <a:pt x="270934" y="135467"/>
                </a:lnTo>
                <a:lnTo>
                  <a:pt x="270934" y="118533"/>
                </a:lnTo>
                <a:lnTo>
                  <a:pt x="270934" y="110067"/>
                </a:lnTo>
                <a:lnTo>
                  <a:pt x="270934" y="93133"/>
                </a:lnTo>
                <a:lnTo>
                  <a:pt x="262467" y="76200"/>
                </a:lnTo>
                <a:lnTo>
                  <a:pt x="262467" y="67733"/>
                </a:lnTo>
                <a:lnTo>
                  <a:pt x="262467" y="59267"/>
                </a:lnTo>
                <a:lnTo>
                  <a:pt x="262467" y="50800"/>
                </a:lnTo>
                <a:lnTo>
                  <a:pt x="262467" y="42333"/>
                </a:lnTo>
                <a:lnTo>
                  <a:pt x="262467" y="33867"/>
                </a:lnTo>
                <a:lnTo>
                  <a:pt x="262467" y="33867"/>
                </a:lnTo>
                <a:lnTo>
                  <a:pt x="262467" y="25400"/>
                </a:lnTo>
                <a:lnTo>
                  <a:pt x="262467" y="16933"/>
                </a:lnTo>
                <a:lnTo>
                  <a:pt x="262467" y="16933"/>
                </a:lnTo>
                <a:lnTo>
                  <a:pt x="270934" y="16933"/>
                </a:lnTo>
                <a:lnTo>
                  <a:pt x="270934" y="8467"/>
                </a:lnTo>
                <a:lnTo>
                  <a:pt x="270934" y="8467"/>
                </a:lnTo>
                <a:lnTo>
                  <a:pt x="279400" y="8467"/>
                </a:lnTo>
                <a:lnTo>
                  <a:pt x="287867" y="8467"/>
                </a:lnTo>
                <a:lnTo>
                  <a:pt x="296334" y="0"/>
                </a:lnTo>
                <a:lnTo>
                  <a:pt x="304800" y="0"/>
                </a:lnTo>
                <a:lnTo>
                  <a:pt x="313267" y="0"/>
                </a:lnTo>
                <a:lnTo>
                  <a:pt x="330200" y="0"/>
                </a:lnTo>
                <a:lnTo>
                  <a:pt x="347134" y="0"/>
                </a:lnTo>
                <a:lnTo>
                  <a:pt x="364067" y="0"/>
                </a:lnTo>
                <a:lnTo>
                  <a:pt x="372534" y="0"/>
                </a:lnTo>
                <a:lnTo>
                  <a:pt x="389467" y="8467"/>
                </a:lnTo>
                <a:lnTo>
                  <a:pt x="406400" y="8467"/>
                </a:lnTo>
                <a:lnTo>
                  <a:pt x="423334" y="8467"/>
                </a:lnTo>
                <a:lnTo>
                  <a:pt x="440267" y="16933"/>
                </a:lnTo>
                <a:lnTo>
                  <a:pt x="465667" y="16933"/>
                </a:lnTo>
                <a:lnTo>
                  <a:pt x="482600" y="16933"/>
                </a:lnTo>
                <a:lnTo>
                  <a:pt x="508000" y="25400"/>
                </a:lnTo>
                <a:lnTo>
                  <a:pt x="533400" y="25400"/>
                </a:lnTo>
                <a:lnTo>
                  <a:pt x="558800" y="25400"/>
                </a:lnTo>
                <a:lnTo>
                  <a:pt x="584200" y="33867"/>
                </a:lnTo>
                <a:lnTo>
                  <a:pt x="609600" y="33867"/>
                </a:lnTo>
                <a:lnTo>
                  <a:pt x="635000" y="33867"/>
                </a:lnTo>
                <a:lnTo>
                  <a:pt x="660400" y="42333"/>
                </a:lnTo>
                <a:lnTo>
                  <a:pt x="685800" y="42333"/>
                </a:lnTo>
                <a:lnTo>
                  <a:pt x="711200" y="42333"/>
                </a:lnTo>
                <a:lnTo>
                  <a:pt x="736600" y="42333"/>
                </a:lnTo>
                <a:lnTo>
                  <a:pt x="762000" y="50800"/>
                </a:lnTo>
                <a:lnTo>
                  <a:pt x="778934" y="50800"/>
                </a:lnTo>
                <a:lnTo>
                  <a:pt x="804334" y="50800"/>
                </a:lnTo>
                <a:lnTo>
                  <a:pt x="821267" y="50800"/>
                </a:lnTo>
                <a:lnTo>
                  <a:pt x="838200" y="50800"/>
                </a:lnTo>
                <a:lnTo>
                  <a:pt x="863600" y="59267"/>
                </a:lnTo>
                <a:lnTo>
                  <a:pt x="880534" y="59267"/>
                </a:lnTo>
                <a:lnTo>
                  <a:pt x="889000" y="59267"/>
                </a:lnTo>
                <a:lnTo>
                  <a:pt x="905934" y="59267"/>
                </a:lnTo>
                <a:lnTo>
                  <a:pt x="922867" y="59267"/>
                </a:lnTo>
                <a:lnTo>
                  <a:pt x="931334" y="59267"/>
                </a:lnTo>
                <a:lnTo>
                  <a:pt x="939800" y="59267"/>
                </a:lnTo>
                <a:lnTo>
                  <a:pt x="939800" y="59267"/>
                </a:lnTo>
                <a:lnTo>
                  <a:pt x="948267" y="59267"/>
                </a:lnTo>
                <a:lnTo>
                  <a:pt x="948267" y="59267"/>
                </a:lnTo>
                <a:lnTo>
                  <a:pt x="948267" y="59267"/>
                </a:lnTo>
                <a:lnTo>
                  <a:pt x="948267" y="67733"/>
                </a:lnTo>
                <a:lnTo>
                  <a:pt x="948267" y="67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981200" y="1041400"/>
            <a:ext cx="42334" cy="524934"/>
          </a:xfrm>
          <a:custGeom>
            <a:avLst/>
            <a:gdLst/>
            <a:ahLst/>
            <a:cxnLst/>
            <a:rect l="0" t="0" r="0" b="0"/>
            <a:pathLst>
              <a:path w="42334" h="524934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16933" y="33867"/>
                </a:lnTo>
                <a:lnTo>
                  <a:pt x="16933" y="50800"/>
                </a:lnTo>
                <a:lnTo>
                  <a:pt x="16933" y="59267"/>
                </a:lnTo>
                <a:lnTo>
                  <a:pt x="25400" y="76200"/>
                </a:lnTo>
                <a:lnTo>
                  <a:pt x="25400" y="84667"/>
                </a:lnTo>
                <a:lnTo>
                  <a:pt x="33867" y="110067"/>
                </a:lnTo>
                <a:lnTo>
                  <a:pt x="33867" y="127000"/>
                </a:lnTo>
                <a:lnTo>
                  <a:pt x="33867" y="143933"/>
                </a:lnTo>
                <a:lnTo>
                  <a:pt x="33867" y="160867"/>
                </a:lnTo>
                <a:lnTo>
                  <a:pt x="33867" y="177800"/>
                </a:lnTo>
                <a:lnTo>
                  <a:pt x="42333" y="203200"/>
                </a:lnTo>
                <a:lnTo>
                  <a:pt x="42333" y="228600"/>
                </a:lnTo>
                <a:lnTo>
                  <a:pt x="42333" y="245533"/>
                </a:lnTo>
                <a:lnTo>
                  <a:pt x="42333" y="270933"/>
                </a:lnTo>
                <a:lnTo>
                  <a:pt x="42333" y="296333"/>
                </a:lnTo>
                <a:lnTo>
                  <a:pt x="42333" y="313267"/>
                </a:lnTo>
                <a:lnTo>
                  <a:pt x="42333" y="338667"/>
                </a:lnTo>
                <a:lnTo>
                  <a:pt x="42333" y="355600"/>
                </a:lnTo>
                <a:lnTo>
                  <a:pt x="42333" y="381000"/>
                </a:lnTo>
                <a:lnTo>
                  <a:pt x="42333" y="397933"/>
                </a:lnTo>
                <a:lnTo>
                  <a:pt x="42333" y="414867"/>
                </a:lnTo>
                <a:lnTo>
                  <a:pt x="42333" y="431800"/>
                </a:lnTo>
                <a:lnTo>
                  <a:pt x="42333" y="448733"/>
                </a:lnTo>
                <a:lnTo>
                  <a:pt x="42333" y="465667"/>
                </a:lnTo>
                <a:lnTo>
                  <a:pt x="42333" y="474133"/>
                </a:lnTo>
                <a:lnTo>
                  <a:pt x="42333" y="491067"/>
                </a:lnTo>
                <a:lnTo>
                  <a:pt x="42333" y="499533"/>
                </a:lnTo>
                <a:lnTo>
                  <a:pt x="42333" y="508000"/>
                </a:lnTo>
                <a:lnTo>
                  <a:pt x="33867" y="516467"/>
                </a:lnTo>
                <a:lnTo>
                  <a:pt x="33867" y="516467"/>
                </a:lnTo>
                <a:lnTo>
                  <a:pt x="33867" y="516467"/>
                </a:lnTo>
                <a:lnTo>
                  <a:pt x="33867" y="524933"/>
                </a:lnTo>
                <a:lnTo>
                  <a:pt x="33867" y="524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192867" y="1066800"/>
            <a:ext cx="321734" cy="541868"/>
          </a:xfrm>
          <a:custGeom>
            <a:avLst/>
            <a:gdLst/>
            <a:ahLst/>
            <a:cxnLst/>
            <a:rect l="0" t="0" r="0" b="0"/>
            <a:pathLst>
              <a:path w="321734" h="541868">
                <a:moveTo>
                  <a:pt x="127000" y="8467"/>
                </a:moveTo>
                <a:lnTo>
                  <a:pt x="127000" y="8467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18533" y="8467"/>
                </a:lnTo>
                <a:lnTo>
                  <a:pt x="118533" y="8467"/>
                </a:lnTo>
                <a:lnTo>
                  <a:pt x="110066" y="16933"/>
                </a:lnTo>
                <a:lnTo>
                  <a:pt x="110066" y="25400"/>
                </a:lnTo>
                <a:lnTo>
                  <a:pt x="101600" y="33867"/>
                </a:lnTo>
                <a:lnTo>
                  <a:pt x="93133" y="42333"/>
                </a:lnTo>
                <a:lnTo>
                  <a:pt x="93133" y="50800"/>
                </a:lnTo>
                <a:lnTo>
                  <a:pt x="84666" y="67733"/>
                </a:lnTo>
                <a:lnTo>
                  <a:pt x="76200" y="84667"/>
                </a:lnTo>
                <a:lnTo>
                  <a:pt x="76200" y="101600"/>
                </a:lnTo>
                <a:lnTo>
                  <a:pt x="67733" y="110067"/>
                </a:lnTo>
                <a:lnTo>
                  <a:pt x="59266" y="127000"/>
                </a:lnTo>
                <a:lnTo>
                  <a:pt x="50800" y="143933"/>
                </a:lnTo>
                <a:lnTo>
                  <a:pt x="50800" y="160867"/>
                </a:lnTo>
                <a:lnTo>
                  <a:pt x="42333" y="177800"/>
                </a:lnTo>
                <a:lnTo>
                  <a:pt x="33866" y="203200"/>
                </a:lnTo>
                <a:lnTo>
                  <a:pt x="25400" y="220133"/>
                </a:lnTo>
                <a:lnTo>
                  <a:pt x="25400" y="237067"/>
                </a:lnTo>
                <a:lnTo>
                  <a:pt x="16933" y="262467"/>
                </a:lnTo>
                <a:lnTo>
                  <a:pt x="16933" y="287867"/>
                </a:lnTo>
                <a:lnTo>
                  <a:pt x="8466" y="304800"/>
                </a:lnTo>
                <a:lnTo>
                  <a:pt x="8466" y="330200"/>
                </a:lnTo>
                <a:lnTo>
                  <a:pt x="0" y="355600"/>
                </a:lnTo>
                <a:lnTo>
                  <a:pt x="8466" y="372533"/>
                </a:lnTo>
                <a:lnTo>
                  <a:pt x="8466" y="397933"/>
                </a:lnTo>
                <a:lnTo>
                  <a:pt x="16933" y="414867"/>
                </a:lnTo>
                <a:lnTo>
                  <a:pt x="16933" y="431800"/>
                </a:lnTo>
                <a:lnTo>
                  <a:pt x="25400" y="448733"/>
                </a:lnTo>
                <a:lnTo>
                  <a:pt x="33866" y="465667"/>
                </a:lnTo>
                <a:lnTo>
                  <a:pt x="42333" y="482600"/>
                </a:lnTo>
                <a:lnTo>
                  <a:pt x="50800" y="499533"/>
                </a:lnTo>
                <a:lnTo>
                  <a:pt x="59266" y="508000"/>
                </a:lnTo>
                <a:lnTo>
                  <a:pt x="76200" y="516467"/>
                </a:lnTo>
                <a:lnTo>
                  <a:pt x="93133" y="524933"/>
                </a:lnTo>
                <a:lnTo>
                  <a:pt x="110066" y="533400"/>
                </a:lnTo>
                <a:lnTo>
                  <a:pt x="118533" y="541867"/>
                </a:lnTo>
                <a:lnTo>
                  <a:pt x="135466" y="541867"/>
                </a:lnTo>
                <a:lnTo>
                  <a:pt x="152400" y="541867"/>
                </a:lnTo>
                <a:lnTo>
                  <a:pt x="169333" y="541867"/>
                </a:lnTo>
                <a:lnTo>
                  <a:pt x="186266" y="541867"/>
                </a:lnTo>
                <a:lnTo>
                  <a:pt x="203200" y="541867"/>
                </a:lnTo>
                <a:lnTo>
                  <a:pt x="220133" y="541867"/>
                </a:lnTo>
                <a:lnTo>
                  <a:pt x="228600" y="533400"/>
                </a:lnTo>
                <a:lnTo>
                  <a:pt x="245533" y="533400"/>
                </a:lnTo>
                <a:lnTo>
                  <a:pt x="262466" y="524933"/>
                </a:lnTo>
                <a:lnTo>
                  <a:pt x="270933" y="516467"/>
                </a:lnTo>
                <a:lnTo>
                  <a:pt x="279400" y="508000"/>
                </a:lnTo>
                <a:lnTo>
                  <a:pt x="287866" y="499533"/>
                </a:lnTo>
                <a:lnTo>
                  <a:pt x="296333" y="491067"/>
                </a:lnTo>
                <a:lnTo>
                  <a:pt x="304800" y="474133"/>
                </a:lnTo>
                <a:lnTo>
                  <a:pt x="313266" y="465667"/>
                </a:lnTo>
                <a:lnTo>
                  <a:pt x="313266" y="457200"/>
                </a:lnTo>
                <a:lnTo>
                  <a:pt x="321733" y="448733"/>
                </a:lnTo>
                <a:lnTo>
                  <a:pt x="321733" y="440267"/>
                </a:lnTo>
                <a:lnTo>
                  <a:pt x="321733" y="423333"/>
                </a:lnTo>
                <a:lnTo>
                  <a:pt x="321733" y="414867"/>
                </a:lnTo>
                <a:lnTo>
                  <a:pt x="321733" y="397933"/>
                </a:lnTo>
                <a:lnTo>
                  <a:pt x="321733" y="389467"/>
                </a:lnTo>
                <a:lnTo>
                  <a:pt x="321733" y="372533"/>
                </a:lnTo>
                <a:lnTo>
                  <a:pt x="313266" y="364067"/>
                </a:lnTo>
                <a:lnTo>
                  <a:pt x="313266" y="355600"/>
                </a:lnTo>
                <a:lnTo>
                  <a:pt x="304800" y="338667"/>
                </a:lnTo>
                <a:lnTo>
                  <a:pt x="296333" y="330200"/>
                </a:lnTo>
                <a:lnTo>
                  <a:pt x="287866" y="313267"/>
                </a:lnTo>
                <a:lnTo>
                  <a:pt x="279400" y="304800"/>
                </a:lnTo>
                <a:lnTo>
                  <a:pt x="262466" y="296333"/>
                </a:lnTo>
                <a:lnTo>
                  <a:pt x="254000" y="287867"/>
                </a:lnTo>
                <a:lnTo>
                  <a:pt x="245533" y="270933"/>
                </a:lnTo>
                <a:lnTo>
                  <a:pt x="237066" y="270933"/>
                </a:lnTo>
                <a:lnTo>
                  <a:pt x="220133" y="262467"/>
                </a:lnTo>
                <a:lnTo>
                  <a:pt x="211666" y="254000"/>
                </a:lnTo>
                <a:lnTo>
                  <a:pt x="203200" y="245533"/>
                </a:lnTo>
                <a:lnTo>
                  <a:pt x="186266" y="245533"/>
                </a:lnTo>
                <a:lnTo>
                  <a:pt x="169333" y="237067"/>
                </a:lnTo>
                <a:lnTo>
                  <a:pt x="160866" y="237067"/>
                </a:lnTo>
                <a:lnTo>
                  <a:pt x="135466" y="237067"/>
                </a:lnTo>
                <a:lnTo>
                  <a:pt x="118533" y="237067"/>
                </a:lnTo>
                <a:lnTo>
                  <a:pt x="101600" y="245533"/>
                </a:lnTo>
                <a:lnTo>
                  <a:pt x="84666" y="245533"/>
                </a:lnTo>
                <a:lnTo>
                  <a:pt x="67733" y="254000"/>
                </a:lnTo>
                <a:lnTo>
                  <a:pt x="50800" y="254000"/>
                </a:lnTo>
                <a:lnTo>
                  <a:pt x="42333" y="262467"/>
                </a:lnTo>
                <a:lnTo>
                  <a:pt x="25400" y="262467"/>
                </a:lnTo>
                <a:lnTo>
                  <a:pt x="25400" y="262467"/>
                </a:lnTo>
                <a:lnTo>
                  <a:pt x="16933" y="270933"/>
                </a:lnTo>
                <a:lnTo>
                  <a:pt x="16933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717800" y="1363133"/>
            <a:ext cx="135468" cy="25401"/>
          </a:xfrm>
          <a:custGeom>
            <a:avLst/>
            <a:gdLst/>
            <a:ahLst/>
            <a:cxnLst/>
            <a:rect l="0" t="0" r="0" b="0"/>
            <a:pathLst>
              <a:path w="135468" h="25401">
                <a:moveTo>
                  <a:pt x="0" y="16934"/>
                </a:move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33867" y="25400"/>
                </a:lnTo>
                <a:lnTo>
                  <a:pt x="42333" y="16934"/>
                </a:lnTo>
                <a:lnTo>
                  <a:pt x="59267" y="16934"/>
                </a:lnTo>
                <a:lnTo>
                  <a:pt x="67733" y="16934"/>
                </a:lnTo>
                <a:lnTo>
                  <a:pt x="76200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10067" y="0"/>
                </a:lnTo>
                <a:lnTo>
                  <a:pt x="118533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667000" y="1532467"/>
            <a:ext cx="262468" cy="25401"/>
          </a:xfrm>
          <a:custGeom>
            <a:avLst/>
            <a:gdLst/>
            <a:ahLst/>
            <a:cxnLst/>
            <a:rect l="0" t="0" r="0" b="0"/>
            <a:pathLst>
              <a:path w="262468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42333" y="25400"/>
                </a:lnTo>
                <a:lnTo>
                  <a:pt x="59267" y="25400"/>
                </a:lnTo>
                <a:lnTo>
                  <a:pt x="76200" y="16933"/>
                </a:lnTo>
                <a:lnTo>
                  <a:pt x="84667" y="16933"/>
                </a:lnTo>
                <a:lnTo>
                  <a:pt x="110067" y="16933"/>
                </a:lnTo>
                <a:lnTo>
                  <a:pt x="127000" y="16933"/>
                </a:lnTo>
                <a:lnTo>
                  <a:pt x="143933" y="8466"/>
                </a:lnTo>
                <a:lnTo>
                  <a:pt x="152400" y="8466"/>
                </a:lnTo>
                <a:lnTo>
                  <a:pt x="177800" y="0"/>
                </a:lnTo>
                <a:lnTo>
                  <a:pt x="186267" y="0"/>
                </a:lnTo>
                <a:lnTo>
                  <a:pt x="203200" y="0"/>
                </a:lnTo>
                <a:lnTo>
                  <a:pt x="211667" y="0"/>
                </a:lnTo>
                <a:lnTo>
                  <a:pt x="228600" y="0"/>
                </a:lnTo>
                <a:lnTo>
                  <a:pt x="237067" y="0"/>
                </a:lnTo>
                <a:lnTo>
                  <a:pt x="245533" y="0"/>
                </a:lnTo>
                <a:lnTo>
                  <a:pt x="254000" y="0"/>
                </a:lnTo>
                <a:lnTo>
                  <a:pt x="254000" y="0"/>
                </a:lnTo>
                <a:lnTo>
                  <a:pt x="262467" y="0"/>
                </a:lnTo>
                <a:lnTo>
                  <a:pt x="2624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022600" y="1092200"/>
            <a:ext cx="406401" cy="609601"/>
          </a:xfrm>
          <a:custGeom>
            <a:avLst/>
            <a:gdLst/>
            <a:ahLst/>
            <a:cxnLst/>
            <a:rect l="0" t="0" r="0" b="0"/>
            <a:pathLst>
              <a:path w="406401" h="609601">
                <a:moveTo>
                  <a:pt x="0" y="177800"/>
                </a:move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69333"/>
                </a:lnTo>
                <a:lnTo>
                  <a:pt x="0" y="169333"/>
                </a:lnTo>
                <a:lnTo>
                  <a:pt x="0" y="160867"/>
                </a:lnTo>
                <a:lnTo>
                  <a:pt x="0" y="152400"/>
                </a:lnTo>
                <a:lnTo>
                  <a:pt x="0" y="143933"/>
                </a:lnTo>
                <a:lnTo>
                  <a:pt x="8467" y="135467"/>
                </a:lnTo>
                <a:lnTo>
                  <a:pt x="16933" y="118533"/>
                </a:lnTo>
                <a:lnTo>
                  <a:pt x="25400" y="110067"/>
                </a:lnTo>
                <a:lnTo>
                  <a:pt x="33867" y="93133"/>
                </a:lnTo>
                <a:lnTo>
                  <a:pt x="42333" y="76200"/>
                </a:lnTo>
                <a:lnTo>
                  <a:pt x="50800" y="67733"/>
                </a:lnTo>
                <a:lnTo>
                  <a:pt x="59267" y="59267"/>
                </a:lnTo>
                <a:lnTo>
                  <a:pt x="76200" y="42333"/>
                </a:lnTo>
                <a:lnTo>
                  <a:pt x="93133" y="33867"/>
                </a:lnTo>
                <a:lnTo>
                  <a:pt x="101600" y="25400"/>
                </a:lnTo>
                <a:lnTo>
                  <a:pt x="118533" y="16933"/>
                </a:lnTo>
                <a:lnTo>
                  <a:pt x="135467" y="8467"/>
                </a:lnTo>
                <a:lnTo>
                  <a:pt x="152400" y="0"/>
                </a:lnTo>
                <a:lnTo>
                  <a:pt x="169333" y="0"/>
                </a:lnTo>
                <a:lnTo>
                  <a:pt x="177800" y="0"/>
                </a:lnTo>
                <a:lnTo>
                  <a:pt x="194733" y="0"/>
                </a:lnTo>
                <a:lnTo>
                  <a:pt x="203200" y="0"/>
                </a:lnTo>
                <a:lnTo>
                  <a:pt x="211667" y="8467"/>
                </a:lnTo>
                <a:lnTo>
                  <a:pt x="220133" y="16933"/>
                </a:lnTo>
                <a:lnTo>
                  <a:pt x="220133" y="16933"/>
                </a:lnTo>
                <a:lnTo>
                  <a:pt x="228600" y="33867"/>
                </a:lnTo>
                <a:lnTo>
                  <a:pt x="228600" y="42333"/>
                </a:lnTo>
                <a:lnTo>
                  <a:pt x="228600" y="59267"/>
                </a:lnTo>
                <a:lnTo>
                  <a:pt x="228600" y="76200"/>
                </a:lnTo>
                <a:lnTo>
                  <a:pt x="228600" y="93133"/>
                </a:lnTo>
                <a:lnTo>
                  <a:pt x="228600" y="110067"/>
                </a:lnTo>
                <a:lnTo>
                  <a:pt x="220133" y="135467"/>
                </a:lnTo>
                <a:lnTo>
                  <a:pt x="220133" y="152400"/>
                </a:lnTo>
                <a:lnTo>
                  <a:pt x="211667" y="177800"/>
                </a:lnTo>
                <a:lnTo>
                  <a:pt x="203200" y="203200"/>
                </a:lnTo>
                <a:lnTo>
                  <a:pt x="194733" y="228600"/>
                </a:lnTo>
                <a:lnTo>
                  <a:pt x="177800" y="254000"/>
                </a:lnTo>
                <a:lnTo>
                  <a:pt x="160867" y="287867"/>
                </a:lnTo>
                <a:lnTo>
                  <a:pt x="143933" y="313267"/>
                </a:lnTo>
                <a:lnTo>
                  <a:pt x="135467" y="347133"/>
                </a:lnTo>
                <a:lnTo>
                  <a:pt x="118533" y="372533"/>
                </a:lnTo>
                <a:lnTo>
                  <a:pt x="101600" y="397933"/>
                </a:lnTo>
                <a:lnTo>
                  <a:pt x="93133" y="431800"/>
                </a:lnTo>
                <a:lnTo>
                  <a:pt x="76200" y="457200"/>
                </a:lnTo>
                <a:lnTo>
                  <a:pt x="59267" y="482600"/>
                </a:lnTo>
                <a:lnTo>
                  <a:pt x="50800" y="508000"/>
                </a:lnTo>
                <a:lnTo>
                  <a:pt x="42333" y="533400"/>
                </a:lnTo>
                <a:lnTo>
                  <a:pt x="42333" y="533400"/>
                </a:lnTo>
                <a:lnTo>
                  <a:pt x="42333" y="533400"/>
                </a:lnTo>
                <a:lnTo>
                  <a:pt x="42333" y="533400"/>
                </a:lnTo>
                <a:lnTo>
                  <a:pt x="42333" y="533400"/>
                </a:lnTo>
                <a:lnTo>
                  <a:pt x="42333" y="533400"/>
                </a:lnTo>
                <a:lnTo>
                  <a:pt x="42333" y="533400"/>
                </a:lnTo>
                <a:lnTo>
                  <a:pt x="42333" y="533400"/>
                </a:lnTo>
                <a:lnTo>
                  <a:pt x="33867" y="550333"/>
                </a:lnTo>
                <a:lnTo>
                  <a:pt x="33867" y="567267"/>
                </a:lnTo>
                <a:lnTo>
                  <a:pt x="25400" y="584200"/>
                </a:lnTo>
                <a:lnTo>
                  <a:pt x="25400" y="592667"/>
                </a:lnTo>
                <a:lnTo>
                  <a:pt x="33867" y="601133"/>
                </a:lnTo>
                <a:lnTo>
                  <a:pt x="33867" y="609600"/>
                </a:lnTo>
                <a:lnTo>
                  <a:pt x="42333" y="609600"/>
                </a:lnTo>
                <a:lnTo>
                  <a:pt x="50800" y="609600"/>
                </a:lnTo>
                <a:lnTo>
                  <a:pt x="67733" y="609600"/>
                </a:lnTo>
                <a:lnTo>
                  <a:pt x="84667" y="609600"/>
                </a:lnTo>
                <a:lnTo>
                  <a:pt x="101600" y="609600"/>
                </a:lnTo>
                <a:lnTo>
                  <a:pt x="118533" y="601133"/>
                </a:lnTo>
                <a:lnTo>
                  <a:pt x="143933" y="592667"/>
                </a:lnTo>
                <a:lnTo>
                  <a:pt x="160867" y="592667"/>
                </a:lnTo>
                <a:lnTo>
                  <a:pt x="186267" y="584200"/>
                </a:lnTo>
                <a:lnTo>
                  <a:pt x="211667" y="584200"/>
                </a:lnTo>
                <a:lnTo>
                  <a:pt x="228600" y="575733"/>
                </a:lnTo>
                <a:lnTo>
                  <a:pt x="254000" y="575733"/>
                </a:lnTo>
                <a:lnTo>
                  <a:pt x="270933" y="567267"/>
                </a:lnTo>
                <a:lnTo>
                  <a:pt x="287867" y="567267"/>
                </a:lnTo>
                <a:lnTo>
                  <a:pt x="304800" y="558800"/>
                </a:lnTo>
                <a:lnTo>
                  <a:pt x="321733" y="558800"/>
                </a:lnTo>
                <a:lnTo>
                  <a:pt x="338667" y="558800"/>
                </a:lnTo>
                <a:lnTo>
                  <a:pt x="355600" y="558800"/>
                </a:lnTo>
                <a:lnTo>
                  <a:pt x="364067" y="558800"/>
                </a:lnTo>
                <a:lnTo>
                  <a:pt x="372533" y="558800"/>
                </a:lnTo>
                <a:lnTo>
                  <a:pt x="381000" y="558800"/>
                </a:lnTo>
                <a:lnTo>
                  <a:pt x="381000" y="558800"/>
                </a:lnTo>
                <a:lnTo>
                  <a:pt x="389467" y="567267"/>
                </a:lnTo>
                <a:lnTo>
                  <a:pt x="406400" y="567267"/>
                </a:lnTo>
                <a:lnTo>
                  <a:pt x="406400" y="567267"/>
                </a:lnTo>
                <a:lnTo>
                  <a:pt x="406400" y="567267"/>
                </a:lnTo>
                <a:lnTo>
                  <a:pt x="406400" y="567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9457267" y="1227667"/>
            <a:ext cx="237067" cy="643467"/>
          </a:xfrm>
          <a:custGeom>
            <a:avLst/>
            <a:gdLst/>
            <a:ahLst/>
            <a:cxnLst/>
            <a:rect l="0" t="0" r="0" b="0"/>
            <a:pathLst>
              <a:path w="237067" h="643467">
                <a:moveTo>
                  <a:pt x="177799" y="0"/>
                </a:moveTo>
                <a:lnTo>
                  <a:pt x="177799" y="0"/>
                </a:lnTo>
                <a:lnTo>
                  <a:pt x="177799" y="0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16933"/>
                </a:lnTo>
                <a:lnTo>
                  <a:pt x="169333" y="16933"/>
                </a:lnTo>
                <a:lnTo>
                  <a:pt x="160866" y="16933"/>
                </a:lnTo>
                <a:lnTo>
                  <a:pt x="160866" y="25400"/>
                </a:lnTo>
                <a:lnTo>
                  <a:pt x="152400" y="25400"/>
                </a:lnTo>
                <a:lnTo>
                  <a:pt x="143933" y="33866"/>
                </a:lnTo>
                <a:lnTo>
                  <a:pt x="135466" y="33866"/>
                </a:lnTo>
                <a:lnTo>
                  <a:pt x="118533" y="42333"/>
                </a:lnTo>
                <a:lnTo>
                  <a:pt x="110067" y="42333"/>
                </a:lnTo>
                <a:lnTo>
                  <a:pt x="101599" y="50800"/>
                </a:lnTo>
                <a:lnTo>
                  <a:pt x="84666" y="59266"/>
                </a:lnTo>
                <a:lnTo>
                  <a:pt x="76200" y="59266"/>
                </a:lnTo>
                <a:lnTo>
                  <a:pt x="76200" y="67733"/>
                </a:lnTo>
                <a:lnTo>
                  <a:pt x="67733" y="76200"/>
                </a:lnTo>
                <a:lnTo>
                  <a:pt x="50800" y="76200"/>
                </a:lnTo>
                <a:lnTo>
                  <a:pt x="50800" y="93133"/>
                </a:lnTo>
                <a:lnTo>
                  <a:pt x="42333" y="101600"/>
                </a:lnTo>
                <a:lnTo>
                  <a:pt x="33867" y="110066"/>
                </a:lnTo>
                <a:lnTo>
                  <a:pt x="25399" y="127000"/>
                </a:lnTo>
                <a:lnTo>
                  <a:pt x="16933" y="135466"/>
                </a:lnTo>
                <a:lnTo>
                  <a:pt x="16933" y="152400"/>
                </a:lnTo>
                <a:lnTo>
                  <a:pt x="8466" y="160866"/>
                </a:lnTo>
                <a:lnTo>
                  <a:pt x="0" y="169333"/>
                </a:lnTo>
                <a:lnTo>
                  <a:pt x="0" y="177800"/>
                </a:lnTo>
                <a:lnTo>
                  <a:pt x="0" y="186266"/>
                </a:lnTo>
                <a:lnTo>
                  <a:pt x="8466" y="194733"/>
                </a:lnTo>
                <a:lnTo>
                  <a:pt x="16933" y="203200"/>
                </a:lnTo>
                <a:lnTo>
                  <a:pt x="16933" y="220133"/>
                </a:lnTo>
                <a:lnTo>
                  <a:pt x="25399" y="228600"/>
                </a:lnTo>
                <a:lnTo>
                  <a:pt x="33867" y="237066"/>
                </a:lnTo>
                <a:lnTo>
                  <a:pt x="42333" y="245533"/>
                </a:lnTo>
                <a:lnTo>
                  <a:pt x="50800" y="245533"/>
                </a:lnTo>
                <a:lnTo>
                  <a:pt x="67733" y="254000"/>
                </a:lnTo>
                <a:lnTo>
                  <a:pt x="76200" y="262466"/>
                </a:lnTo>
                <a:lnTo>
                  <a:pt x="84666" y="270933"/>
                </a:lnTo>
                <a:lnTo>
                  <a:pt x="93133" y="279400"/>
                </a:lnTo>
                <a:lnTo>
                  <a:pt x="110067" y="287866"/>
                </a:lnTo>
                <a:lnTo>
                  <a:pt x="127000" y="296333"/>
                </a:lnTo>
                <a:lnTo>
                  <a:pt x="135466" y="304800"/>
                </a:lnTo>
                <a:lnTo>
                  <a:pt x="152400" y="321733"/>
                </a:lnTo>
                <a:lnTo>
                  <a:pt x="160866" y="338666"/>
                </a:lnTo>
                <a:lnTo>
                  <a:pt x="177799" y="347133"/>
                </a:lnTo>
                <a:lnTo>
                  <a:pt x="194733" y="364066"/>
                </a:lnTo>
                <a:lnTo>
                  <a:pt x="203200" y="381000"/>
                </a:lnTo>
                <a:lnTo>
                  <a:pt x="211666" y="397933"/>
                </a:lnTo>
                <a:lnTo>
                  <a:pt x="220133" y="414866"/>
                </a:lnTo>
                <a:lnTo>
                  <a:pt x="220133" y="431800"/>
                </a:lnTo>
                <a:lnTo>
                  <a:pt x="228600" y="457200"/>
                </a:lnTo>
                <a:lnTo>
                  <a:pt x="237066" y="482600"/>
                </a:lnTo>
                <a:lnTo>
                  <a:pt x="237066" y="508000"/>
                </a:lnTo>
                <a:lnTo>
                  <a:pt x="237066" y="533400"/>
                </a:lnTo>
                <a:lnTo>
                  <a:pt x="228600" y="550333"/>
                </a:lnTo>
                <a:lnTo>
                  <a:pt x="220133" y="575733"/>
                </a:lnTo>
                <a:lnTo>
                  <a:pt x="220133" y="592666"/>
                </a:lnTo>
                <a:lnTo>
                  <a:pt x="211666" y="609600"/>
                </a:lnTo>
                <a:lnTo>
                  <a:pt x="203200" y="618066"/>
                </a:lnTo>
                <a:lnTo>
                  <a:pt x="194733" y="626533"/>
                </a:lnTo>
                <a:lnTo>
                  <a:pt x="177799" y="635000"/>
                </a:lnTo>
                <a:lnTo>
                  <a:pt x="169333" y="643466"/>
                </a:lnTo>
                <a:lnTo>
                  <a:pt x="152400" y="643466"/>
                </a:lnTo>
                <a:lnTo>
                  <a:pt x="143933" y="643466"/>
                </a:lnTo>
                <a:lnTo>
                  <a:pt x="127000" y="643466"/>
                </a:lnTo>
                <a:lnTo>
                  <a:pt x="118533" y="643466"/>
                </a:lnTo>
                <a:lnTo>
                  <a:pt x="110067" y="643466"/>
                </a:lnTo>
                <a:lnTo>
                  <a:pt x="101599" y="635000"/>
                </a:lnTo>
                <a:lnTo>
                  <a:pt x="93133" y="626533"/>
                </a:lnTo>
                <a:lnTo>
                  <a:pt x="84666" y="626533"/>
                </a:lnTo>
                <a:lnTo>
                  <a:pt x="76200" y="618066"/>
                </a:lnTo>
                <a:lnTo>
                  <a:pt x="76200" y="609600"/>
                </a:lnTo>
                <a:lnTo>
                  <a:pt x="76200" y="592666"/>
                </a:lnTo>
                <a:lnTo>
                  <a:pt x="76200" y="584200"/>
                </a:lnTo>
                <a:lnTo>
                  <a:pt x="76200" y="567266"/>
                </a:lnTo>
                <a:lnTo>
                  <a:pt x="84666" y="550333"/>
                </a:lnTo>
                <a:lnTo>
                  <a:pt x="84666" y="541866"/>
                </a:lnTo>
                <a:lnTo>
                  <a:pt x="93133" y="516466"/>
                </a:lnTo>
                <a:lnTo>
                  <a:pt x="101599" y="499533"/>
                </a:lnTo>
                <a:lnTo>
                  <a:pt x="110067" y="474133"/>
                </a:lnTo>
                <a:lnTo>
                  <a:pt x="118533" y="457200"/>
                </a:lnTo>
                <a:lnTo>
                  <a:pt x="127000" y="431800"/>
                </a:lnTo>
                <a:lnTo>
                  <a:pt x="135466" y="406400"/>
                </a:lnTo>
                <a:lnTo>
                  <a:pt x="143933" y="381000"/>
                </a:lnTo>
                <a:lnTo>
                  <a:pt x="152400" y="355600"/>
                </a:lnTo>
                <a:lnTo>
                  <a:pt x="160866" y="321733"/>
                </a:lnTo>
                <a:lnTo>
                  <a:pt x="169333" y="296333"/>
                </a:lnTo>
                <a:lnTo>
                  <a:pt x="177799" y="262466"/>
                </a:lnTo>
                <a:lnTo>
                  <a:pt x="186267" y="237066"/>
                </a:lnTo>
                <a:lnTo>
                  <a:pt x="186267" y="203200"/>
                </a:lnTo>
                <a:lnTo>
                  <a:pt x="186267" y="177800"/>
                </a:lnTo>
                <a:lnTo>
                  <a:pt x="186267" y="143933"/>
                </a:lnTo>
                <a:lnTo>
                  <a:pt x="186267" y="118533"/>
                </a:lnTo>
                <a:lnTo>
                  <a:pt x="186267" y="101600"/>
                </a:lnTo>
                <a:lnTo>
                  <a:pt x="186267" y="84666"/>
                </a:lnTo>
                <a:lnTo>
                  <a:pt x="186267" y="76200"/>
                </a:lnTo>
                <a:lnTo>
                  <a:pt x="186267" y="76200"/>
                </a:lnTo>
                <a:lnTo>
                  <a:pt x="186267" y="67733"/>
                </a:lnTo>
                <a:lnTo>
                  <a:pt x="186267" y="67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9897533" y="1041400"/>
            <a:ext cx="16935" cy="270934"/>
          </a:xfrm>
          <a:custGeom>
            <a:avLst/>
            <a:gdLst/>
            <a:ahLst/>
            <a:cxnLst/>
            <a:rect l="0" t="0" r="0" b="0"/>
            <a:pathLst>
              <a:path w="16935" h="270934">
                <a:moveTo>
                  <a:pt x="16934" y="0"/>
                </a:moveTo>
                <a:lnTo>
                  <a:pt x="16934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67733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35467"/>
                </a:lnTo>
                <a:lnTo>
                  <a:pt x="8467" y="152400"/>
                </a:lnTo>
                <a:lnTo>
                  <a:pt x="8467" y="169333"/>
                </a:lnTo>
                <a:lnTo>
                  <a:pt x="8467" y="186267"/>
                </a:lnTo>
                <a:lnTo>
                  <a:pt x="8467" y="203200"/>
                </a:lnTo>
                <a:lnTo>
                  <a:pt x="8467" y="220133"/>
                </a:lnTo>
                <a:lnTo>
                  <a:pt x="8467" y="237067"/>
                </a:lnTo>
                <a:lnTo>
                  <a:pt x="8467" y="254000"/>
                </a:lnTo>
                <a:lnTo>
                  <a:pt x="8467" y="262467"/>
                </a:lnTo>
                <a:lnTo>
                  <a:pt x="8467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0007600" y="1041400"/>
            <a:ext cx="177801" cy="262468"/>
          </a:xfrm>
          <a:custGeom>
            <a:avLst/>
            <a:gdLst/>
            <a:ahLst/>
            <a:cxnLst/>
            <a:rect l="0" t="0" r="0" b="0"/>
            <a:pathLst>
              <a:path w="177801" h="262468">
                <a:moveTo>
                  <a:pt x="143934" y="0"/>
                </a:moveTo>
                <a:lnTo>
                  <a:pt x="143934" y="0"/>
                </a:lnTo>
                <a:lnTo>
                  <a:pt x="152400" y="0"/>
                </a:lnTo>
                <a:lnTo>
                  <a:pt x="160866" y="0"/>
                </a:lnTo>
                <a:lnTo>
                  <a:pt x="169334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69334" y="0"/>
                </a:lnTo>
                <a:lnTo>
                  <a:pt x="160866" y="8467"/>
                </a:lnTo>
                <a:lnTo>
                  <a:pt x="152400" y="8467"/>
                </a:lnTo>
                <a:lnTo>
                  <a:pt x="143934" y="16933"/>
                </a:lnTo>
                <a:lnTo>
                  <a:pt x="135467" y="16933"/>
                </a:lnTo>
                <a:lnTo>
                  <a:pt x="127000" y="16933"/>
                </a:lnTo>
                <a:lnTo>
                  <a:pt x="118533" y="25400"/>
                </a:lnTo>
                <a:lnTo>
                  <a:pt x="110066" y="33867"/>
                </a:lnTo>
                <a:lnTo>
                  <a:pt x="101600" y="42333"/>
                </a:lnTo>
                <a:lnTo>
                  <a:pt x="101600" y="50800"/>
                </a:lnTo>
                <a:lnTo>
                  <a:pt x="93134" y="50800"/>
                </a:lnTo>
                <a:lnTo>
                  <a:pt x="84666" y="67733"/>
                </a:lnTo>
                <a:lnTo>
                  <a:pt x="76200" y="76200"/>
                </a:lnTo>
                <a:lnTo>
                  <a:pt x="76200" y="76200"/>
                </a:lnTo>
                <a:lnTo>
                  <a:pt x="67734" y="84667"/>
                </a:lnTo>
                <a:lnTo>
                  <a:pt x="67734" y="93133"/>
                </a:lnTo>
                <a:lnTo>
                  <a:pt x="67734" y="101600"/>
                </a:lnTo>
                <a:lnTo>
                  <a:pt x="67734" y="110067"/>
                </a:lnTo>
                <a:lnTo>
                  <a:pt x="67734" y="118533"/>
                </a:lnTo>
                <a:lnTo>
                  <a:pt x="67734" y="127000"/>
                </a:lnTo>
                <a:lnTo>
                  <a:pt x="67734" y="127000"/>
                </a:lnTo>
                <a:lnTo>
                  <a:pt x="67734" y="135467"/>
                </a:lnTo>
                <a:lnTo>
                  <a:pt x="67734" y="135467"/>
                </a:lnTo>
                <a:lnTo>
                  <a:pt x="67734" y="135467"/>
                </a:lnTo>
                <a:lnTo>
                  <a:pt x="67734" y="135467"/>
                </a:lnTo>
                <a:lnTo>
                  <a:pt x="76200" y="135467"/>
                </a:lnTo>
                <a:lnTo>
                  <a:pt x="76200" y="135467"/>
                </a:lnTo>
                <a:lnTo>
                  <a:pt x="76200" y="135467"/>
                </a:lnTo>
                <a:lnTo>
                  <a:pt x="84666" y="135467"/>
                </a:lnTo>
                <a:lnTo>
                  <a:pt x="93134" y="135467"/>
                </a:lnTo>
                <a:lnTo>
                  <a:pt x="101600" y="143933"/>
                </a:lnTo>
                <a:lnTo>
                  <a:pt x="110066" y="143933"/>
                </a:lnTo>
                <a:lnTo>
                  <a:pt x="118533" y="152400"/>
                </a:lnTo>
                <a:lnTo>
                  <a:pt x="127000" y="160867"/>
                </a:lnTo>
                <a:lnTo>
                  <a:pt x="135467" y="169333"/>
                </a:lnTo>
                <a:lnTo>
                  <a:pt x="143934" y="186267"/>
                </a:lnTo>
                <a:lnTo>
                  <a:pt x="143934" y="194733"/>
                </a:lnTo>
                <a:lnTo>
                  <a:pt x="143934" y="203200"/>
                </a:lnTo>
                <a:lnTo>
                  <a:pt x="143934" y="220133"/>
                </a:lnTo>
                <a:lnTo>
                  <a:pt x="143934" y="228600"/>
                </a:lnTo>
                <a:lnTo>
                  <a:pt x="135467" y="228600"/>
                </a:lnTo>
                <a:lnTo>
                  <a:pt x="127000" y="237067"/>
                </a:lnTo>
                <a:lnTo>
                  <a:pt x="118533" y="245533"/>
                </a:lnTo>
                <a:lnTo>
                  <a:pt x="101600" y="245533"/>
                </a:lnTo>
                <a:lnTo>
                  <a:pt x="84666" y="254000"/>
                </a:lnTo>
                <a:lnTo>
                  <a:pt x="76200" y="254000"/>
                </a:lnTo>
                <a:lnTo>
                  <a:pt x="67734" y="254000"/>
                </a:lnTo>
                <a:lnTo>
                  <a:pt x="50800" y="254000"/>
                </a:lnTo>
                <a:lnTo>
                  <a:pt x="42333" y="254000"/>
                </a:lnTo>
                <a:lnTo>
                  <a:pt x="25400" y="254000"/>
                </a:lnTo>
                <a:lnTo>
                  <a:pt x="16934" y="254000"/>
                </a:lnTo>
                <a:lnTo>
                  <a:pt x="8466" y="262467"/>
                </a:lnTo>
                <a:lnTo>
                  <a:pt x="8466" y="262467"/>
                </a:lnTo>
                <a:lnTo>
                  <a:pt x="8466" y="262467"/>
                </a:lnTo>
                <a:lnTo>
                  <a:pt x="0" y="262467"/>
                </a:lnTo>
                <a:lnTo>
                  <a:pt x="0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9753600" y="1380067"/>
            <a:ext cx="448734" cy="76201"/>
          </a:xfrm>
          <a:custGeom>
            <a:avLst/>
            <a:gdLst/>
            <a:ahLst/>
            <a:cxnLst/>
            <a:rect l="0" t="0" r="0" b="0"/>
            <a:pathLst>
              <a:path w="448734" h="76201">
                <a:moveTo>
                  <a:pt x="448733" y="8466"/>
                </a:moveTo>
                <a:lnTo>
                  <a:pt x="448733" y="8466"/>
                </a:lnTo>
                <a:lnTo>
                  <a:pt x="448733" y="0"/>
                </a:lnTo>
                <a:lnTo>
                  <a:pt x="448733" y="0"/>
                </a:lnTo>
                <a:lnTo>
                  <a:pt x="448733" y="0"/>
                </a:lnTo>
                <a:lnTo>
                  <a:pt x="448733" y="8466"/>
                </a:lnTo>
                <a:lnTo>
                  <a:pt x="440266" y="8466"/>
                </a:lnTo>
                <a:lnTo>
                  <a:pt x="431800" y="16933"/>
                </a:lnTo>
                <a:lnTo>
                  <a:pt x="423334" y="16933"/>
                </a:lnTo>
                <a:lnTo>
                  <a:pt x="406400" y="25400"/>
                </a:lnTo>
                <a:lnTo>
                  <a:pt x="389467" y="33866"/>
                </a:lnTo>
                <a:lnTo>
                  <a:pt x="381000" y="42333"/>
                </a:lnTo>
                <a:lnTo>
                  <a:pt x="355600" y="50800"/>
                </a:lnTo>
                <a:lnTo>
                  <a:pt x="338666" y="50800"/>
                </a:lnTo>
                <a:lnTo>
                  <a:pt x="321734" y="59266"/>
                </a:lnTo>
                <a:lnTo>
                  <a:pt x="296333" y="59266"/>
                </a:lnTo>
                <a:lnTo>
                  <a:pt x="279400" y="67733"/>
                </a:lnTo>
                <a:lnTo>
                  <a:pt x="254000" y="67733"/>
                </a:lnTo>
                <a:lnTo>
                  <a:pt x="237067" y="76200"/>
                </a:lnTo>
                <a:lnTo>
                  <a:pt x="211666" y="76200"/>
                </a:lnTo>
                <a:lnTo>
                  <a:pt x="194734" y="76200"/>
                </a:lnTo>
                <a:lnTo>
                  <a:pt x="177800" y="76200"/>
                </a:lnTo>
                <a:lnTo>
                  <a:pt x="160867" y="76200"/>
                </a:lnTo>
                <a:lnTo>
                  <a:pt x="135466" y="76200"/>
                </a:lnTo>
                <a:lnTo>
                  <a:pt x="118534" y="76200"/>
                </a:lnTo>
                <a:lnTo>
                  <a:pt x="101600" y="76200"/>
                </a:lnTo>
                <a:lnTo>
                  <a:pt x="84667" y="76200"/>
                </a:lnTo>
                <a:lnTo>
                  <a:pt x="67733" y="67733"/>
                </a:lnTo>
                <a:lnTo>
                  <a:pt x="50800" y="67733"/>
                </a:lnTo>
                <a:lnTo>
                  <a:pt x="42334" y="67733"/>
                </a:lnTo>
                <a:lnTo>
                  <a:pt x="33866" y="67733"/>
                </a:lnTo>
                <a:lnTo>
                  <a:pt x="25400" y="67733"/>
                </a:lnTo>
                <a:lnTo>
                  <a:pt x="16934" y="67733"/>
                </a:lnTo>
                <a:lnTo>
                  <a:pt x="8467" y="67733"/>
                </a:lnTo>
                <a:lnTo>
                  <a:pt x="8467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9889066" y="1583267"/>
            <a:ext cx="254002" cy="211667"/>
          </a:xfrm>
          <a:custGeom>
            <a:avLst/>
            <a:gdLst/>
            <a:ahLst/>
            <a:cxnLst/>
            <a:rect l="0" t="0" r="0" b="0"/>
            <a:pathLst>
              <a:path w="254002" h="211667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8466"/>
                </a:lnTo>
                <a:lnTo>
                  <a:pt x="16934" y="8466"/>
                </a:lnTo>
                <a:lnTo>
                  <a:pt x="25401" y="0"/>
                </a:lnTo>
                <a:lnTo>
                  <a:pt x="25401" y="0"/>
                </a:lnTo>
                <a:lnTo>
                  <a:pt x="33868" y="0"/>
                </a:lnTo>
                <a:lnTo>
                  <a:pt x="42334" y="0"/>
                </a:lnTo>
                <a:lnTo>
                  <a:pt x="42334" y="0"/>
                </a:lnTo>
                <a:lnTo>
                  <a:pt x="50800" y="8466"/>
                </a:lnTo>
                <a:lnTo>
                  <a:pt x="59268" y="16933"/>
                </a:lnTo>
                <a:lnTo>
                  <a:pt x="59268" y="16933"/>
                </a:lnTo>
                <a:lnTo>
                  <a:pt x="67734" y="25400"/>
                </a:lnTo>
                <a:lnTo>
                  <a:pt x="76200" y="42333"/>
                </a:lnTo>
                <a:lnTo>
                  <a:pt x="76200" y="50800"/>
                </a:lnTo>
                <a:lnTo>
                  <a:pt x="76200" y="67733"/>
                </a:lnTo>
                <a:lnTo>
                  <a:pt x="76200" y="76200"/>
                </a:lnTo>
                <a:lnTo>
                  <a:pt x="76200" y="93133"/>
                </a:lnTo>
                <a:lnTo>
                  <a:pt x="76200" y="101600"/>
                </a:lnTo>
                <a:lnTo>
                  <a:pt x="76200" y="118533"/>
                </a:lnTo>
                <a:lnTo>
                  <a:pt x="76200" y="127000"/>
                </a:lnTo>
                <a:lnTo>
                  <a:pt x="76200" y="135466"/>
                </a:lnTo>
                <a:lnTo>
                  <a:pt x="76200" y="143933"/>
                </a:lnTo>
                <a:lnTo>
                  <a:pt x="76200" y="152400"/>
                </a:lnTo>
                <a:lnTo>
                  <a:pt x="76200" y="160866"/>
                </a:lnTo>
                <a:lnTo>
                  <a:pt x="76200" y="169333"/>
                </a:lnTo>
                <a:lnTo>
                  <a:pt x="84667" y="177800"/>
                </a:lnTo>
                <a:lnTo>
                  <a:pt x="93134" y="186266"/>
                </a:lnTo>
                <a:lnTo>
                  <a:pt x="101601" y="194733"/>
                </a:lnTo>
                <a:lnTo>
                  <a:pt x="110068" y="203200"/>
                </a:lnTo>
                <a:lnTo>
                  <a:pt x="118534" y="203200"/>
                </a:lnTo>
                <a:lnTo>
                  <a:pt x="135468" y="211666"/>
                </a:lnTo>
                <a:lnTo>
                  <a:pt x="152400" y="211666"/>
                </a:lnTo>
                <a:lnTo>
                  <a:pt x="169334" y="211666"/>
                </a:lnTo>
                <a:lnTo>
                  <a:pt x="194734" y="203200"/>
                </a:lnTo>
                <a:lnTo>
                  <a:pt x="211668" y="203200"/>
                </a:lnTo>
                <a:lnTo>
                  <a:pt x="237067" y="194733"/>
                </a:lnTo>
                <a:lnTo>
                  <a:pt x="237067" y="194733"/>
                </a:lnTo>
                <a:lnTo>
                  <a:pt x="254001" y="186266"/>
                </a:lnTo>
                <a:lnTo>
                  <a:pt x="254001" y="186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0244666" y="1185333"/>
            <a:ext cx="1" cy="8468"/>
          </a:xfrm>
          <a:custGeom>
            <a:avLst/>
            <a:gdLst/>
            <a:ahLst/>
            <a:cxnLst/>
            <a:rect l="0" t="0" r="0" b="0"/>
            <a:pathLst>
              <a:path w="1" h="8468">
                <a:moveTo>
                  <a:pt x="0" y="8467"/>
                </a:move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9880600" y="1049867"/>
            <a:ext cx="304801" cy="313267"/>
          </a:xfrm>
          <a:custGeom>
            <a:avLst/>
            <a:gdLst/>
            <a:ahLst/>
            <a:cxnLst/>
            <a:rect l="0" t="0" r="0" b="0"/>
            <a:pathLst>
              <a:path w="304801" h="313267">
                <a:moveTo>
                  <a:pt x="262467" y="25400"/>
                </a:moveTo>
                <a:lnTo>
                  <a:pt x="262467" y="25400"/>
                </a:lnTo>
                <a:lnTo>
                  <a:pt x="254000" y="25400"/>
                </a:lnTo>
                <a:lnTo>
                  <a:pt x="254000" y="25400"/>
                </a:lnTo>
                <a:lnTo>
                  <a:pt x="254000" y="25400"/>
                </a:lnTo>
                <a:lnTo>
                  <a:pt x="254000" y="25400"/>
                </a:lnTo>
                <a:lnTo>
                  <a:pt x="254000" y="25400"/>
                </a:lnTo>
                <a:lnTo>
                  <a:pt x="254000" y="25400"/>
                </a:lnTo>
                <a:lnTo>
                  <a:pt x="254000" y="25400"/>
                </a:lnTo>
                <a:lnTo>
                  <a:pt x="245533" y="25400"/>
                </a:lnTo>
                <a:lnTo>
                  <a:pt x="245533" y="25400"/>
                </a:lnTo>
                <a:lnTo>
                  <a:pt x="245533" y="25400"/>
                </a:lnTo>
                <a:lnTo>
                  <a:pt x="237066" y="16933"/>
                </a:lnTo>
                <a:lnTo>
                  <a:pt x="228600" y="16933"/>
                </a:lnTo>
                <a:lnTo>
                  <a:pt x="220134" y="16933"/>
                </a:lnTo>
                <a:lnTo>
                  <a:pt x="211666" y="16933"/>
                </a:lnTo>
                <a:lnTo>
                  <a:pt x="203200" y="8466"/>
                </a:lnTo>
                <a:lnTo>
                  <a:pt x="203200" y="8466"/>
                </a:lnTo>
                <a:lnTo>
                  <a:pt x="194734" y="8466"/>
                </a:lnTo>
                <a:lnTo>
                  <a:pt x="177800" y="8466"/>
                </a:lnTo>
                <a:lnTo>
                  <a:pt x="169333" y="8466"/>
                </a:lnTo>
                <a:lnTo>
                  <a:pt x="160866" y="8466"/>
                </a:lnTo>
                <a:lnTo>
                  <a:pt x="143934" y="0"/>
                </a:lnTo>
                <a:lnTo>
                  <a:pt x="135466" y="0"/>
                </a:lnTo>
                <a:lnTo>
                  <a:pt x="127000" y="0"/>
                </a:lnTo>
                <a:lnTo>
                  <a:pt x="110067" y="0"/>
                </a:lnTo>
                <a:lnTo>
                  <a:pt x="101600" y="0"/>
                </a:lnTo>
                <a:lnTo>
                  <a:pt x="93133" y="0"/>
                </a:lnTo>
                <a:lnTo>
                  <a:pt x="84666" y="0"/>
                </a:lnTo>
                <a:lnTo>
                  <a:pt x="76200" y="8466"/>
                </a:lnTo>
                <a:lnTo>
                  <a:pt x="59266" y="8466"/>
                </a:lnTo>
                <a:lnTo>
                  <a:pt x="50800" y="8466"/>
                </a:lnTo>
                <a:lnTo>
                  <a:pt x="42334" y="8466"/>
                </a:lnTo>
                <a:lnTo>
                  <a:pt x="33867" y="16933"/>
                </a:lnTo>
                <a:lnTo>
                  <a:pt x="33867" y="16933"/>
                </a:lnTo>
                <a:lnTo>
                  <a:pt x="25400" y="25400"/>
                </a:lnTo>
                <a:lnTo>
                  <a:pt x="16933" y="25400"/>
                </a:lnTo>
                <a:lnTo>
                  <a:pt x="8466" y="25400"/>
                </a:lnTo>
                <a:lnTo>
                  <a:pt x="8466" y="33866"/>
                </a:ln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0" y="50800"/>
                </a:lnTo>
                <a:lnTo>
                  <a:pt x="0" y="59266"/>
                </a:lnTo>
                <a:lnTo>
                  <a:pt x="0" y="59266"/>
                </a:lnTo>
                <a:lnTo>
                  <a:pt x="0" y="59266"/>
                </a:lnTo>
                <a:lnTo>
                  <a:pt x="0" y="67733"/>
                </a:lnTo>
                <a:lnTo>
                  <a:pt x="0" y="67733"/>
                </a:lnTo>
                <a:lnTo>
                  <a:pt x="0" y="76200"/>
                </a:lnTo>
                <a:lnTo>
                  <a:pt x="0" y="84666"/>
                </a:lnTo>
                <a:lnTo>
                  <a:pt x="0" y="84666"/>
                </a:lnTo>
                <a:lnTo>
                  <a:pt x="8466" y="93133"/>
                </a:lnTo>
                <a:lnTo>
                  <a:pt x="8466" y="93133"/>
                </a:lnTo>
                <a:lnTo>
                  <a:pt x="16933" y="101600"/>
                </a:lnTo>
                <a:lnTo>
                  <a:pt x="16933" y="101600"/>
                </a:lnTo>
                <a:lnTo>
                  <a:pt x="25400" y="110066"/>
                </a:lnTo>
                <a:lnTo>
                  <a:pt x="25400" y="110066"/>
                </a:lnTo>
                <a:lnTo>
                  <a:pt x="33867" y="118533"/>
                </a:lnTo>
                <a:lnTo>
                  <a:pt x="42334" y="118533"/>
                </a:lnTo>
                <a:lnTo>
                  <a:pt x="42334" y="118533"/>
                </a:lnTo>
                <a:lnTo>
                  <a:pt x="50800" y="118533"/>
                </a:lnTo>
                <a:lnTo>
                  <a:pt x="59266" y="127000"/>
                </a:lnTo>
                <a:lnTo>
                  <a:pt x="67734" y="127000"/>
                </a:lnTo>
                <a:lnTo>
                  <a:pt x="76200" y="135466"/>
                </a:lnTo>
                <a:lnTo>
                  <a:pt x="84666" y="135466"/>
                </a:lnTo>
                <a:lnTo>
                  <a:pt x="93133" y="143933"/>
                </a:lnTo>
                <a:lnTo>
                  <a:pt x="101600" y="143933"/>
                </a:lnTo>
                <a:lnTo>
                  <a:pt x="110067" y="143933"/>
                </a:lnTo>
                <a:lnTo>
                  <a:pt x="118534" y="152400"/>
                </a:lnTo>
                <a:lnTo>
                  <a:pt x="127000" y="152400"/>
                </a:lnTo>
                <a:lnTo>
                  <a:pt x="135466" y="152400"/>
                </a:lnTo>
                <a:lnTo>
                  <a:pt x="143934" y="160866"/>
                </a:lnTo>
                <a:lnTo>
                  <a:pt x="152400" y="160866"/>
                </a:lnTo>
                <a:lnTo>
                  <a:pt x="160866" y="160866"/>
                </a:lnTo>
                <a:lnTo>
                  <a:pt x="169333" y="169333"/>
                </a:lnTo>
                <a:lnTo>
                  <a:pt x="169333" y="169333"/>
                </a:lnTo>
                <a:lnTo>
                  <a:pt x="186267" y="169333"/>
                </a:lnTo>
                <a:lnTo>
                  <a:pt x="194734" y="177800"/>
                </a:lnTo>
                <a:lnTo>
                  <a:pt x="203200" y="177800"/>
                </a:lnTo>
                <a:lnTo>
                  <a:pt x="203200" y="186266"/>
                </a:lnTo>
                <a:lnTo>
                  <a:pt x="211666" y="186266"/>
                </a:lnTo>
                <a:lnTo>
                  <a:pt x="220134" y="194733"/>
                </a:lnTo>
                <a:lnTo>
                  <a:pt x="220134" y="203200"/>
                </a:lnTo>
                <a:lnTo>
                  <a:pt x="228600" y="203200"/>
                </a:lnTo>
                <a:lnTo>
                  <a:pt x="228600" y="211666"/>
                </a:lnTo>
                <a:lnTo>
                  <a:pt x="237066" y="211666"/>
                </a:lnTo>
                <a:lnTo>
                  <a:pt x="237066" y="220133"/>
                </a:lnTo>
                <a:lnTo>
                  <a:pt x="245533" y="220133"/>
                </a:lnTo>
                <a:lnTo>
                  <a:pt x="245533" y="220133"/>
                </a:lnTo>
                <a:lnTo>
                  <a:pt x="245533" y="228600"/>
                </a:lnTo>
                <a:lnTo>
                  <a:pt x="245533" y="237066"/>
                </a:lnTo>
                <a:lnTo>
                  <a:pt x="245533" y="237066"/>
                </a:lnTo>
                <a:lnTo>
                  <a:pt x="245533" y="245533"/>
                </a:lnTo>
                <a:lnTo>
                  <a:pt x="245533" y="245533"/>
                </a:lnTo>
                <a:lnTo>
                  <a:pt x="245533" y="254000"/>
                </a:lnTo>
                <a:lnTo>
                  <a:pt x="237066" y="254000"/>
                </a:lnTo>
                <a:lnTo>
                  <a:pt x="237066" y="262466"/>
                </a:lnTo>
                <a:lnTo>
                  <a:pt x="228600" y="270933"/>
                </a:lnTo>
                <a:lnTo>
                  <a:pt x="220134" y="270933"/>
                </a:lnTo>
                <a:lnTo>
                  <a:pt x="220134" y="279400"/>
                </a:lnTo>
                <a:lnTo>
                  <a:pt x="211666" y="279400"/>
                </a:lnTo>
                <a:lnTo>
                  <a:pt x="211666" y="287866"/>
                </a:lnTo>
                <a:lnTo>
                  <a:pt x="203200" y="287866"/>
                </a:lnTo>
                <a:lnTo>
                  <a:pt x="194734" y="296333"/>
                </a:lnTo>
                <a:lnTo>
                  <a:pt x="186267" y="296333"/>
                </a:lnTo>
                <a:lnTo>
                  <a:pt x="177800" y="296333"/>
                </a:lnTo>
                <a:lnTo>
                  <a:pt x="169333" y="296333"/>
                </a:lnTo>
                <a:lnTo>
                  <a:pt x="169333" y="296333"/>
                </a:lnTo>
                <a:lnTo>
                  <a:pt x="160866" y="304800"/>
                </a:lnTo>
                <a:lnTo>
                  <a:pt x="152400" y="304800"/>
                </a:lnTo>
                <a:lnTo>
                  <a:pt x="143934" y="304800"/>
                </a:lnTo>
                <a:lnTo>
                  <a:pt x="135466" y="304800"/>
                </a:lnTo>
                <a:lnTo>
                  <a:pt x="127000" y="304800"/>
                </a:lnTo>
                <a:lnTo>
                  <a:pt x="118534" y="304800"/>
                </a:lnTo>
                <a:lnTo>
                  <a:pt x="110067" y="304800"/>
                </a:lnTo>
                <a:lnTo>
                  <a:pt x="110067" y="304800"/>
                </a:lnTo>
                <a:lnTo>
                  <a:pt x="101600" y="313266"/>
                </a:lnTo>
                <a:lnTo>
                  <a:pt x="93133" y="313266"/>
                </a:lnTo>
                <a:lnTo>
                  <a:pt x="84666" y="313266"/>
                </a:lnTo>
                <a:lnTo>
                  <a:pt x="84666" y="313266"/>
                </a:lnTo>
                <a:lnTo>
                  <a:pt x="76200" y="313266"/>
                </a:lnTo>
                <a:lnTo>
                  <a:pt x="67734" y="313266"/>
                </a:lnTo>
                <a:lnTo>
                  <a:pt x="59266" y="313266"/>
                </a:lnTo>
                <a:lnTo>
                  <a:pt x="50800" y="313266"/>
                </a:lnTo>
                <a:lnTo>
                  <a:pt x="50800" y="313266"/>
                </a:lnTo>
                <a:lnTo>
                  <a:pt x="42334" y="313266"/>
                </a:lnTo>
                <a:lnTo>
                  <a:pt x="33867" y="313266"/>
                </a:lnTo>
                <a:lnTo>
                  <a:pt x="33867" y="313266"/>
                </a:lnTo>
                <a:lnTo>
                  <a:pt x="25400" y="313266"/>
                </a:lnTo>
                <a:lnTo>
                  <a:pt x="25400" y="313266"/>
                </a:lnTo>
                <a:lnTo>
                  <a:pt x="25400" y="304800"/>
                </a:lnTo>
                <a:lnTo>
                  <a:pt x="16933" y="304800"/>
                </a:lnTo>
                <a:lnTo>
                  <a:pt x="16933" y="304800"/>
                </a:lnTo>
                <a:lnTo>
                  <a:pt x="8466" y="304800"/>
                </a:lnTo>
                <a:lnTo>
                  <a:pt x="8466" y="304800"/>
                </a:lnTo>
                <a:lnTo>
                  <a:pt x="8466" y="296333"/>
                </a:lnTo>
                <a:lnTo>
                  <a:pt x="8466" y="296333"/>
                </a:lnTo>
                <a:lnTo>
                  <a:pt x="8466" y="296333"/>
                </a:lnTo>
                <a:lnTo>
                  <a:pt x="8466" y="296333"/>
                </a:lnTo>
                <a:lnTo>
                  <a:pt x="8466" y="287866"/>
                </a:lnTo>
                <a:lnTo>
                  <a:pt x="8466" y="287866"/>
                </a:lnTo>
                <a:lnTo>
                  <a:pt x="16933" y="287866"/>
                </a:lnTo>
                <a:lnTo>
                  <a:pt x="25400" y="279400"/>
                </a:lnTo>
                <a:lnTo>
                  <a:pt x="25400" y="270933"/>
                </a:lnTo>
                <a:lnTo>
                  <a:pt x="33867" y="270933"/>
                </a:lnTo>
                <a:lnTo>
                  <a:pt x="33867" y="262466"/>
                </a:lnTo>
                <a:lnTo>
                  <a:pt x="42334" y="254000"/>
                </a:lnTo>
                <a:lnTo>
                  <a:pt x="50800" y="254000"/>
                </a:lnTo>
                <a:lnTo>
                  <a:pt x="50800" y="245533"/>
                </a:lnTo>
                <a:lnTo>
                  <a:pt x="59266" y="245533"/>
                </a:lnTo>
                <a:lnTo>
                  <a:pt x="67734" y="237066"/>
                </a:lnTo>
                <a:lnTo>
                  <a:pt x="76200" y="228600"/>
                </a:lnTo>
                <a:lnTo>
                  <a:pt x="84666" y="228600"/>
                </a:lnTo>
                <a:lnTo>
                  <a:pt x="93133" y="220133"/>
                </a:lnTo>
                <a:lnTo>
                  <a:pt x="101600" y="211666"/>
                </a:lnTo>
                <a:lnTo>
                  <a:pt x="101600" y="211666"/>
                </a:lnTo>
                <a:lnTo>
                  <a:pt x="110067" y="203200"/>
                </a:lnTo>
                <a:lnTo>
                  <a:pt x="118534" y="194733"/>
                </a:lnTo>
                <a:lnTo>
                  <a:pt x="127000" y="194733"/>
                </a:lnTo>
                <a:lnTo>
                  <a:pt x="135466" y="186266"/>
                </a:lnTo>
                <a:lnTo>
                  <a:pt x="143934" y="177800"/>
                </a:lnTo>
                <a:lnTo>
                  <a:pt x="143934" y="177800"/>
                </a:lnTo>
                <a:lnTo>
                  <a:pt x="152400" y="169333"/>
                </a:lnTo>
                <a:lnTo>
                  <a:pt x="160866" y="160866"/>
                </a:lnTo>
                <a:lnTo>
                  <a:pt x="160866" y="160866"/>
                </a:lnTo>
                <a:lnTo>
                  <a:pt x="169333" y="152400"/>
                </a:lnTo>
                <a:lnTo>
                  <a:pt x="177800" y="143933"/>
                </a:lnTo>
                <a:lnTo>
                  <a:pt x="186267" y="135466"/>
                </a:lnTo>
                <a:lnTo>
                  <a:pt x="194734" y="135466"/>
                </a:lnTo>
                <a:lnTo>
                  <a:pt x="203200" y="127000"/>
                </a:lnTo>
                <a:lnTo>
                  <a:pt x="203200" y="118533"/>
                </a:lnTo>
                <a:lnTo>
                  <a:pt x="211666" y="110066"/>
                </a:lnTo>
                <a:lnTo>
                  <a:pt x="220134" y="101600"/>
                </a:lnTo>
                <a:lnTo>
                  <a:pt x="220134" y="101600"/>
                </a:lnTo>
                <a:lnTo>
                  <a:pt x="228600" y="93133"/>
                </a:lnTo>
                <a:lnTo>
                  <a:pt x="237066" y="84666"/>
                </a:lnTo>
                <a:lnTo>
                  <a:pt x="237066" y="84666"/>
                </a:lnTo>
                <a:lnTo>
                  <a:pt x="245533" y="76200"/>
                </a:lnTo>
                <a:lnTo>
                  <a:pt x="254000" y="67733"/>
                </a:lnTo>
                <a:lnTo>
                  <a:pt x="254000" y="67733"/>
                </a:lnTo>
                <a:lnTo>
                  <a:pt x="262467" y="59266"/>
                </a:lnTo>
                <a:lnTo>
                  <a:pt x="262467" y="59266"/>
                </a:lnTo>
                <a:lnTo>
                  <a:pt x="262467" y="59266"/>
                </a:lnTo>
                <a:lnTo>
                  <a:pt x="270934" y="50800"/>
                </a:lnTo>
                <a:lnTo>
                  <a:pt x="270934" y="50800"/>
                </a:lnTo>
                <a:lnTo>
                  <a:pt x="279400" y="42333"/>
                </a:lnTo>
                <a:lnTo>
                  <a:pt x="279400" y="42333"/>
                </a:lnTo>
                <a:lnTo>
                  <a:pt x="279400" y="42333"/>
                </a:lnTo>
                <a:lnTo>
                  <a:pt x="287866" y="33866"/>
                </a:lnTo>
                <a:lnTo>
                  <a:pt x="287866" y="25400"/>
                </a:lnTo>
                <a:lnTo>
                  <a:pt x="287866" y="25400"/>
                </a:lnTo>
                <a:lnTo>
                  <a:pt x="287866" y="25400"/>
                </a:lnTo>
                <a:lnTo>
                  <a:pt x="296334" y="25400"/>
                </a:lnTo>
                <a:lnTo>
                  <a:pt x="296334" y="25400"/>
                </a:lnTo>
                <a:lnTo>
                  <a:pt x="296334" y="25400"/>
                </a:lnTo>
                <a:lnTo>
                  <a:pt x="296334" y="16933"/>
                </a:lnTo>
                <a:lnTo>
                  <a:pt x="296334" y="16933"/>
                </a:lnTo>
                <a:lnTo>
                  <a:pt x="304800" y="16933"/>
                </a:lnTo>
                <a:lnTo>
                  <a:pt x="304800" y="16933"/>
                </a:lnTo>
                <a:lnTo>
                  <a:pt x="304800" y="16933"/>
                </a:lnTo>
                <a:lnTo>
                  <a:pt x="304800" y="16933"/>
                </a:lnTo>
                <a:lnTo>
                  <a:pt x="304800" y="16933"/>
                </a:lnTo>
                <a:lnTo>
                  <a:pt x="304800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0761134" y="1219200"/>
            <a:ext cx="279400" cy="567268"/>
          </a:xfrm>
          <a:custGeom>
            <a:avLst/>
            <a:gdLst/>
            <a:ahLst/>
            <a:cxnLst/>
            <a:rect l="0" t="0" r="0" b="0"/>
            <a:pathLst>
              <a:path w="279400" h="567268">
                <a:moveTo>
                  <a:pt x="237066" y="8467"/>
                </a:moveTo>
                <a:lnTo>
                  <a:pt x="237066" y="8467"/>
                </a:lnTo>
                <a:lnTo>
                  <a:pt x="237066" y="8467"/>
                </a:lnTo>
                <a:lnTo>
                  <a:pt x="237066" y="8467"/>
                </a:lnTo>
                <a:lnTo>
                  <a:pt x="237066" y="8467"/>
                </a:lnTo>
                <a:lnTo>
                  <a:pt x="237066" y="8467"/>
                </a:lnTo>
                <a:lnTo>
                  <a:pt x="228600" y="8467"/>
                </a:lnTo>
                <a:lnTo>
                  <a:pt x="228600" y="8467"/>
                </a:lnTo>
                <a:lnTo>
                  <a:pt x="220133" y="8467"/>
                </a:lnTo>
                <a:lnTo>
                  <a:pt x="211666" y="8467"/>
                </a:lnTo>
                <a:lnTo>
                  <a:pt x="203199" y="0"/>
                </a:lnTo>
                <a:lnTo>
                  <a:pt x="194732" y="0"/>
                </a:lnTo>
                <a:lnTo>
                  <a:pt x="177800" y="0"/>
                </a:lnTo>
                <a:lnTo>
                  <a:pt x="169332" y="0"/>
                </a:lnTo>
                <a:lnTo>
                  <a:pt x="152400" y="8467"/>
                </a:lnTo>
                <a:lnTo>
                  <a:pt x="143933" y="8467"/>
                </a:lnTo>
                <a:lnTo>
                  <a:pt x="126999" y="8467"/>
                </a:lnTo>
                <a:lnTo>
                  <a:pt x="110066" y="16933"/>
                </a:lnTo>
                <a:lnTo>
                  <a:pt x="101600" y="16933"/>
                </a:lnTo>
                <a:lnTo>
                  <a:pt x="84666" y="25400"/>
                </a:lnTo>
                <a:lnTo>
                  <a:pt x="76200" y="33867"/>
                </a:lnTo>
                <a:lnTo>
                  <a:pt x="67733" y="42333"/>
                </a:lnTo>
                <a:lnTo>
                  <a:pt x="59266" y="42333"/>
                </a:lnTo>
                <a:lnTo>
                  <a:pt x="50799" y="50800"/>
                </a:lnTo>
                <a:lnTo>
                  <a:pt x="42332" y="59267"/>
                </a:lnTo>
                <a:lnTo>
                  <a:pt x="33866" y="67733"/>
                </a:lnTo>
                <a:lnTo>
                  <a:pt x="25400" y="76200"/>
                </a:lnTo>
                <a:lnTo>
                  <a:pt x="16932" y="84667"/>
                </a:lnTo>
                <a:lnTo>
                  <a:pt x="16932" y="93133"/>
                </a:lnTo>
                <a:lnTo>
                  <a:pt x="8466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0" y="135467"/>
                </a:lnTo>
                <a:lnTo>
                  <a:pt x="0" y="152400"/>
                </a:lnTo>
                <a:lnTo>
                  <a:pt x="8466" y="160867"/>
                </a:lnTo>
                <a:lnTo>
                  <a:pt x="16932" y="177800"/>
                </a:lnTo>
                <a:lnTo>
                  <a:pt x="25400" y="186267"/>
                </a:lnTo>
                <a:lnTo>
                  <a:pt x="33866" y="194733"/>
                </a:lnTo>
                <a:lnTo>
                  <a:pt x="50799" y="211667"/>
                </a:lnTo>
                <a:lnTo>
                  <a:pt x="67733" y="220133"/>
                </a:lnTo>
                <a:lnTo>
                  <a:pt x="84666" y="237067"/>
                </a:lnTo>
                <a:lnTo>
                  <a:pt x="101600" y="245533"/>
                </a:lnTo>
                <a:lnTo>
                  <a:pt x="118532" y="254000"/>
                </a:lnTo>
                <a:lnTo>
                  <a:pt x="135466" y="270933"/>
                </a:lnTo>
                <a:lnTo>
                  <a:pt x="152400" y="287867"/>
                </a:lnTo>
                <a:lnTo>
                  <a:pt x="169332" y="304800"/>
                </a:lnTo>
                <a:lnTo>
                  <a:pt x="186266" y="321733"/>
                </a:lnTo>
                <a:lnTo>
                  <a:pt x="203199" y="330200"/>
                </a:lnTo>
                <a:lnTo>
                  <a:pt x="211666" y="355600"/>
                </a:lnTo>
                <a:lnTo>
                  <a:pt x="228600" y="364067"/>
                </a:lnTo>
                <a:lnTo>
                  <a:pt x="237066" y="389467"/>
                </a:lnTo>
                <a:lnTo>
                  <a:pt x="245532" y="397933"/>
                </a:lnTo>
                <a:lnTo>
                  <a:pt x="254000" y="414867"/>
                </a:lnTo>
                <a:lnTo>
                  <a:pt x="262466" y="431800"/>
                </a:lnTo>
                <a:lnTo>
                  <a:pt x="270932" y="448733"/>
                </a:lnTo>
                <a:lnTo>
                  <a:pt x="270932" y="457200"/>
                </a:lnTo>
                <a:lnTo>
                  <a:pt x="270932" y="465667"/>
                </a:lnTo>
                <a:lnTo>
                  <a:pt x="279399" y="482600"/>
                </a:lnTo>
                <a:lnTo>
                  <a:pt x="270932" y="499533"/>
                </a:lnTo>
                <a:lnTo>
                  <a:pt x="270932" y="508000"/>
                </a:lnTo>
                <a:lnTo>
                  <a:pt x="270932" y="516467"/>
                </a:lnTo>
                <a:lnTo>
                  <a:pt x="262466" y="524933"/>
                </a:lnTo>
                <a:lnTo>
                  <a:pt x="254000" y="533400"/>
                </a:lnTo>
                <a:lnTo>
                  <a:pt x="245532" y="541867"/>
                </a:lnTo>
                <a:lnTo>
                  <a:pt x="237066" y="550333"/>
                </a:lnTo>
                <a:lnTo>
                  <a:pt x="228600" y="550333"/>
                </a:lnTo>
                <a:lnTo>
                  <a:pt x="211666" y="550333"/>
                </a:lnTo>
                <a:lnTo>
                  <a:pt x="203199" y="558800"/>
                </a:lnTo>
                <a:lnTo>
                  <a:pt x="194732" y="558800"/>
                </a:lnTo>
                <a:lnTo>
                  <a:pt x="169332" y="558800"/>
                </a:lnTo>
                <a:lnTo>
                  <a:pt x="160866" y="567267"/>
                </a:lnTo>
                <a:lnTo>
                  <a:pt x="152400" y="567267"/>
                </a:lnTo>
                <a:lnTo>
                  <a:pt x="135466" y="567267"/>
                </a:lnTo>
                <a:lnTo>
                  <a:pt x="126999" y="567267"/>
                </a:lnTo>
                <a:lnTo>
                  <a:pt x="118532" y="567267"/>
                </a:lnTo>
                <a:lnTo>
                  <a:pt x="101600" y="567267"/>
                </a:lnTo>
                <a:lnTo>
                  <a:pt x="93132" y="567267"/>
                </a:lnTo>
                <a:lnTo>
                  <a:pt x="84666" y="567267"/>
                </a:lnTo>
                <a:lnTo>
                  <a:pt x="76200" y="567267"/>
                </a:lnTo>
                <a:lnTo>
                  <a:pt x="67733" y="567267"/>
                </a:lnTo>
                <a:lnTo>
                  <a:pt x="59266" y="558800"/>
                </a:lnTo>
                <a:lnTo>
                  <a:pt x="50799" y="558800"/>
                </a:lnTo>
                <a:lnTo>
                  <a:pt x="50799" y="558800"/>
                </a:lnTo>
                <a:lnTo>
                  <a:pt x="42332" y="550333"/>
                </a:lnTo>
                <a:lnTo>
                  <a:pt x="33866" y="550333"/>
                </a:lnTo>
                <a:lnTo>
                  <a:pt x="33866" y="541867"/>
                </a:lnTo>
                <a:lnTo>
                  <a:pt x="25400" y="541867"/>
                </a:lnTo>
                <a:lnTo>
                  <a:pt x="25400" y="533400"/>
                </a:lnTo>
                <a:lnTo>
                  <a:pt x="25400" y="533400"/>
                </a:lnTo>
                <a:lnTo>
                  <a:pt x="25400" y="524933"/>
                </a:lnTo>
                <a:lnTo>
                  <a:pt x="16932" y="516467"/>
                </a:lnTo>
                <a:lnTo>
                  <a:pt x="16932" y="508000"/>
                </a:lnTo>
                <a:lnTo>
                  <a:pt x="16932" y="499533"/>
                </a:lnTo>
                <a:lnTo>
                  <a:pt x="16932" y="491067"/>
                </a:lnTo>
                <a:lnTo>
                  <a:pt x="25400" y="482600"/>
                </a:lnTo>
                <a:lnTo>
                  <a:pt x="25400" y="474133"/>
                </a:lnTo>
                <a:lnTo>
                  <a:pt x="25400" y="465667"/>
                </a:lnTo>
                <a:lnTo>
                  <a:pt x="25400" y="457200"/>
                </a:lnTo>
                <a:lnTo>
                  <a:pt x="25400" y="448733"/>
                </a:lnTo>
                <a:lnTo>
                  <a:pt x="33866" y="440267"/>
                </a:lnTo>
                <a:lnTo>
                  <a:pt x="33866" y="431800"/>
                </a:lnTo>
                <a:lnTo>
                  <a:pt x="33866" y="423333"/>
                </a:lnTo>
                <a:lnTo>
                  <a:pt x="42332" y="406400"/>
                </a:lnTo>
                <a:lnTo>
                  <a:pt x="50799" y="397933"/>
                </a:lnTo>
                <a:lnTo>
                  <a:pt x="50799" y="389467"/>
                </a:lnTo>
                <a:lnTo>
                  <a:pt x="59266" y="381000"/>
                </a:lnTo>
                <a:lnTo>
                  <a:pt x="59266" y="364067"/>
                </a:lnTo>
                <a:lnTo>
                  <a:pt x="67733" y="355600"/>
                </a:lnTo>
                <a:lnTo>
                  <a:pt x="76200" y="347133"/>
                </a:lnTo>
                <a:lnTo>
                  <a:pt x="76200" y="330200"/>
                </a:lnTo>
                <a:lnTo>
                  <a:pt x="84666" y="321733"/>
                </a:lnTo>
                <a:lnTo>
                  <a:pt x="93132" y="313267"/>
                </a:lnTo>
                <a:lnTo>
                  <a:pt x="93132" y="304800"/>
                </a:lnTo>
                <a:lnTo>
                  <a:pt x="101600" y="287867"/>
                </a:lnTo>
                <a:lnTo>
                  <a:pt x="101600" y="270933"/>
                </a:lnTo>
                <a:lnTo>
                  <a:pt x="110066" y="262467"/>
                </a:lnTo>
                <a:lnTo>
                  <a:pt x="110066" y="245533"/>
                </a:lnTo>
                <a:lnTo>
                  <a:pt x="118532" y="228600"/>
                </a:lnTo>
                <a:lnTo>
                  <a:pt x="126999" y="211667"/>
                </a:lnTo>
                <a:lnTo>
                  <a:pt x="126999" y="194733"/>
                </a:lnTo>
                <a:lnTo>
                  <a:pt x="135466" y="177800"/>
                </a:lnTo>
                <a:lnTo>
                  <a:pt x="135466" y="160867"/>
                </a:lnTo>
                <a:lnTo>
                  <a:pt x="135466" y="135467"/>
                </a:lnTo>
                <a:lnTo>
                  <a:pt x="143933" y="118533"/>
                </a:lnTo>
                <a:lnTo>
                  <a:pt x="143933" y="101600"/>
                </a:lnTo>
                <a:lnTo>
                  <a:pt x="152400" y="84667"/>
                </a:lnTo>
                <a:lnTo>
                  <a:pt x="152400" y="67733"/>
                </a:lnTo>
                <a:lnTo>
                  <a:pt x="160866" y="50800"/>
                </a:lnTo>
                <a:lnTo>
                  <a:pt x="160866" y="50800"/>
                </a:lnTo>
                <a:lnTo>
                  <a:pt x="160866" y="33867"/>
                </a:lnTo>
                <a:lnTo>
                  <a:pt x="160866" y="33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11091334" y="1016000"/>
            <a:ext cx="177800" cy="152401"/>
          </a:xfrm>
          <a:custGeom>
            <a:avLst/>
            <a:gdLst/>
            <a:ahLst/>
            <a:cxnLst/>
            <a:rect l="0" t="0" r="0" b="0"/>
            <a:pathLst>
              <a:path w="177800" h="152401">
                <a:moveTo>
                  <a:pt x="16932" y="0"/>
                </a:moveTo>
                <a:lnTo>
                  <a:pt x="16932" y="0"/>
                </a:lnTo>
                <a:lnTo>
                  <a:pt x="16932" y="0"/>
                </a:lnTo>
                <a:lnTo>
                  <a:pt x="16932" y="0"/>
                </a:lnTo>
                <a:lnTo>
                  <a:pt x="16932" y="8467"/>
                </a:lnTo>
                <a:lnTo>
                  <a:pt x="16932" y="8467"/>
                </a:lnTo>
                <a:lnTo>
                  <a:pt x="16932" y="8467"/>
                </a:lnTo>
                <a:lnTo>
                  <a:pt x="16932" y="16933"/>
                </a:lnTo>
                <a:lnTo>
                  <a:pt x="16932" y="25400"/>
                </a:lnTo>
                <a:lnTo>
                  <a:pt x="16932" y="33867"/>
                </a:lnTo>
                <a:lnTo>
                  <a:pt x="16932" y="50800"/>
                </a:lnTo>
                <a:lnTo>
                  <a:pt x="16932" y="59267"/>
                </a:lnTo>
                <a:lnTo>
                  <a:pt x="8466" y="76200"/>
                </a:lnTo>
                <a:lnTo>
                  <a:pt x="8466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8466" y="135467"/>
                </a:lnTo>
                <a:lnTo>
                  <a:pt x="8466" y="135467"/>
                </a:lnTo>
                <a:lnTo>
                  <a:pt x="16932" y="143933"/>
                </a:lnTo>
                <a:lnTo>
                  <a:pt x="25399" y="143933"/>
                </a:lnTo>
                <a:lnTo>
                  <a:pt x="25399" y="143933"/>
                </a:lnTo>
                <a:lnTo>
                  <a:pt x="33866" y="143933"/>
                </a:lnTo>
                <a:lnTo>
                  <a:pt x="42333" y="152400"/>
                </a:lnTo>
                <a:lnTo>
                  <a:pt x="59266" y="152400"/>
                </a:lnTo>
                <a:lnTo>
                  <a:pt x="67732" y="143933"/>
                </a:lnTo>
                <a:lnTo>
                  <a:pt x="84666" y="143933"/>
                </a:lnTo>
                <a:lnTo>
                  <a:pt x="93132" y="135467"/>
                </a:lnTo>
                <a:lnTo>
                  <a:pt x="110066" y="135467"/>
                </a:lnTo>
                <a:lnTo>
                  <a:pt x="127000" y="127000"/>
                </a:lnTo>
                <a:lnTo>
                  <a:pt x="135466" y="127000"/>
                </a:lnTo>
                <a:lnTo>
                  <a:pt x="143932" y="118533"/>
                </a:lnTo>
                <a:lnTo>
                  <a:pt x="152400" y="118533"/>
                </a:lnTo>
                <a:lnTo>
                  <a:pt x="160866" y="110067"/>
                </a:lnTo>
                <a:lnTo>
                  <a:pt x="169332" y="110067"/>
                </a:lnTo>
                <a:lnTo>
                  <a:pt x="169332" y="110067"/>
                </a:lnTo>
                <a:lnTo>
                  <a:pt x="177799" y="110067"/>
                </a:lnTo>
                <a:lnTo>
                  <a:pt x="177799" y="110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1226800" y="1007533"/>
            <a:ext cx="59268" cy="660401"/>
          </a:xfrm>
          <a:custGeom>
            <a:avLst/>
            <a:gdLst/>
            <a:ahLst/>
            <a:cxnLst/>
            <a:rect l="0" t="0" r="0" b="0"/>
            <a:pathLst>
              <a:path w="59268" h="660401">
                <a:moveTo>
                  <a:pt x="25400" y="0"/>
                </a:moveTo>
                <a:lnTo>
                  <a:pt x="33866" y="0"/>
                </a:lnTo>
                <a:lnTo>
                  <a:pt x="33866" y="0"/>
                </a:lnTo>
                <a:lnTo>
                  <a:pt x="42333" y="0"/>
                </a:lnTo>
                <a:lnTo>
                  <a:pt x="42333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9267" y="16934"/>
                </a:lnTo>
                <a:lnTo>
                  <a:pt x="59267" y="16934"/>
                </a:lnTo>
                <a:lnTo>
                  <a:pt x="59267" y="25400"/>
                </a:lnTo>
                <a:lnTo>
                  <a:pt x="50800" y="33867"/>
                </a:lnTo>
                <a:lnTo>
                  <a:pt x="50800" y="50800"/>
                </a:lnTo>
                <a:lnTo>
                  <a:pt x="42333" y="76200"/>
                </a:lnTo>
                <a:lnTo>
                  <a:pt x="33866" y="101600"/>
                </a:lnTo>
                <a:lnTo>
                  <a:pt x="25400" y="127000"/>
                </a:lnTo>
                <a:lnTo>
                  <a:pt x="16934" y="160867"/>
                </a:lnTo>
                <a:lnTo>
                  <a:pt x="8466" y="203200"/>
                </a:lnTo>
                <a:lnTo>
                  <a:pt x="8466" y="245534"/>
                </a:lnTo>
                <a:lnTo>
                  <a:pt x="0" y="287867"/>
                </a:lnTo>
                <a:lnTo>
                  <a:pt x="0" y="338667"/>
                </a:lnTo>
                <a:lnTo>
                  <a:pt x="0" y="389467"/>
                </a:lnTo>
                <a:lnTo>
                  <a:pt x="0" y="431800"/>
                </a:lnTo>
                <a:lnTo>
                  <a:pt x="8466" y="482600"/>
                </a:lnTo>
                <a:lnTo>
                  <a:pt x="16934" y="533400"/>
                </a:lnTo>
                <a:lnTo>
                  <a:pt x="25400" y="575734"/>
                </a:lnTo>
                <a:lnTo>
                  <a:pt x="42333" y="618067"/>
                </a:lnTo>
                <a:lnTo>
                  <a:pt x="42333" y="618067"/>
                </a:lnTo>
                <a:lnTo>
                  <a:pt x="50800" y="660400"/>
                </a:lnTo>
                <a:lnTo>
                  <a:pt x="50800" y="660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8678333" y="4478867"/>
            <a:ext cx="491068" cy="287867"/>
          </a:xfrm>
          <a:custGeom>
            <a:avLst/>
            <a:gdLst/>
            <a:ahLst/>
            <a:cxnLst/>
            <a:rect l="0" t="0" r="0" b="0"/>
            <a:pathLst>
              <a:path w="491068" h="287867">
                <a:moveTo>
                  <a:pt x="287867" y="8466"/>
                </a:moveTo>
                <a:lnTo>
                  <a:pt x="287867" y="8466"/>
                </a:lnTo>
                <a:lnTo>
                  <a:pt x="270933" y="8466"/>
                </a:lnTo>
                <a:lnTo>
                  <a:pt x="262467" y="8466"/>
                </a:lnTo>
                <a:lnTo>
                  <a:pt x="245534" y="0"/>
                </a:lnTo>
                <a:lnTo>
                  <a:pt x="228600" y="0"/>
                </a:lnTo>
                <a:lnTo>
                  <a:pt x="211667" y="0"/>
                </a:lnTo>
                <a:lnTo>
                  <a:pt x="186267" y="8466"/>
                </a:lnTo>
                <a:lnTo>
                  <a:pt x="160867" y="16933"/>
                </a:lnTo>
                <a:lnTo>
                  <a:pt x="143934" y="25400"/>
                </a:lnTo>
                <a:lnTo>
                  <a:pt x="118533" y="42333"/>
                </a:lnTo>
                <a:lnTo>
                  <a:pt x="93134" y="59266"/>
                </a:lnTo>
                <a:lnTo>
                  <a:pt x="76200" y="76200"/>
                </a:lnTo>
                <a:lnTo>
                  <a:pt x="50801" y="101600"/>
                </a:lnTo>
                <a:lnTo>
                  <a:pt x="33867" y="127000"/>
                </a:lnTo>
                <a:lnTo>
                  <a:pt x="16934" y="152400"/>
                </a:lnTo>
                <a:lnTo>
                  <a:pt x="8467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8467" y="245533"/>
                </a:lnTo>
                <a:lnTo>
                  <a:pt x="16934" y="262466"/>
                </a:lnTo>
                <a:lnTo>
                  <a:pt x="33867" y="270933"/>
                </a:lnTo>
                <a:lnTo>
                  <a:pt x="42333" y="279400"/>
                </a:lnTo>
                <a:lnTo>
                  <a:pt x="59267" y="287866"/>
                </a:lnTo>
                <a:lnTo>
                  <a:pt x="84667" y="287866"/>
                </a:lnTo>
                <a:lnTo>
                  <a:pt x="110067" y="287866"/>
                </a:lnTo>
                <a:lnTo>
                  <a:pt x="127001" y="287866"/>
                </a:lnTo>
                <a:lnTo>
                  <a:pt x="152400" y="279400"/>
                </a:lnTo>
                <a:lnTo>
                  <a:pt x="177800" y="262466"/>
                </a:lnTo>
                <a:lnTo>
                  <a:pt x="194733" y="245533"/>
                </a:lnTo>
                <a:lnTo>
                  <a:pt x="220134" y="228600"/>
                </a:lnTo>
                <a:lnTo>
                  <a:pt x="237067" y="203200"/>
                </a:lnTo>
                <a:lnTo>
                  <a:pt x="245534" y="177800"/>
                </a:lnTo>
                <a:lnTo>
                  <a:pt x="254000" y="160866"/>
                </a:lnTo>
                <a:lnTo>
                  <a:pt x="262467" y="135466"/>
                </a:lnTo>
                <a:lnTo>
                  <a:pt x="262467" y="110066"/>
                </a:lnTo>
                <a:lnTo>
                  <a:pt x="262467" y="93133"/>
                </a:lnTo>
                <a:lnTo>
                  <a:pt x="262467" y="76200"/>
                </a:lnTo>
                <a:lnTo>
                  <a:pt x="254000" y="67733"/>
                </a:lnTo>
                <a:lnTo>
                  <a:pt x="245534" y="59266"/>
                </a:lnTo>
                <a:lnTo>
                  <a:pt x="237067" y="50800"/>
                </a:lnTo>
                <a:lnTo>
                  <a:pt x="237067" y="50800"/>
                </a:lnTo>
                <a:lnTo>
                  <a:pt x="228600" y="50800"/>
                </a:lnTo>
                <a:lnTo>
                  <a:pt x="228600" y="50800"/>
                </a:lnTo>
                <a:lnTo>
                  <a:pt x="220134" y="59266"/>
                </a:lnTo>
                <a:lnTo>
                  <a:pt x="220134" y="67733"/>
                </a:lnTo>
                <a:lnTo>
                  <a:pt x="228600" y="84666"/>
                </a:lnTo>
                <a:lnTo>
                  <a:pt x="228600" y="93133"/>
                </a:lnTo>
                <a:lnTo>
                  <a:pt x="245534" y="110066"/>
                </a:lnTo>
                <a:lnTo>
                  <a:pt x="262467" y="127000"/>
                </a:lnTo>
                <a:lnTo>
                  <a:pt x="279401" y="152400"/>
                </a:lnTo>
                <a:lnTo>
                  <a:pt x="296334" y="169333"/>
                </a:lnTo>
                <a:lnTo>
                  <a:pt x="321734" y="186266"/>
                </a:lnTo>
                <a:lnTo>
                  <a:pt x="347133" y="203200"/>
                </a:lnTo>
                <a:lnTo>
                  <a:pt x="372534" y="211666"/>
                </a:lnTo>
                <a:lnTo>
                  <a:pt x="397934" y="220133"/>
                </a:lnTo>
                <a:lnTo>
                  <a:pt x="423333" y="228600"/>
                </a:lnTo>
                <a:lnTo>
                  <a:pt x="448734" y="237066"/>
                </a:lnTo>
                <a:lnTo>
                  <a:pt x="465667" y="237066"/>
                </a:lnTo>
                <a:lnTo>
                  <a:pt x="465667" y="237066"/>
                </a:lnTo>
                <a:lnTo>
                  <a:pt x="491067" y="237066"/>
                </a:lnTo>
                <a:lnTo>
                  <a:pt x="491067" y="237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9144000" y="4622800"/>
            <a:ext cx="262467" cy="16934"/>
          </a:xfrm>
          <a:custGeom>
            <a:avLst/>
            <a:gdLst/>
            <a:ahLst/>
            <a:cxnLst/>
            <a:rect l="0" t="0" r="0" b="0"/>
            <a:pathLst>
              <a:path w="262467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33866" y="8467"/>
                </a:lnTo>
                <a:lnTo>
                  <a:pt x="50800" y="8467"/>
                </a:lnTo>
                <a:lnTo>
                  <a:pt x="76200" y="8467"/>
                </a:lnTo>
                <a:lnTo>
                  <a:pt x="110066" y="16933"/>
                </a:lnTo>
                <a:lnTo>
                  <a:pt x="135467" y="16933"/>
                </a:lnTo>
                <a:lnTo>
                  <a:pt x="169333" y="16933"/>
                </a:lnTo>
                <a:lnTo>
                  <a:pt x="194734" y="16933"/>
                </a:lnTo>
                <a:lnTo>
                  <a:pt x="228600" y="16933"/>
                </a:lnTo>
                <a:lnTo>
                  <a:pt x="245533" y="16933"/>
                </a:lnTo>
                <a:lnTo>
                  <a:pt x="245533" y="16933"/>
                </a:lnTo>
                <a:lnTo>
                  <a:pt x="262466" y="8467"/>
                </a:lnTo>
                <a:lnTo>
                  <a:pt x="262466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9516533" y="4436533"/>
            <a:ext cx="25401" cy="338668"/>
          </a:xfrm>
          <a:custGeom>
            <a:avLst/>
            <a:gdLst/>
            <a:ahLst/>
            <a:cxnLst/>
            <a:rect l="0" t="0" r="0" b="0"/>
            <a:pathLst>
              <a:path w="25401" h="338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86267"/>
                </a:lnTo>
                <a:lnTo>
                  <a:pt x="16934" y="220134"/>
                </a:lnTo>
                <a:lnTo>
                  <a:pt x="16934" y="245534"/>
                </a:lnTo>
                <a:lnTo>
                  <a:pt x="16934" y="279400"/>
                </a:lnTo>
                <a:lnTo>
                  <a:pt x="16934" y="304800"/>
                </a:lnTo>
                <a:lnTo>
                  <a:pt x="16934" y="321734"/>
                </a:lnTo>
                <a:lnTo>
                  <a:pt x="16934" y="330200"/>
                </a:lnTo>
                <a:lnTo>
                  <a:pt x="16934" y="338667"/>
                </a:lnTo>
                <a:lnTo>
                  <a:pt x="16934" y="338667"/>
                </a:lnTo>
                <a:lnTo>
                  <a:pt x="16934" y="338667"/>
                </a:lnTo>
                <a:lnTo>
                  <a:pt x="16934" y="338667"/>
                </a:lnTo>
                <a:lnTo>
                  <a:pt x="25400" y="338667"/>
                </a:lnTo>
                <a:lnTo>
                  <a:pt x="25400" y="338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9609667" y="4394200"/>
            <a:ext cx="270934" cy="355601"/>
          </a:xfrm>
          <a:custGeom>
            <a:avLst/>
            <a:gdLst/>
            <a:ahLst/>
            <a:cxnLst/>
            <a:rect l="0" t="0" r="0" b="0"/>
            <a:pathLst>
              <a:path w="270934" h="355601">
                <a:moveTo>
                  <a:pt x="50800" y="84667"/>
                </a:moveTo>
                <a:lnTo>
                  <a:pt x="50800" y="84667"/>
                </a:lnTo>
                <a:lnTo>
                  <a:pt x="42333" y="84667"/>
                </a:lnTo>
                <a:lnTo>
                  <a:pt x="42333" y="84667"/>
                </a:lnTo>
                <a:lnTo>
                  <a:pt x="33867" y="84667"/>
                </a:lnTo>
                <a:lnTo>
                  <a:pt x="33867" y="93133"/>
                </a:lnTo>
                <a:lnTo>
                  <a:pt x="25399" y="93133"/>
                </a:lnTo>
                <a:lnTo>
                  <a:pt x="25399" y="110067"/>
                </a:lnTo>
                <a:lnTo>
                  <a:pt x="16933" y="127000"/>
                </a:lnTo>
                <a:lnTo>
                  <a:pt x="8466" y="143933"/>
                </a:lnTo>
                <a:lnTo>
                  <a:pt x="0" y="169333"/>
                </a:lnTo>
                <a:lnTo>
                  <a:pt x="0" y="194733"/>
                </a:lnTo>
                <a:lnTo>
                  <a:pt x="0" y="220133"/>
                </a:lnTo>
                <a:lnTo>
                  <a:pt x="8466" y="245533"/>
                </a:lnTo>
                <a:lnTo>
                  <a:pt x="8466" y="270933"/>
                </a:lnTo>
                <a:lnTo>
                  <a:pt x="25399" y="296333"/>
                </a:lnTo>
                <a:lnTo>
                  <a:pt x="42333" y="313267"/>
                </a:lnTo>
                <a:lnTo>
                  <a:pt x="59266" y="330200"/>
                </a:lnTo>
                <a:lnTo>
                  <a:pt x="76200" y="347133"/>
                </a:lnTo>
                <a:lnTo>
                  <a:pt x="93133" y="355600"/>
                </a:lnTo>
                <a:lnTo>
                  <a:pt x="118533" y="355600"/>
                </a:lnTo>
                <a:lnTo>
                  <a:pt x="143933" y="355600"/>
                </a:lnTo>
                <a:lnTo>
                  <a:pt x="169333" y="347133"/>
                </a:lnTo>
                <a:lnTo>
                  <a:pt x="194733" y="338667"/>
                </a:lnTo>
                <a:lnTo>
                  <a:pt x="211666" y="321733"/>
                </a:lnTo>
                <a:lnTo>
                  <a:pt x="237067" y="304800"/>
                </a:lnTo>
                <a:lnTo>
                  <a:pt x="253999" y="287867"/>
                </a:lnTo>
                <a:lnTo>
                  <a:pt x="262467" y="270933"/>
                </a:lnTo>
                <a:lnTo>
                  <a:pt x="270933" y="245533"/>
                </a:lnTo>
                <a:lnTo>
                  <a:pt x="270933" y="220133"/>
                </a:lnTo>
                <a:lnTo>
                  <a:pt x="270933" y="194733"/>
                </a:lnTo>
                <a:lnTo>
                  <a:pt x="262467" y="169333"/>
                </a:lnTo>
                <a:lnTo>
                  <a:pt x="253999" y="135467"/>
                </a:lnTo>
                <a:lnTo>
                  <a:pt x="228600" y="110067"/>
                </a:lnTo>
                <a:lnTo>
                  <a:pt x="203199" y="84667"/>
                </a:lnTo>
                <a:lnTo>
                  <a:pt x="177799" y="59267"/>
                </a:lnTo>
                <a:lnTo>
                  <a:pt x="152400" y="33867"/>
                </a:lnTo>
                <a:lnTo>
                  <a:pt x="127000" y="16933"/>
                </a:lnTo>
                <a:lnTo>
                  <a:pt x="101599" y="8467"/>
                </a:lnTo>
                <a:lnTo>
                  <a:pt x="84666" y="0"/>
                </a:lnTo>
                <a:lnTo>
                  <a:pt x="76200" y="0"/>
                </a:lnTo>
                <a:lnTo>
                  <a:pt x="67733" y="0"/>
                </a:lnTo>
                <a:lnTo>
                  <a:pt x="76200" y="0"/>
                </a:lnTo>
                <a:lnTo>
                  <a:pt x="76200" y="0"/>
                </a:lnTo>
                <a:lnTo>
                  <a:pt x="84666" y="8467"/>
                </a:lnTo>
                <a:lnTo>
                  <a:pt x="84666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9872134" y="4301067"/>
            <a:ext cx="237067" cy="685801"/>
          </a:xfrm>
          <a:custGeom>
            <a:avLst/>
            <a:gdLst/>
            <a:ahLst/>
            <a:cxnLst/>
            <a:rect l="0" t="0" r="0" b="0"/>
            <a:pathLst>
              <a:path w="237067" h="685801">
                <a:moveTo>
                  <a:pt x="0" y="8466"/>
                </a:moveTo>
                <a:lnTo>
                  <a:pt x="0" y="8466"/>
                </a:lnTo>
                <a:lnTo>
                  <a:pt x="0" y="0"/>
                </a:lnTo>
                <a:lnTo>
                  <a:pt x="8466" y="8466"/>
                </a:lnTo>
                <a:lnTo>
                  <a:pt x="8466" y="8466"/>
                </a:lnTo>
                <a:lnTo>
                  <a:pt x="16932" y="8466"/>
                </a:lnTo>
                <a:lnTo>
                  <a:pt x="33866" y="16933"/>
                </a:lnTo>
                <a:lnTo>
                  <a:pt x="50800" y="25400"/>
                </a:lnTo>
                <a:lnTo>
                  <a:pt x="76200" y="33866"/>
                </a:lnTo>
                <a:lnTo>
                  <a:pt x="110066" y="50800"/>
                </a:lnTo>
                <a:lnTo>
                  <a:pt x="135466" y="76200"/>
                </a:lnTo>
                <a:lnTo>
                  <a:pt x="160866" y="101600"/>
                </a:lnTo>
                <a:lnTo>
                  <a:pt x="186266" y="127000"/>
                </a:lnTo>
                <a:lnTo>
                  <a:pt x="211666" y="160866"/>
                </a:lnTo>
                <a:lnTo>
                  <a:pt x="228600" y="203200"/>
                </a:lnTo>
                <a:lnTo>
                  <a:pt x="237066" y="245533"/>
                </a:lnTo>
                <a:lnTo>
                  <a:pt x="237066" y="296333"/>
                </a:lnTo>
                <a:lnTo>
                  <a:pt x="237066" y="347133"/>
                </a:lnTo>
                <a:lnTo>
                  <a:pt x="228600" y="397933"/>
                </a:lnTo>
                <a:lnTo>
                  <a:pt x="211666" y="457200"/>
                </a:lnTo>
                <a:lnTo>
                  <a:pt x="186266" y="508000"/>
                </a:lnTo>
                <a:lnTo>
                  <a:pt x="160866" y="550333"/>
                </a:lnTo>
                <a:lnTo>
                  <a:pt x="135466" y="601133"/>
                </a:lnTo>
                <a:lnTo>
                  <a:pt x="101599" y="635000"/>
                </a:lnTo>
                <a:lnTo>
                  <a:pt x="67732" y="660400"/>
                </a:lnTo>
                <a:lnTo>
                  <a:pt x="67732" y="660400"/>
                </a:lnTo>
                <a:lnTo>
                  <a:pt x="42333" y="685800"/>
                </a:lnTo>
                <a:lnTo>
                  <a:pt x="42333" y="685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8398933" y="4521200"/>
            <a:ext cx="287868" cy="584201"/>
          </a:xfrm>
          <a:custGeom>
            <a:avLst/>
            <a:gdLst/>
            <a:ahLst/>
            <a:cxnLst/>
            <a:rect l="0" t="0" r="0" b="0"/>
            <a:pathLst>
              <a:path w="287868" h="584201">
                <a:moveTo>
                  <a:pt x="67734" y="0"/>
                </a:moveTo>
                <a:lnTo>
                  <a:pt x="67734" y="16933"/>
                </a:lnTo>
                <a:lnTo>
                  <a:pt x="50800" y="33867"/>
                </a:lnTo>
                <a:lnTo>
                  <a:pt x="33867" y="59267"/>
                </a:lnTo>
                <a:lnTo>
                  <a:pt x="16933" y="93133"/>
                </a:lnTo>
                <a:lnTo>
                  <a:pt x="8467" y="135467"/>
                </a:lnTo>
                <a:lnTo>
                  <a:pt x="0" y="169333"/>
                </a:lnTo>
                <a:lnTo>
                  <a:pt x="0" y="211667"/>
                </a:lnTo>
                <a:lnTo>
                  <a:pt x="0" y="254000"/>
                </a:lnTo>
                <a:lnTo>
                  <a:pt x="8467" y="287867"/>
                </a:lnTo>
                <a:lnTo>
                  <a:pt x="25401" y="330200"/>
                </a:lnTo>
                <a:lnTo>
                  <a:pt x="42334" y="372533"/>
                </a:lnTo>
                <a:lnTo>
                  <a:pt x="67734" y="406400"/>
                </a:lnTo>
                <a:lnTo>
                  <a:pt x="93133" y="440267"/>
                </a:lnTo>
                <a:lnTo>
                  <a:pt x="127000" y="474133"/>
                </a:lnTo>
                <a:lnTo>
                  <a:pt x="160867" y="508000"/>
                </a:lnTo>
                <a:lnTo>
                  <a:pt x="203200" y="541867"/>
                </a:lnTo>
                <a:lnTo>
                  <a:pt x="245533" y="558800"/>
                </a:lnTo>
                <a:lnTo>
                  <a:pt x="245533" y="558800"/>
                </a:lnTo>
                <a:lnTo>
                  <a:pt x="287867" y="584200"/>
                </a:lnTo>
                <a:lnTo>
                  <a:pt x="287867" y="584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10219267" y="4411133"/>
            <a:ext cx="160868" cy="499535"/>
          </a:xfrm>
          <a:custGeom>
            <a:avLst/>
            <a:gdLst/>
            <a:ahLst/>
            <a:cxnLst/>
            <a:rect l="0" t="0" r="0" b="0"/>
            <a:pathLst>
              <a:path w="160868" h="499535">
                <a:moveTo>
                  <a:pt x="126999" y="0"/>
                </a:moveTo>
                <a:lnTo>
                  <a:pt x="126999" y="0"/>
                </a:lnTo>
                <a:lnTo>
                  <a:pt x="118533" y="0"/>
                </a:lnTo>
                <a:lnTo>
                  <a:pt x="110067" y="8467"/>
                </a:lnTo>
                <a:lnTo>
                  <a:pt x="93133" y="8467"/>
                </a:lnTo>
                <a:lnTo>
                  <a:pt x="84667" y="16934"/>
                </a:lnTo>
                <a:lnTo>
                  <a:pt x="67733" y="25400"/>
                </a:lnTo>
                <a:lnTo>
                  <a:pt x="50799" y="42334"/>
                </a:lnTo>
                <a:lnTo>
                  <a:pt x="42333" y="67734"/>
                </a:lnTo>
                <a:lnTo>
                  <a:pt x="25399" y="84667"/>
                </a:lnTo>
                <a:lnTo>
                  <a:pt x="16933" y="110067"/>
                </a:lnTo>
                <a:lnTo>
                  <a:pt x="8467" y="143934"/>
                </a:lnTo>
                <a:lnTo>
                  <a:pt x="0" y="177800"/>
                </a:lnTo>
                <a:lnTo>
                  <a:pt x="0" y="211667"/>
                </a:lnTo>
                <a:lnTo>
                  <a:pt x="0" y="254000"/>
                </a:lnTo>
                <a:lnTo>
                  <a:pt x="8467" y="296334"/>
                </a:lnTo>
                <a:lnTo>
                  <a:pt x="16933" y="338667"/>
                </a:lnTo>
                <a:lnTo>
                  <a:pt x="25399" y="381000"/>
                </a:lnTo>
                <a:lnTo>
                  <a:pt x="33867" y="423334"/>
                </a:lnTo>
                <a:lnTo>
                  <a:pt x="50799" y="448734"/>
                </a:lnTo>
                <a:lnTo>
                  <a:pt x="67733" y="465667"/>
                </a:lnTo>
                <a:lnTo>
                  <a:pt x="84667" y="482600"/>
                </a:lnTo>
                <a:lnTo>
                  <a:pt x="110067" y="491067"/>
                </a:lnTo>
                <a:lnTo>
                  <a:pt x="135466" y="499534"/>
                </a:lnTo>
                <a:lnTo>
                  <a:pt x="135466" y="499534"/>
                </a:lnTo>
                <a:lnTo>
                  <a:pt x="160867" y="499534"/>
                </a:lnTo>
                <a:lnTo>
                  <a:pt x="160867" y="499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10498666" y="4597400"/>
            <a:ext cx="414869" cy="211668"/>
          </a:xfrm>
          <a:custGeom>
            <a:avLst/>
            <a:gdLst/>
            <a:ahLst/>
            <a:cxnLst/>
            <a:rect l="0" t="0" r="0" b="0"/>
            <a:pathLst>
              <a:path w="414869" h="211668">
                <a:moveTo>
                  <a:pt x="211668" y="50800"/>
                </a:moveTo>
                <a:lnTo>
                  <a:pt x="211668" y="50800"/>
                </a:lnTo>
                <a:lnTo>
                  <a:pt x="203200" y="42333"/>
                </a:lnTo>
                <a:lnTo>
                  <a:pt x="203200" y="33867"/>
                </a:lnTo>
                <a:lnTo>
                  <a:pt x="194734" y="25400"/>
                </a:lnTo>
                <a:lnTo>
                  <a:pt x="177801" y="8467"/>
                </a:lnTo>
                <a:lnTo>
                  <a:pt x="177801" y="8467"/>
                </a:lnTo>
                <a:lnTo>
                  <a:pt x="160867" y="0"/>
                </a:lnTo>
                <a:lnTo>
                  <a:pt x="152400" y="0"/>
                </a:lnTo>
                <a:lnTo>
                  <a:pt x="135468" y="0"/>
                </a:lnTo>
                <a:lnTo>
                  <a:pt x="118534" y="8467"/>
                </a:lnTo>
                <a:lnTo>
                  <a:pt x="101601" y="16933"/>
                </a:lnTo>
                <a:lnTo>
                  <a:pt x="84667" y="25400"/>
                </a:lnTo>
                <a:lnTo>
                  <a:pt x="67734" y="42333"/>
                </a:lnTo>
                <a:lnTo>
                  <a:pt x="42334" y="59267"/>
                </a:lnTo>
                <a:lnTo>
                  <a:pt x="33868" y="67733"/>
                </a:lnTo>
                <a:lnTo>
                  <a:pt x="16934" y="93133"/>
                </a:lnTo>
                <a:lnTo>
                  <a:pt x="8467" y="110067"/>
                </a:lnTo>
                <a:lnTo>
                  <a:pt x="0" y="127000"/>
                </a:lnTo>
                <a:lnTo>
                  <a:pt x="0" y="152400"/>
                </a:lnTo>
                <a:lnTo>
                  <a:pt x="8467" y="160867"/>
                </a:lnTo>
                <a:lnTo>
                  <a:pt x="16934" y="177800"/>
                </a:lnTo>
                <a:lnTo>
                  <a:pt x="25401" y="186267"/>
                </a:lnTo>
                <a:lnTo>
                  <a:pt x="42334" y="194733"/>
                </a:lnTo>
                <a:lnTo>
                  <a:pt x="50800" y="203200"/>
                </a:lnTo>
                <a:lnTo>
                  <a:pt x="76200" y="211667"/>
                </a:lnTo>
                <a:lnTo>
                  <a:pt x="93134" y="211667"/>
                </a:lnTo>
                <a:lnTo>
                  <a:pt x="101601" y="203200"/>
                </a:lnTo>
                <a:lnTo>
                  <a:pt x="127000" y="194733"/>
                </a:lnTo>
                <a:lnTo>
                  <a:pt x="135468" y="186267"/>
                </a:lnTo>
                <a:lnTo>
                  <a:pt x="152400" y="169333"/>
                </a:lnTo>
                <a:lnTo>
                  <a:pt x="169334" y="152400"/>
                </a:lnTo>
                <a:lnTo>
                  <a:pt x="186268" y="127000"/>
                </a:lnTo>
                <a:lnTo>
                  <a:pt x="194734" y="110067"/>
                </a:lnTo>
                <a:lnTo>
                  <a:pt x="203200" y="93133"/>
                </a:lnTo>
                <a:lnTo>
                  <a:pt x="211668" y="76200"/>
                </a:lnTo>
                <a:lnTo>
                  <a:pt x="220134" y="67733"/>
                </a:lnTo>
                <a:lnTo>
                  <a:pt x="220134" y="59267"/>
                </a:lnTo>
                <a:lnTo>
                  <a:pt x="220134" y="50800"/>
                </a:lnTo>
                <a:lnTo>
                  <a:pt x="220134" y="42333"/>
                </a:lnTo>
                <a:lnTo>
                  <a:pt x="220134" y="42333"/>
                </a:lnTo>
                <a:lnTo>
                  <a:pt x="211668" y="42333"/>
                </a:lnTo>
                <a:lnTo>
                  <a:pt x="211668" y="42333"/>
                </a:lnTo>
                <a:lnTo>
                  <a:pt x="211668" y="42333"/>
                </a:lnTo>
                <a:lnTo>
                  <a:pt x="211668" y="42333"/>
                </a:lnTo>
                <a:lnTo>
                  <a:pt x="211668" y="50800"/>
                </a:lnTo>
                <a:lnTo>
                  <a:pt x="211668" y="59267"/>
                </a:lnTo>
                <a:lnTo>
                  <a:pt x="211668" y="59267"/>
                </a:lnTo>
                <a:lnTo>
                  <a:pt x="211668" y="67733"/>
                </a:lnTo>
                <a:lnTo>
                  <a:pt x="220134" y="76200"/>
                </a:lnTo>
                <a:lnTo>
                  <a:pt x="228600" y="84667"/>
                </a:lnTo>
                <a:lnTo>
                  <a:pt x="245534" y="93133"/>
                </a:lnTo>
                <a:lnTo>
                  <a:pt x="254001" y="101600"/>
                </a:lnTo>
                <a:lnTo>
                  <a:pt x="270934" y="110067"/>
                </a:lnTo>
                <a:lnTo>
                  <a:pt x="287868" y="118533"/>
                </a:lnTo>
                <a:lnTo>
                  <a:pt x="304800" y="127000"/>
                </a:lnTo>
                <a:lnTo>
                  <a:pt x="321734" y="135467"/>
                </a:lnTo>
                <a:lnTo>
                  <a:pt x="338668" y="152400"/>
                </a:lnTo>
                <a:lnTo>
                  <a:pt x="347134" y="160867"/>
                </a:lnTo>
                <a:lnTo>
                  <a:pt x="364068" y="169333"/>
                </a:lnTo>
                <a:lnTo>
                  <a:pt x="372534" y="177800"/>
                </a:lnTo>
                <a:lnTo>
                  <a:pt x="389467" y="177800"/>
                </a:lnTo>
                <a:lnTo>
                  <a:pt x="397934" y="186267"/>
                </a:lnTo>
                <a:lnTo>
                  <a:pt x="406401" y="186267"/>
                </a:lnTo>
                <a:lnTo>
                  <a:pt x="406401" y="186267"/>
                </a:lnTo>
                <a:lnTo>
                  <a:pt x="414868" y="186267"/>
                </a:lnTo>
                <a:lnTo>
                  <a:pt x="414868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10998200" y="4605867"/>
            <a:ext cx="211668" cy="33867"/>
          </a:xfrm>
          <a:custGeom>
            <a:avLst/>
            <a:gdLst/>
            <a:ahLst/>
            <a:cxnLst/>
            <a:rect l="0" t="0" r="0" b="0"/>
            <a:pathLst>
              <a:path w="211668" h="33867">
                <a:moveTo>
                  <a:pt x="0" y="33866"/>
                </a:moveTo>
                <a:lnTo>
                  <a:pt x="0" y="33866"/>
                </a:lnTo>
                <a:lnTo>
                  <a:pt x="0" y="33866"/>
                </a:lnTo>
                <a:lnTo>
                  <a:pt x="8466" y="33866"/>
                </a:lnTo>
                <a:lnTo>
                  <a:pt x="16934" y="25400"/>
                </a:lnTo>
                <a:lnTo>
                  <a:pt x="25400" y="25400"/>
                </a:lnTo>
                <a:lnTo>
                  <a:pt x="50800" y="16933"/>
                </a:lnTo>
                <a:lnTo>
                  <a:pt x="67734" y="8466"/>
                </a:lnTo>
                <a:lnTo>
                  <a:pt x="84666" y="0"/>
                </a:lnTo>
                <a:lnTo>
                  <a:pt x="110066" y="0"/>
                </a:lnTo>
                <a:lnTo>
                  <a:pt x="135467" y="0"/>
                </a:lnTo>
                <a:lnTo>
                  <a:pt x="152400" y="0"/>
                </a:lnTo>
                <a:lnTo>
                  <a:pt x="169334" y="0"/>
                </a:lnTo>
                <a:lnTo>
                  <a:pt x="186266" y="0"/>
                </a:lnTo>
                <a:lnTo>
                  <a:pt x="203200" y="0"/>
                </a:lnTo>
                <a:lnTo>
                  <a:pt x="203200" y="0"/>
                </a:lnTo>
                <a:lnTo>
                  <a:pt x="211667" y="0"/>
                </a:lnTo>
                <a:lnTo>
                  <a:pt x="2116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11294534" y="4428067"/>
            <a:ext cx="237067" cy="330201"/>
          </a:xfrm>
          <a:custGeom>
            <a:avLst/>
            <a:gdLst/>
            <a:ahLst/>
            <a:cxnLst/>
            <a:rect l="0" t="0" r="0" b="0"/>
            <a:pathLst>
              <a:path w="237067" h="330201">
                <a:moveTo>
                  <a:pt x="8466" y="8466"/>
                </a:move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2" y="0"/>
                </a:lnTo>
                <a:lnTo>
                  <a:pt x="16932" y="0"/>
                </a:lnTo>
                <a:lnTo>
                  <a:pt x="16932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42332" y="0"/>
                </a:lnTo>
                <a:lnTo>
                  <a:pt x="42332" y="0"/>
                </a:lnTo>
                <a:lnTo>
                  <a:pt x="50799" y="0"/>
                </a:lnTo>
                <a:lnTo>
                  <a:pt x="59266" y="0"/>
                </a:lnTo>
                <a:lnTo>
                  <a:pt x="67733" y="0"/>
                </a:lnTo>
                <a:lnTo>
                  <a:pt x="67733" y="8466"/>
                </a:lnTo>
                <a:lnTo>
                  <a:pt x="84666" y="8466"/>
                </a:lnTo>
                <a:lnTo>
                  <a:pt x="93132" y="8466"/>
                </a:lnTo>
                <a:lnTo>
                  <a:pt x="101600" y="8466"/>
                </a:lnTo>
                <a:lnTo>
                  <a:pt x="110066" y="8466"/>
                </a:lnTo>
                <a:lnTo>
                  <a:pt x="126999" y="16933"/>
                </a:lnTo>
                <a:lnTo>
                  <a:pt x="135466" y="25400"/>
                </a:lnTo>
                <a:lnTo>
                  <a:pt x="143933" y="33866"/>
                </a:lnTo>
                <a:lnTo>
                  <a:pt x="152400" y="42333"/>
                </a:lnTo>
                <a:lnTo>
                  <a:pt x="160866" y="50800"/>
                </a:lnTo>
                <a:lnTo>
                  <a:pt x="160866" y="67733"/>
                </a:lnTo>
                <a:lnTo>
                  <a:pt x="160866" y="76200"/>
                </a:lnTo>
                <a:lnTo>
                  <a:pt x="152400" y="93133"/>
                </a:lnTo>
                <a:lnTo>
                  <a:pt x="143933" y="110066"/>
                </a:lnTo>
                <a:lnTo>
                  <a:pt x="135466" y="135466"/>
                </a:lnTo>
                <a:lnTo>
                  <a:pt x="118532" y="152400"/>
                </a:lnTo>
                <a:lnTo>
                  <a:pt x="110066" y="169333"/>
                </a:lnTo>
                <a:lnTo>
                  <a:pt x="93132" y="186266"/>
                </a:lnTo>
                <a:lnTo>
                  <a:pt x="84666" y="203200"/>
                </a:lnTo>
                <a:lnTo>
                  <a:pt x="59266" y="220133"/>
                </a:lnTo>
                <a:lnTo>
                  <a:pt x="50799" y="237066"/>
                </a:lnTo>
                <a:lnTo>
                  <a:pt x="33866" y="254000"/>
                </a:lnTo>
                <a:lnTo>
                  <a:pt x="16932" y="270933"/>
                </a:lnTo>
                <a:lnTo>
                  <a:pt x="8466" y="287866"/>
                </a:lnTo>
                <a:lnTo>
                  <a:pt x="0" y="296333"/>
                </a:lnTo>
                <a:lnTo>
                  <a:pt x="0" y="304800"/>
                </a:lnTo>
                <a:lnTo>
                  <a:pt x="8466" y="304800"/>
                </a:lnTo>
                <a:lnTo>
                  <a:pt x="16932" y="313266"/>
                </a:lnTo>
                <a:lnTo>
                  <a:pt x="25400" y="313266"/>
                </a:lnTo>
                <a:lnTo>
                  <a:pt x="50799" y="321733"/>
                </a:lnTo>
                <a:lnTo>
                  <a:pt x="67733" y="321733"/>
                </a:lnTo>
                <a:lnTo>
                  <a:pt x="101600" y="321733"/>
                </a:lnTo>
                <a:lnTo>
                  <a:pt x="135466" y="330200"/>
                </a:lnTo>
                <a:lnTo>
                  <a:pt x="160866" y="330200"/>
                </a:lnTo>
                <a:lnTo>
                  <a:pt x="194732" y="330200"/>
                </a:lnTo>
                <a:lnTo>
                  <a:pt x="211666" y="330200"/>
                </a:lnTo>
                <a:lnTo>
                  <a:pt x="211666" y="330200"/>
                </a:lnTo>
                <a:lnTo>
                  <a:pt x="237066" y="330200"/>
                </a:lnTo>
                <a:lnTo>
                  <a:pt x="237066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11514667" y="4284133"/>
            <a:ext cx="296334" cy="762001"/>
          </a:xfrm>
          <a:custGeom>
            <a:avLst/>
            <a:gdLst/>
            <a:ahLst/>
            <a:cxnLst/>
            <a:rect l="0" t="0" r="0" b="0"/>
            <a:pathLst>
              <a:path w="296334" h="7620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33867" y="0"/>
                </a:lnTo>
                <a:lnTo>
                  <a:pt x="50799" y="0"/>
                </a:lnTo>
                <a:lnTo>
                  <a:pt x="67733" y="16934"/>
                </a:lnTo>
                <a:lnTo>
                  <a:pt x="93133" y="25400"/>
                </a:lnTo>
                <a:lnTo>
                  <a:pt x="118533" y="50800"/>
                </a:lnTo>
                <a:lnTo>
                  <a:pt x="143933" y="67734"/>
                </a:lnTo>
                <a:lnTo>
                  <a:pt x="177799" y="93134"/>
                </a:lnTo>
                <a:lnTo>
                  <a:pt x="203199" y="127000"/>
                </a:lnTo>
                <a:lnTo>
                  <a:pt x="228600" y="169334"/>
                </a:lnTo>
                <a:lnTo>
                  <a:pt x="253999" y="211667"/>
                </a:lnTo>
                <a:lnTo>
                  <a:pt x="270933" y="262467"/>
                </a:lnTo>
                <a:lnTo>
                  <a:pt x="279399" y="313267"/>
                </a:lnTo>
                <a:lnTo>
                  <a:pt x="296333" y="372534"/>
                </a:lnTo>
                <a:lnTo>
                  <a:pt x="296333" y="431800"/>
                </a:lnTo>
                <a:lnTo>
                  <a:pt x="287866" y="482600"/>
                </a:lnTo>
                <a:lnTo>
                  <a:pt x="279399" y="541867"/>
                </a:lnTo>
                <a:lnTo>
                  <a:pt x="270933" y="592667"/>
                </a:lnTo>
                <a:lnTo>
                  <a:pt x="253999" y="635000"/>
                </a:lnTo>
                <a:lnTo>
                  <a:pt x="228600" y="668867"/>
                </a:lnTo>
                <a:lnTo>
                  <a:pt x="203199" y="702734"/>
                </a:lnTo>
                <a:lnTo>
                  <a:pt x="169333" y="736600"/>
                </a:lnTo>
                <a:lnTo>
                  <a:pt x="169333" y="736600"/>
                </a:lnTo>
                <a:lnTo>
                  <a:pt x="152400" y="762000"/>
                </a:lnTo>
                <a:lnTo>
                  <a:pt x="152400" y="762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11489266" y="1320800"/>
            <a:ext cx="194735" cy="1"/>
          </a:xfrm>
          <a:custGeom>
            <a:avLst/>
            <a:gdLst/>
            <a:ahLst/>
            <a:cxnLst/>
            <a:rect l="0" t="0" r="0" b="0"/>
            <a:pathLst>
              <a:path w="194735" h="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1" y="0"/>
                </a:lnTo>
                <a:lnTo>
                  <a:pt x="33868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101601" y="0"/>
                </a:lnTo>
                <a:lnTo>
                  <a:pt x="118534" y="0"/>
                </a:lnTo>
                <a:lnTo>
                  <a:pt x="135468" y="0"/>
                </a:lnTo>
                <a:lnTo>
                  <a:pt x="143934" y="0"/>
                </a:lnTo>
                <a:lnTo>
                  <a:pt x="160867" y="0"/>
                </a:lnTo>
                <a:lnTo>
                  <a:pt x="177801" y="0"/>
                </a:lnTo>
                <a:lnTo>
                  <a:pt x="186268" y="0"/>
                </a:lnTo>
                <a:lnTo>
                  <a:pt x="186268" y="0"/>
                </a:lnTo>
                <a:lnTo>
                  <a:pt x="194734" y="0"/>
                </a:lnTo>
                <a:lnTo>
                  <a:pt x="1947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11523134" y="1439333"/>
            <a:ext cx="186267" cy="50801"/>
          </a:xfrm>
          <a:custGeom>
            <a:avLst/>
            <a:gdLst/>
            <a:ahLst/>
            <a:cxnLst/>
            <a:rect l="0" t="0" r="0" b="0"/>
            <a:pathLst>
              <a:path w="186267" h="50801">
                <a:moveTo>
                  <a:pt x="0" y="42334"/>
                </a:moveTo>
                <a:lnTo>
                  <a:pt x="0" y="50800"/>
                </a:lnTo>
                <a:lnTo>
                  <a:pt x="0" y="50800"/>
                </a:lnTo>
                <a:lnTo>
                  <a:pt x="8466" y="50800"/>
                </a:lnTo>
                <a:lnTo>
                  <a:pt x="16932" y="50800"/>
                </a:lnTo>
                <a:lnTo>
                  <a:pt x="25400" y="50800"/>
                </a:lnTo>
                <a:lnTo>
                  <a:pt x="42332" y="50800"/>
                </a:lnTo>
                <a:lnTo>
                  <a:pt x="59266" y="50800"/>
                </a:lnTo>
                <a:lnTo>
                  <a:pt x="76200" y="42334"/>
                </a:lnTo>
                <a:lnTo>
                  <a:pt x="84666" y="42334"/>
                </a:lnTo>
                <a:lnTo>
                  <a:pt x="101600" y="33867"/>
                </a:lnTo>
                <a:lnTo>
                  <a:pt x="118532" y="33867"/>
                </a:lnTo>
                <a:lnTo>
                  <a:pt x="135466" y="25400"/>
                </a:lnTo>
                <a:lnTo>
                  <a:pt x="152400" y="16934"/>
                </a:lnTo>
                <a:lnTo>
                  <a:pt x="160866" y="16934"/>
                </a:lnTo>
                <a:lnTo>
                  <a:pt x="177800" y="8467"/>
                </a:lnTo>
                <a:lnTo>
                  <a:pt x="177800" y="8467"/>
                </a:lnTo>
                <a:lnTo>
                  <a:pt x="186266" y="0"/>
                </a:lnTo>
                <a:lnTo>
                  <a:pt x="1862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10532534" y="304800"/>
            <a:ext cx="16933" cy="541868"/>
          </a:xfrm>
          <a:custGeom>
            <a:avLst/>
            <a:gdLst/>
            <a:ahLst/>
            <a:cxnLst/>
            <a:rect l="0" t="0" r="0" b="0"/>
            <a:pathLst>
              <a:path w="16933" h="541868">
                <a:moveTo>
                  <a:pt x="16932" y="0"/>
                </a:moveTo>
                <a:lnTo>
                  <a:pt x="16932" y="0"/>
                </a:lnTo>
                <a:lnTo>
                  <a:pt x="16932" y="0"/>
                </a:lnTo>
                <a:lnTo>
                  <a:pt x="16932" y="0"/>
                </a:lnTo>
                <a:lnTo>
                  <a:pt x="16932" y="8467"/>
                </a:lnTo>
                <a:lnTo>
                  <a:pt x="16932" y="8467"/>
                </a:lnTo>
                <a:lnTo>
                  <a:pt x="16932" y="16933"/>
                </a:lnTo>
                <a:lnTo>
                  <a:pt x="16932" y="25400"/>
                </a:lnTo>
                <a:lnTo>
                  <a:pt x="16932" y="33867"/>
                </a:lnTo>
                <a:lnTo>
                  <a:pt x="16932" y="50800"/>
                </a:lnTo>
                <a:lnTo>
                  <a:pt x="16932" y="59267"/>
                </a:lnTo>
                <a:lnTo>
                  <a:pt x="16932" y="76200"/>
                </a:lnTo>
                <a:lnTo>
                  <a:pt x="16932" y="93133"/>
                </a:lnTo>
                <a:lnTo>
                  <a:pt x="16932" y="118533"/>
                </a:lnTo>
                <a:lnTo>
                  <a:pt x="16932" y="135467"/>
                </a:lnTo>
                <a:lnTo>
                  <a:pt x="16932" y="160867"/>
                </a:lnTo>
                <a:lnTo>
                  <a:pt x="8466" y="186267"/>
                </a:lnTo>
                <a:lnTo>
                  <a:pt x="8466" y="211667"/>
                </a:lnTo>
                <a:lnTo>
                  <a:pt x="8466" y="237067"/>
                </a:lnTo>
                <a:lnTo>
                  <a:pt x="0" y="262467"/>
                </a:lnTo>
                <a:lnTo>
                  <a:pt x="0" y="296333"/>
                </a:lnTo>
                <a:lnTo>
                  <a:pt x="0" y="321733"/>
                </a:lnTo>
                <a:lnTo>
                  <a:pt x="0" y="347133"/>
                </a:lnTo>
                <a:lnTo>
                  <a:pt x="0" y="381000"/>
                </a:lnTo>
                <a:lnTo>
                  <a:pt x="0" y="414867"/>
                </a:lnTo>
                <a:lnTo>
                  <a:pt x="0" y="440267"/>
                </a:lnTo>
                <a:lnTo>
                  <a:pt x="8466" y="465667"/>
                </a:lnTo>
                <a:lnTo>
                  <a:pt x="8466" y="491067"/>
                </a:lnTo>
                <a:lnTo>
                  <a:pt x="8466" y="508000"/>
                </a:lnTo>
                <a:lnTo>
                  <a:pt x="8466" y="524933"/>
                </a:lnTo>
                <a:lnTo>
                  <a:pt x="8466" y="524933"/>
                </a:lnTo>
                <a:lnTo>
                  <a:pt x="16932" y="541867"/>
                </a:lnTo>
                <a:lnTo>
                  <a:pt x="16932" y="541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10710334" y="330200"/>
            <a:ext cx="330200" cy="482601"/>
          </a:xfrm>
          <a:custGeom>
            <a:avLst/>
            <a:gdLst/>
            <a:ahLst/>
            <a:cxnLst/>
            <a:rect l="0" t="0" r="0" b="0"/>
            <a:pathLst>
              <a:path w="330200" h="482601">
                <a:moveTo>
                  <a:pt x="135466" y="0"/>
                </a:moveTo>
                <a:lnTo>
                  <a:pt x="127000" y="0"/>
                </a:lnTo>
                <a:lnTo>
                  <a:pt x="118533" y="0"/>
                </a:lnTo>
                <a:lnTo>
                  <a:pt x="110066" y="8467"/>
                </a:lnTo>
                <a:lnTo>
                  <a:pt x="101599" y="8467"/>
                </a:lnTo>
                <a:lnTo>
                  <a:pt x="93132" y="16933"/>
                </a:lnTo>
                <a:lnTo>
                  <a:pt x="84666" y="25400"/>
                </a:lnTo>
                <a:lnTo>
                  <a:pt x="76200" y="33867"/>
                </a:lnTo>
                <a:lnTo>
                  <a:pt x="67732" y="50800"/>
                </a:lnTo>
                <a:lnTo>
                  <a:pt x="59266" y="67733"/>
                </a:lnTo>
                <a:lnTo>
                  <a:pt x="50800" y="84667"/>
                </a:lnTo>
                <a:lnTo>
                  <a:pt x="42333" y="101600"/>
                </a:lnTo>
                <a:lnTo>
                  <a:pt x="33866" y="118533"/>
                </a:lnTo>
                <a:lnTo>
                  <a:pt x="33866" y="135467"/>
                </a:lnTo>
                <a:lnTo>
                  <a:pt x="25399" y="160867"/>
                </a:lnTo>
                <a:lnTo>
                  <a:pt x="16932" y="186267"/>
                </a:lnTo>
                <a:lnTo>
                  <a:pt x="16932" y="211667"/>
                </a:lnTo>
                <a:lnTo>
                  <a:pt x="8466" y="237067"/>
                </a:lnTo>
                <a:lnTo>
                  <a:pt x="0" y="262467"/>
                </a:lnTo>
                <a:lnTo>
                  <a:pt x="0" y="287867"/>
                </a:lnTo>
                <a:lnTo>
                  <a:pt x="0" y="313267"/>
                </a:lnTo>
                <a:lnTo>
                  <a:pt x="0" y="338667"/>
                </a:lnTo>
                <a:lnTo>
                  <a:pt x="8466" y="355600"/>
                </a:lnTo>
                <a:lnTo>
                  <a:pt x="16932" y="372533"/>
                </a:lnTo>
                <a:lnTo>
                  <a:pt x="25399" y="397933"/>
                </a:lnTo>
                <a:lnTo>
                  <a:pt x="42333" y="414867"/>
                </a:lnTo>
                <a:lnTo>
                  <a:pt x="50800" y="431800"/>
                </a:lnTo>
                <a:lnTo>
                  <a:pt x="67732" y="440267"/>
                </a:lnTo>
                <a:lnTo>
                  <a:pt x="84666" y="457200"/>
                </a:lnTo>
                <a:lnTo>
                  <a:pt x="93132" y="465667"/>
                </a:lnTo>
                <a:lnTo>
                  <a:pt x="110066" y="474133"/>
                </a:lnTo>
                <a:lnTo>
                  <a:pt x="127000" y="482600"/>
                </a:lnTo>
                <a:lnTo>
                  <a:pt x="143932" y="482600"/>
                </a:lnTo>
                <a:lnTo>
                  <a:pt x="152400" y="482600"/>
                </a:lnTo>
                <a:lnTo>
                  <a:pt x="169332" y="482600"/>
                </a:lnTo>
                <a:lnTo>
                  <a:pt x="186266" y="482600"/>
                </a:lnTo>
                <a:lnTo>
                  <a:pt x="203200" y="474133"/>
                </a:lnTo>
                <a:lnTo>
                  <a:pt x="220132" y="465667"/>
                </a:lnTo>
                <a:lnTo>
                  <a:pt x="237066" y="457200"/>
                </a:lnTo>
                <a:lnTo>
                  <a:pt x="245532" y="448733"/>
                </a:lnTo>
                <a:lnTo>
                  <a:pt x="262466" y="440267"/>
                </a:lnTo>
                <a:lnTo>
                  <a:pt x="270933" y="423333"/>
                </a:lnTo>
                <a:lnTo>
                  <a:pt x="287866" y="414867"/>
                </a:lnTo>
                <a:lnTo>
                  <a:pt x="287866" y="397933"/>
                </a:lnTo>
                <a:lnTo>
                  <a:pt x="296332" y="389467"/>
                </a:lnTo>
                <a:lnTo>
                  <a:pt x="304800" y="372533"/>
                </a:lnTo>
                <a:lnTo>
                  <a:pt x="313266" y="364067"/>
                </a:lnTo>
                <a:lnTo>
                  <a:pt x="321732" y="347133"/>
                </a:lnTo>
                <a:lnTo>
                  <a:pt x="321732" y="330200"/>
                </a:lnTo>
                <a:lnTo>
                  <a:pt x="330199" y="321733"/>
                </a:lnTo>
                <a:lnTo>
                  <a:pt x="330199" y="304800"/>
                </a:lnTo>
                <a:lnTo>
                  <a:pt x="330199" y="287867"/>
                </a:lnTo>
                <a:lnTo>
                  <a:pt x="330199" y="279400"/>
                </a:lnTo>
                <a:lnTo>
                  <a:pt x="321732" y="262467"/>
                </a:lnTo>
                <a:lnTo>
                  <a:pt x="321732" y="254000"/>
                </a:lnTo>
                <a:lnTo>
                  <a:pt x="321732" y="237067"/>
                </a:lnTo>
                <a:lnTo>
                  <a:pt x="313266" y="228600"/>
                </a:lnTo>
                <a:lnTo>
                  <a:pt x="313266" y="220133"/>
                </a:lnTo>
                <a:lnTo>
                  <a:pt x="304800" y="203200"/>
                </a:lnTo>
                <a:lnTo>
                  <a:pt x="304800" y="194733"/>
                </a:lnTo>
                <a:lnTo>
                  <a:pt x="296332" y="186267"/>
                </a:lnTo>
                <a:lnTo>
                  <a:pt x="287866" y="169333"/>
                </a:lnTo>
                <a:lnTo>
                  <a:pt x="287866" y="160867"/>
                </a:lnTo>
                <a:lnTo>
                  <a:pt x="279400" y="152400"/>
                </a:lnTo>
                <a:lnTo>
                  <a:pt x="270933" y="135467"/>
                </a:lnTo>
                <a:lnTo>
                  <a:pt x="262466" y="127000"/>
                </a:lnTo>
                <a:lnTo>
                  <a:pt x="253999" y="118533"/>
                </a:lnTo>
                <a:lnTo>
                  <a:pt x="245532" y="110067"/>
                </a:lnTo>
                <a:lnTo>
                  <a:pt x="237066" y="101600"/>
                </a:lnTo>
                <a:lnTo>
                  <a:pt x="237066" y="93133"/>
                </a:lnTo>
                <a:lnTo>
                  <a:pt x="228600" y="84667"/>
                </a:lnTo>
                <a:lnTo>
                  <a:pt x="220132" y="76200"/>
                </a:lnTo>
                <a:lnTo>
                  <a:pt x="211666" y="67733"/>
                </a:lnTo>
                <a:lnTo>
                  <a:pt x="203200" y="59267"/>
                </a:lnTo>
                <a:lnTo>
                  <a:pt x="194733" y="50800"/>
                </a:lnTo>
                <a:lnTo>
                  <a:pt x="186266" y="50800"/>
                </a:lnTo>
                <a:lnTo>
                  <a:pt x="177799" y="42333"/>
                </a:lnTo>
                <a:lnTo>
                  <a:pt x="160866" y="42333"/>
                </a:lnTo>
                <a:lnTo>
                  <a:pt x="152400" y="42333"/>
                </a:lnTo>
                <a:lnTo>
                  <a:pt x="152400" y="42333"/>
                </a:lnTo>
                <a:lnTo>
                  <a:pt x="143932" y="42333"/>
                </a:lnTo>
                <a:lnTo>
                  <a:pt x="143932" y="42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11226800" y="355600"/>
            <a:ext cx="220135" cy="431801"/>
          </a:xfrm>
          <a:custGeom>
            <a:avLst/>
            <a:gdLst/>
            <a:ahLst/>
            <a:cxnLst/>
            <a:rect l="0" t="0" r="0" b="0"/>
            <a:pathLst>
              <a:path w="220135" h="431801">
                <a:moveTo>
                  <a:pt x="169334" y="33867"/>
                </a:moveTo>
                <a:lnTo>
                  <a:pt x="169334" y="33867"/>
                </a:lnTo>
                <a:lnTo>
                  <a:pt x="169334" y="33867"/>
                </a:lnTo>
                <a:lnTo>
                  <a:pt x="169334" y="33867"/>
                </a:lnTo>
                <a:lnTo>
                  <a:pt x="169334" y="33867"/>
                </a:lnTo>
                <a:lnTo>
                  <a:pt x="169334" y="25400"/>
                </a:lnTo>
                <a:lnTo>
                  <a:pt x="169334" y="25400"/>
                </a:lnTo>
                <a:lnTo>
                  <a:pt x="169334" y="25400"/>
                </a:lnTo>
                <a:lnTo>
                  <a:pt x="160866" y="16933"/>
                </a:lnTo>
                <a:lnTo>
                  <a:pt x="160866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43934" y="0"/>
                </a:lnTo>
                <a:lnTo>
                  <a:pt x="135467" y="0"/>
                </a:lnTo>
                <a:lnTo>
                  <a:pt x="127000" y="0"/>
                </a:lnTo>
                <a:lnTo>
                  <a:pt x="127000" y="0"/>
                </a:lnTo>
                <a:lnTo>
                  <a:pt x="118533" y="0"/>
                </a:lnTo>
                <a:lnTo>
                  <a:pt x="110066" y="0"/>
                </a:lnTo>
                <a:lnTo>
                  <a:pt x="101600" y="0"/>
                </a:lnTo>
                <a:lnTo>
                  <a:pt x="93134" y="8467"/>
                </a:lnTo>
                <a:lnTo>
                  <a:pt x="76200" y="16933"/>
                </a:lnTo>
                <a:lnTo>
                  <a:pt x="67734" y="25400"/>
                </a:lnTo>
                <a:lnTo>
                  <a:pt x="59267" y="42333"/>
                </a:lnTo>
                <a:lnTo>
                  <a:pt x="50800" y="50800"/>
                </a:lnTo>
                <a:lnTo>
                  <a:pt x="33866" y="67733"/>
                </a:lnTo>
                <a:lnTo>
                  <a:pt x="25400" y="76200"/>
                </a:lnTo>
                <a:lnTo>
                  <a:pt x="16934" y="101600"/>
                </a:lnTo>
                <a:lnTo>
                  <a:pt x="8466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7"/>
                </a:lnTo>
                <a:lnTo>
                  <a:pt x="8466" y="203200"/>
                </a:lnTo>
                <a:lnTo>
                  <a:pt x="16934" y="220133"/>
                </a:lnTo>
                <a:lnTo>
                  <a:pt x="25400" y="228600"/>
                </a:lnTo>
                <a:lnTo>
                  <a:pt x="42333" y="245533"/>
                </a:lnTo>
                <a:lnTo>
                  <a:pt x="50800" y="245533"/>
                </a:lnTo>
                <a:lnTo>
                  <a:pt x="59267" y="254000"/>
                </a:lnTo>
                <a:lnTo>
                  <a:pt x="76200" y="254000"/>
                </a:lnTo>
                <a:lnTo>
                  <a:pt x="84666" y="254000"/>
                </a:lnTo>
                <a:lnTo>
                  <a:pt x="101600" y="254000"/>
                </a:lnTo>
                <a:lnTo>
                  <a:pt x="110066" y="254000"/>
                </a:lnTo>
                <a:lnTo>
                  <a:pt x="127000" y="245533"/>
                </a:lnTo>
                <a:lnTo>
                  <a:pt x="135467" y="245533"/>
                </a:lnTo>
                <a:lnTo>
                  <a:pt x="143934" y="228600"/>
                </a:lnTo>
                <a:lnTo>
                  <a:pt x="160866" y="220133"/>
                </a:lnTo>
                <a:lnTo>
                  <a:pt x="169334" y="211667"/>
                </a:lnTo>
                <a:lnTo>
                  <a:pt x="177800" y="194733"/>
                </a:lnTo>
                <a:lnTo>
                  <a:pt x="186266" y="186267"/>
                </a:lnTo>
                <a:lnTo>
                  <a:pt x="194733" y="169333"/>
                </a:lnTo>
                <a:lnTo>
                  <a:pt x="203200" y="152400"/>
                </a:lnTo>
                <a:lnTo>
                  <a:pt x="211667" y="143933"/>
                </a:lnTo>
                <a:lnTo>
                  <a:pt x="211667" y="127000"/>
                </a:lnTo>
                <a:lnTo>
                  <a:pt x="211667" y="110067"/>
                </a:lnTo>
                <a:lnTo>
                  <a:pt x="220134" y="101600"/>
                </a:lnTo>
                <a:lnTo>
                  <a:pt x="220134" y="93133"/>
                </a:lnTo>
                <a:lnTo>
                  <a:pt x="220134" y="84667"/>
                </a:lnTo>
                <a:lnTo>
                  <a:pt x="220134" y="76200"/>
                </a:lnTo>
                <a:lnTo>
                  <a:pt x="220134" y="67733"/>
                </a:lnTo>
                <a:lnTo>
                  <a:pt x="220134" y="67733"/>
                </a:lnTo>
                <a:lnTo>
                  <a:pt x="220134" y="59267"/>
                </a:lnTo>
                <a:lnTo>
                  <a:pt x="220134" y="59267"/>
                </a:lnTo>
                <a:lnTo>
                  <a:pt x="220134" y="59267"/>
                </a:lnTo>
                <a:lnTo>
                  <a:pt x="220134" y="59267"/>
                </a:lnTo>
                <a:lnTo>
                  <a:pt x="220134" y="67733"/>
                </a:lnTo>
                <a:lnTo>
                  <a:pt x="220134" y="76200"/>
                </a:lnTo>
                <a:lnTo>
                  <a:pt x="220134" y="84667"/>
                </a:lnTo>
                <a:lnTo>
                  <a:pt x="211667" y="93133"/>
                </a:lnTo>
                <a:lnTo>
                  <a:pt x="211667" y="110067"/>
                </a:lnTo>
                <a:lnTo>
                  <a:pt x="211667" y="118533"/>
                </a:lnTo>
                <a:lnTo>
                  <a:pt x="211667" y="143933"/>
                </a:lnTo>
                <a:lnTo>
                  <a:pt x="211667" y="160867"/>
                </a:lnTo>
                <a:lnTo>
                  <a:pt x="211667" y="186267"/>
                </a:lnTo>
                <a:lnTo>
                  <a:pt x="211667" y="203200"/>
                </a:lnTo>
                <a:lnTo>
                  <a:pt x="211667" y="228600"/>
                </a:lnTo>
                <a:lnTo>
                  <a:pt x="211667" y="254000"/>
                </a:lnTo>
                <a:lnTo>
                  <a:pt x="211667" y="270933"/>
                </a:lnTo>
                <a:lnTo>
                  <a:pt x="211667" y="296333"/>
                </a:lnTo>
                <a:lnTo>
                  <a:pt x="211667" y="313267"/>
                </a:lnTo>
                <a:lnTo>
                  <a:pt x="211667" y="330200"/>
                </a:lnTo>
                <a:lnTo>
                  <a:pt x="211667" y="347133"/>
                </a:lnTo>
                <a:lnTo>
                  <a:pt x="211667" y="364067"/>
                </a:lnTo>
                <a:lnTo>
                  <a:pt x="211667" y="381000"/>
                </a:lnTo>
                <a:lnTo>
                  <a:pt x="211667" y="397933"/>
                </a:lnTo>
                <a:lnTo>
                  <a:pt x="211667" y="406400"/>
                </a:lnTo>
                <a:lnTo>
                  <a:pt x="211667" y="414867"/>
                </a:lnTo>
                <a:lnTo>
                  <a:pt x="211667" y="423333"/>
                </a:lnTo>
                <a:lnTo>
                  <a:pt x="211667" y="423333"/>
                </a:lnTo>
                <a:lnTo>
                  <a:pt x="220134" y="431800"/>
                </a:lnTo>
                <a:lnTo>
                  <a:pt x="220134" y="431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11684000" y="381000"/>
            <a:ext cx="304801" cy="457201"/>
          </a:xfrm>
          <a:custGeom>
            <a:avLst/>
            <a:gdLst/>
            <a:ahLst/>
            <a:cxnLst/>
            <a:rect l="0" t="0" r="0" b="0"/>
            <a:pathLst>
              <a:path w="304801" h="457201">
                <a:moveTo>
                  <a:pt x="84666" y="25400"/>
                </a:moveTo>
                <a:lnTo>
                  <a:pt x="84666" y="25400"/>
                </a:lnTo>
                <a:lnTo>
                  <a:pt x="84666" y="25400"/>
                </a:lnTo>
                <a:lnTo>
                  <a:pt x="84666" y="16933"/>
                </a:lnTo>
                <a:lnTo>
                  <a:pt x="84666" y="16933"/>
                </a:lnTo>
                <a:lnTo>
                  <a:pt x="76200" y="8467"/>
                </a:lnTo>
                <a:lnTo>
                  <a:pt x="76200" y="8467"/>
                </a:lnTo>
                <a:lnTo>
                  <a:pt x="84666" y="8467"/>
                </a:lnTo>
                <a:lnTo>
                  <a:pt x="84666" y="0"/>
                </a:lnTo>
                <a:lnTo>
                  <a:pt x="84666" y="0"/>
                </a:lnTo>
                <a:lnTo>
                  <a:pt x="84666" y="0"/>
                </a:lnTo>
                <a:lnTo>
                  <a:pt x="84666" y="0"/>
                </a:lnTo>
                <a:lnTo>
                  <a:pt x="84666" y="0"/>
                </a:lnTo>
                <a:lnTo>
                  <a:pt x="84666" y="0"/>
                </a:lnTo>
                <a:lnTo>
                  <a:pt x="76200" y="0"/>
                </a:lnTo>
                <a:lnTo>
                  <a:pt x="76200" y="8467"/>
                </a:lnTo>
                <a:lnTo>
                  <a:pt x="67734" y="16933"/>
                </a:lnTo>
                <a:lnTo>
                  <a:pt x="67734" y="25400"/>
                </a:lnTo>
                <a:lnTo>
                  <a:pt x="59267" y="33867"/>
                </a:lnTo>
                <a:lnTo>
                  <a:pt x="50800" y="42333"/>
                </a:lnTo>
                <a:lnTo>
                  <a:pt x="50800" y="59267"/>
                </a:lnTo>
                <a:lnTo>
                  <a:pt x="42333" y="67733"/>
                </a:lnTo>
                <a:lnTo>
                  <a:pt x="42333" y="84667"/>
                </a:lnTo>
                <a:lnTo>
                  <a:pt x="33866" y="101600"/>
                </a:lnTo>
                <a:lnTo>
                  <a:pt x="33866" y="118533"/>
                </a:lnTo>
                <a:lnTo>
                  <a:pt x="25400" y="135467"/>
                </a:lnTo>
                <a:lnTo>
                  <a:pt x="25400" y="152400"/>
                </a:lnTo>
                <a:lnTo>
                  <a:pt x="16934" y="169333"/>
                </a:lnTo>
                <a:lnTo>
                  <a:pt x="8466" y="186267"/>
                </a:lnTo>
                <a:lnTo>
                  <a:pt x="8466" y="203200"/>
                </a:lnTo>
                <a:lnTo>
                  <a:pt x="8466" y="228600"/>
                </a:lnTo>
                <a:lnTo>
                  <a:pt x="0" y="245533"/>
                </a:lnTo>
                <a:lnTo>
                  <a:pt x="0" y="262467"/>
                </a:lnTo>
                <a:lnTo>
                  <a:pt x="8466" y="287867"/>
                </a:lnTo>
                <a:lnTo>
                  <a:pt x="8466" y="304800"/>
                </a:lnTo>
                <a:lnTo>
                  <a:pt x="8466" y="321733"/>
                </a:lnTo>
                <a:lnTo>
                  <a:pt x="16934" y="338667"/>
                </a:lnTo>
                <a:lnTo>
                  <a:pt x="25400" y="355600"/>
                </a:lnTo>
                <a:lnTo>
                  <a:pt x="25400" y="372533"/>
                </a:lnTo>
                <a:lnTo>
                  <a:pt x="33866" y="389467"/>
                </a:lnTo>
                <a:lnTo>
                  <a:pt x="33866" y="397933"/>
                </a:lnTo>
                <a:lnTo>
                  <a:pt x="50800" y="406400"/>
                </a:lnTo>
                <a:lnTo>
                  <a:pt x="59267" y="423333"/>
                </a:lnTo>
                <a:lnTo>
                  <a:pt x="76200" y="431800"/>
                </a:lnTo>
                <a:lnTo>
                  <a:pt x="84666" y="440267"/>
                </a:lnTo>
                <a:lnTo>
                  <a:pt x="101600" y="440267"/>
                </a:lnTo>
                <a:lnTo>
                  <a:pt x="127000" y="448733"/>
                </a:lnTo>
                <a:lnTo>
                  <a:pt x="143934" y="448733"/>
                </a:lnTo>
                <a:lnTo>
                  <a:pt x="160866" y="457200"/>
                </a:lnTo>
                <a:lnTo>
                  <a:pt x="177800" y="457200"/>
                </a:lnTo>
                <a:lnTo>
                  <a:pt x="194733" y="448733"/>
                </a:lnTo>
                <a:lnTo>
                  <a:pt x="203200" y="448733"/>
                </a:lnTo>
                <a:lnTo>
                  <a:pt x="220134" y="448733"/>
                </a:lnTo>
                <a:lnTo>
                  <a:pt x="228600" y="440267"/>
                </a:lnTo>
                <a:lnTo>
                  <a:pt x="237066" y="440267"/>
                </a:lnTo>
                <a:lnTo>
                  <a:pt x="245534" y="431800"/>
                </a:lnTo>
                <a:lnTo>
                  <a:pt x="254000" y="423333"/>
                </a:lnTo>
                <a:lnTo>
                  <a:pt x="262466" y="414867"/>
                </a:lnTo>
                <a:lnTo>
                  <a:pt x="270933" y="414867"/>
                </a:lnTo>
                <a:lnTo>
                  <a:pt x="279400" y="397933"/>
                </a:lnTo>
                <a:lnTo>
                  <a:pt x="296334" y="389467"/>
                </a:lnTo>
                <a:lnTo>
                  <a:pt x="296334" y="381000"/>
                </a:lnTo>
                <a:lnTo>
                  <a:pt x="304800" y="372533"/>
                </a:lnTo>
                <a:lnTo>
                  <a:pt x="304800" y="364067"/>
                </a:lnTo>
                <a:lnTo>
                  <a:pt x="304800" y="347133"/>
                </a:lnTo>
                <a:lnTo>
                  <a:pt x="304800" y="338667"/>
                </a:lnTo>
                <a:lnTo>
                  <a:pt x="304800" y="330200"/>
                </a:lnTo>
                <a:lnTo>
                  <a:pt x="304800" y="321733"/>
                </a:lnTo>
                <a:lnTo>
                  <a:pt x="296334" y="313267"/>
                </a:lnTo>
                <a:lnTo>
                  <a:pt x="296334" y="296333"/>
                </a:lnTo>
                <a:lnTo>
                  <a:pt x="287867" y="287867"/>
                </a:lnTo>
                <a:lnTo>
                  <a:pt x="279400" y="279400"/>
                </a:lnTo>
                <a:lnTo>
                  <a:pt x="279400" y="270933"/>
                </a:lnTo>
                <a:lnTo>
                  <a:pt x="262466" y="262467"/>
                </a:lnTo>
                <a:lnTo>
                  <a:pt x="262466" y="254000"/>
                </a:lnTo>
                <a:lnTo>
                  <a:pt x="254000" y="245533"/>
                </a:lnTo>
                <a:lnTo>
                  <a:pt x="245534" y="245533"/>
                </a:lnTo>
                <a:lnTo>
                  <a:pt x="228600" y="237067"/>
                </a:lnTo>
                <a:lnTo>
                  <a:pt x="211667" y="237067"/>
                </a:lnTo>
                <a:lnTo>
                  <a:pt x="194733" y="228600"/>
                </a:lnTo>
                <a:lnTo>
                  <a:pt x="177800" y="228600"/>
                </a:lnTo>
                <a:lnTo>
                  <a:pt x="160866" y="228600"/>
                </a:lnTo>
                <a:lnTo>
                  <a:pt x="143934" y="228600"/>
                </a:lnTo>
                <a:lnTo>
                  <a:pt x="127000" y="228600"/>
                </a:lnTo>
                <a:lnTo>
                  <a:pt x="110066" y="228600"/>
                </a:lnTo>
                <a:lnTo>
                  <a:pt x="93134" y="228600"/>
                </a:lnTo>
                <a:lnTo>
                  <a:pt x="76200" y="228600"/>
                </a:lnTo>
                <a:lnTo>
                  <a:pt x="76200" y="228600"/>
                </a:lnTo>
                <a:lnTo>
                  <a:pt x="67734" y="228600"/>
                </a:lnTo>
                <a:lnTo>
                  <a:pt x="67734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10303934" y="321733"/>
            <a:ext cx="296334" cy="321735"/>
          </a:xfrm>
          <a:custGeom>
            <a:avLst/>
            <a:gdLst/>
            <a:ahLst/>
            <a:cxnLst/>
            <a:rect l="0" t="0" r="0" b="0"/>
            <a:pathLst>
              <a:path w="296334" h="321735">
                <a:moveTo>
                  <a:pt x="8466" y="8467"/>
                </a:moveTo>
                <a:lnTo>
                  <a:pt x="16932" y="8467"/>
                </a:lnTo>
                <a:lnTo>
                  <a:pt x="16932" y="0"/>
                </a:lnTo>
                <a:lnTo>
                  <a:pt x="16932" y="0"/>
                </a:lnTo>
                <a:lnTo>
                  <a:pt x="16932" y="0"/>
                </a:lnTo>
                <a:lnTo>
                  <a:pt x="16932" y="0"/>
                </a:lnTo>
                <a:lnTo>
                  <a:pt x="16932" y="0"/>
                </a:lnTo>
                <a:lnTo>
                  <a:pt x="16932" y="0"/>
                </a:lnTo>
                <a:lnTo>
                  <a:pt x="16932" y="0"/>
                </a:lnTo>
                <a:lnTo>
                  <a:pt x="16932" y="0"/>
                </a:lnTo>
                <a:lnTo>
                  <a:pt x="16932" y="0"/>
                </a:lnTo>
                <a:lnTo>
                  <a:pt x="25400" y="8467"/>
                </a:lnTo>
                <a:lnTo>
                  <a:pt x="25400" y="16934"/>
                </a:lnTo>
                <a:lnTo>
                  <a:pt x="25400" y="33867"/>
                </a:lnTo>
                <a:lnTo>
                  <a:pt x="25400" y="42334"/>
                </a:lnTo>
                <a:lnTo>
                  <a:pt x="25400" y="59267"/>
                </a:lnTo>
                <a:lnTo>
                  <a:pt x="25400" y="76200"/>
                </a:lnTo>
                <a:lnTo>
                  <a:pt x="16932" y="93134"/>
                </a:lnTo>
                <a:lnTo>
                  <a:pt x="16932" y="118534"/>
                </a:lnTo>
                <a:lnTo>
                  <a:pt x="16932" y="135467"/>
                </a:lnTo>
                <a:lnTo>
                  <a:pt x="8466" y="152400"/>
                </a:lnTo>
                <a:lnTo>
                  <a:pt x="8466" y="177800"/>
                </a:lnTo>
                <a:lnTo>
                  <a:pt x="8466" y="194734"/>
                </a:lnTo>
                <a:lnTo>
                  <a:pt x="8466" y="211667"/>
                </a:lnTo>
                <a:lnTo>
                  <a:pt x="0" y="228600"/>
                </a:lnTo>
                <a:lnTo>
                  <a:pt x="0" y="237067"/>
                </a:lnTo>
                <a:lnTo>
                  <a:pt x="0" y="254000"/>
                </a:lnTo>
                <a:lnTo>
                  <a:pt x="0" y="262467"/>
                </a:lnTo>
                <a:lnTo>
                  <a:pt x="0" y="279400"/>
                </a:lnTo>
                <a:lnTo>
                  <a:pt x="0" y="287867"/>
                </a:lnTo>
                <a:lnTo>
                  <a:pt x="8466" y="296334"/>
                </a:lnTo>
                <a:lnTo>
                  <a:pt x="16932" y="304800"/>
                </a:lnTo>
                <a:lnTo>
                  <a:pt x="16932" y="313267"/>
                </a:lnTo>
                <a:lnTo>
                  <a:pt x="25400" y="313267"/>
                </a:lnTo>
                <a:lnTo>
                  <a:pt x="42332" y="321734"/>
                </a:lnTo>
                <a:lnTo>
                  <a:pt x="50799" y="321734"/>
                </a:lnTo>
                <a:lnTo>
                  <a:pt x="67733" y="321734"/>
                </a:lnTo>
                <a:lnTo>
                  <a:pt x="93132" y="313267"/>
                </a:lnTo>
                <a:lnTo>
                  <a:pt x="101600" y="313267"/>
                </a:lnTo>
                <a:lnTo>
                  <a:pt x="118532" y="313267"/>
                </a:lnTo>
                <a:lnTo>
                  <a:pt x="135466" y="304800"/>
                </a:lnTo>
                <a:lnTo>
                  <a:pt x="152400" y="304800"/>
                </a:lnTo>
                <a:lnTo>
                  <a:pt x="169332" y="296334"/>
                </a:lnTo>
                <a:lnTo>
                  <a:pt x="186266" y="296334"/>
                </a:lnTo>
                <a:lnTo>
                  <a:pt x="203199" y="287867"/>
                </a:lnTo>
                <a:lnTo>
                  <a:pt x="211666" y="287867"/>
                </a:lnTo>
                <a:lnTo>
                  <a:pt x="220133" y="287867"/>
                </a:lnTo>
                <a:lnTo>
                  <a:pt x="228600" y="287867"/>
                </a:lnTo>
                <a:lnTo>
                  <a:pt x="237066" y="279400"/>
                </a:lnTo>
                <a:lnTo>
                  <a:pt x="245532" y="279400"/>
                </a:lnTo>
                <a:lnTo>
                  <a:pt x="254000" y="279400"/>
                </a:lnTo>
                <a:lnTo>
                  <a:pt x="262466" y="279400"/>
                </a:lnTo>
                <a:lnTo>
                  <a:pt x="270932" y="279400"/>
                </a:lnTo>
                <a:lnTo>
                  <a:pt x="279399" y="279400"/>
                </a:lnTo>
                <a:lnTo>
                  <a:pt x="279399" y="287867"/>
                </a:lnTo>
                <a:lnTo>
                  <a:pt x="287866" y="287867"/>
                </a:lnTo>
                <a:lnTo>
                  <a:pt x="296333" y="287867"/>
                </a:lnTo>
                <a:lnTo>
                  <a:pt x="296333" y="287867"/>
                </a:lnTo>
                <a:lnTo>
                  <a:pt x="296333" y="287867"/>
                </a:lnTo>
                <a:lnTo>
                  <a:pt x="296333" y="287867"/>
                </a:lnTo>
                <a:lnTo>
                  <a:pt x="296333" y="279400"/>
                </a:lnTo>
                <a:lnTo>
                  <a:pt x="296333" y="279400"/>
                </a:lnTo>
                <a:lnTo>
                  <a:pt x="296333" y="279400"/>
                </a:lnTo>
                <a:lnTo>
                  <a:pt x="296333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677333" y="4436533"/>
            <a:ext cx="440268" cy="533401"/>
          </a:xfrm>
          <a:custGeom>
            <a:avLst/>
            <a:gdLst/>
            <a:ahLst/>
            <a:cxnLst/>
            <a:rect l="0" t="0" r="0" b="0"/>
            <a:pathLst>
              <a:path w="440268" h="533401">
                <a:moveTo>
                  <a:pt x="0" y="84667"/>
                </a:moveTo>
                <a:lnTo>
                  <a:pt x="0" y="84667"/>
                </a:lnTo>
                <a:lnTo>
                  <a:pt x="0" y="84667"/>
                </a:lnTo>
                <a:lnTo>
                  <a:pt x="0" y="84667"/>
                </a:lnTo>
                <a:lnTo>
                  <a:pt x="8467" y="84667"/>
                </a:lnTo>
                <a:lnTo>
                  <a:pt x="16934" y="84667"/>
                </a:lnTo>
                <a:lnTo>
                  <a:pt x="16934" y="84667"/>
                </a:lnTo>
                <a:lnTo>
                  <a:pt x="25400" y="84667"/>
                </a:lnTo>
                <a:lnTo>
                  <a:pt x="33867" y="76200"/>
                </a:lnTo>
                <a:lnTo>
                  <a:pt x="33867" y="76200"/>
                </a:lnTo>
                <a:lnTo>
                  <a:pt x="33867" y="76200"/>
                </a:lnTo>
                <a:lnTo>
                  <a:pt x="42334" y="76200"/>
                </a:lnTo>
                <a:lnTo>
                  <a:pt x="42334" y="67734"/>
                </a:lnTo>
                <a:lnTo>
                  <a:pt x="42334" y="67734"/>
                </a:lnTo>
                <a:lnTo>
                  <a:pt x="50800" y="59267"/>
                </a:lnTo>
                <a:lnTo>
                  <a:pt x="59267" y="50800"/>
                </a:lnTo>
                <a:lnTo>
                  <a:pt x="59267" y="42334"/>
                </a:lnTo>
                <a:lnTo>
                  <a:pt x="67734" y="33867"/>
                </a:lnTo>
                <a:lnTo>
                  <a:pt x="76200" y="33867"/>
                </a:lnTo>
                <a:lnTo>
                  <a:pt x="84667" y="25400"/>
                </a:lnTo>
                <a:lnTo>
                  <a:pt x="93134" y="16934"/>
                </a:lnTo>
                <a:lnTo>
                  <a:pt x="101600" y="8467"/>
                </a:lnTo>
                <a:lnTo>
                  <a:pt x="110067" y="8467"/>
                </a:lnTo>
                <a:lnTo>
                  <a:pt x="118534" y="0"/>
                </a:lnTo>
                <a:lnTo>
                  <a:pt x="127000" y="0"/>
                </a:lnTo>
                <a:lnTo>
                  <a:pt x="143934" y="0"/>
                </a:lnTo>
                <a:lnTo>
                  <a:pt x="152400" y="0"/>
                </a:lnTo>
                <a:lnTo>
                  <a:pt x="160867" y="0"/>
                </a:lnTo>
                <a:lnTo>
                  <a:pt x="177800" y="8467"/>
                </a:lnTo>
                <a:lnTo>
                  <a:pt x="186267" y="16934"/>
                </a:lnTo>
                <a:lnTo>
                  <a:pt x="194734" y="25400"/>
                </a:lnTo>
                <a:lnTo>
                  <a:pt x="211667" y="42334"/>
                </a:lnTo>
                <a:lnTo>
                  <a:pt x="220134" y="59267"/>
                </a:lnTo>
                <a:lnTo>
                  <a:pt x="228600" y="76200"/>
                </a:lnTo>
                <a:lnTo>
                  <a:pt x="237067" y="101600"/>
                </a:lnTo>
                <a:lnTo>
                  <a:pt x="245534" y="127000"/>
                </a:lnTo>
                <a:lnTo>
                  <a:pt x="254000" y="152400"/>
                </a:lnTo>
                <a:lnTo>
                  <a:pt x="254000" y="177800"/>
                </a:lnTo>
                <a:lnTo>
                  <a:pt x="254000" y="211667"/>
                </a:lnTo>
                <a:lnTo>
                  <a:pt x="254000" y="237067"/>
                </a:lnTo>
                <a:lnTo>
                  <a:pt x="254000" y="270934"/>
                </a:lnTo>
                <a:lnTo>
                  <a:pt x="254000" y="296334"/>
                </a:lnTo>
                <a:lnTo>
                  <a:pt x="245534" y="321734"/>
                </a:lnTo>
                <a:lnTo>
                  <a:pt x="237067" y="347134"/>
                </a:lnTo>
                <a:lnTo>
                  <a:pt x="228600" y="372534"/>
                </a:lnTo>
                <a:lnTo>
                  <a:pt x="220134" y="397934"/>
                </a:lnTo>
                <a:lnTo>
                  <a:pt x="203200" y="423334"/>
                </a:lnTo>
                <a:lnTo>
                  <a:pt x="194734" y="448734"/>
                </a:lnTo>
                <a:lnTo>
                  <a:pt x="177800" y="465667"/>
                </a:lnTo>
                <a:lnTo>
                  <a:pt x="169334" y="482600"/>
                </a:lnTo>
                <a:lnTo>
                  <a:pt x="160867" y="499534"/>
                </a:lnTo>
                <a:lnTo>
                  <a:pt x="152400" y="508000"/>
                </a:lnTo>
                <a:lnTo>
                  <a:pt x="143934" y="516467"/>
                </a:lnTo>
                <a:lnTo>
                  <a:pt x="127000" y="524934"/>
                </a:lnTo>
                <a:lnTo>
                  <a:pt x="127000" y="533400"/>
                </a:lnTo>
                <a:lnTo>
                  <a:pt x="118534" y="533400"/>
                </a:lnTo>
                <a:lnTo>
                  <a:pt x="118534" y="533400"/>
                </a:lnTo>
                <a:lnTo>
                  <a:pt x="118534" y="533400"/>
                </a:lnTo>
                <a:lnTo>
                  <a:pt x="118534" y="533400"/>
                </a:lnTo>
                <a:lnTo>
                  <a:pt x="118534" y="533400"/>
                </a:lnTo>
                <a:lnTo>
                  <a:pt x="127000" y="533400"/>
                </a:lnTo>
                <a:lnTo>
                  <a:pt x="135467" y="533400"/>
                </a:lnTo>
                <a:lnTo>
                  <a:pt x="143934" y="533400"/>
                </a:lnTo>
                <a:lnTo>
                  <a:pt x="152400" y="524934"/>
                </a:lnTo>
                <a:lnTo>
                  <a:pt x="169334" y="524934"/>
                </a:lnTo>
                <a:lnTo>
                  <a:pt x="177800" y="516467"/>
                </a:lnTo>
                <a:lnTo>
                  <a:pt x="203200" y="516467"/>
                </a:lnTo>
                <a:lnTo>
                  <a:pt x="220134" y="508000"/>
                </a:lnTo>
                <a:lnTo>
                  <a:pt x="237067" y="508000"/>
                </a:lnTo>
                <a:lnTo>
                  <a:pt x="254000" y="499534"/>
                </a:lnTo>
                <a:lnTo>
                  <a:pt x="279400" y="499534"/>
                </a:lnTo>
                <a:lnTo>
                  <a:pt x="296334" y="491067"/>
                </a:lnTo>
                <a:lnTo>
                  <a:pt x="313267" y="491067"/>
                </a:lnTo>
                <a:lnTo>
                  <a:pt x="338667" y="491067"/>
                </a:lnTo>
                <a:lnTo>
                  <a:pt x="355600" y="491067"/>
                </a:lnTo>
                <a:lnTo>
                  <a:pt x="372534" y="491067"/>
                </a:lnTo>
                <a:lnTo>
                  <a:pt x="381000" y="491067"/>
                </a:lnTo>
                <a:lnTo>
                  <a:pt x="397934" y="491067"/>
                </a:lnTo>
                <a:lnTo>
                  <a:pt x="406400" y="491067"/>
                </a:lnTo>
                <a:lnTo>
                  <a:pt x="414867" y="491067"/>
                </a:lnTo>
                <a:lnTo>
                  <a:pt x="423334" y="499534"/>
                </a:lnTo>
                <a:lnTo>
                  <a:pt x="431800" y="499534"/>
                </a:lnTo>
                <a:lnTo>
                  <a:pt x="431800" y="499534"/>
                </a:lnTo>
                <a:lnTo>
                  <a:pt x="440267" y="499534"/>
                </a:lnTo>
                <a:lnTo>
                  <a:pt x="440267" y="508000"/>
                </a:lnTo>
                <a:lnTo>
                  <a:pt x="440267" y="508000"/>
                </a:lnTo>
                <a:lnTo>
                  <a:pt x="440267" y="508000"/>
                </a:lnTo>
                <a:lnTo>
                  <a:pt x="440267" y="508000"/>
                </a:lnTo>
                <a:lnTo>
                  <a:pt x="440267" y="508000"/>
                </a:lnTo>
                <a:lnTo>
                  <a:pt x="440267" y="508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1117600" y="4597400"/>
            <a:ext cx="228601" cy="347134"/>
          </a:xfrm>
          <a:custGeom>
            <a:avLst/>
            <a:gdLst/>
            <a:ahLst/>
            <a:cxnLst/>
            <a:rect l="0" t="0" r="0" b="0"/>
            <a:pathLst>
              <a:path w="228601" h="347134">
                <a:moveTo>
                  <a:pt x="203200" y="25400"/>
                </a:moveTo>
                <a:lnTo>
                  <a:pt x="203200" y="16933"/>
                </a:lnTo>
                <a:lnTo>
                  <a:pt x="203200" y="16933"/>
                </a:lnTo>
                <a:lnTo>
                  <a:pt x="211667" y="8467"/>
                </a:lnTo>
                <a:lnTo>
                  <a:pt x="211667" y="8467"/>
                </a:lnTo>
                <a:lnTo>
                  <a:pt x="220133" y="0"/>
                </a:lnTo>
                <a:lnTo>
                  <a:pt x="220133" y="0"/>
                </a:lnTo>
                <a:lnTo>
                  <a:pt x="220133" y="0"/>
                </a:lnTo>
                <a:lnTo>
                  <a:pt x="220133" y="0"/>
                </a:lnTo>
                <a:lnTo>
                  <a:pt x="228600" y="0"/>
                </a:lnTo>
                <a:lnTo>
                  <a:pt x="228600" y="0"/>
                </a:lnTo>
                <a:lnTo>
                  <a:pt x="220133" y="0"/>
                </a:lnTo>
                <a:lnTo>
                  <a:pt x="228600" y="8467"/>
                </a:lnTo>
                <a:lnTo>
                  <a:pt x="220133" y="16933"/>
                </a:lnTo>
                <a:lnTo>
                  <a:pt x="220133" y="25400"/>
                </a:lnTo>
                <a:lnTo>
                  <a:pt x="211667" y="42333"/>
                </a:lnTo>
                <a:lnTo>
                  <a:pt x="203200" y="59267"/>
                </a:lnTo>
                <a:lnTo>
                  <a:pt x="186267" y="76200"/>
                </a:lnTo>
                <a:lnTo>
                  <a:pt x="177800" y="93133"/>
                </a:lnTo>
                <a:lnTo>
                  <a:pt x="160867" y="110067"/>
                </a:lnTo>
                <a:lnTo>
                  <a:pt x="152400" y="135467"/>
                </a:lnTo>
                <a:lnTo>
                  <a:pt x="135467" y="152400"/>
                </a:lnTo>
                <a:lnTo>
                  <a:pt x="118533" y="177800"/>
                </a:lnTo>
                <a:lnTo>
                  <a:pt x="110067" y="194733"/>
                </a:lnTo>
                <a:lnTo>
                  <a:pt x="93133" y="220133"/>
                </a:lnTo>
                <a:lnTo>
                  <a:pt x="76200" y="237067"/>
                </a:lnTo>
                <a:lnTo>
                  <a:pt x="67733" y="254000"/>
                </a:lnTo>
                <a:lnTo>
                  <a:pt x="50800" y="270933"/>
                </a:lnTo>
                <a:lnTo>
                  <a:pt x="42333" y="287867"/>
                </a:lnTo>
                <a:lnTo>
                  <a:pt x="33867" y="304800"/>
                </a:lnTo>
                <a:lnTo>
                  <a:pt x="25400" y="321733"/>
                </a:lnTo>
                <a:lnTo>
                  <a:pt x="16933" y="330200"/>
                </a:lnTo>
                <a:lnTo>
                  <a:pt x="8467" y="338667"/>
                </a:lnTo>
                <a:lnTo>
                  <a:pt x="8467" y="347133"/>
                </a:lnTo>
                <a:lnTo>
                  <a:pt x="0" y="347133"/>
                </a:lnTo>
                <a:lnTo>
                  <a:pt x="0" y="347133"/>
                </a:lnTo>
                <a:lnTo>
                  <a:pt x="0" y="347133"/>
                </a:lnTo>
                <a:lnTo>
                  <a:pt x="0" y="347133"/>
                </a:lnTo>
                <a:lnTo>
                  <a:pt x="0" y="347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1126067" y="4597400"/>
            <a:ext cx="287867" cy="203201"/>
          </a:xfrm>
          <a:custGeom>
            <a:avLst/>
            <a:gdLst/>
            <a:ahLst/>
            <a:cxnLst/>
            <a:rect l="0" t="0" r="0" b="0"/>
            <a:pathLst>
              <a:path w="287867" h="203201">
                <a:moveTo>
                  <a:pt x="287866" y="203200"/>
                </a:moveTo>
                <a:lnTo>
                  <a:pt x="287866" y="203200"/>
                </a:lnTo>
                <a:lnTo>
                  <a:pt x="287866" y="203200"/>
                </a:lnTo>
                <a:lnTo>
                  <a:pt x="287866" y="203200"/>
                </a:lnTo>
                <a:lnTo>
                  <a:pt x="287866" y="203200"/>
                </a:lnTo>
                <a:lnTo>
                  <a:pt x="287866" y="203200"/>
                </a:lnTo>
                <a:lnTo>
                  <a:pt x="279400" y="203200"/>
                </a:lnTo>
                <a:lnTo>
                  <a:pt x="279400" y="203200"/>
                </a:lnTo>
                <a:lnTo>
                  <a:pt x="270933" y="194733"/>
                </a:lnTo>
                <a:lnTo>
                  <a:pt x="262466" y="194733"/>
                </a:lnTo>
                <a:lnTo>
                  <a:pt x="245533" y="186267"/>
                </a:lnTo>
                <a:lnTo>
                  <a:pt x="237066" y="177800"/>
                </a:lnTo>
                <a:lnTo>
                  <a:pt x="220133" y="160867"/>
                </a:lnTo>
                <a:lnTo>
                  <a:pt x="203200" y="143933"/>
                </a:lnTo>
                <a:lnTo>
                  <a:pt x="177800" y="127000"/>
                </a:lnTo>
                <a:lnTo>
                  <a:pt x="160866" y="110067"/>
                </a:lnTo>
                <a:lnTo>
                  <a:pt x="135466" y="93133"/>
                </a:lnTo>
                <a:lnTo>
                  <a:pt x="110066" y="67733"/>
                </a:lnTo>
                <a:lnTo>
                  <a:pt x="84666" y="59267"/>
                </a:lnTo>
                <a:lnTo>
                  <a:pt x="67733" y="42333"/>
                </a:lnTo>
                <a:lnTo>
                  <a:pt x="42333" y="25400"/>
                </a:lnTo>
                <a:lnTo>
                  <a:pt x="25400" y="16933"/>
                </a:lnTo>
                <a:lnTo>
                  <a:pt x="16933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1617133" y="4512733"/>
            <a:ext cx="76201" cy="389468"/>
          </a:xfrm>
          <a:custGeom>
            <a:avLst/>
            <a:gdLst/>
            <a:ahLst/>
            <a:cxnLst/>
            <a:rect l="0" t="0" r="0" b="0"/>
            <a:pathLst>
              <a:path w="76201" h="3894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8467" y="50800"/>
                </a:lnTo>
                <a:lnTo>
                  <a:pt x="8467" y="67734"/>
                </a:lnTo>
                <a:lnTo>
                  <a:pt x="16934" y="84667"/>
                </a:lnTo>
                <a:lnTo>
                  <a:pt x="25400" y="110067"/>
                </a:lnTo>
                <a:lnTo>
                  <a:pt x="25400" y="135467"/>
                </a:lnTo>
                <a:lnTo>
                  <a:pt x="33867" y="152400"/>
                </a:lnTo>
                <a:lnTo>
                  <a:pt x="42334" y="186267"/>
                </a:lnTo>
                <a:lnTo>
                  <a:pt x="50800" y="211667"/>
                </a:lnTo>
                <a:lnTo>
                  <a:pt x="50800" y="245534"/>
                </a:lnTo>
                <a:lnTo>
                  <a:pt x="59267" y="270934"/>
                </a:lnTo>
                <a:lnTo>
                  <a:pt x="67734" y="296334"/>
                </a:lnTo>
                <a:lnTo>
                  <a:pt x="67734" y="313267"/>
                </a:lnTo>
                <a:lnTo>
                  <a:pt x="76200" y="338667"/>
                </a:lnTo>
                <a:lnTo>
                  <a:pt x="76200" y="355600"/>
                </a:lnTo>
                <a:lnTo>
                  <a:pt x="76200" y="372534"/>
                </a:lnTo>
                <a:lnTo>
                  <a:pt x="76200" y="381000"/>
                </a:lnTo>
                <a:lnTo>
                  <a:pt x="76200" y="389467"/>
                </a:lnTo>
                <a:lnTo>
                  <a:pt x="76200" y="389467"/>
                </a:lnTo>
                <a:lnTo>
                  <a:pt x="76200" y="389467"/>
                </a:lnTo>
                <a:lnTo>
                  <a:pt x="76200" y="389467"/>
                </a:lnTo>
                <a:lnTo>
                  <a:pt x="76200" y="389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1524000" y="4648200"/>
            <a:ext cx="287868" cy="84668"/>
          </a:xfrm>
          <a:custGeom>
            <a:avLst/>
            <a:gdLst/>
            <a:ahLst/>
            <a:cxnLst/>
            <a:rect l="0" t="0" r="0" b="0"/>
            <a:pathLst>
              <a:path w="287868" h="84668">
                <a:moveTo>
                  <a:pt x="279400" y="0"/>
                </a:moveTo>
                <a:lnTo>
                  <a:pt x="279400" y="0"/>
                </a:lnTo>
                <a:lnTo>
                  <a:pt x="279400" y="0"/>
                </a:lnTo>
                <a:lnTo>
                  <a:pt x="287867" y="0"/>
                </a:lnTo>
                <a:lnTo>
                  <a:pt x="287867" y="0"/>
                </a:lnTo>
                <a:lnTo>
                  <a:pt x="287867" y="0"/>
                </a:lnTo>
                <a:lnTo>
                  <a:pt x="287867" y="0"/>
                </a:lnTo>
                <a:lnTo>
                  <a:pt x="279400" y="0"/>
                </a:lnTo>
                <a:lnTo>
                  <a:pt x="279400" y="8467"/>
                </a:lnTo>
                <a:lnTo>
                  <a:pt x="262467" y="8467"/>
                </a:lnTo>
                <a:lnTo>
                  <a:pt x="254000" y="8467"/>
                </a:lnTo>
                <a:lnTo>
                  <a:pt x="245533" y="8467"/>
                </a:lnTo>
                <a:lnTo>
                  <a:pt x="228600" y="16933"/>
                </a:lnTo>
                <a:lnTo>
                  <a:pt x="220133" y="16933"/>
                </a:lnTo>
                <a:lnTo>
                  <a:pt x="203200" y="25400"/>
                </a:lnTo>
                <a:lnTo>
                  <a:pt x="194733" y="25400"/>
                </a:lnTo>
                <a:lnTo>
                  <a:pt x="177800" y="33867"/>
                </a:lnTo>
                <a:lnTo>
                  <a:pt x="169333" y="42333"/>
                </a:lnTo>
                <a:lnTo>
                  <a:pt x="152400" y="42333"/>
                </a:lnTo>
                <a:lnTo>
                  <a:pt x="143933" y="50800"/>
                </a:lnTo>
                <a:lnTo>
                  <a:pt x="135467" y="50800"/>
                </a:lnTo>
                <a:lnTo>
                  <a:pt x="118533" y="59267"/>
                </a:lnTo>
                <a:lnTo>
                  <a:pt x="110067" y="59267"/>
                </a:lnTo>
                <a:lnTo>
                  <a:pt x="101600" y="67733"/>
                </a:lnTo>
                <a:lnTo>
                  <a:pt x="93133" y="67733"/>
                </a:lnTo>
                <a:lnTo>
                  <a:pt x="84667" y="76200"/>
                </a:lnTo>
                <a:lnTo>
                  <a:pt x="76200" y="76200"/>
                </a:lnTo>
                <a:lnTo>
                  <a:pt x="67733" y="76200"/>
                </a:lnTo>
                <a:lnTo>
                  <a:pt x="59267" y="76200"/>
                </a:lnTo>
                <a:lnTo>
                  <a:pt x="50800" y="84667"/>
                </a:lnTo>
                <a:lnTo>
                  <a:pt x="42333" y="84667"/>
                </a:lnTo>
                <a:lnTo>
                  <a:pt x="42333" y="84667"/>
                </a:lnTo>
                <a:lnTo>
                  <a:pt x="33867" y="84667"/>
                </a:lnTo>
                <a:lnTo>
                  <a:pt x="25400" y="76200"/>
                </a:lnTo>
                <a:lnTo>
                  <a:pt x="16933" y="76200"/>
                </a:lnTo>
                <a:lnTo>
                  <a:pt x="16933" y="76200"/>
                </a:lnTo>
                <a:lnTo>
                  <a:pt x="8467" y="67733"/>
                </a:lnTo>
                <a:lnTo>
                  <a:pt x="8467" y="67733"/>
                </a:lnTo>
                <a:lnTo>
                  <a:pt x="0" y="67733"/>
                </a:lnTo>
                <a:lnTo>
                  <a:pt x="0" y="67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1862667" y="4487333"/>
            <a:ext cx="237067" cy="474135"/>
          </a:xfrm>
          <a:custGeom>
            <a:avLst/>
            <a:gdLst/>
            <a:ahLst/>
            <a:cxnLst/>
            <a:rect l="0" t="0" r="0" b="0"/>
            <a:pathLst>
              <a:path w="237067" h="474135">
                <a:moveTo>
                  <a:pt x="110066" y="8467"/>
                </a:moveTo>
                <a:lnTo>
                  <a:pt x="110066" y="8467"/>
                </a:lnTo>
                <a:lnTo>
                  <a:pt x="110066" y="8467"/>
                </a:lnTo>
                <a:lnTo>
                  <a:pt x="110066" y="8467"/>
                </a:lnTo>
                <a:lnTo>
                  <a:pt x="110066" y="8467"/>
                </a:lnTo>
                <a:lnTo>
                  <a:pt x="110066" y="8467"/>
                </a:lnTo>
                <a:lnTo>
                  <a:pt x="110066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93133" y="8467"/>
                </a:lnTo>
                <a:lnTo>
                  <a:pt x="84666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67733" y="16934"/>
                </a:lnTo>
                <a:lnTo>
                  <a:pt x="59266" y="16934"/>
                </a:lnTo>
                <a:lnTo>
                  <a:pt x="50800" y="25400"/>
                </a:lnTo>
                <a:lnTo>
                  <a:pt x="50800" y="25400"/>
                </a:lnTo>
                <a:lnTo>
                  <a:pt x="42333" y="33867"/>
                </a:lnTo>
                <a:lnTo>
                  <a:pt x="33866" y="42334"/>
                </a:lnTo>
                <a:lnTo>
                  <a:pt x="25400" y="42334"/>
                </a:lnTo>
                <a:lnTo>
                  <a:pt x="16933" y="50800"/>
                </a:lnTo>
                <a:lnTo>
                  <a:pt x="16933" y="59267"/>
                </a:lnTo>
                <a:lnTo>
                  <a:pt x="8466" y="59267"/>
                </a:lnTo>
                <a:lnTo>
                  <a:pt x="8466" y="67734"/>
                </a:lnTo>
                <a:lnTo>
                  <a:pt x="0" y="76200"/>
                </a:lnTo>
                <a:lnTo>
                  <a:pt x="0" y="84667"/>
                </a:lnTo>
                <a:lnTo>
                  <a:pt x="0" y="93134"/>
                </a:lnTo>
                <a:lnTo>
                  <a:pt x="0" y="93134"/>
                </a:lnTo>
                <a:lnTo>
                  <a:pt x="0" y="101600"/>
                </a:lnTo>
                <a:lnTo>
                  <a:pt x="8466" y="110067"/>
                </a:lnTo>
                <a:lnTo>
                  <a:pt x="8466" y="118534"/>
                </a:lnTo>
                <a:lnTo>
                  <a:pt x="16933" y="135467"/>
                </a:lnTo>
                <a:lnTo>
                  <a:pt x="16933" y="143934"/>
                </a:lnTo>
                <a:lnTo>
                  <a:pt x="25400" y="152400"/>
                </a:lnTo>
                <a:lnTo>
                  <a:pt x="33866" y="169334"/>
                </a:lnTo>
                <a:lnTo>
                  <a:pt x="42333" y="177800"/>
                </a:lnTo>
                <a:lnTo>
                  <a:pt x="50800" y="194734"/>
                </a:lnTo>
                <a:lnTo>
                  <a:pt x="59266" y="203200"/>
                </a:lnTo>
                <a:lnTo>
                  <a:pt x="67733" y="211667"/>
                </a:lnTo>
                <a:lnTo>
                  <a:pt x="67733" y="220134"/>
                </a:lnTo>
                <a:lnTo>
                  <a:pt x="76200" y="228600"/>
                </a:lnTo>
                <a:lnTo>
                  <a:pt x="76200" y="237067"/>
                </a:lnTo>
                <a:lnTo>
                  <a:pt x="84666" y="237067"/>
                </a:lnTo>
                <a:lnTo>
                  <a:pt x="84666" y="245534"/>
                </a:lnTo>
                <a:lnTo>
                  <a:pt x="84666" y="245534"/>
                </a:lnTo>
                <a:lnTo>
                  <a:pt x="84666" y="237067"/>
                </a:lnTo>
                <a:lnTo>
                  <a:pt x="93133" y="237067"/>
                </a:lnTo>
                <a:lnTo>
                  <a:pt x="93133" y="237067"/>
                </a:lnTo>
                <a:lnTo>
                  <a:pt x="101600" y="228600"/>
                </a:lnTo>
                <a:lnTo>
                  <a:pt x="101600" y="228600"/>
                </a:lnTo>
                <a:lnTo>
                  <a:pt x="110066" y="220134"/>
                </a:lnTo>
                <a:lnTo>
                  <a:pt x="110066" y="211667"/>
                </a:lnTo>
                <a:lnTo>
                  <a:pt x="118533" y="211667"/>
                </a:lnTo>
                <a:lnTo>
                  <a:pt x="127000" y="211667"/>
                </a:lnTo>
                <a:lnTo>
                  <a:pt x="135466" y="211667"/>
                </a:lnTo>
                <a:lnTo>
                  <a:pt x="143933" y="203200"/>
                </a:lnTo>
                <a:lnTo>
                  <a:pt x="152400" y="211667"/>
                </a:lnTo>
                <a:lnTo>
                  <a:pt x="160866" y="211667"/>
                </a:lnTo>
                <a:lnTo>
                  <a:pt x="169333" y="220134"/>
                </a:lnTo>
                <a:lnTo>
                  <a:pt x="177800" y="228600"/>
                </a:lnTo>
                <a:lnTo>
                  <a:pt x="186266" y="237067"/>
                </a:lnTo>
                <a:lnTo>
                  <a:pt x="203200" y="254000"/>
                </a:lnTo>
                <a:lnTo>
                  <a:pt x="211666" y="262467"/>
                </a:lnTo>
                <a:lnTo>
                  <a:pt x="220133" y="279400"/>
                </a:lnTo>
                <a:lnTo>
                  <a:pt x="228600" y="296334"/>
                </a:lnTo>
                <a:lnTo>
                  <a:pt x="237066" y="313267"/>
                </a:lnTo>
                <a:lnTo>
                  <a:pt x="237066" y="330200"/>
                </a:lnTo>
                <a:lnTo>
                  <a:pt x="237066" y="347134"/>
                </a:lnTo>
                <a:lnTo>
                  <a:pt x="237066" y="364067"/>
                </a:lnTo>
                <a:lnTo>
                  <a:pt x="237066" y="381000"/>
                </a:lnTo>
                <a:lnTo>
                  <a:pt x="237066" y="389467"/>
                </a:lnTo>
                <a:lnTo>
                  <a:pt x="228600" y="397934"/>
                </a:lnTo>
                <a:lnTo>
                  <a:pt x="228600" y="414867"/>
                </a:lnTo>
                <a:lnTo>
                  <a:pt x="220133" y="423334"/>
                </a:lnTo>
                <a:lnTo>
                  <a:pt x="211666" y="431800"/>
                </a:lnTo>
                <a:lnTo>
                  <a:pt x="194733" y="440267"/>
                </a:lnTo>
                <a:lnTo>
                  <a:pt x="186266" y="448734"/>
                </a:lnTo>
                <a:lnTo>
                  <a:pt x="177800" y="457200"/>
                </a:lnTo>
                <a:lnTo>
                  <a:pt x="169333" y="465667"/>
                </a:lnTo>
                <a:lnTo>
                  <a:pt x="152400" y="465667"/>
                </a:lnTo>
                <a:lnTo>
                  <a:pt x="135466" y="474134"/>
                </a:lnTo>
                <a:lnTo>
                  <a:pt x="118533" y="474134"/>
                </a:lnTo>
                <a:lnTo>
                  <a:pt x="101600" y="474134"/>
                </a:lnTo>
                <a:lnTo>
                  <a:pt x="76200" y="465667"/>
                </a:lnTo>
                <a:lnTo>
                  <a:pt x="59266" y="465667"/>
                </a:lnTo>
                <a:lnTo>
                  <a:pt x="59266" y="465667"/>
                </a:lnTo>
                <a:lnTo>
                  <a:pt x="42333" y="457200"/>
                </a:lnTo>
                <a:lnTo>
                  <a:pt x="42333" y="457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2726267" y="4428067"/>
            <a:ext cx="423334" cy="474134"/>
          </a:xfrm>
          <a:custGeom>
            <a:avLst/>
            <a:gdLst/>
            <a:ahLst/>
            <a:cxnLst/>
            <a:rect l="0" t="0" r="0" b="0"/>
            <a:pathLst>
              <a:path w="423334" h="474134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33866"/>
                </a:lnTo>
                <a:lnTo>
                  <a:pt x="16933" y="33866"/>
                </a:lnTo>
                <a:lnTo>
                  <a:pt x="16933" y="25400"/>
                </a:lnTo>
                <a:lnTo>
                  <a:pt x="16933" y="25400"/>
                </a:lnTo>
                <a:lnTo>
                  <a:pt x="25400" y="16933"/>
                </a:lnTo>
                <a:lnTo>
                  <a:pt x="25400" y="16933"/>
                </a:lnTo>
                <a:lnTo>
                  <a:pt x="33866" y="8466"/>
                </a:lnTo>
                <a:lnTo>
                  <a:pt x="33866" y="8466"/>
                </a:lnTo>
                <a:lnTo>
                  <a:pt x="42333" y="8466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76200" y="8466"/>
                </a:lnTo>
                <a:lnTo>
                  <a:pt x="84666" y="8466"/>
                </a:lnTo>
                <a:lnTo>
                  <a:pt x="93133" y="25400"/>
                </a:lnTo>
                <a:lnTo>
                  <a:pt x="110066" y="33866"/>
                </a:lnTo>
                <a:lnTo>
                  <a:pt x="118533" y="42333"/>
                </a:lnTo>
                <a:lnTo>
                  <a:pt x="127000" y="59266"/>
                </a:lnTo>
                <a:lnTo>
                  <a:pt x="135466" y="76200"/>
                </a:lnTo>
                <a:lnTo>
                  <a:pt x="143933" y="93133"/>
                </a:lnTo>
                <a:lnTo>
                  <a:pt x="152400" y="118533"/>
                </a:lnTo>
                <a:lnTo>
                  <a:pt x="160866" y="135466"/>
                </a:lnTo>
                <a:lnTo>
                  <a:pt x="169333" y="160866"/>
                </a:lnTo>
                <a:lnTo>
                  <a:pt x="169333" y="177800"/>
                </a:lnTo>
                <a:lnTo>
                  <a:pt x="169333" y="203200"/>
                </a:lnTo>
                <a:lnTo>
                  <a:pt x="177800" y="228600"/>
                </a:lnTo>
                <a:lnTo>
                  <a:pt x="177800" y="254000"/>
                </a:lnTo>
                <a:lnTo>
                  <a:pt x="177800" y="279400"/>
                </a:lnTo>
                <a:lnTo>
                  <a:pt x="177800" y="304800"/>
                </a:lnTo>
                <a:lnTo>
                  <a:pt x="177800" y="321733"/>
                </a:lnTo>
                <a:lnTo>
                  <a:pt x="177800" y="347133"/>
                </a:lnTo>
                <a:lnTo>
                  <a:pt x="169333" y="364066"/>
                </a:lnTo>
                <a:lnTo>
                  <a:pt x="169333" y="381000"/>
                </a:lnTo>
                <a:lnTo>
                  <a:pt x="160866" y="397933"/>
                </a:lnTo>
                <a:lnTo>
                  <a:pt x="160866" y="406400"/>
                </a:lnTo>
                <a:lnTo>
                  <a:pt x="152400" y="414866"/>
                </a:lnTo>
                <a:lnTo>
                  <a:pt x="143933" y="414866"/>
                </a:lnTo>
                <a:lnTo>
                  <a:pt x="143933" y="423333"/>
                </a:lnTo>
                <a:lnTo>
                  <a:pt x="143933" y="423333"/>
                </a:lnTo>
                <a:lnTo>
                  <a:pt x="143933" y="423333"/>
                </a:lnTo>
                <a:lnTo>
                  <a:pt x="152400" y="423333"/>
                </a:lnTo>
                <a:lnTo>
                  <a:pt x="160866" y="423333"/>
                </a:lnTo>
                <a:lnTo>
                  <a:pt x="160866" y="423333"/>
                </a:lnTo>
                <a:lnTo>
                  <a:pt x="177800" y="423333"/>
                </a:lnTo>
                <a:lnTo>
                  <a:pt x="186266" y="423333"/>
                </a:lnTo>
                <a:lnTo>
                  <a:pt x="203200" y="423333"/>
                </a:lnTo>
                <a:lnTo>
                  <a:pt x="220133" y="423333"/>
                </a:lnTo>
                <a:lnTo>
                  <a:pt x="237066" y="423333"/>
                </a:lnTo>
                <a:lnTo>
                  <a:pt x="254000" y="423333"/>
                </a:lnTo>
                <a:lnTo>
                  <a:pt x="279400" y="431800"/>
                </a:lnTo>
                <a:lnTo>
                  <a:pt x="296333" y="431800"/>
                </a:lnTo>
                <a:lnTo>
                  <a:pt x="321733" y="431800"/>
                </a:lnTo>
                <a:lnTo>
                  <a:pt x="338666" y="440266"/>
                </a:lnTo>
                <a:lnTo>
                  <a:pt x="355600" y="448733"/>
                </a:lnTo>
                <a:lnTo>
                  <a:pt x="372533" y="457200"/>
                </a:lnTo>
                <a:lnTo>
                  <a:pt x="389466" y="457200"/>
                </a:lnTo>
                <a:lnTo>
                  <a:pt x="397933" y="465666"/>
                </a:lnTo>
                <a:lnTo>
                  <a:pt x="406400" y="465666"/>
                </a:lnTo>
                <a:lnTo>
                  <a:pt x="414866" y="474133"/>
                </a:lnTo>
                <a:lnTo>
                  <a:pt x="414866" y="474133"/>
                </a:lnTo>
                <a:lnTo>
                  <a:pt x="423333" y="474133"/>
                </a:lnTo>
                <a:lnTo>
                  <a:pt x="423333" y="474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3115733" y="4597400"/>
            <a:ext cx="152401" cy="364068"/>
          </a:xfrm>
          <a:custGeom>
            <a:avLst/>
            <a:gdLst/>
            <a:ahLst/>
            <a:cxnLst/>
            <a:rect l="0" t="0" r="0" b="0"/>
            <a:pathLst>
              <a:path w="152401" h="364068">
                <a:moveTo>
                  <a:pt x="135467" y="0"/>
                </a:moveTo>
                <a:lnTo>
                  <a:pt x="135467" y="0"/>
                </a:lnTo>
                <a:lnTo>
                  <a:pt x="135467" y="0"/>
                </a:lnTo>
                <a:lnTo>
                  <a:pt x="143934" y="0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16933"/>
                </a:lnTo>
                <a:lnTo>
                  <a:pt x="152400" y="25400"/>
                </a:lnTo>
                <a:lnTo>
                  <a:pt x="143934" y="33867"/>
                </a:lnTo>
                <a:lnTo>
                  <a:pt x="143934" y="50800"/>
                </a:lnTo>
                <a:lnTo>
                  <a:pt x="135467" y="67733"/>
                </a:lnTo>
                <a:lnTo>
                  <a:pt x="127000" y="84667"/>
                </a:lnTo>
                <a:lnTo>
                  <a:pt x="127000" y="101600"/>
                </a:lnTo>
                <a:lnTo>
                  <a:pt x="118534" y="127000"/>
                </a:lnTo>
                <a:lnTo>
                  <a:pt x="110067" y="143933"/>
                </a:lnTo>
                <a:lnTo>
                  <a:pt x="101600" y="169333"/>
                </a:lnTo>
                <a:lnTo>
                  <a:pt x="93134" y="194733"/>
                </a:lnTo>
                <a:lnTo>
                  <a:pt x="84667" y="211667"/>
                </a:lnTo>
                <a:lnTo>
                  <a:pt x="76200" y="237067"/>
                </a:lnTo>
                <a:lnTo>
                  <a:pt x="59267" y="254000"/>
                </a:lnTo>
                <a:lnTo>
                  <a:pt x="50800" y="270933"/>
                </a:lnTo>
                <a:lnTo>
                  <a:pt x="42334" y="287867"/>
                </a:lnTo>
                <a:lnTo>
                  <a:pt x="25400" y="304800"/>
                </a:lnTo>
                <a:lnTo>
                  <a:pt x="16934" y="321733"/>
                </a:lnTo>
                <a:lnTo>
                  <a:pt x="16934" y="330200"/>
                </a:lnTo>
                <a:lnTo>
                  <a:pt x="8467" y="347133"/>
                </a:lnTo>
                <a:lnTo>
                  <a:pt x="0" y="355600"/>
                </a:lnTo>
                <a:lnTo>
                  <a:pt x="0" y="355600"/>
                </a:lnTo>
                <a:lnTo>
                  <a:pt x="0" y="364067"/>
                </a:lnTo>
                <a:lnTo>
                  <a:pt x="0" y="364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3107267" y="4580467"/>
            <a:ext cx="203201" cy="270934"/>
          </a:xfrm>
          <a:custGeom>
            <a:avLst/>
            <a:gdLst/>
            <a:ahLst/>
            <a:cxnLst/>
            <a:rect l="0" t="0" r="0" b="0"/>
            <a:pathLst>
              <a:path w="203201" h="270934">
                <a:moveTo>
                  <a:pt x="203200" y="270933"/>
                </a:moveTo>
                <a:lnTo>
                  <a:pt x="203200" y="270933"/>
                </a:lnTo>
                <a:lnTo>
                  <a:pt x="203200" y="262466"/>
                </a:lnTo>
                <a:lnTo>
                  <a:pt x="203200" y="262466"/>
                </a:lnTo>
                <a:lnTo>
                  <a:pt x="203200" y="262466"/>
                </a:lnTo>
                <a:lnTo>
                  <a:pt x="203200" y="254000"/>
                </a:lnTo>
                <a:lnTo>
                  <a:pt x="203200" y="245533"/>
                </a:lnTo>
                <a:lnTo>
                  <a:pt x="203200" y="245533"/>
                </a:lnTo>
                <a:lnTo>
                  <a:pt x="194733" y="228600"/>
                </a:lnTo>
                <a:lnTo>
                  <a:pt x="186266" y="220133"/>
                </a:lnTo>
                <a:lnTo>
                  <a:pt x="177800" y="203200"/>
                </a:lnTo>
                <a:lnTo>
                  <a:pt x="169333" y="186266"/>
                </a:lnTo>
                <a:lnTo>
                  <a:pt x="160866" y="169333"/>
                </a:lnTo>
                <a:lnTo>
                  <a:pt x="143933" y="152400"/>
                </a:lnTo>
                <a:lnTo>
                  <a:pt x="127000" y="127000"/>
                </a:lnTo>
                <a:lnTo>
                  <a:pt x="110066" y="101600"/>
                </a:lnTo>
                <a:lnTo>
                  <a:pt x="84666" y="84666"/>
                </a:lnTo>
                <a:lnTo>
                  <a:pt x="67733" y="59266"/>
                </a:lnTo>
                <a:lnTo>
                  <a:pt x="50800" y="42333"/>
                </a:lnTo>
                <a:lnTo>
                  <a:pt x="33866" y="25400"/>
                </a:lnTo>
                <a:lnTo>
                  <a:pt x="25400" y="16933"/>
                </a:lnTo>
                <a:lnTo>
                  <a:pt x="8466" y="8466"/>
                </a:lnTo>
                <a:lnTo>
                  <a:pt x="8466" y="8466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3412067" y="4732867"/>
            <a:ext cx="211667" cy="59267"/>
          </a:xfrm>
          <a:custGeom>
            <a:avLst/>
            <a:gdLst/>
            <a:ahLst/>
            <a:cxnLst/>
            <a:rect l="0" t="0" r="0" b="0"/>
            <a:pathLst>
              <a:path w="211667" h="59267">
                <a:moveTo>
                  <a:pt x="203200" y="0"/>
                </a:moveTo>
                <a:lnTo>
                  <a:pt x="203200" y="0"/>
                </a:lnTo>
                <a:lnTo>
                  <a:pt x="211666" y="0"/>
                </a:lnTo>
                <a:lnTo>
                  <a:pt x="211666" y="0"/>
                </a:lnTo>
                <a:lnTo>
                  <a:pt x="203200" y="0"/>
                </a:lnTo>
                <a:lnTo>
                  <a:pt x="203200" y="0"/>
                </a:lnTo>
                <a:lnTo>
                  <a:pt x="203200" y="0"/>
                </a:lnTo>
                <a:lnTo>
                  <a:pt x="194733" y="0"/>
                </a:lnTo>
                <a:lnTo>
                  <a:pt x="186266" y="0"/>
                </a:lnTo>
                <a:lnTo>
                  <a:pt x="177800" y="0"/>
                </a:lnTo>
                <a:lnTo>
                  <a:pt x="169333" y="0"/>
                </a:lnTo>
                <a:lnTo>
                  <a:pt x="152400" y="8466"/>
                </a:lnTo>
                <a:lnTo>
                  <a:pt x="143933" y="8466"/>
                </a:lnTo>
                <a:lnTo>
                  <a:pt x="127000" y="16933"/>
                </a:lnTo>
                <a:lnTo>
                  <a:pt x="118533" y="16933"/>
                </a:lnTo>
                <a:lnTo>
                  <a:pt x="101600" y="25400"/>
                </a:lnTo>
                <a:lnTo>
                  <a:pt x="84666" y="25400"/>
                </a:lnTo>
                <a:lnTo>
                  <a:pt x="76200" y="33866"/>
                </a:lnTo>
                <a:lnTo>
                  <a:pt x="59266" y="42333"/>
                </a:lnTo>
                <a:lnTo>
                  <a:pt x="42333" y="42333"/>
                </a:lnTo>
                <a:lnTo>
                  <a:pt x="33866" y="50800"/>
                </a:lnTo>
                <a:lnTo>
                  <a:pt x="25400" y="50800"/>
                </a:lnTo>
                <a:lnTo>
                  <a:pt x="8466" y="59266"/>
                </a:lnTo>
                <a:lnTo>
                  <a:pt x="8466" y="59266"/>
                </a:lnTo>
                <a:lnTo>
                  <a:pt x="0" y="50800"/>
                </a:lnTo>
                <a:lnTo>
                  <a:pt x="0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3683000" y="4521200"/>
            <a:ext cx="262468" cy="626534"/>
          </a:xfrm>
          <a:custGeom>
            <a:avLst/>
            <a:gdLst/>
            <a:ahLst/>
            <a:cxnLst/>
            <a:rect l="0" t="0" r="0" b="0"/>
            <a:pathLst>
              <a:path w="262468" h="626534">
                <a:moveTo>
                  <a:pt x="93133" y="0"/>
                </a:moveTo>
                <a:lnTo>
                  <a:pt x="93133" y="0"/>
                </a:lnTo>
                <a:lnTo>
                  <a:pt x="93133" y="0"/>
                </a:lnTo>
                <a:lnTo>
                  <a:pt x="84667" y="0"/>
                </a:lnTo>
                <a:lnTo>
                  <a:pt x="84667" y="8467"/>
                </a:lnTo>
                <a:lnTo>
                  <a:pt x="84667" y="8467"/>
                </a:lnTo>
                <a:lnTo>
                  <a:pt x="76200" y="8467"/>
                </a:lnTo>
                <a:lnTo>
                  <a:pt x="76200" y="16933"/>
                </a:lnTo>
                <a:lnTo>
                  <a:pt x="67733" y="16933"/>
                </a:lnTo>
                <a:lnTo>
                  <a:pt x="59267" y="25400"/>
                </a:lnTo>
                <a:lnTo>
                  <a:pt x="59267" y="25400"/>
                </a:lnTo>
                <a:lnTo>
                  <a:pt x="50800" y="33867"/>
                </a:lnTo>
                <a:lnTo>
                  <a:pt x="50800" y="33867"/>
                </a:lnTo>
                <a:lnTo>
                  <a:pt x="42333" y="42333"/>
                </a:lnTo>
                <a:lnTo>
                  <a:pt x="42333" y="42333"/>
                </a:lnTo>
                <a:lnTo>
                  <a:pt x="33867" y="50800"/>
                </a:lnTo>
                <a:lnTo>
                  <a:pt x="33867" y="50800"/>
                </a:lnTo>
                <a:lnTo>
                  <a:pt x="25400" y="50800"/>
                </a:lnTo>
                <a:lnTo>
                  <a:pt x="25400" y="59267"/>
                </a:lnTo>
                <a:lnTo>
                  <a:pt x="16933" y="59267"/>
                </a:lnTo>
                <a:lnTo>
                  <a:pt x="16933" y="67733"/>
                </a:lnTo>
                <a:lnTo>
                  <a:pt x="8467" y="67733"/>
                </a:lnTo>
                <a:lnTo>
                  <a:pt x="8467" y="76200"/>
                </a:lnTo>
                <a:lnTo>
                  <a:pt x="0" y="76200"/>
                </a:lnTo>
                <a:lnTo>
                  <a:pt x="0" y="84667"/>
                </a:lnTo>
                <a:lnTo>
                  <a:pt x="0" y="84667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7"/>
                </a:lnTo>
                <a:lnTo>
                  <a:pt x="8467" y="118533"/>
                </a:lnTo>
                <a:lnTo>
                  <a:pt x="8467" y="127000"/>
                </a:lnTo>
                <a:lnTo>
                  <a:pt x="8467" y="135467"/>
                </a:lnTo>
                <a:lnTo>
                  <a:pt x="16933" y="143933"/>
                </a:lnTo>
                <a:lnTo>
                  <a:pt x="25400" y="152400"/>
                </a:lnTo>
                <a:lnTo>
                  <a:pt x="33867" y="160867"/>
                </a:lnTo>
                <a:lnTo>
                  <a:pt x="33867" y="177800"/>
                </a:lnTo>
                <a:lnTo>
                  <a:pt x="42333" y="186267"/>
                </a:lnTo>
                <a:lnTo>
                  <a:pt x="50800" y="194733"/>
                </a:lnTo>
                <a:lnTo>
                  <a:pt x="59267" y="211667"/>
                </a:lnTo>
                <a:lnTo>
                  <a:pt x="67733" y="220133"/>
                </a:lnTo>
                <a:lnTo>
                  <a:pt x="76200" y="228600"/>
                </a:lnTo>
                <a:lnTo>
                  <a:pt x="76200" y="237067"/>
                </a:lnTo>
                <a:lnTo>
                  <a:pt x="84667" y="245533"/>
                </a:lnTo>
                <a:lnTo>
                  <a:pt x="93133" y="254000"/>
                </a:lnTo>
                <a:lnTo>
                  <a:pt x="93133" y="254000"/>
                </a:lnTo>
                <a:lnTo>
                  <a:pt x="93133" y="254000"/>
                </a:lnTo>
                <a:lnTo>
                  <a:pt x="101600" y="254000"/>
                </a:lnTo>
                <a:lnTo>
                  <a:pt x="101600" y="254000"/>
                </a:lnTo>
                <a:lnTo>
                  <a:pt x="110067" y="254000"/>
                </a:lnTo>
                <a:lnTo>
                  <a:pt x="110067" y="254000"/>
                </a:lnTo>
                <a:lnTo>
                  <a:pt x="118533" y="254000"/>
                </a:lnTo>
                <a:lnTo>
                  <a:pt x="118533" y="245533"/>
                </a:lnTo>
                <a:lnTo>
                  <a:pt x="127000" y="245533"/>
                </a:lnTo>
                <a:lnTo>
                  <a:pt x="135467" y="245533"/>
                </a:lnTo>
                <a:lnTo>
                  <a:pt x="135467" y="237067"/>
                </a:lnTo>
                <a:lnTo>
                  <a:pt x="143933" y="237067"/>
                </a:lnTo>
                <a:lnTo>
                  <a:pt x="152400" y="237067"/>
                </a:lnTo>
                <a:lnTo>
                  <a:pt x="160867" y="245533"/>
                </a:lnTo>
                <a:lnTo>
                  <a:pt x="169333" y="245533"/>
                </a:lnTo>
                <a:lnTo>
                  <a:pt x="186267" y="254000"/>
                </a:lnTo>
                <a:lnTo>
                  <a:pt x="194733" y="270933"/>
                </a:lnTo>
                <a:lnTo>
                  <a:pt x="203200" y="279400"/>
                </a:lnTo>
                <a:lnTo>
                  <a:pt x="211667" y="296333"/>
                </a:lnTo>
                <a:lnTo>
                  <a:pt x="220133" y="321733"/>
                </a:lnTo>
                <a:lnTo>
                  <a:pt x="237067" y="338667"/>
                </a:lnTo>
                <a:lnTo>
                  <a:pt x="245533" y="364067"/>
                </a:lnTo>
                <a:lnTo>
                  <a:pt x="254000" y="389467"/>
                </a:lnTo>
                <a:lnTo>
                  <a:pt x="262467" y="406400"/>
                </a:lnTo>
                <a:lnTo>
                  <a:pt x="262467" y="431800"/>
                </a:lnTo>
                <a:lnTo>
                  <a:pt x="254000" y="448733"/>
                </a:lnTo>
                <a:lnTo>
                  <a:pt x="254000" y="465667"/>
                </a:lnTo>
                <a:lnTo>
                  <a:pt x="245533" y="482600"/>
                </a:lnTo>
                <a:lnTo>
                  <a:pt x="237067" y="499533"/>
                </a:lnTo>
                <a:lnTo>
                  <a:pt x="228600" y="516467"/>
                </a:lnTo>
                <a:lnTo>
                  <a:pt x="220133" y="524933"/>
                </a:lnTo>
                <a:lnTo>
                  <a:pt x="211667" y="541867"/>
                </a:lnTo>
                <a:lnTo>
                  <a:pt x="194733" y="558800"/>
                </a:lnTo>
                <a:lnTo>
                  <a:pt x="177800" y="575733"/>
                </a:lnTo>
                <a:lnTo>
                  <a:pt x="160867" y="584200"/>
                </a:lnTo>
                <a:lnTo>
                  <a:pt x="135467" y="601133"/>
                </a:lnTo>
                <a:lnTo>
                  <a:pt x="118533" y="609600"/>
                </a:lnTo>
                <a:lnTo>
                  <a:pt x="93133" y="618067"/>
                </a:lnTo>
                <a:lnTo>
                  <a:pt x="93133" y="618067"/>
                </a:lnTo>
                <a:lnTo>
                  <a:pt x="76200" y="626533"/>
                </a:lnTo>
                <a:lnTo>
                  <a:pt x="76200" y="626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4927600" y="1261533"/>
            <a:ext cx="169334" cy="16935"/>
          </a:xfrm>
          <a:custGeom>
            <a:avLst/>
            <a:gdLst/>
            <a:ahLst/>
            <a:cxnLst/>
            <a:rect l="0" t="0" r="0" b="0"/>
            <a:pathLst>
              <a:path w="169334" h="16935">
                <a:moveTo>
                  <a:pt x="16933" y="8467"/>
                </a:moveTo>
                <a:lnTo>
                  <a:pt x="16933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0"/>
                </a:lnTo>
                <a:lnTo>
                  <a:pt x="16933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0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8467"/>
                </a:lnTo>
                <a:lnTo>
                  <a:pt x="135467" y="8467"/>
                </a:lnTo>
                <a:lnTo>
                  <a:pt x="152400" y="8467"/>
                </a:lnTo>
                <a:lnTo>
                  <a:pt x="160867" y="8467"/>
                </a:lnTo>
                <a:lnTo>
                  <a:pt x="160867" y="16934"/>
                </a:lnTo>
                <a:lnTo>
                  <a:pt x="160867" y="16934"/>
                </a:lnTo>
                <a:lnTo>
                  <a:pt x="169333" y="16934"/>
                </a:lnTo>
                <a:lnTo>
                  <a:pt x="169333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4969933" y="1430867"/>
            <a:ext cx="143935" cy="25401"/>
          </a:xfrm>
          <a:custGeom>
            <a:avLst/>
            <a:gdLst/>
            <a:ahLst/>
            <a:cxnLst/>
            <a:rect l="0" t="0" r="0" b="0"/>
            <a:pathLst>
              <a:path w="143935" h="254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25400"/>
                </a:lnTo>
                <a:lnTo>
                  <a:pt x="25400" y="25400"/>
                </a:lnTo>
                <a:lnTo>
                  <a:pt x="50800" y="25400"/>
                </a:lnTo>
                <a:lnTo>
                  <a:pt x="67734" y="25400"/>
                </a:lnTo>
                <a:lnTo>
                  <a:pt x="84667" y="16933"/>
                </a:lnTo>
                <a:lnTo>
                  <a:pt x="110067" y="8466"/>
                </a:lnTo>
                <a:lnTo>
                  <a:pt x="127000" y="0"/>
                </a:lnTo>
                <a:lnTo>
                  <a:pt x="127000" y="0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5748867" y="787400"/>
            <a:ext cx="42334" cy="338668"/>
          </a:xfrm>
          <a:custGeom>
            <a:avLst/>
            <a:gdLst/>
            <a:ahLst/>
            <a:cxnLst/>
            <a:rect l="0" t="0" r="0" b="0"/>
            <a:pathLst>
              <a:path w="42334" h="338668">
                <a:moveTo>
                  <a:pt x="8466" y="42333"/>
                </a:moveTo>
                <a:lnTo>
                  <a:pt x="8466" y="42333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25400"/>
                </a:lnTo>
                <a:lnTo>
                  <a:pt x="0" y="16933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6" y="42333"/>
                </a:lnTo>
                <a:lnTo>
                  <a:pt x="8466" y="59267"/>
                </a:lnTo>
                <a:lnTo>
                  <a:pt x="8466" y="76200"/>
                </a:lnTo>
                <a:lnTo>
                  <a:pt x="8466" y="101600"/>
                </a:lnTo>
                <a:lnTo>
                  <a:pt x="16933" y="118533"/>
                </a:lnTo>
                <a:lnTo>
                  <a:pt x="16933" y="152400"/>
                </a:lnTo>
                <a:lnTo>
                  <a:pt x="25400" y="169333"/>
                </a:lnTo>
                <a:lnTo>
                  <a:pt x="33866" y="194733"/>
                </a:lnTo>
                <a:lnTo>
                  <a:pt x="33866" y="220133"/>
                </a:lnTo>
                <a:lnTo>
                  <a:pt x="33866" y="237067"/>
                </a:lnTo>
                <a:lnTo>
                  <a:pt x="42333" y="254000"/>
                </a:lnTo>
                <a:lnTo>
                  <a:pt x="42333" y="279400"/>
                </a:lnTo>
                <a:lnTo>
                  <a:pt x="42333" y="287867"/>
                </a:lnTo>
                <a:lnTo>
                  <a:pt x="42333" y="313267"/>
                </a:lnTo>
                <a:lnTo>
                  <a:pt x="42333" y="321733"/>
                </a:lnTo>
                <a:lnTo>
                  <a:pt x="42333" y="321733"/>
                </a:lnTo>
                <a:lnTo>
                  <a:pt x="42333" y="338667"/>
                </a:lnTo>
                <a:lnTo>
                  <a:pt x="42333" y="338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5308600" y="1371600"/>
            <a:ext cx="889001" cy="50801"/>
          </a:xfrm>
          <a:custGeom>
            <a:avLst/>
            <a:gdLst/>
            <a:ahLst/>
            <a:cxnLst/>
            <a:rect l="0" t="0" r="0" b="0"/>
            <a:pathLst>
              <a:path w="889001" h="50801">
                <a:moveTo>
                  <a:pt x="50800" y="0"/>
                </a:moveTo>
                <a:lnTo>
                  <a:pt x="42333" y="8467"/>
                </a:lnTo>
                <a:lnTo>
                  <a:pt x="33867" y="8467"/>
                </a:lnTo>
                <a:lnTo>
                  <a:pt x="25400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25400" y="25400"/>
                </a:lnTo>
                <a:lnTo>
                  <a:pt x="33867" y="25400"/>
                </a:lnTo>
                <a:lnTo>
                  <a:pt x="50800" y="25400"/>
                </a:lnTo>
                <a:lnTo>
                  <a:pt x="67733" y="25400"/>
                </a:lnTo>
                <a:lnTo>
                  <a:pt x="93133" y="25400"/>
                </a:lnTo>
                <a:lnTo>
                  <a:pt x="110067" y="25400"/>
                </a:lnTo>
                <a:lnTo>
                  <a:pt x="143933" y="25400"/>
                </a:lnTo>
                <a:lnTo>
                  <a:pt x="169333" y="25400"/>
                </a:lnTo>
                <a:lnTo>
                  <a:pt x="203200" y="25400"/>
                </a:lnTo>
                <a:lnTo>
                  <a:pt x="245533" y="25400"/>
                </a:lnTo>
                <a:lnTo>
                  <a:pt x="279400" y="16933"/>
                </a:lnTo>
                <a:lnTo>
                  <a:pt x="321733" y="16933"/>
                </a:lnTo>
                <a:lnTo>
                  <a:pt x="355600" y="16933"/>
                </a:lnTo>
                <a:lnTo>
                  <a:pt x="406400" y="16933"/>
                </a:lnTo>
                <a:lnTo>
                  <a:pt x="440267" y="16933"/>
                </a:lnTo>
                <a:lnTo>
                  <a:pt x="482600" y="16933"/>
                </a:lnTo>
                <a:lnTo>
                  <a:pt x="516467" y="16933"/>
                </a:lnTo>
                <a:lnTo>
                  <a:pt x="558800" y="16933"/>
                </a:lnTo>
                <a:lnTo>
                  <a:pt x="592667" y="25400"/>
                </a:lnTo>
                <a:lnTo>
                  <a:pt x="626533" y="25400"/>
                </a:lnTo>
                <a:lnTo>
                  <a:pt x="660400" y="25400"/>
                </a:lnTo>
                <a:lnTo>
                  <a:pt x="694267" y="33867"/>
                </a:lnTo>
                <a:lnTo>
                  <a:pt x="719667" y="42333"/>
                </a:lnTo>
                <a:lnTo>
                  <a:pt x="753533" y="42333"/>
                </a:lnTo>
                <a:lnTo>
                  <a:pt x="778933" y="42333"/>
                </a:lnTo>
                <a:lnTo>
                  <a:pt x="804333" y="50800"/>
                </a:lnTo>
                <a:lnTo>
                  <a:pt x="821267" y="50800"/>
                </a:lnTo>
                <a:lnTo>
                  <a:pt x="838200" y="42333"/>
                </a:lnTo>
                <a:lnTo>
                  <a:pt x="855133" y="42333"/>
                </a:lnTo>
                <a:lnTo>
                  <a:pt x="872067" y="42333"/>
                </a:lnTo>
                <a:lnTo>
                  <a:pt x="872067" y="42333"/>
                </a:lnTo>
                <a:lnTo>
                  <a:pt x="889000" y="33867"/>
                </a:lnTo>
                <a:lnTo>
                  <a:pt x="889000" y="33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5308600" y="1676400"/>
            <a:ext cx="177801" cy="330201"/>
          </a:xfrm>
          <a:custGeom>
            <a:avLst/>
            <a:gdLst/>
            <a:ahLst/>
            <a:cxnLst/>
            <a:rect l="0" t="0" r="0" b="0"/>
            <a:pathLst>
              <a:path w="177801" h="330201">
                <a:moveTo>
                  <a:pt x="25400" y="84667"/>
                </a:moveTo>
                <a:lnTo>
                  <a:pt x="25400" y="84667"/>
                </a:lnTo>
                <a:lnTo>
                  <a:pt x="16933" y="84667"/>
                </a:lnTo>
                <a:lnTo>
                  <a:pt x="16933" y="84667"/>
                </a:lnTo>
                <a:lnTo>
                  <a:pt x="8467" y="84667"/>
                </a:lnTo>
                <a:lnTo>
                  <a:pt x="8467" y="84667"/>
                </a:lnTo>
                <a:lnTo>
                  <a:pt x="0" y="84667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67733"/>
                </a:lnTo>
                <a:lnTo>
                  <a:pt x="8467" y="59267"/>
                </a:lnTo>
                <a:lnTo>
                  <a:pt x="8467" y="50800"/>
                </a:lnTo>
                <a:lnTo>
                  <a:pt x="16933" y="42333"/>
                </a:lnTo>
                <a:lnTo>
                  <a:pt x="25400" y="33867"/>
                </a:lnTo>
                <a:lnTo>
                  <a:pt x="42333" y="25400"/>
                </a:lnTo>
                <a:lnTo>
                  <a:pt x="50800" y="16933"/>
                </a:lnTo>
                <a:lnTo>
                  <a:pt x="59267" y="8467"/>
                </a:lnTo>
                <a:lnTo>
                  <a:pt x="67733" y="8467"/>
                </a:lnTo>
                <a:lnTo>
                  <a:pt x="84667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7" y="0"/>
                </a:lnTo>
                <a:lnTo>
                  <a:pt x="110067" y="0"/>
                </a:lnTo>
                <a:lnTo>
                  <a:pt x="118533" y="8467"/>
                </a:lnTo>
                <a:lnTo>
                  <a:pt x="127000" y="8467"/>
                </a:lnTo>
                <a:lnTo>
                  <a:pt x="127000" y="16933"/>
                </a:lnTo>
                <a:lnTo>
                  <a:pt x="135467" y="25400"/>
                </a:lnTo>
                <a:lnTo>
                  <a:pt x="135467" y="42333"/>
                </a:lnTo>
                <a:lnTo>
                  <a:pt x="135467" y="59267"/>
                </a:lnTo>
                <a:lnTo>
                  <a:pt x="127000" y="76200"/>
                </a:lnTo>
                <a:lnTo>
                  <a:pt x="127000" y="93133"/>
                </a:lnTo>
                <a:lnTo>
                  <a:pt x="118533" y="110067"/>
                </a:lnTo>
                <a:lnTo>
                  <a:pt x="110067" y="127000"/>
                </a:lnTo>
                <a:lnTo>
                  <a:pt x="101600" y="152400"/>
                </a:lnTo>
                <a:lnTo>
                  <a:pt x="93133" y="169333"/>
                </a:lnTo>
                <a:lnTo>
                  <a:pt x="84667" y="186267"/>
                </a:lnTo>
                <a:lnTo>
                  <a:pt x="84667" y="211667"/>
                </a:lnTo>
                <a:lnTo>
                  <a:pt x="67733" y="228600"/>
                </a:lnTo>
                <a:lnTo>
                  <a:pt x="67733" y="245533"/>
                </a:lnTo>
                <a:lnTo>
                  <a:pt x="59267" y="262467"/>
                </a:lnTo>
                <a:lnTo>
                  <a:pt x="50800" y="270933"/>
                </a:lnTo>
                <a:lnTo>
                  <a:pt x="50800" y="287867"/>
                </a:lnTo>
                <a:lnTo>
                  <a:pt x="50800" y="296333"/>
                </a:lnTo>
                <a:lnTo>
                  <a:pt x="50800" y="304800"/>
                </a:lnTo>
                <a:lnTo>
                  <a:pt x="50800" y="313267"/>
                </a:lnTo>
                <a:lnTo>
                  <a:pt x="59267" y="321733"/>
                </a:lnTo>
                <a:lnTo>
                  <a:pt x="59267" y="321733"/>
                </a:lnTo>
                <a:lnTo>
                  <a:pt x="67733" y="330200"/>
                </a:lnTo>
                <a:lnTo>
                  <a:pt x="84667" y="330200"/>
                </a:lnTo>
                <a:lnTo>
                  <a:pt x="93133" y="330200"/>
                </a:lnTo>
                <a:lnTo>
                  <a:pt x="101600" y="330200"/>
                </a:lnTo>
                <a:lnTo>
                  <a:pt x="118533" y="330200"/>
                </a:lnTo>
                <a:lnTo>
                  <a:pt x="135467" y="321733"/>
                </a:lnTo>
                <a:lnTo>
                  <a:pt x="152400" y="321733"/>
                </a:lnTo>
                <a:lnTo>
                  <a:pt x="169333" y="313267"/>
                </a:lnTo>
                <a:lnTo>
                  <a:pt x="169333" y="313267"/>
                </a:lnTo>
                <a:lnTo>
                  <a:pt x="177800" y="304800"/>
                </a:lnTo>
                <a:lnTo>
                  <a:pt x="177800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5596467" y="1591733"/>
            <a:ext cx="143934" cy="59268"/>
          </a:xfrm>
          <a:custGeom>
            <a:avLst/>
            <a:gdLst/>
            <a:ahLst/>
            <a:cxnLst/>
            <a:rect l="0" t="0" r="0" b="0"/>
            <a:pathLst>
              <a:path w="143934" h="59268">
                <a:moveTo>
                  <a:pt x="0" y="59267"/>
                </a:move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8466" y="50800"/>
                </a:lnTo>
                <a:lnTo>
                  <a:pt x="16933" y="50800"/>
                </a:lnTo>
                <a:lnTo>
                  <a:pt x="25400" y="50800"/>
                </a:lnTo>
                <a:lnTo>
                  <a:pt x="42333" y="42334"/>
                </a:lnTo>
                <a:lnTo>
                  <a:pt x="50800" y="42334"/>
                </a:lnTo>
                <a:lnTo>
                  <a:pt x="67733" y="33867"/>
                </a:lnTo>
                <a:lnTo>
                  <a:pt x="76200" y="33867"/>
                </a:lnTo>
                <a:lnTo>
                  <a:pt x="93133" y="33867"/>
                </a:lnTo>
                <a:lnTo>
                  <a:pt x="101600" y="25400"/>
                </a:lnTo>
                <a:lnTo>
                  <a:pt x="118533" y="25400"/>
                </a:lnTo>
                <a:lnTo>
                  <a:pt x="118533" y="16934"/>
                </a:lnTo>
                <a:lnTo>
                  <a:pt x="127000" y="16934"/>
                </a:lnTo>
                <a:lnTo>
                  <a:pt x="135466" y="16934"/>
                </a:lnTo>
                <a:lnTo>
                  <a:pt x="135466" y="8467"/>
                </a:lnTo>
                <a:lnTo>
                  <a:pt x="135466" y="8467"/>
                </a:lnTo>
                <a:lnTo>
                  <a:pt x="143933" y="8467"/>
                </a:lnTo>
                <a:lnTo>
                  <a:pt x="135466" y="8467"/>
                </a:lnTo>
                <a:lnTo>
                  <a:pt x="135466" y="8467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5537200" y="1617133"/>
            <a:ext cx="262468" cy="355601"/>
          </a:xfrm>
          <a:custGeom>
            <a:avLst/>
            <a:gdLst/>
            <a:ahLst/>
            <a:cxnLst/>
            <a:rect l="0" t="0" r="0" b="0"/>
            <a:pathLst>
              <a:path w="262468" h="355601">
                <a:moveTo>
                  <a:pt x="101600" y="0"/>
                </a:moveTo>
                <a:lnTo>
                  <a:pt x="101600" y="8467"/>
                </a:lnTo>
                <a:lnTo>
                  <a:pt x="93133" y="8467"/>
                </a:lnTo>
                <a:lnTo>
                  <a:pt x="84667" y="16934"/>
                </a:lnTo>
                <a:lnTo>
                  <a:pt x="76200" y="25400"/>
                </a:lnTo>
                <a:lnTo>
                  <a:pt x="59267" y="42334"/>
                </a:lnTo>
                <a:lnTo>
                  <a:pt x="50800" y="50800"/>
                </a:lnTo>
                <a:lnTo>
                  <a:pt x="42333" y="59267"/>
                </a:lnTo>
                <a:lnTo>
                  <a:pt x="33867" y="76200"/>
                </a:lnTo>
                <a:lnTo>
                  <a:pt x="25400" y="84667"/>
                </a:lnTo>
                <a:lnTo>
                  <a:pt x="25400" y="93134"/>
                </a:lnTo>
                <a:lnTo>
                  <a:pt x="16933" y="101600"/>
                </a:lnTo>
                <a:lnTo>
                  <a:pt x="8467" y="118534"/>
                </a:lnTo>
                <a:lnTo>
                  <a:pt x="8467" y="127000"/>
                </a:lnTo>
                <a:lnTo>
                  <a:pt x="0" y="135467"/>
                </a:lnTo>
                <a:lnTo>
                  <a:pt x="0" y="143934"/>
                </a:lnTo>
                <a:lnTo>
                  <a:pt x="8467" y="143934"/>
                </a:lnTo>
                <a:lnTo>
                  <a:pt x="16933" y="152400"/>
                </a:lnTo>
                <a:lnTo>
                  <a:pt x="16933" y="152400"/>
                </a:lnTo>
                <a:lnTo>
                  <a:pt x="25400" y="160867"/>
                </a:lnTo>
                <a:lnTo>
                  <a:pt x="42333" y="160867"/>
                </a:lnTo>
                <a:lnTo>
                  <a:pt x="50800" y="160867"/>
                </a:lnTo>
                <a:lnTo>
                  <a:pt x="67733" y="160867"/>
                </a:lnTo>
                <a:lnTo>
                  <a:pt x="93133" y="160867"/>
                </a:lnTo>
                <a:lnTo>
                  <a:pt x="110067" y="169334"/>
                </a:lnTo>
                <a:lnTo>
                  <a:pt x="127000" y="169334"/>
                </a:lnTo>
                <a:lnTo>
                  <a:pt x="143933" y="169334"/>
                </a:lnTo>
                <a:lnTo>
                  <a:pt x="169333" y="177800"/>
                </a:lnTo>
                <a:lnTo>
                  <a:pt x="186267" y="177800"/>
                </a:lnTo>
                <a:lnTo>
                  <a:pt x="203200" y="186267"/>
                </a:lnTo>
                <a:lnTo>
                  <a:pt x="220133" y="194734"/>
                </a:lnTo>
                <a:lnTo>
                  <a:pt x="237067" y="203200"/>
                </a:lnTo>
                <a:lnTo>
                  <a:pt x="245533" y="211667"/>
                </a:lnTo>
                <a:lnTo>
                  <a:pt x="254000" y="220134"/>
                </a:lnTo>
                <a:lnTo>
                  <a:pt x="254000" y="228600"/>
                </a:lnTo>
                <a:lnTo>
                  <a:pt x="262467" y="237067"/>
                </a:lnTo>
                <a:lnTo>
                  <a:pt x="254000" y="245534"/>
                </a:lnTo>
                <a:lnTo>
                  <a:pt x="254000" y="254000"/>
                </a:lnTo>
                <a:lnTo>
                  <a:pt x="254000" y="270934"/>
                </a:lnTo>
                <a:lnTo>
                  <a:pt x="245533" y="279400"/>
                </a:lnTo>
                <a:lnTo>
                  <a:pt x="237067" y="287867"/>
                </a:lnTo>
                <a:lnTo>
                  <a:pt x="220133" y="304800"/>
                </a:lnTo>
                <a:lnTo>
                  <a:pt x="211667" y="313267"/>
                </a:lnTo>
                <a:lnTo>
                  <a:pt x="203200" y="321734"/>
                </a:lnTo>
                <a:lnTo>
                  <a:pt x="186267" y="330200"/>
                </a:lnTo>
                <a:lnTo>
                  <a:pt x="169333" y="330200"/>
                </a:lnTo>
                <a:lnTo>
                  <a:pt x="152400" y="338667"/>
                </a:lnTo>
                <a:lnTo>
                  <a:pt x="143933" y="347134"/>
                </a:lnTo>
                <a:lnTo>
                  <a:pt x="127000" y="355600"/>
                </a:lnTo>
                <a:lnTo>
                  <a:pt x="118533" y="355600"/>
                </a:lnTo>
                <a:lnTo>
                  <a:pt x="101600" y="355600"/>
                </a:lnTo>
                <a:lnTo>
                  <a:pt x="93133" y="355600"/>
                </a:lnTo>
                <a:lnTo>
                  <a:pt x="84667" y="355600"/>
                </a:lnTo>
                <a:lnTo>
                  <a:pt x="84667" y="355600"/>
                </a:lnTo>
                <a:lnTo>
                  <a:pt x="84667" y="355600"/>
                </a:lnTo>
                <a:lnTo>
                  <a:pt x="84667" y="355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5935133" y="1566333"/>
            <a:ext cx="25401" cy="110068"/>
          </a:xfrm>
          <a:custGeom>
            <a:avLst/>
            <a:gdLst/>
            <a:ahLst/>
            <a:cxnLst/>
            <a:rect l="0" t="0" r="0" b="0"/>
            <a:pathLst>
              <a:path w="25401" h="110068">
                <a:moveTo>
                  <a:pt x="25400" y="33867"/>
                </a:moveTo>
                <a:lnTo>
                  <a:pt x="25400" y="33867"/>
                </a:lnTo>
                <a:lnTo>
                  <a:pt x="16934" y="33867"/>
                </a:lnTo>
                <a:lnTo>
                  <a:pt x="16934" y="33867"/>
                </a:lnTo>
                <a:lnTo>
                  <a:pt x="16934" y="25400"/>
                </a:lnTo>
                <a:lnTo>
                  <a:pt x="16934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8467" y="67734"/>
                </a:lnTo>
                <a:lnTo>
                  <a:pt x="0" y="76200"/>
                </a:lnTo>
                <a:lnTo>
                  <a:pt x="0" y="84667"/>
                </a:lnTo>
                <a:lnTo>
                  <a:pt x="0" y="93134"/>
                </a:lnTo>
                <a:lnTo>
                  <a:pt x="0" y="101600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6002867" y="1659467"/>
            <a:ext cx="76201" cy="228601"/>
          </a:xfrm>
          <a:custGeom>
            <a:avLst/>
            <a:gdLst/>
            <a:ahLst/>
            <a:cxnLst/>
            <a:rect l="0" t="0" r="0" b="0"/>
            <a:pathLst>
              <a:path w="76201" h="228601">
                <a:moveTo>
                  <a:pt x="67733" y="8466"/>
                </a:moveTo>
                <a:lnTo>
                  <a:pt x="67733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8466"/>
                </a:lnTo>
                <a:lnTo>
                  <a:pt x="76200" y="16933"/>
                </a:lnTo>
                <a:lnTo>
                  <a:pt x="67733" y="16933"/>
                </a:lnTo>
                <a:lnTo>
                  <a:pt x="67733" y="25400"/>
                </a:lnTo>
                <a:lnTo>
                  <a:pt x="67733" y="33866"/>
                </a:lnTo>
                <a:lnTo>
                  <a:pt x="59266" y="50800"/>
                </a:lnTo>
                <a:lnTo>
                  <a:pt x="59266" y="59266"/>
                </a:lnTo>
                <a:lnTo>
                  <a:pt x="50800" y="76200"/>
                </a:lnTo>
                <a:lnTo>
                  <a:pt x="42333" y="93133"/>
                </a:lnTo>
                <a:lnTo>
                  <a:pt x="33866" y="110066"/>
                </a:lnTo>
                <a:lnTo>
                  <a:pt x="25400" y="127000"/>
                </a:lnTo>
                <a:lnTo>
                  <a:pt x="25400" y="135466"/>
                </a:lnTo>
                <a:lnTo>
                  <a:pt x="16933" y="152400"/>
                </a:lnTo>
                <a:lnTo>
                  <a:pt x="16933" y="169333"/>
                </a:lnTo>
                <a:lnTo>
                  <a:pt x="8466" y="177800"/>
                </a:lnTo>
                <a:lnTo>
                  <a:pt x="8466" y="194733"/>
                </a:lnTo>
                <a:lnTo>
                  <a:pt x="8466" y="203200"/>
                </a:lnTo>
                <a:lnTo>
                  <a:pt x="0" y="211666"/>
                </a:lnTo>
                <a:lnTo>
                  <a:pt x="0" y="220133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6155267" y="1752600"/>
            <a:ext cx="203201" cy="228601"/>
          </a:xfrm>
          <a:custGeom>
            <a:avLst/>
            <a:gdLst/>
            <a:ahLst/>
            <a:cxnLst/>
            <a:rect l="0" t="0" r="0" b="0"/>
            <a:pathLst>
              <a:path w="203201" h="228601">
                <a:moveTo>
                  <a:pt x="8466" y="84667"/>
                </a:moveTo>
                <a:lnTo>
                  <a:pt x="8466" y="84667"/>
                </a:lnTo>
                <a:lnTo>
                  <a:pt x="8466" y="93133"/>
                </a:lnTo>
                <a:lnTo>
                  <a:pt x="8466" y="93133"/>
                </a:lnTo>
                <a:lnTo>
                  <a:pt x="0" y="93133"/>
                </a:lnTo>
                <a:lnTo>
                  <a:pt x="0" y="93133"/>
                </a:lnTo>
                <a:lnTo>
                  <a:pt x="0" y="93133"/>
                </a:lnTo>
                <a:lnTo>
                  <a:pt x="0" y="93133"/>
                </a:lnTo>
                <a:lnTo>
                  <a:pt x="0" y="93133"/>
                </a:lnTo>
                <a:lnTo>
                  <a:pt x="0" y="93133"/>
                </a:lnTo>
                <a:lnTo>
                  <a:pt x="0" y="93133"/>
                </a:lnTo>
                <a:lnTo>
                  <a:pt x="0" y="84667"/>
                </a:lnTo>
                <a:lnTo>
                  <a:pt x="0" y="76200"/>
                </a:lnTo>
                <a:lnTo>
                  <a:pt x="8466" y="76200"/>
                </a:lnTo>
                <a:lnTo>
                  <a:pt x="8466" y="67733"/>
                </a:lnTo>
                <a:lnTo>
                  <a:pt x="8466" y="59267"/>
                </a:lnTo>
                <a:lnTo>
                  <a:pt x="16933" y="50800"/>
                </a:lnTo>
                <a:lnTo>
                  <a:pt x="25400" y="50800"/>
                </a:lnTo>
                <a:lnTo>
                  <a:pt x="33866" y="42333"/>
                </a:lnTo>
                <a:lnTo>
                  <a:pt x="42333" y="33867"/>
                </a:lnTo>
                <a:lnTo>
                  <a:pt x="50800" y="25400"/>
                </a:lnTo>
                <a:lnTo>
                  <a:pt x="59266" y="25400"/>
                </a:lnTo>
                <a:lnTo>
                  <a:pt x="67733" y="16933"/>
                </a:lnTo>
                <a:lnTo>
                  <a:pt x="84666" y="16933"/>
                </a:lnTo>
                <a:lnTo>
                  <a:pt x="93133" y="8467"/>
                </a:lnTo>
                <a:lnTo>
                  <a:pt x="101600" y="8467"/>
                </a:lnTo>
                <a:lnTo>
                  <a:pt x="110066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8467"/>
                </a:lnTo>
                <a:lnTo>
                  <a:pt x="143933" y="8467"/>
                </a:lnTo>
                <a:lnTo>
                  <a:pt x="143933" y="16933"/>
                </a:lnTo>
                <a:lnTo>
                  <a:pt x="143933" y="25400"/>
                </a:lnTo>
                <a:lnTo>
                  <a:pt x="143933" y="33867"/>
                </a:lnTo>
                <a:lnTo>
                  <a:pt x="143933" y="42333"/>
                </a:lnTo>
                <a:lnTo>
                  <a:pt x="135466" y="50800"/>
                </a:lnTo>
                <a:lnTo>
                  <a:pt x="135466" y="59267"/>
                </a:lnTo>
                <a:lnTo>
                  <a:pt x="127000" y="76200"/>
                </a:lnTo>
                <a:lnTo>
                  <a:pt x="127000" y="84667"/>
                </a:lnTo>
                <a:lnTo>
                  <a:pt x="118533" y="101600"/>
                </a:lnTo>
                <a:lnTo>
                  <a:pt x="110066" y="110067"/>
                </a:lnTo>
                <a:lnTo>
                  <a:pt x="110066" y="127000"/>
                </a:lnTo>
                <a:lnTo>
                  <a:pt x="101600" y="135467"/>
                </a:lnTo>
                <a:lnTo>
                  <a:pt x="93133" y="152400"/>
                </a:lnTo>
                <a:lnTo>
                  <a:pt x="84666" y="160867"/>
                </a:lnTo>
                <a:lnTo>
                  <a:pt x="84666" y="169333"/>
                </a:lnTo>
                <a:lnTo>
                  <a:pt x="76200" y="177800"/>
                </a:lnTo>
                <a:lnTo>
                  <a:pt x="76200" y="186267"/>
                </a:lnTo>
                <a:lnTo>
                  <a:pt x="76200" y="194733"/>
                </a:lnTo>
                <a:lnTo>
                  <a:pt x="76200" y="203200"/>
                </a:lnTo>
                <a:lnTo>
                  <a:pt x="76200" y="211667"/>
                </a:lnTo>
                <a:lnTo>
                  <a:pt x="76200" y="211667"/>
                </a:lnTo>
                <a:lnTo>
                  <a:pt x="76200" y="220133"/>
                </a:lnTo>
                <a:lnTo>
                  <a:pt x="76200" y="220133"/>
                </a:lnTo>
                <a:lnTo>
                  <a:pt x="84666" y="220133"/>
                </a:lnTo>
                <a:lnTo>
                  <a:pt x="84666" y="220133"/>
                </a:lnTo>
                <a:lnTo>
                  <a:pt x="93133" y="228600"/>
                </a:lnTo>
                <a:lnTo>
                  <a:pt x="101600" y="228600"/>
                </a:lnTo>
                <a:lnTo>
                  <a:pt x="110066" y="228600"/>
                </a:lnTo>
                <a:lnTo>
                  <a:pt x="118533" y="228600"/>
                </a:lnTo>
                <a:lnTo>
                  <a:pt x="135466" y="220133"/>
                </a:lnTo>
                <a:lnTo>
                  <a:pt x="143933" y="220133"/>
                </a:lnTo>
                <a:lnTo>
                  <a:pt x="152400" y="220133"/>
                </a:lnTo>
                <a:lnTo>
                  <a:pt x="160866" y="211667"/>
                </a:lnTo>
                <a:lnTo>
                  <a:pt x="169333" y="211667"/>
                </a:lnTo>
                <a:lnTo>
                  <a:pt x="177800" y="211667"/>
                </a:lnTo>
                <a:lnTo>
                  <a:pt x="186266" y="211667"/>
                </a:lnTo>
                <a:lnTo>
                  <a:pt x="186266" y="203200"/>
                </a:lnTo>
                <a:lnTo>
                  <a:pt x="194733" y="203200"/>
                </a:lnTo>
                <a:lnTo>
                  <a:pt x="194733" y="203200"/>
                </a:lnTo>
                <a:lnTo>
                  <a:pt x="203200" y="194733"/>
                </a:lnTo>
                <a:lnTo>
                  <a:pt x="203200" y="194733"/>
                </a:lnTo>
                <a:lnTo>
                  <a:pt x="203200" y="194733"/>
                </a:lnTo>
                <a:lnTo>
                  <a:pt x="203200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6460067" y="1363133"/>
            <a:ext cx="118534" cy="8468"/>
          </a:xfrm>
          <a:custGeom>
            <a:avLst/>
            <a:gdLst/>
            <a:ahLst/>
            <a:cxnLst/>
            <a:rect l="0" t="0" r="0" b="0"/>
            <a:pathLst>
              <a:path w="118534" h="8468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0799" y="0"/>
                </a:lnTo>
                <a:lnTo>
                  <a:pt x="59267" y="0"/>
                </a:lnTo>
                <a:lnTo>
                  <a:pt x="67733" y="0"/>
                </a:lnTo>
                <a:lnTo>
                  <a:pt x="84666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10066" y="8467"/>
                </a:lnTo>
                <a:lnTo>
                  <a:pt x="110066" y="8467"/>
                </a:lnTo>
                <a:lnTo>
                  <a:pt x="110066" y="8467"/>
                </a:lnTo>
                <a:lnTo>
                  <a:pt x="110066" y="8467"/>
                </a:lnTo>
                <a:lnTo>
                  <a:pt x="118533" y="8467"/>
                </a:lnTo>
                <a:lnTo>
                  <a:pt x="118533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6477000" y="1473200"/>
            <a:ext cx="101601" cy="16934"/>
          </a:xfrm>
          <a:custGeom>
            <a:avLst/>
            <a:gdLst/>
            <a:ahLst/>
            <a:cxnLst/>
            <a:rect l="0" t="0" r="0" b="0"/>
            <a:pathLst>
              <a:path w="101601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6" y="16933"/>
                </a:lnTo>
                <a:lnTo>
                  <a:pt x="42334" y="16933"/>
                </a:lnTo>
                <a:lnTo>
                  <a:pt x="59267" y="16933"/>
                </a:lnTo>
                <a:lnTo>
                  <a:pt x="76200" y="8467"/>
                </a:lnTo>
                <a:lnTo>
                  <a:pt x="84667" y="0"/>
                </a:lnTo>
                <a:lnTo>
                  <a:pt x="84667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2125133" y="2421467"/>
            <a:ext cx="355601" cy="575734"/>
          </a:xfrm>
          <a:custGeom>
            <a:avLst/>
            <a:gdLst/>
            <a:ahLst/>
            <a:cxnLst/>
            <a:rect l="0" t="0" r="0" b="0"/>
            <a:pathLst>
              <a:path w="355601" h="575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16933"/>
                </a:lnTo>
                <a:lnTo>
                  <a:pt x="16934" y="25400"/>
                </a:lnTo>
                <a:lnTo>
                  <a:pt x="25400" y="50800"/>
                </a:lnTo>
                <a:lnTo>
                  <a:pt x="42334" y="67733"/>
                </a:lnTo>
                <a:lnTo>
                  <a:pt x="59267" y="84666"/>
                </a:lnTo>
                <a:lnTo>
                  <a:pt x="67734" y="110066"/>
                </a:lnTo>
                <a:lnTo>
                  <a:pt x="84667" y="135466"/>
                </a:lnTo>
                <a:lnTo>
                  <a:pt x="101600" y="169333"/>
                </a:lnTo>
                <a:lnTo>
                  <a:pt x="118534" y="186266"/>
                </a:lnTo>
                <a:lnTo>
                  <a:pt x="127000" y="220133"/>
                </a:lnTo>
                <a:lnTo>
                  <a:pt x="143934" y="245533"/>
                </a:lnTo>
                <a:lnTo>
                  <a:pt x="160867" y="270933"/>
                </a:lnTo>
                <a:lnTo>
                  <a:pt x="177800" y="304800"/>
                </a:lnTo>
                <a:lnTo>
                  <a:pt x="194734" y="338666"/>
                </a:lnTo>
                <a:lnTo>
                  <a:pt x="211667" y="364066"/>
                </a:lnTo>
                <a:lnTo>
                  <a:pt x="228600" y="397933"/>
                </a:lnTo>
                <a:lnTo>
                  <a:pt x="245534" y="431800"/>
                </a:lnTo>
                <a:lnTo>
                  <a:pt x="270934" y="465666"/>
                </a:lnTo>
                <a:lnTo>
                  <a:pt x="296334" y="491066"/>
                </a:lnTo>
                <a:lnTo>
                  <a:pt x="313267" y="516466"/>
                </a:lnTo>
                <a:lnTo>
                  <a:pt x="330200" y="541866"/>
                </a:lnTo>
                <a:lnTo>
                  <a:pt x="338667" y="558800"/>
                </a:lnTo>
                <a:lnTo>
                  <a:pt x="347134" y="567266"/>
                </a:lnTo>
                <a:lnTo>
                  <a:pt x="355600" y="575733"/>
                </a:lnTo>
                <a:lnTo>
                  <a:pt x="355600" y="567266"/>
                </a:lnTo>
                <a:lnTo>
                  <a:pt x="355600" y="567266"/>
                </a:lnTo>
                <a:lnTo>
                  <a:pt x="355600" y="550333"/>
                </a:lnTo>
                <a:lnTo>
                  <a:pt x="347134" y="541866"/>
                </a:lnTo>
                <a:lnTo>
                  <a:pt x="347134" y="541866"/>
                </a:lnTo>
                <a:lnTo>
                  <a:pt x="338667" y="516466"/>
                </a:lnTo>
                <a:lnTo>
                  <a:pt x="338667" y="516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2032000" y="2370667"/>
            <a:ext cx="482601" cy="719667"/>
          </a:xfrm>
          <a:custGeom>
            <a:avLst/>
            <a:gdLst/>
            <a:ahLst/>
            <a:cxnLst/>
            <a:rect l="0" t="0" r="0" b="0"/>
            <a:pathLst>
              <a:path w="482601" h="719667">
                <a:moveTo>
                  <a:pt x="482600" y="16933"/>
                </a:moveTo>
                <a:lnTo>
                  <a:pt x="482600" y="8466"/>
                </a:lnTo>
                <a:lnTo>
                  <a:pt x="482600" y="8466"/>
                </a:lnTo>
                <a:lnTo>
                  <a:pt x="482600" y="0"/>
                </a:lnTo>
                <a:lnTo>
                  <a:pt x="474133" y="0"/>
                </a:lnTo>
                <a:lnTo>
                  <a:pt x="474133" y="0"/>
                </a:lnTo>
                <a:lnTo>
                  <a:pt x="474133" y="0"/>
                </a:lnTo>
                <a:lnTo>
                  <a:pt x="465667" y="8466"/>
                </a:lnTo>
                <a:lnTo>
                  <a:pt x="457200" y="16933"/>
                </a:lnTo>
                <a:lnTo>
                  <a:pt x="448733" y="25400"/>
                </a:lnTo>
                <a:lnTo>
                  <a:pt x="431800" y="50800"/>
                </a:lnTo>
                <a:lnTo>
                  <a:pt x="423333" y="76200"/>
                </a:lnTo>
                <a:lnTo>
                  <a:pt x="406400" y="101600"/>
                </a:lnTo>
                <a:lnTo>
                  <a:pt x="389467" y="135466"/>
                </a:lnTo>
                <a:lnTo>
                  <a:pt x="372533" y="169333"/>
                </a:lnTo>
                <a:lnTo>
                  <a:pt x="355600" y="203200"/>
                </a:lnTo>
                <a:lnTo>
                  <a:pt x="338667" y="245533"/>
                </a:lnTo>
                <a:lnTo>
                  <a:pt x="321733" y="287866"/>
                </a:lnTo>
                <a:lnTo>
                  <a:pt x="296333" y="321733"/>
                </a:lnTo>
                <a:lnTo>
                  <a:pt x="279400" y="355600"/>
                </a:lnTo>
                <a:lnTo>
                  <a:pt x="262467" y="397933"/>
                </a:lnTo>
                <a:lnTo>
                  <a:pt x="237067" y="440266"/>
                </a:lnTo>
                <a:lnTo>
                  <a:pt x="220133" y="474133"/>
                </a:lnTo>
                <a:lnTo>
                  <a:pt x="194733" y="508000"/>
                </a:lnTo>
                <a:lnTo>
                  <a:pt x="169333" y="541866"/>
                </a:lnTo>
                <a:lnTo>
                  <a:pt x="152400" y="567266"/>
                </a:lnTo>
                <a:lnTo>
                  <a:pt x="127000" y="601133"/>
                </a:lnTo>
                <a:lnTo>
                  <a:pt x="110067" y="626533"/>
                </a:lnTo>
                <a:lnTo>
                  <a:pt x="93133" y="643466"/>
                </a:lnTo>
                <a:lnTo>
                  <a:pt x="76200" y="668866"/>
                </a:lnTo>
                <a:lnTo>
                  <a:pt x="59267" y="677333"/>
                </a:lnTo>
                <a:lnTo>
                  <a:pt x="42333" y="694266"/>
                </a:lnTo>
                <a:lnTo>
                  <a:pt x="25400" y="702733"/>
                </a:lnTo>
                <a:lnTo>
                  <a:pt x="8467" y="711200"/>
                </a:lnTo>
                <a:lnTo>
                  <a:pt x="8467" y="711200"/>
                </a:lnTo>
                <a:lnTo>
                  <a:pt x="0" y="719666"/>
                </a:lnTo>
                <a:lnTo>
                  <a:pt x="0" y="719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2540000" y="2150533"/>
            <a:ext cx="186268" cy="228601"/>
          </a:xfrm>
          <a:custGeom>
            <a:avLst/>
            <a:gdLst/>
            <a:ahLst/>
            <a:cxnLst/>
            <a:rect l="0" t="0" r="0" b="0"/>
            <a:pathLst>
              <a:path w="186268" h="228601">
                <a:moveTo>
                  <a:pt x="0" y="50800"/>
                </a:moveTo>
                <a:lnTo>
                  <a:pt x="0" y="50800"/>
                </a:lnTo>
                <a:lnTo>
                  <a:pt x="0" y="42334"/>
                </a:lnTo>
                <a:lnTo>
                  <a:pt x="8467" y="42334"/>
                </a:lnTo>
                <a:lnTo>
                  <a:pt x="16933" y="33867"/>
                </a:lnTo>
                <a:lnTo>
                  <a:pt x="25400" y="16934"/>
                </a:lnTo>
                <a:lnTo>
                  <a:pt x="42333" y="16934"/>
                </a:lnTo>
                <a:lnTo>
                  <a:pt x="50800" y="8467"/>
                </a:lnTo>
                <a:lnTo>
                  <a:pt x="67733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3" y="0"/>
                </a:lnTo>
                <a:lnTo>
                  <a:pt x="135467" y="0"/>
                </a:lnTo>
                <a:lnTo>
                  <a:pt x="143933" y="8467"/>
                </a:lnTo>
                <a:lnTo>
                  <a:pt x="160867" y="16934"/>
                </a:lnTo>
                <a:lnTo>
                  <a:pt x="169333" y="16934"/>
                </a:lnTo>
                <a:lnTo>
                  <a:pt x="169333" y="33867"/>
                </a:lnTo>
                <a:lnTo>
                  <a:pt x="177800" y="42334"/>
                </a:lnTo>
                <a:lnTo>
                  <a:pt x="177800" y="50800"/>
                </a:lnTo>
                <a:lnTo>
                  <a:pt x="177800" y="67734"/>
                </a:lnTo>
                <a:lnTo>
                  <a:pt x="177800" y="76200"/>
                </a:lnTo>
                <a:lnTo>
                  <a:pt x="169333" y="93134"/>
                </a:lnTo>
                <a:lnTo>
                  <a:pt x="160867" y="110067"/>
                </a:lnTo>
                <a:lnTo>
                  <a:pt x="152400" y="135467"/>
                </a:lnTo>
                <a:lnTo>
                  <a:pt x="143933" y="152400"/>
                </a:lnTo>
                <a:lnTo>
                  <a:pt x="127000" y="169334"/>
                </a:lnTo>
                <a:lnTo>
                  <a:pt x="118533" y="186267"/>
                </a:lnTo>
                <a:lnTo>
                  <a:pt x="110067" y="194734"/>
                </a:lnTo>
                <a:lnTo>
                  <a:pt x="93133" y="211667"/>
                </a:lnTo>
                <a:lnTo>
                  <a:pt x="84667" y="211667"/>
                </a:lnTo>
                <a:lnTo>
                  <a:pt x="67733" y="220134"/>
                </a:lnTo>
                <a:lnTo>
                  <a:pt x="59267" y="228600"/>
                </a:lnTo>
                <a:lnTo>
                  <a:pt x="50800" y="228600"/>
                </a:lnTo>
                <a:lnTo>
                  <a:pt x="42333" y="220134"/>
                </a:lnTo>
                <a:lnTo>
                  <a:pt x="33867" y="220134"/>
                </a:lnTo>
                <a:lnTo>
                  <a:pt x="25400" y="211667"/>
                </a:lnTo>
                <a:lnTo>
                  <a:pt x="25400" y="203200"/>
                </a:lnTo>
                <a:lnTo>
                  <a:pt x="25400" y="194734"/>
                </a:lnTo>
                <a:lnTo>
                  <a:pt x="33867" y="186267"/>
                </a:lnTo>
                <a:lnTo>
                  <a:pt x="33867" y="177800"/>
                </a:lnTo>
                <a:lnTo>
                  <a:pt x="42333" y="169334"/>
                </a:lnTo>
                <a:lnTo>
                  <a:pt x="50800" y="152400"/>
                </a:lnTo>
                <a:lnTo>
                  <a:pt x="67733" y="152400"/>
                </a:lnTo>
                <a:lnTo>
                  <a:pt x="84667" y="143934"/>
                </a:lnTo>
                <a:lnTo>
                  <a:pt x="93133" y="143934"/>
                </a:lnTo>
                <a:lnTo>
                  <a:pt x="110067" y="143934"/>
                </a:lnTo>
                <a:lnTo>
                  <a:pt x="127000" y="152400"/>
                </a:lnTo>
                <a:lnTo>
                  <a:pt x="135467" y="152400"/>
                </a:lnTo>
                <a:lnTo>
                  <a:pt x="143933" y="160867"/>
                </a:lnTo>
                <a:lnTo>
                  <a:pt x="152400" y="169334"/>
                </a:lnTo>
                <a:lnTo>
                  <a:pt x="160867" y="177800"/>
                </a:lnTo>
                <a:lnTo>
                  <a:pt x="160867" y="186267"/>
                </a:lnTo>
                <a:lnTo>
                  <a:pt x="169333" y="194734"/>
                </a:lnTo>
                <a:lnTo>
                  <a:pt x="169333" y="211667"/>
                </a:lnTo>
                <a:lnTo>
                  <a:pt x="177800" y="211667"/>
                </a:lnTo>
                <a:lnTo>
                  <a:pt x="186267" y="220134"/>
                </a:lnTo>
                <a:lnTo>
                  <a:pt x="186267" y="228600"/>
                </a:lnTo>
                <a:lnTo>
                  <a:pt x="186267" y="228600"/>
                </a:lnTo>
                <a:lnTo>
                  <a:pt x="186267" y="228600"/>
                </a:lnTo>
                <a:lnTo>
                  <a:pt x="186267" y="228600"/>
                </a:lnTo>
                <a:lnTo>
                  <a:pt x="186267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7120466" y="855133"/>
            <a:ext cx="25402" cy="262468"/>
          </a:xfrm>
          <a:custGeom>
            <a:avLst/>
            <a:gdLst/>
            <a:ahLst/>
            <a:cxnLst/>
            <a:rect l="0" t="0" r="0" b="0"/>
            <a:pathLst>
              <a:path w="25402" h="262468">
                <a:moveTo>
                  <a:pt x="8468" y="50800"/>
                </a:moveTo>
                <a:lnTo>
                  <a:pt x="0" y="50800"/>
                </a:lnTo>
                <a:lnTo>
                  <a:pt x="0" y="42334"/>
                </a:lnTo>
                <a:lnTo>
                  <a:pt x="0" y="33867"/>
                </a:lnTo>
                <a:lnTo>
                  <a:pt x="0" y="25400"/>
                </a:ln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50800"/>
                </a:lnTo>
                <a:lnTo>
                  <a:pt x="0" y="67734"/>
                </a:lnTo>
                <a:lnTo>
                  <a:pt x="0" y="84667"/>
                </a:lnTo>
                <a:lnTo>
                  <a:pt x="0" y="110067"/>
                </a:lnTo>
                <a:lnTo>
                  <a:pt x="8468" y="135467"/>
                </a:lnTo>
                <a:lnTo>
                  <a:pt x="8468" y="152400"/>
                </a:lnTo>
                <a:lnTo>
                  <a:pt x="8468" y="160867"/>
                </a:lnTo>
                <a:lnTo>
                  <a:pt x="8468" y="160867"/>
                </a:lnTo>
                <a:lnTo>
                  <a:pt x="8468" y="160867"/>
                </a:lnTo>
                <a:lnTo>
                  <a:pt x="8468" y="160867"/>
                </a:lnTo>
                <a:lnTo>
                  <a:pt x="8468" y="160867"/>
                </a:lnTo>
                <a:lnTo>
                  <a:pt x="8468" y="160867"/>
                </a:lnTo>
                <a:lnTo>
                  <a:pt x="8468" y="160867"/>
                </a:lnTo>
                <a:lnTo>
                  <a:pt x="16934" y="177800"/>
                </a:lnTo>
                <a:lnTo>
                  <a:pt x="16934" y="194734"/>
                </a:lnTo>
                <a:lnTo>
                  <a:pt x="16934" y="220134"/>
                </a:lnTo>
                <a:lnTo>
                  <a:pt x="25401" y="237067"/>
                </a:lnTo>
                <a:lnTo>
                  <a:pt x="25401" y="245534"/>
                </a:lnTo>
                <a:lnTo>
                  <a:pt x="25401" y="245534"/>
                </a:lnTo>
                <a:lnTo>
                  <a:pt x="25401" y="262467"/>
                </a:lnTo>
                <a:lnTo>
                  <a:pt x="25401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6807200" y="1363133"/>
            <a:ext cx="702735" cy="101601"/>
          </a:xfrm>
          <a:custGeom>
            <a:avLst/>
            <a:gdLst/>
            <a:ahLst/>
            <a:cxnLst/>
            <a:rect l="0" t="0" r="0" b="0"/>
            <a:pathLst>
              <a:path w="702735" h="101601">
                <a:moveTo>
                  <a:pt x="16934" y="0"/>
                </a:moveTo>
                <a:lnTo>
                  <a:pt x="16934" y="0"/>
                </a:lnTo>
                <a:lnTo>
                  <a:pt x="8466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6" y="16934"/>
                </a:lnTo>
                <a:lnTo>
                  <a:pt x="16934" y="16934"/>
                </a:lnTo>
                <a:lnTo>
                  <a:pt x="33867" y="16934"/>
                </a:lnTo>
                <a:lnTo>
                  <a:pt x="59267" y="25400"/>
                </a:lnTo>
                <a:lnTo>
                  <a:pt x="93134" y="25400"/>
                </a:lnTo>
                <a:lnTo>
                  <a:pt x="127000" y="25400"/>
                </a:lnTo>
                <a:lnTo>
                  <a:pt x="169334" y="25400"/>
                </a:lnTo>
                <a:lnTo>
                  <a:pt x="203200" y="33867"/>
                </a:lnTo>
                <a:lnTo>
                  <a:pt x="254000" y="33867"/>
                </a:lnTo>
                <a:lnTo>
                  <a:pt x="296333" y="33867"/>
                </a:lnTo>
                <a:lnTo>
                  <a:pt x="338667" y="33867"/>
                </a:lnTo>
                <a:lnTo>
                  <a:pt x="389466" y="33867"/>
                </a:lnTo>
                <a:lnTo>
                  <a:pt x="431800" y="42334"/>
                </a:lnTo>
                <a:lnTo>
                  <a:pt x="474134" y="42334"/>
                </a:lnTo>
                <a:lnTo>
                  <a:pt x="508000" y="50800"/>
                </a:lnTo>
                <a:lnTo>
                  <a:pt x="550334" y="59267"/>
                </a:lnTo>
                <a:lnTo>
                  <a:pt x="575733" y="67734"/>
                </a:lnTo>
                <a:lnTo>
                  <a:pt x="601133" y="76200"/>
                </a:lnTo>
                <a:lnTo>
                  <a:pt x="626534" y="84667"/>
                </a:lnTo>
                <a:lnTo>
                  <a:pt x="643467" y="93134"/>
                </a:lnTo>
                <a:lnTo>
                  <a:pt x="660400" y="101600"/>
                </a:lnTo>
                <a:lnTo>
                  <a:pt x="677333" y="101600"/>
                </a:lnTo>
                <a:lnTo>
                  <a:pt x="685800" y="101600"/>
                </a:lnTo>
                <a:lnTo>
                  <a:pt x="685800" y="101600"/>
                </a:lnTo>
                <a:lnTo>
                  <a:pt x="702734" y="101600"/>
                </a:lnTo>
                <a:lnTo>
                  <a:pt x="702734" y="101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7018867" y="1549400"/>
            <a:ext cx="186268" cy="84668"/>
          </a:xfrm>
          <a:custGeom>
            <a:avLst/>
            <a:gdLst/>
            <a:ahLst/>
            <a:cxnLst/>
            <a:rect l="0" t="0" r="0" b="0"/>
            <a:pathLst>
              <a:path w="186268" h="84668">
                <a:moveTo>
                  <a:pt x="0" y="84667"/>
                </a:moveTo>
                <a:lnTo>
                  <a:pt x="0" y="84667"/>
                </a:lnTo>
                <a:lnTo>
                  <a:pt x="8466" y="84667"/>
                </a:lnTo>
                <a:lnTo>
                  <a:pt x="8466" y="84667"/>
                </a:lnTo>
                <a:lnTo>
                  <a:pt x="16933" y="84667"/>
                </a:lnTo>
                <a:lnTo>
                  <a:pt x="25399" y="84667"/>
                </a:lnTo>
                <a:lnTo>
                  <a:pt x="33867" y="84667"/>
                </a:lnTo>
                <a:lnTo>
                  <a:pt x="42333" y="84667"/>
                </a:lnTo>
                <a:lnTo>
                  <a:pt x="59266" y="84667"/>
                </a:lnTo>
                <a:lnTo>
                  <a:pt x="84666" y="76200"/>
                </a:lnTo>
                <a:lnTo>
                  <a:pt x="93133" y="76200"/>
                </a:lnTo>
                <a:lnTo>
                  <a:pt x="110067" y="67733"/>
                </a:lnTo>
                <a:lnTo>
                  <a:pt x="127000" y="67733"/>
                </a:lnTo>
                <a:lnTo>
                  <a:pt x="135466" y="59267"/>
                </a:lnTo>
                <a:lnTo>
                  <a:pt x="135466" y="59267"/>
                </a:lnTo>
                <a:lnTo>
                  <a:pt x="135466" y="59267"/>
                </a:lnTo>
                <a:lnTo>
                  <a:pt x="135466" y="59267"/>
                </a:lnTo>
                <a:lnTo>
                  <a:pt x="135466" y="59267"/>
                </a:lnTo>
                <a:lnTo>
                  <a:pt x="135466" y="59267"/>
                </a:lnTo>
                <a:lnTo>
                  <a:pt x="135466" y="59267"/>
                </a:lnTo>
                <a:lnTo>
                  <a:pt x="135466" y="59267"/>
                </a:lnTo>
                <a:lnTo>
                  <a:pt x="143933" y="59267"/>
                </a:lnTo>
                <a:lnTo>
                  <a:pt x="160866" y="50800"/>
                </a:lnTo>
                <a:lnTo>
                  <a:pt x="169333" y="50800"/>
                </a:lnTo>
                <a:lnTo>
                  <a:pt x="177799" y="42333"/>
                </a:lnTo>
                <a:lnTo>
                  <a:pt x="177799" y="33867"/>
                </a:lnTo>
                <a:lnTo>
                  <a:pt x="186267" y="33867"/>
                </a:lnTo>
                <a:lnTo>
                  <a:pt x="186267" y="25400"/>
                </a:lnTo>
                <a:lnTo>
                  <a:pt x="186267" y="16933"/>
                </a:lnTo>
                <a:lnTo>
                  <a:pt x="186267" y="16933"/>
                </a:lnTo>
                <a:lnTo>
                  <a:pt x="177799" y="8467"/>
                </a:lnTo>
                <a:lnTo>
                  <a:pt x="177799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6993467" y="1557867"/>
            <a:ext cx="262467" cy="431801"/>
          </a:xfrm>
          <a:custGeom>
            <a:avLst/>
            <a:gdLst/>
            <a:ahLst/>
            <a:cxnLst/>
            <a:rect l="0" t="0" r="0" b="0"/>
            <a:pathLst>
              <a:path w="262467" h="431801">
                <a:moveTo>
                  <a:pt x="135467" y="0"/>
                </a:moveTo>
                <a:lnTo>
                  <a:pt x="135467" y="8466"/>
                </a:lnTo>
                <a:lnTo>
                  <a:pt x="126999" y="8466"/>
                </a:lnTo>
                <a:lnTo>
                  <a:pt x="110066" y="25400"/>
                </a:lnTo>
                <a:lnTo>
                  <a:pt x="101600" y="33866"/>
                </a:lnTo>
                <a:lnTo>
                  <a:pt x="84666" y="50800"/>
                </a:lnTo>
                <a:lnTo>
                  <a:pt x="67733" y="67733"/>
                </a:lnTo>
                <a:lnTo>
                  <a:pt x="50799" y="84666"/>
                </a:lnTo>
                <a:lnTo>
                  <a:pt x="42333" y="101600"/>
                </a:lnTo>
                <a:lnTo>
                  <a:pt x="25400" y="118533"/>
                </a:lnTo>
                <a:lnTo>
                  <a:pt x="16933" y="135466"/>
                </a:lnTo>
                <a:lnTo>
                  <a:pt x="8466" y="152400"/>
                </a:lnTo>
                <a:lnTo>
                  <a:pt x="0" y="160866"/>
                </a:lnTo>
                <a:lnTo>
                  <a:pt x="0" y="177800"/>
                </a:lnTo>
                <a:lnTo>
                  <a:pt x="0" y="186266"/>
                </a:lnTo>
                <a:lnTo>
                  <a:pt x="0" y="194733"/>
                </a:lnTo>
                <a:lnTo>
                  <a:pt x="0" y="203200"/>
                </a:lnTo>
                <a:lnTo>
                  <a:pt x="0" y="211666"/>
                </a:lnTo>
                <a:lnTo>
                  <a:pt x="8466" y="220133"/>
                </a:lnTo>
                <a:lnTo>
                  <a:pt x="16933" y="220133"/>
                </a:lnTo>
                <a:lnTo>
                  <a:pt x="33866" y="220133"/>
                </a:lnTo>
                <a:lnTo>
                  <a:pt x="50799" y="228600"/>
                </a:lnTo>
                <a:lnTo>
                  <a:pt x="59267" y="228600"/>
                </a:lnTo>
                <a:lnTo>
                  <a:pt x="84666" y="228600"/>
                </a:lnTo>
                <a:lnTo>
                  <a:pt x="101600" y="228600"/>
                </a:lnTo>
                <a:lnTo>
                  <a:pt x="118533" y="237066"/>
                </a:lnTo>
                <a:lnTo>
                  <a:pt x="143933" y="237066"/>
                </a:lnTo>
                <a:lnTo>
                  <a:pt x="169333" y="237066"/>
                </a:lnTo>
                <a:lnTo>
                  <a:pt x="186266" y="245533"/>
                </a:lnTo>
                <a:lnTo>
                  <a:pt x="203199" y="254000"/>
                </a:lnTo>
                <a:lnTo>
                  <a:pt x="220133" y="254000"/>
                </a:lnTo>
                <a:lnTo>
                  <a:pt x="237066" y="262466"/>
                </a:lnTo>
                <a:lnTo>
                  <a:pt x="254000" y="270933"/>
                </a:lnTo>
                <a:lnTo>
                  <a:pt x="254000" y="279400"/>
                </a:lnTo>
                <a:lnTo>
                  <a:pt x="262466" y="287866"/>
                </a:lnTo>
                <a:lnTo>
                  <a:pt x="262466" y="296333"/>
                </a:lnTo>
                <a:lnTo>
                  <a:pt x="262466" y="313266"/>
                </a:lnTo>
                <a:lnTo>
                  <a:pt x="254000" y="321733"/>
                </a:lnTo>
                <a:lnTo>
                  <a:pt x="245533" y="330200"/>
                </a:lnTo>
                <a:lnTo>
                  <a:pt x="237066" y="338666"/>
                </a:lnTo>
                <a:lnTo>
                  <a:pt x="220133" y="355600"/>
                </a:lnTo>
                <a:lnTo>
                  <a:pt x="211667" y="364066"/>
                </a:lnTo>
                <a:lnTo>
                  <a:pt x="194733" y="372533"/>
                </a:lnTo>
                <a:lnTo>
                  <a:pt x="169333" y="389466"/>
                </a:lnTo>
                <a:lnTo>
                  <a:pt x="152400" y="397933"/>
                </a:lnTo>
                <a:lnTo>
                  <a:pt x="126999" y="406400"/>
                </a:lnTo>
                <a:lnTo>
                  <a:pt x="110066" y="414866"/>
                </a:lnTo>
                <a:lnTo>
                  <a:pt x="93133" y="423333"/>
                </a:lnTo>
                <a:lnTo>
                  <a:pt x="84666" y="423333"/>
                </a:lnTo>
                <a:lnTo>
                  <a:pt x="67733" y="431800"/>
                </a:lnTo>
                <a:lnTo>
                  <a:pt x="50799" y="431800"/>
                </a:lnTo>
                <a:lnTo>
                  <a:pt x="42333" y="423333"/>
                </a:lnTo>
                <a:lnTo>
                  <a:pt x="33866" y="423333"/>
                </a:lnTo>
                <a:lnTo>
                  <a:pt x="33866" y="423333"/>
                </a:lnTo>
                <a:lnTo>
                  <a:pt x="33866" y="406400"/>
                </a:lnTo>
                <a:lnTo>
                  <a:pt x="33866" y="406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2599267" y="2506133"/>
            <a:ext cx="423334" cy="25401"/>
          </a:xfrm>
          <a:custGeom>
            <a:avLst/>
            <a:gdLst/>
            <a:ahLst/>
            <a:cxnLst/>
            <a:rect l="0" t="0" r="0" b="0"/>
            <a:pathLst>
              <a:path w="423334" h="25401">
                <a:moveTo>
                  <a:pt x="0" y="16934"/>
                </a:moveTo>
                <a:lnTo>
                  <a:pt x="0" y="25400"/>
                </a:lnTo>
                <a:lnTo>
                  <a:pt x="0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33866" y="16934"/>
                </a:lnTo>
                <a:lnTo>
                  <a:pt x="59266" y="16934"/>
                </a:lnTo>
                <a:lnTo>
                  <a:pt x="84666" y="16934"/>
                </a:lnTo>
                <a:lnTo>
                  <a:pt x="110066" y="8467"/>
                </a:lnTo>
                <a:lnTo>
                  <a:pt x="135466" y="8467"/>
                </a:lnTo>
                <a:lnTo>
                  <a:pt x="160866" y="8467"/>
                </a:lnTo>
                <a:lnTo>
                  <a:pt x="194733" y="8467"/>
                </a:lnTo>
                <a:lnTo>
                  <a:pt x="220133" y="8467"/>
                </a:lnTo>
                <a:lnTo>
                  <a:pt x="254000" y="0"/>
                </a:lnTo>
                <a:lnTo>
                  <a:pt x="287866" y="0"/>
                </a:lnTo>
                <a:lnTo>
                  <a:pt x="304800" y="0"/>
                </a:lnTo>
                <a:lnTo>
                  <a:pt x="330200" y="0"/>
                </a:lnTo>
                <a:lnTo>
                  <a:pt x="347133" y="0"/>
                </a:lnTo>
                <a:lnTo>
                  <a:pt x="364066" y="0"/>
                </a:lnTo>
                <a:lnTo>
                  <a:pt x="381000" y="0"/>
                </a:lnTo>
                <a:lnTo>
                  <a:pt x="397933" y="0"/>
                </a:lnTo>
                <a:lnTo>
                  <a:pt x="406400" y="0"/>
                </a:lnTo>
                <a:lnTo>
                  <a:pt x="414866" y="0"/>
                </a:lnTo>
                <a:lnTo>
                  <a:pt x="414866" y="0"/>
                </a:lnTo>
                <a:lnTo>
                  <a:pt x="423333" y="0"/>
                </a:lnTo>
                <a:lnTo>
                  <a:pt x="423333" y="0"/>
                </a:lnTo>
                <a:lnTo>
                  <a:pt x="423333" y="0"/>
                </a:lnTo>
                <a:lnTo>
                  <a:pt x="423333" y="0"/>
                </a:lnTo>
                <a:lnTo>
                  <a:pt x="423333" y="0"/>
                </a:lnTo>
                <a:lnTo>
                  <a:pt x="423333" y="0"/>
                </a:lnTo>
                <a:lnTo>
                  <a:pt x="423333" y="0"/>
                </a:lnTo>
                <a:lnTo>
                  <a:pt x="423333" y="0"/>
                </a:lnTo>
                <a:lnTo>
                  <a:pt x="423333" y="0"/>
                </a:lnTo>
                <a:lnTo>
                  <a:pt x="423333" y="0"/>
                </a:lnTo>
                <a:lnTo>
                  <a:pt x="423333" y="0"/>
                </a:lnTo>
                <a:lnTo>
                  <a:pt x="423333" y="0"/>
                </a:lnTo>
                <a:lnTo>
                  <a:pt x="423333" y="0"/>
                </a:lnTo>
                <a:lnTo>
                  <a:pt x="423333" y="0"/>
                </a:lnTo>
                <a:lnTo>
                  <a:pt x="423333" y="0"/>
                </a:lnTo>
                <a:lnTo>
                  <a:pt x="423333" y="0"/>
                </a:lnTo>
                <a:lnTo>
                  <a:pt x="414866" y="0"/>
                </a:lnTo>
                <a:lnTo>
                  <a:pt x="414866" y="0"/>
                </a:lnTo>
                <a:lnTo>
                  <a:pt x="406400" y="0"/>
                </a:lnTo>
                <a:lnTo>
                  <a:pt x="406400" y="0"/>
                </a:lnTo>
                <a:lnTo>
                  <a:pt x="397933" y="0"/>
                </a:lnTo>
                <a:lnTo>
                  <a:pt x="3979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2751667" y="2590800"/>
            <a:ext cx="152401" cy="203201"/>
          </a:xfrm>
          <a:custGeom>
            <a:avLst/>
            <a:gdLst/>
            <a:ahLst/>
            <a:cxnLst/>
            <a:rect l="0" t="0" r="0" b="0"/>
            <a:pathLst>
              <a:path w="152401" h="2032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42333"/>
                </a:lnTo>
                <a:lnTo>
                  <a:pt x="0" y="50800"/>
                </a:lnTo>
                <a:lnTo>
                  <a:pt x="0" y="59267"/>
                </a:lnTo>
                <a:lnTo>
                  <a:pt x="0" y="67733"/>
                </a:lnTo>
                <a:lnTo>
                  <a:pt x="0" y="76200"/>
                </a:lnTo>
                <a:lnTo>
                  <a:pt x="0" y="76200"/>
                </a:lnTo>
                <a:lnTo>
                  <a:pt x="0" y="84667"/>
                </a:lnTo>
                <a:lnTo>
                  <a:pt x="8466" y="84667"/>
                </a:lnTo>
                <a:lnTo>
                  <a:pt x="8466" y="84667"/>
                </a:lnTo>
                <a:lnTo>
                  <a:pt x="25400" y="93133"/>
                </a:lnTo>
                <a:lnTo>
                  <a:pt x="33866" y="93133"/>
                </a:lnTo>
                <a:lnTo>
                  <a:pt x="42333" y="93133"/>
                </a:lnTo>
                <a:lnTo>
                  <a:pt x="59266" y="84667"/>
                </a:lnTo>
                <a:lnTo>
                  <a:pt x="76200" y="84667"/>
                </a:lnTo>
                <a:lnTo>
                  <a:pt x="93133" y="84667"/>
                </a:lnTo>
                <a:lnTo>
                  <a:pt x="110066" y="84667"/>
                </a:lnTo>
                <a:lnTo>
                  <a:pt x="118533" y="84667"/>
                </a:lnTo>
                <a:lnTo>
                  <a:pt x="135466" y="84667"/>
                </a:lnTo>
                <a:lnTo>
                  <a:pt x="143933" y="84667"/>
                </a:lnTo>
                <a:lnTo>
                  <a:pt x="143933" y="84667"/>
                </a:lnTo>
                <a:lnTo>
                  <a:pt x="152400" y="84667"/>
                </a:lnTo>
                <a:lnTo>
                  <a:pt x="152400" y="84667"/>
                </a:lnTo>
                <a:lnTo>
                  <a:pt x="152400" y="84667"/>
                </a:lnTo>
                <a:lnTo>
                  <a:pt x="152400" y="84667"/>
                </a:lnTo>
                <a:lnTo>
                  <a:pt x="152400" y="84667"/>
                </a:lnTo>
                <a:lnTo>
                  <a:pt x="152400" y="84667"/>
                </a:lnTo>
                <a:lnTo>
                  <a:pt x="143933" y="76200"/>
                </a:lnTo>
                <a:lnTo>
                  <a:pt x="135466" y="67733"/>
                </a:lnTo>
                <a:lnTo>
                  <a:pt x="127000" y="67733"/>
                </a:lnTo>
                <a:lnTo>
                  <a:pt x="118533" y="59267"/>
                </a:lnTo>
                <a:lnTo>
                  <a:pt x="118533" y="50800"/>
                </a:lnTo>
                <a:lnTo>
                  <a:pt x="110066" y="42333"/>
                </a:lnTo>
                <a:lnTo>
                  <a:pt x="110066" y="33867"/>
                </a:lnTo>
                <a:lnTo>
                  <a:pt x="110066" y="25400"/>
                </a:lnTo>
                <a:lnTo>
                  <a:pt x="101600" y="16933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8467"/>
                </a:lnTo>
                <a:lnTo>
                  <a:pt x="101600" y="16933"/>
                </a:lnTo>
                <a:lnTo>
                  <a:pt x="101600" y="25400"/>
                </a:lnTo>
                <a:lnTo>
                  <a:pt x="101600" y="33867"/>
                </a:lnTo>
                <a:lnTo>
                  <a:pt x="110066" y="50800"/>
                </a:lnTo>
                <a:lnTo>
                  <a:pt x="110066" y="59267"/>
                </a:lnTo>
                <a:lnTo>
                  <a:pt x="110066" y="67733"/>
                </a:lnTo>
                <a:lnTo>
                  <a:pt x="110066" y="84667"/>
                </a:lnTo>
                <a:lnTo>
                  <a:pt x="110066" y="101600"/>
                </a:lnTo>
                <a:lnTo>
                  <a:pt x="110066" y="118533"/>
                </a:lnTo>
                <a:lnTo>
                  <a:pt x="110066" y="135467"/>
                </a:lnTo>
                <a:lnTo>
                  <a:pt x="118533" y="143933"/>
                </a:lnTo>
                <a:lnTo>
                  <a:pt x="118533" y="152400"/>
                </a:lnTo>
                <a:lnTo>
                  <a:pt x="118533" y="160867"/>
                </a:lnTo>
                <a:lnTo>
                  <a:pt x="118533" y="169333"/>
                </a:lnTo>
                <a:lnTo>
                  <a:pt x="118533" y="177800"/>
                </a:lnTo>
                <a:lnTo>
                  <a:pt x="118533" y="186267"/>
                </a:lnTo>
                <a:lnTo>
                  <a:pt x="118533" y="186267"/>
                </a:lnTo>
                <a:lnTo>
                  <a:pt x="118533" y="194733"/>
                </a:lnTo>
                <a:lnTo>
                  <a:pt x="118533" y="194733"/>
                </a:lnTo>
                <a:lnTo>
                  <a:pt x="118533" y="194733"/>
                </a:lnTo>
                <a:lnTo>
                  <a:pt x="118533" y="203200"/>
                </a:lnTo>
                <a:lnTo>
                  <a:pt x="118533" y="203200"/>
                </a:lnTo>
                <a:lnTo>
                  <a:pt x="127000" y="203200"/>
                </a:lnTo>
                <a:lnTo>
                  <a:pt x="127000" y="203200"/>
                </a:lnTo>
                <a:lnTo>
                  <a:pt x="127000" y="203200"/>
                </a:lnTo>
                <a:lnTo>
                  <a:pt x="118533" y="203200"/>
                </a:lnTo>
                <a:lnTo>
                  <a:pt x="118533" y="194733"/>
                </a:lnTo>
                <a:lnTo>
                  <a:pt x="118533" y="194733"/>
                </a:lnTo>
                <a:lnTo>
                  <a:pt x="118533" y="194733"/>
                </a:lnTo>
                <a:lnTo>
                  <a:pt x="118533" y="194733"/>
                </a:lnTo>
                <a:lnTo>
                  <a:pt x="118533" y="194733"/>
                </a:lnTo>
                <a:lnTo>
                  <a:pt x="118533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2768600" y="2142067"/>
            <a:ext cx="152401" cy="143934"/>
          </a:xfrm>
          <a:custGeom>
            <a:avLst/>
            <a:gdLst/>
            <a:ahLst/>
            <a:cxnLst/>
            <a:rect l="0" t="0" r="0" b="0"/>
            <a:pathLst>
              <a:path w="152401" h="143934">
                <a:moveTo>
                  <a:pt x="50800" y="0"/>
                </a:move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42333" y="8466"/>
                </a:lnTo>
                <a:lnTo>
                  <a:pt x="42333" y="8466"/>
                </a:lnTo>
                <a:lnTo>
                  <a:pt x="42333" y="8466"/>
                </a:lnTo>
                <a:lnTo>
                  <a:pt x="33867" y="16933"/>
                </a:lnTo>
                <a:lnTo>
                  <a:pt x="33867" y="25400"/>
                </a:lnTo>
                <a:lnTo>
                  <a:pt x="25400" y="33866"/>
                </a:lnTo>
                <a:lnTo>
                  <a:pt x="25400" y="42333"/>
                </a:lnTo>
                <a:lnTo>
                  <a:pt x="16933" y="50800"/>
                </a:lnTo>
                <a:lnTo>
                  <a:pt x="8467" y="67733"/>
                </a:lnTo>
                <a:lnTo>
                  <a:pt x="8467" y="76200"/>
                </a:lnTo>
                <a:lnTo>
                  <a:pt x="0" y="84666"/>
                </a:lnTo>
                <a:lnTo>
                  <a:pt x="0" y="101600"/>
                </a:lnTo>
                <a:lnTo>
                  <a:pt x="0" y="110066"/>
                </a:lnTo>
                <a:lnTo>
                  <a:pt x="0" y="118533"/>
                </a:lnTo>
                <a:lnTo>
                  <a:pt x="8467" y="127000"/>
                </a:lnTo>
                <a:lnTo>
                  <a:pt x="8467" y="127000"/>
                </a:lnTo>
                <a:lnTo>
                  <a:pt x="16933" y="135466"/>
                </a:lnTo>
                <a:lnTo>
                  <a:pt x="25400" y="135466"/>
                </a:lnTo>
                <a:lnTo>
                  <a:pt x="33867" y="135466"/>
                </a:lnTo>
                <a:lnTo>
                  <a:pt x="50800" y="143933"/>
                </a:lnTo>
                <a:lnTo>
                  <a:pt x="59267" y="135466"/>
                </a:lnTo>
                <a:lnTo>
                  <a:pt x="76200" y="135466"/>
                </a:lnTo>
                <a:lnTo>
                  <a:pt x="93133" y="135466"/>
                </a:lnTo>
                <a:lnTo>
                  <a:pt x="101600" y="127000"/>
                </a:lnTo>
                <a:lnTo>
                  <a:pt x="118533" y="118533"/>
                </a:lnTo>
                <a:lnTo>
                  <a:pt x="127000" y="110066"/>
                </a:lnTo>
                <a:lnTo>
                  <a:pt x="135467" y="101600"/>
                </a:lnTo>
                <a:lnTo>
                  <a:pt x="143933" y="101600"/>
                </a:lnTo>
                <a:lnTo>
                  <a:pt x="143933" y="93133"/>
                </a:lnTo>
                <a:lnTo>
                  <a:pt x="143933" y="93133"/>
                </a:lnTo>
                <a:lnTo>
                  <a:pt x="152400" y="84666"/>
                </a:lnTo>
                <a:lnTo>
                  <a:pt x="152400" y="84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2878667" y="2125133"/>
            <a:ext cx="33867" cy="296335"/>
          </a:xfrm>
          <a:custGeom>
            <a:avLst/>
            <a:gdLst/>
            <a:ahLst/>
            <a:cxnLst/>
            <a:rect l="0" t="0" r="0" b="0"/>
            <a:pathLst>
              <a:path w="33867" h="296335">
                <a:moveTo>
                  <a:pt x="33866" y="0"/>
                </a:move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8467"/>
                </a:lnTo>
                <a:lnTo>
                  <a:pt x="33866" y="8467"/>
                </a:lnTo>
                <a:lnTo>
                  <a:pt x="25400" y="16934"/>
                </a:lnTo>
                <a:lnTo>
                  <a:pt x="25400" y="25400"/>
                </a:lnTo>
                <a:lnTo>
                  <a:pt x="25400" y="42334"/>
                </a:lnTo>
                <a:lnTo>
                  <a:pt x="25400" y="59267"/>
                </a:lnTo>
                <a:lnTo>
                  <a:pt x="16933" y="84667"/>
                </a:lnTo>
                <a:lnTo>
                  <a:pt x="16933" y="101600"/>
                </a:lnTo>
                <a:lnTo>
                  <a:pt x="16933" y="127000"/>
                </a:lnTo>
                <a:lnTo>
                  <a:pt x="8466" y="143934"/>
                </a:lnTo>
                <a:lnTo>
                  <a:pt x="8466" y="169334"/>
                </a:lnTo>
                <a:lnTo>
                  <a:pt x="8466" y="186267"/>
                </a:lnTo>
                <a:lnTo>
                  <a:pt x="8466" y="211667"/>
                </a:lnTo>
                <a:lnTo>
                  <a:pt x="8466" y="220134"/>
                </a:lnTo>
                <a:lnTo>
                  <a:pt x="8466" y="237067"/>
                </a:lnTo>
                <a:lnTo>
                  <a:pt x="0" y="245534"/>
                </a:lnTo>
                <a:lnTo>
                  <a:pt x="0" y="254000"/>
                </a:lnTo>
                <a:lnTo>
                  <a:pt x="0" y="262467"/>
                </a:lnTo>
                <a:lnTo>
                  <a:pt x="0" y="262467"/>
                </a:lnTo>
                <a:lnTo>
                  <a:pt x="0" y="270934"/>
                </a:lnTo>
                <a:lnTo>
                  <a:pt x="0" y="270934"/>
                </a:lnTo>
                <a:lnTo>
                  <a:pt x="8466" y="279400"/>
                </a:lnTo>
                <a:lnTo>
                  <a:pt x="8466" y="279400"/>
                </a:lnTo>
                <a:lnTo>
                  <a:pt x="8466" y="287867"/>
                </a:lnTo>
                <a:lnTo>
                  <a:pt x="16933" y="287867"/>
                </a:lnTo>
                <a:lnTo>
                  <a:pt x="16933" y="287867"/>
                </a:lnTo>
                <a:lnTo>
                  <a:pt x="16933" y="296334"/>
                </a:lnTo>
                <a:lnTo>
                  <a:pt x="16933" y="296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3445933" y="2599267"/>
            <a:ext cx="330201" cy="16934"/>
          </a:xfrm>
          <a:custGeom>
            <a:avLst/>
            <a:gdLst/>
            <a:ahLst/>
            <a:cxnLst/>
            <a:rect l="0" t="0" r="0" b="0"/>
            <a:pathLst>
              <a:path w="330201" h="16934">
                <a:moveTo>
                  <a:pt x="0" y="8466"/>
                </a:moveTo>
                <a:lnTo>
                  <a:pt x="0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33867" y="8466"/>
                </a:lnTo>
                <a:lnTo>
                  <a:pt x="59267" y="8466"/>
                </a:lnTo>
                <a:lnTo>
                  <a:pt x="84667" y="8466"/>
                </a:lnTo>
                <a:lnTo>
                  <a:pt x="110067" y="8466"/>
                </a:lnTo>
                <a:lnTo>
                  <a:pt x="135467" y="8466"/>
                </a:lnTo>
                <a:lnTo>
                  <a:pt x="160867" y="8466"/>
                </a:lnTo>
                <a:lnTo>
                  <a:pt x="186267" y="0"/>
                </a:lnTo>
                <a:lnTo>
                  <a:pt x="220134" y="0"/>
                </a:lnTo>
                <a:lnTo>
                  <a:pt x="237067" y="0"/>
                </a:lnTo>
                <a:lnTo>
                  <a:pt x="262467" y="0"/>
                </a:lnTo>
                <a:lnTo>
                  <a:pt x="279400" y="8466"/>
                </a:lnTo>
                <a:lnTo>
                  <a:pt x="296334" y="8466"/>
                </a:lnTo>
                <a:lnTo>
                  <a:pt x="313267" y="8466"/>
                </a:lnTo>
                <a:lnTo>
                  <a:pt x="321734" y="8466"/>
                </a:lnTo>
                <a:lnTo>
                  <a:pt x="330200" y="8466"/>
                </a:lnTo>
                <a:lnTo>
                  <a:pt x="330200" y="8466"/>
                </a:lnTo>
                <a:lnTo>
                  <a:pt x="330200" y="8466"/>
                </a:lnTo>
                <a:lnTo>
                  <a:pt x="330200" y="16933"/>
                </a:lnTo>
                <a:lnTo>
                  <a:pt x="330200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3412067" y="2751667"/>
            <a:ext cx="355601" cy="33867"/>
          </a:xfrm>
          <a:custGeom>
            <a:avLst/>
            <a:gdLst/>
            <a:ahLst/>
            <a:cxnLst/>
            <a:rect l="0" t="0" r="0" b="0"/>
            <a:pathLst>
              <a:path w="355601" h="33867">
                <a:moveTo>
                  <a:pt x="0" y="16933"/>
                </a:moveTo>
                <a:lnTo>
                  <a:pt x="8466" y="16933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33866"/>
                </a:lnTo>
                <a:lnTo>
                  <a:pt x="25400" y="33866"/>
                </a:lnTo>
                <a:lnTo>
                  <a:pt x="42333" y="25400"/>
                </a:lnTo>
                <a:lnTo>
                  <a:pt x="59266" y="25400"/>
                </a:lnTo>
                <a:lnTo>
                  <a:pt x="84666" y="25400"/>
                </a:lnTo>
                <a:lnTo>
                  <a:pt x="110066" y="16933"/>
                </a:lnTo>
                <a:lnTo>
                  <a:pt x="135466" y="16933"/>
                </a:lnTo>
                <a:lnTo>
                  <a:pt x="169333" y="8466"/>
                </a:lnTo>
                <a:lnTo>
                  <a:pt x="194733" y="8466"/>
                </a:lnTo>
                <a:lnTo>
                  <a:pt x="220133" y="8466"/>
                </a:lnTo>
                <a:lnTo>
                  <a:pt x="254000" y="0"/>
                </a:lnTo>
                <a:lnTo>
                  <a:pt x="279400" y="0"/>
                </a:lnTo>
                <a:lnTo>
                  <a:pt x="304800" y="8466"/>
                </a:lnTo>
                <a:lnTo>
                  <a:pt x="321733" y="8466"/>
                </a:lnTo>
                <a:lnTo>
                  <a:pt x="338666" y="8466"/>
                </a:lnTo>
                <a:lnTo>
                  <a:pt x="338666" y="8466"/>
                </a:lnTo>
                <a:lnTo>
                  <a:pt x="355600" y="8466"/>
                </a:lnTo>
                <a:lnTo>
                  <a:pt x="355600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4030133" y="2506133"/>
            <a:ext cx="228601" cy="364068"/>
          </a:xfrm>
          <a:custGeom>
            <a:avLst/>
            <a:gdLst/>
            <a:ahLst/>
            <a:cxnLst/>
            <a:rect l="0" t="0" r="0" b="0"/>
            <a:pathLst>
              <a:path w="228601" h="364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16934" y="25400"/>
                </a:lnTo>
                <a:lnTo>
                  <a:pt x="25400" y="42334"/>
                </a:lnTo>
                <a:lnTo>
                  <a:pt x="33867" y="50800"/>
                </a:lnTo>
                <a:lnTo>
                  <a:pt x="42334" y="67734"/>
                </a:lnTo>
                <a:lnTo>
                  <a:pt x="59267" y="93134"/>
                </a:lnTo>
                <a:lnTo>
                  <a:pt x="67734" y="110067"/>
                </a:lnTo>
                <a:lnTo>
                  <a:pt x="84667" y="135467"/>
                </a:lnTo>
                <a:lnTo>
                  <a:pt x="93134" y="160867"/>
                </a:lnTo>
                <a:lnTo>
                  <a:pt x="110067" y="186267"/>
                </a:lnTo>
                <a:lnTo>
                  <a:pt x="118534" y="211667"/>
                </a:lnTo>
                <a:lnTo>
                  <a:pt x="127000" y="237067"/>
                </a:lnTo>
                <a:lnTo>
                  <a:pt x="143934" y="254000"/>
                </a:lnTo>
                <a:lnTo>
                  <a:pt x="152400" y="279400"/>
                </a:lnTo>
                <a:lnTo>
                  <a:pt x="169334" y="296334"/>
                </a:lnTo>
                <a:lnTo>
                  <a:pt x="186267" y="313267"/>
                </a:lnTo>
                <a:lnTo>
                  <a:pt x="194734" y="330200"/>
                </a:lnTo>
                <a:lnTo>
                  <a:pt x="203200" y="338667"/>
                </a:lnTo>
                <a:lnTo>
                  <a:pt x="220134" y="347134"/>
                </a:lnTo>
                <a:lnTo>
                  <a:pt x="228600" y="355600"/>
                </a:lnTo>
                <a:lnTo>
                  <a:pt x="228600" y="364067"/>
                </a:lnTo>
                <a:lnTo>
                  <a:pt x="228600" y="355600"/>
                </a:lnTo>
                <a:lnTo>
                  <a:pt x="228600" y="355600"/>
                </a:lnTo>
                <a:lnTo>
                  <a:pt x="228600" y="355600"/>
                </a:lnTo>
                <a:lnTo>
                  <a:pt x="228600" y="347134"/>
                </a:lnTo>
                <a:lnTo>
                  <a:pt x="228600" y="347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3962400" y="2489200"/>
            <a:ext cx="313268" cy="474134"/>
          </a:xfrm>
          <a:custGeom>
            <a:avLst/>
            <a:gdLst/>
            <a:ahLst/>
            <a:cxnLst/>
            <a:rect l="0" t="0" r="0" b="0"/>
            <a:pathLst>
              <a:path w="313268" h="474134">
                <a:moveTo>
                  <a:pt x="313267" y="0"/>
                </a:moveTo>
                <a:lnTo>
                  <a:pt x="313267" y="0"/>
                </a:lnTo>
                <a:lnTo>
                  <a:pt x="313267" y="0"/>
                </a:lnTo>
                <a:lnTo>
                  <a:pt x="313267" y="0"/>
                </a:lnTo>
                <a:lnTo>
                  <a:pt x="304800" y="0"/>
                </a:lnTo>
                <a:lnTo>
                  <a:pt x="304800" y="8467"/>
                </a:lnTo>
                <a:lnTo>
                  <a:pt x="296333" y="25400"/>
                </a:lnTo>
                <a:lnTo>
                  <a:pt x="287867" y="33867"/>
                </a:lnTo>
                <a:lnTo>
                  <a:pt x="279400" y="50800"/>
                </a:lnTo>
                <a:lnTo>
                  <a:pt x="262467" y="76200"/>
                </a:lnTo>
                <a:lnTo>
                  <a:pt x="245533" y="101600"/>
                </a:lnTo>
                <a:lnTo>
                  <a:pt x="228600" y="118533"/>
                </a:lnTo>
                <a:lnTo>
                  <a:pt x="211667" y="152400"/>
                </a:lnTo>
                <a:lnTo>
                  <a:pt x="194733" y="177800"/>
                </a:lnTo>
                <a:lnTo>
                  <a:pt x="177800" y="203200"/>
                </a:lnTo>
                <a:lnTo>
                  <a:pt x="160867" y="228600"/>
                </a:lnTo>
                <a:lnTo>
                  <a:pt x="143933" y="254000"/>
                </a:lnTo>
                <a:lnTo>
                  <a:pt x="135467" y="279400"/>
                </a:lnTo>
                <a:lnTo>
                  <a:pt x="110067" y="304800"/>
                </a:lnTo>
                <a:lnTo>
                  <a:pt x="93133" y="330200"/>
                </a:lnTo>
                <a:lnTo>
                  <a:pt x="76200" y="355600"/>
                </a:lnTo>
                <a:lnTo>
                  <a:pt x="59267" y="381000"/>
                </a:lnTo>
                <a:lnTo>
                  <a:pt x="42333" y="406400"/>
                </a:lnTo>
                <a:lnTo>
                  <a:pt x="25400" y="423333"/>
                </a:lnTo>
                <a:lnTo>
                  <a:pt x="16933" y="440267"/>
                </a:lnTo>
                <a:lnTo>
                  <a:pt x="8467" y="457200"/>
                </a:lnTo>
                <a:lnTo>
                  <a:pt x="0" y="465667"/>
                </a:lnTo>
                <a:lnTo>
                  <a:pt x="0" y="474133"/>
                </a:lnTo>
                <a:lnTo>
                  <a:pt x="0" y="474133"/>
                </a:lnTo>
                <a:lnTo>
                  <a:pt x="0" y="474133"/>
                </a:lnTo>
                <a:lnTo>
                  <a:pt x="0" y="474133"/>
                </a:lnTo>
                <a:lnTo>
                  <a:pt x="0" y="474133"/>
                </a:lnTo>
                <a:lnTo>
                  <a:pt x="8467" y="465667"/>
                </a:lnTo>
                <a:lnTo>
                  <a:pt x="8467" y="465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4445000" y="2260600"/>
            <a:ext cx="194734" cy="245534"/>
          </a:xfrm>
          <a:custGeom>
            <a:avLst/>
            <a:gdLst/>
            <a:ahLst/>
            <a:cxnLst/>
            <a:rect l="0" t="0" r="0" b="0"/>
            <a:pathLst>
              <a:path w="194734" h="245534">
                <a:moveTo>
                  <a:pt x="42333" y="8467"/>
                </a:moveTo>
                <a:lnTo>
                  <a:pt x="42333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25400"/>
                </a:lnTo>
                <a:lnTo>
                  <a:pt x="42333" y="33867"/>
                </a:lnTo>
                <a:lnTo>
                  <a:pt x="42333" y="42333"/>
                </a:lnTo>
                <a:lnTo>
                  <a:pt x="33867" y="59267"/>
                </a:lnTo>
                <a:lnTo>
                  <a:pt x="25400" y="76200"/>
                </a:lnTo>
                <a:lnTo>
                  <a:pt x="8467" y="93133"/>
                </a:lnTo>
                <a:lnTo>
                  <a:pt x="8467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7"/>
                </a:lnTo>
                <a:lnTo>
                  <a:pt x="8467" y="169333"/>
                </a:lnTo>
                <a:lnTo>
                  <a:pt x="8467" y="186267"/>
                </a:lnTo>
                <a:lnTo>
                  <a:pt x="16933" y="203200"/>
                </a:lnTo>
                <a:lnTo>
                  <a:pt x="25400" y="211667"/>
                </a:lnTo>
                <a:lnTo>
                  <a:pt x="33867" y="220133"/>
                </a:lnTo>
                <a:lnTo>
                  <a:pt x="50800" y="228600"/>
                </a:lnTo>
                <a:lnTo>
                  <a:pt x="59267" y="237067"/>
                </a:lnTo>
                <a:lnTo>
                  <a:pt x="76200" y="245533"/>
                </a:lnTo>
                <a:lnTo>
                  <a:pt x="93133" y="245533"/>
                </a:lnTo>
                <a:lnTo>
                  <a:pt x="101600" y="245533"/>
                </a:lnTo>
                <a:lnTo>
                  <a:pt x="118533" y="245533"/>
                </a:lnTo>
                <a:lnTo>
                  <a:pt x="127000" y="237067"/>
                </a:lnTo>
                <a:lnTo>
                  <a:pt x="143933" y="237067"/>
                </a:lnTo>
                <a:lnTo>
                  <a:pt x="152400" y="228600"/>
                </a:lnTo>
                <a:lnTo>
                  <a:pt x="160867" y="220133"/>
                </a:lnTo>
                <a:lnTo>
                  <a:pt x="169333" y="211667"/>
                </a:lnTo>
                <a:lnTo>
                  <a:pt x="177800" y="203200"/>
                </a:lnTo>
                <a:lnTo>
                  <a:pt x="186267" y="194733"/>
                </a:lnTo>
                <a:lnTo>
                  <a:pt x="186267" y="177800"/>
                </a:lnTo>
                <a:lnTo>
                  <a:pt x="194733" y="169333"/>
                </a:lnTo>
                <a:lnTo>
                  <a:pt x="194733" y="160867"/>
                </a:lnTo>
                <a:lnTo>
                  <a:pt x="194733" y="152400"/>
                </a:lnTo>
                <a:lnTo>
                  <a:pt x="194733" y="143933"/>
                </a:lnTo>
                <a:lnTo>
                  <a:pt x="194733" y="135467"/>
                </a:lnTo>
                <a:lnTo>
                  <a:pt x="194733" y="127000"/>
                </a:lnTo>
                <a:lnTo>
                  <a:pt x="194733" y="127000"/>
                </a:lnTo>
                <a:lnTo>
                  <a:pt x="186267" y="118533"/>
                </a:lnTo>
                <a:lnTo>
                  <a:pt x="186267" y="118533"/>
                </a:lnTo>
                <a:lnTo>
                  <a:pt x="177800" y="118533"/>
                </a:lnTo>
                <a:lnTo>
                  <a:pt x="169333" y="118533"/>
                </a:lnTo>
                <a:lnTo>
                  <a:pt x="160867" y="127000"/>
                </a:lnTo>
                <a:lnTo>
                  <a:pt x="152400" y="127000"/>
                </a:lnTo>
                <a:lnTo>
                  <a:pt x="152400" y="135467"/>
                </a:lnTo>
                <a:lnTo>
                  <a:pt x="143933" y="143933"/>
                </a:lnTo>
                <a:lnTo>
                  <a:pt x="135467" y="152400"/>
                </a:lnTo>
                <a:lnTo>
                  <a:pt x="135467" y="160867"/>
                </a:lnTo>
                <a:lnTo>
                  <a:pt x="127000" y="169333"/>
                </a:lnTo>
                <a:lnTo>
                  <a:pt x="127000" y="177800"/>
                </a:lnTo>
                <a:lnTo>
                  <a:pt x="127000" y="194733"/>
                </a:lnTo>
                <a:lnTo>
                  <a:pt x="127000" y="203200"/>
                </a:lnTo>
                <a:lnTo>
                  <a:pt x="127000" y="211667"/>
                </a:lnTo>
                <a:lnTo>
                  <a:pt x="127000" y="220133"/>
                </a:lnTo>
                <a:lnTo>
                  <a:pt x="135467" y="220133"/>
                </a:lnTo>
                <a:lnTo>
                  <a:pt x="135467" y="228600"/>
                </a:lnTo>
                <a:lnTo>
                  <a:pt x="135467" y="228600"/>
                </a:lnTo>
                <a:lnTo>
                  <a:pt x="143933" y="237067"/>
                </a:lnTo>
                <a:lnTo>
                  <a:pt x="143933" y="237067"/>
                </a:lnTo>
                <a:lnTo>
                  <a:pt x="143933" y="237067"/>
                </a:lnTo>
                <a:lnTo>
                  <a:pt x="152400" y="237067"/>
                </a:lnTo>
                <a:lnTo>
                  <a:pt x="152400" y="237067"/>
                </a:lnTo>
                <a:lnTo>
                  <a:pt x="160867" y="228600"/>
                </a:lnTo>
                <a:lnTo>
                  <a:pt x="160867" y="228600"/>
                </a:lnTo>
                <a:lnTo>
                  <a:pt x="160867" y="228600"/>
                </a:lnTo>
                <a:lnTo>
                  <a:pt x="160867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7645400" y="2209800"/>
            <a:ext cx="25401" cy="169334"/>
          </a:xfrm>
          <a:custGeom>
            <a:avLst/>
            <a:gdLst/>
            <a:ahLst/>
            <a:cxnLst/>
            <a:rect l="0" t="0" r="0" b="0"/>
            <a:pathLst>
              <a:path w="25401" h="169334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8467"/>
                </a:lnTo>
                <a:lnTo>
                  <a:pt x="8466" y="8467"/>
                </a:lnTo>
                <a:lnTo>
                  <a:pt x="16934" y="8467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33867"/>
                </a:lnTo>
                <a:lnTo>
                  <a:pt x="16934" y="42333"/>
                </a:lnTo>
                <a:lnTo>
                  <a:pt x="16934" y="59267"/>
                </a:lnTo>
                <a:lnTo>
                  <a:pt x="8466" y="67733"/>
                </a:lnTo>
                <a:lnTo>
                  <a:pt x="8466" y="84667"/>
                </a:lnTo>
                <a:lnTo>
                  <a:pt x="8466" y="101600"/>
                </a:lnTo>
                <a:lnTo>
                  <a:pt x="0" y="110067"/>
                </a:lnTo>
                <a:lnTo>
                  <a:pt x="0" y="127000"/>
                </a:lnTo>
                <a:lnTo>
                  <a:pt x="8466" y="135467"/>
                </a:lnTo>
                <a:lnTo>
                  <a:pt x="8466" y="143933"/>
                </a:lnTo>
                <a:lnTo>
                  <a:pt x="8466" y="152400"/>
                </a:lnTo>
                <a:lnTo>
                  <a:pt x="16934" y="160867"/>
                </a:lnTo>
                <a:lnTo>
                  <a:pt x="16934" y="160867"/>
                </a:lnTo>
                <a:lnTo>
                  <a:pt x="16934" y="169333"/>
                </a:lnTo>
                <a:lnTo>
                  <a:pt x="16934" y="169333"/>
                </a:lnTo>
                <a:lnTo>
                  <a:pt x="16934" y="169333"/>
                </a:lnTo>
                <a:lnTo>
                  <a:pt x="16934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7535333" y="2463800"/>
            <a:ext cx="194734" cy="33868"/>
          </a:xfrm>
          <a:custGeom>
            <a:avLst/>
            <a:gdLst/>
            <a:ahLst/>
            <a:cxnLst/>
            <a:rect l="0" t="0" r="0" b="0"/>
            <a:pathLst>
              <a:path w="194734" h="33868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25400" y="33867"/>
                </a:lnTo>
                <a:lnTo>
                  <a:pt x="33867" y="33867"/>
                </a:lnTo>
                <a:lnTo>
                  <a:pt x="42333" y="33867"/>
                </a:lnTo>
                <a:lnTo>
                  <a:pt x="50801" y="33867"/>
                </a:lnTo>
                <a:lnTo>
                  <a:pt x="59267" y="33867"/>
                </a:lnTo>
                <a:lnTo>
                  <a:pt x="67734" y="25400"/>
                </a:lnTo>
                <a:lnTo>
                  <a:pt x="84667" y="25400"/>
                </a:lnTo>
                <a:lnTo>
                  <a:pt x="93134" y="25400"/>
                </a:lnTo>
                <a:lnTo>
                  <a:pt x="110067" y="16933"/>
                </a:lnTo>
                <a:lnTo>
                  <a:pt x="127001" y="16933"/>
                </a:lnTo>
                <a:lnTo>
                  <a:pt x="135467" y="16933"/>
                </a:lnTo>
                <a:lnTo>
                  <a:pt x="152400" y="8467"/>
                </a:lnTo>
                <a:lnTo>
                  <a:pt x="160867" y="8467"/>
                </a:lnTo>
                <a:lnTo>
                  <a:pt x="169334" y="8467"/>
                </a:lnTo>
                <a:lnTo>
                  <a:pt x="177800" y="8467"/>
                </a:lnTo>
                <a:lnTo>
                  <a:pt x="186267" y="0"/>
                </a:lnTo>
                <a:lnTo>
                  <a:pt x="186267" y="0"/>
                </a:lnTo>
                <a:lnTo>
                  <a:pt x="194733" y="0"/>
                </a:lnTo>
                <a:lnTo>
                  <a:pt x="194733" y="0"/>
                </a:lnTo>
                <a:lnTo>
                  <a:pt x="194733" y="0"/>
                </a:lnTo>
                <a:lnTo>
                  <a:pt x="194733" y="0"/>
                </a:lnTo>
                <a:lnTo>
                  <a:pt x="1947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7628467" y="2548467"/>
            <a:ext cx="101600" cy="152401"/>
          </a:xfrm>
          <a:custGeom>
            <a:avLst/>
            <a:gdLst/>
            <a:ahLst/>
            <a:cxnLst/>
            <a:rect l="0" t="0" r="0" b="0"/>
            <a:pathLst>
              <a:path w="101600" h="152401">
                <a:moveTo>
                  <a:pt x="0" y="16933"/>
                </a:move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8466"/>
                </a:lnTo>
                <a:lnTo>
                  <a:pt x="16933" y="8466"/>
                </a:lnTo>
                <a:lnTo>
                  <a:pt x="25399" y="8466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67733" y="8466"/>
                </a:lnTo>
                <a:lnTo>
                  <a:pt x="76200" y="8466"/>
                </a:lnTo>
                <a:lnTo>
                  <a:pt x="76200" y="16933"/>
                </a:lnTo>
                <a:lnTo>
                  <a:pt x="76200" y="16933"/>
                </a:lnTo>
                <a:lnTo>
                  <a:pt x="76200" y="25400"/>
                </a:lnTo>
                <a:lnTo>
                  <a:pt x="67733" y="33866"/>
                </a:lnTo>
                <a:lnTo>
                  <a:pt x="67733" y="42333"/>
                </a:lnTo>
                <a:lnTo>
                  <a:pt x="59266" y="42333"/>
                </a:lnTo>
                <a:lnTo>
                  <a:pt x="59266" y="50800"/>
                </a:lnTo>
                <a:lnTo>
                  <a:pt x="50800" y="59266"/>
                </a:lnTo>
                <a:lnTo>
                  <a:pt x="50800" y="59266"/>
                </a:lnTo>
                <a:lnTo>
                  <a:pt x="42333" y="67733"/>
                </a:lnTo>
                <a:lnTo>
                  <a:pt x="42333" y="67733"/>
                </a:lnTo>
                <a:lnTo>
                  <a:pt x="42333" y="67733"/>
                </a:lnTo>
                <a:lnTo>
                  <a:pt x="42333" y="76200"/>
                </a:lnTo>
                <a:lnTo>
                  <a:pt x="50800" y="76200"/>
                </a:lnTo>
                <a:lnTo>
                  <a:pt x="50800" y="76200"/>
                </a:lnTo>
                <a:lnTo>
                  <a:pt x="59266" y="76200"/>
                </a:lnTo>
                <a:lnTo>
                  <a:pt x="59266" y="67733"/>
                </a:lnTo>
                <a:lnTo>
                  <a:pt x="67733" y="67733"/>
                </a:lnTo>
                <a:lnTo>
                  <a:pt x="76200" y="67733"/>
                </a:lnTo>
                <a:lnTo>
                  <a:pt x="84666" y="67733"/>
                </a:lnTo>
                <a:lnTo>
                  <a:pt x="93133" y="59266"/>
                </a:lnTo>
                <a:lnTo>
                  <a:pt x="101599" y="67733"/>
                </a:lnTo>
                <a:lnTo>
                  <a:pt x="101599" y="67733"/>
                </a:lnTo>
                <a:lnTo>
                  <a:pt x="101599" y="67733"/>
                </a:lnTo>
                <a:lnTo>
                  <a:pt x="101599" y="76200"/>
                </a:lnTo>
                <a:lnTo>
                  <a:pt x="101599" y="76200"/>
                </a:lnTo>
                <a:lnTo>
                  <a:pt x="101599" y="84666"/>
                </a:lnTo>
                <a:lnTo>
                  <a:pt x="101599" y="84666"/>
                </a:lnTo>
                <a:lnTo>
                  <a:pt x="101599" y="93133"/>
                </a:lnTo>
                <a:lnTo>
                  <a:pt x="93133" y="101600"/>
                </a:lnTo>
                <a:lnTo>
                  <a:pt x="84666" y="110066"/>
                </a:lnTo>
                <a:lnTo>
                  <a:pt x="84666" y="110066"/>
                </a:lnTo>
                <a:lnTo>
                  <a:pt x="76200" y="118533"/>
                </a:lnTo>
                <a:lnTo>
                  <a:pt x="67733" y="127000"/>
                </a:lnTo>
                <a:lnTo>
                  <a:pt x="59266" y="127000"/>
                </a:lnTo>
                <a:lnTo>
                  <a:pt x="50800" y="135466"/>
                </a:lnTo>
                <a:lnTo>
                  <a:pt x="42333" y="143933"/>
                </a:lnTo>
                <a:lnTo>
                  <a:pt x="33867" y="143933"/>
                </a:lnTo>
                <a:lnTo>
                  <a:pt x="25399" y="152400"/>
                </a:lnTo>
                <a:lnTo>
                  <a:pt x="25399" y="152400"/>
                </a:lnTo>
                <a:lnTo>
                  <a:pt x="16933" y="152400"/>
                </a:lnTo>
                <a:lnTo>
                  <a:pt x="16933" y="152400"/>
                </a:lnTo>
                <a:lnTo>
                  <a:pt x="16933" y="152400"/>
                </a:lnTo>
                <a:lnTo>
                  <a:pt x="16933" y="152400"/>
                </a:lnTo>
                <a:lnTo>
                  <a:pt x="16933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7857067" y="2472267"/>
            <a:ext cx="33868" cy="33867"/>
          </a:xfrm>
          <a:custGeom>
            <a:avLst/>
            <a:gdLst/>
            <a:ahLst/>
            <a:cxnLst/>
            <a:rect l="0" t="0" r="0" b="0"/>
            <a:pathLst>
              <a:path w="33868" h="33867">
                <a:moveTo>
                  <a:pt x="33867" y="8466"/>
                </a:moveTo>
                <a:lnTo>
                  <a:pt x="33867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25400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16933"/>
                </a:lnTo>
                <a:lnTo>
                  <a:pt x="16933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8026400" y="2286000"/>
            <a:ext cx="152401" cy="160868"/>
          </a:xfrm>
          <a:custGeom>
            <a:avLst/>
            <a:gdLst/>
            <a:ahLst/>
            <a:cxnLst/>
            <a:rect l="0" t="0" r="0" b="0"/>
            <a:pathLst>
              <a:path w="152401" h="160868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4" y="16933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76200" y="0"/>
                </a:lnTo>
                <a:lnTo>
                  <a:pt x="84666" y="0"/>
                </a:lnTo>
                <a:lnTo>
                  <a:pt x="84666" y="0"/>
                </a:lnTo>
                <a:lnTo>
                  <a:pt x="93134" y="0"/>
                </a:lnTo>
                <a:lnTo>
                  <a:pt x="93134" y="8467"/>
                </a:lnTo>
                <a:lnTo>
                  <a:pt x="93134" y="8467"/>
                </a:lnTo>
                <a:lnTo>
                  <a:pt x="93134" y="16933"/>
                </a:lnTo>
                <a:lnTo>
                  <a:pt x="84666" y="16933"/>
                </a:lnTo>
                <a:lnTo>
                  <a:pt x="84666" y="25400"/>
                </a:lnTo>
                <a:lnTo>
                  <a:pt x="76200" y="33867"/>
                </a:lnTo>
                <a:lnTo>
                  <a:pt x="67733" y="33867"/>
                </a:lnTo>
                <a:lnTo>
                  <a:pt x="67733" y="42333"/>
                </a:lnTo>
                <a:lnTo>
                  <a:pt x="59267" y="42333"/>
                </a:lnTo>
                <a:lnTo>
                  <a:pt x="59267" y="50800"/>
                </a:lnTo>
                <a:lnTo>
                  <a:pt x="59267" y="50800"/>
                </a:lnTo>
                <a:lnTo>
                  <a:pt x="59267" y="50800"/>
                </a:lnTo>
                <a:lnTo>
                  <a:pt x="59267" y="50800"/>
                </a:lnTo>
                <a:lnTo>
                  <a:pt x="59267" y="50800"/>
                </a:lnTo>
                <a:lnTo>
                  <a:pt x="67733" y="50800"/>
                </a:lnTo>
                <a:lnTo>
                  <a:pt x="76200" y="42333"/>
                </a:lnTo>
                <a:lnTo>
                  <a:pt x="84666" y="42333"/>
                </a:lnTo>
                <a:lnTo>
                  <a:pt x="101600" y="42333"/>
                </a:lnTo>
                <a:lnTo>
                  <a:pt x="110067" y="33867"/>
                </a:lnTo>
                <a:lnTo>
                  <a:pt x="118533" y="33867"/>
                </a:lnTo>
                <a:lnTo>
                  <a:pt x="127000" y="33867"/>
                </a:lnTo>
                <a:lnTo>
                  <a:pt x="143933" y="33867"/>
                </a:lnTo>
                <a:lnTo>
                  <a:pt x="143933" y="42333"/>
                </a:lnTo>
                <a:lnTo>
                  <a:pt x="152400" y="42333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59267"/>
                </a:lnTo>
                <a:lnTo>
                  <a:pt x="152400" y="67733"/>
                </a:lnTo>
                <a:lnTo>
                  <a:pt x="152400" y="76200"/>
                </a:lnTo>
                <a:lnTo>
                  <a:pt x="143933" y="84667"/>
                </a:lnTo>
                <a:lnTo>
                  <a:pt x="143933" y="84667"/>
                </a:lnTo>
                <a:lnTo>
                  <a:pt x="135467" y="93133"/>
                </a:lnTo>
                <a:lnTo>
                  <a:pt x="127000" y="101600"/>
                </a:lnTo>
                <a:lnTo>
                  <a:pt x="118533" y="110067"/>
                </a:lnTo>
                <a:lnTo>
                  <a:pt x="110067" y="118533"/>
                </a:lnTo>
                <a:lnTo>
                  <a:pt x="101600" y="127000"/>
                </a:lnTo>
                <a:lnTo>
                  <a:pt x="93134" y="135467"/>
                </a:lnTo>
                <a:lnTo>
                  <a:pt x="93134" y="143933"/>
                </a:lnTo>
                <a:lnTo>
                  <a:pt x="84666" y="143933"/>
                </a:lnTo>
                <a:lnTo>
                  <a:pt x="76200" y="152400"/>
                </a:lnTo>
                <a:lnTo>
                  <a:pt x="76200" y="160867"/>
                </a:lnTo>
                <a:lnTo>
                  <a:pt x="76200" y="160867"/>
                </a:lnTo>
                <a:lnTo>
                  <a:pt x="67733" y="160867"/>
                </a:lnTo>
                <a:lnTo>
                  <a:pt x="67733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8001000" y="2531533"/>
            <a:ext cx="152401" cy="25401"/>
          </a:xfrm>
          <a:custGeom>
            <a:avLst/>
            <a:gdLst/>
            <a:ahLst/>
            <a:cxnLst/>
            <a:rect l="0" t="0" r="0" b="0"/>
            <a:pathLst>
              <a:path w="152401" h="25401">
                <a:moveTo>
                  <a:pt x="8467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33866" y="25400"/>
                </a:lnTo>
                <a:lnTo>
                  <a:pt x="50800" y="16934"/>
                </a:lnTo>
                <a:lnTo>
                  <a:pt x="59267" y="16934"/>
                </a:lnTo>
                <a:lnTo>
                  <a:pt x="67733" y="16934"/>
                </a:lnTo>
                <a:lnTo>
                  <a:pt x="76200" y="16934"/>
                </a:lnTo>
                <a:lnTo>
                  <a:pt x="93133" y="16934"/>
                </a:lnTo>
                <a:lnTo>
                  <a:pt x="101600" y="8467"/>
                </a:lnTo>
                <a:lnTo>
                  <a:pt x="110066" y="8467"/>
                </a:lnTo>
                <a:lnTo>
                  <a:pt x="127000" y="8467"/>
                </a:lnTo>
                <a:lnTo>
                  <a:pt x="135467" y="0"/>
                </a:lnTo>
                <a:lnTo>
                  <a:pt x="143933" y="0"/>
                </a:lnTo>
                <a:lnTo>
                  <a:pt x="143933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8077200" y="2624667"/>
            <a:ext cx="93134" cy="135467"/>
          </a:xfrm>
          <a:custGeom>
            <a:avLst/>
            <a:gdLst/>
            <a:ahLst/>
            <a:cxnLst/>
            <a:rect l="0" t="0" r="0" b="0"/>
            <a:pathLst>
              <a:path w="93134" h="135467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50800"/>
                </a:lnTo>
                <a:lnTo>
                  <a:pt x="0" y="50800"/>
                </a:lnTo>
                <a:lnTo>
                  <a:pt x="0" y="59266"/>
                </a:lnTo>
                <a:lnTo>
                  <a:pt x="0" y="59266"/>
                </a:lnTo>
                <a:lnTo>
                  <a:pt x="0" y="59266"/>
                </a:lnTo>
                <a:lnTo>
                  <a:pt x="8467" y="59266"/>
                </a:lnTo>
                <a:lnTo>
                  <a:pt x="8467" y="59266"/>
                </a:lnTo>
                <a:lnTo>
                  <a:pt x="8467" y="59266"/>
                </a:lnTo>
                <a:lnTo>
                  <a:pt x="16933" y="50800"/>
                </a:lnTo>
                <a:lnTo>
                  <a:pt x="25400" y="50800"/>
                </a:lnTo>
                <a:lnTo>
                  <a:pt x="33866" y="42333"/>
                </a:lnTo>
                <a:lnTo>
                  <a:pt x="42334" y="42333"/>
                </a:lnTo>
                <a:lnTo>
                  <a:pt x="50800" y="42333"/>
                </a:lnTo>
                <a:lnTo>
                  <a:pt x="59267" y="33866"/>
                </a:lnTo>
                <a:lnTo>
                  <a:pt x="59267" y="33866"/>
                </a:lnTo>
                <a:lnTo>
                  <a:pt x="67733" y="42333"/>
                </a:lnTo>
                <a:lnTo>
                  <a:pt x="76200" y="42333"/>
                </a:lnTo>
                <a:lnTo>
                  <a:pt x="76200" y="42333"/>
                </a:lnTo>
                <a:lnTo>
                  <a:pt x="84667" y="50800"/>
                </a:lnTo>
                <a:lnTo>
                  <a:pt x="93133" y="59266"/>
                </a:lnTo>
                <a:lnTo>
                  <a:pt x="93133" y="59266"/>
                </a:lnTo>
                <a:lnTo>
                  <a:pt x="93133" y="67733"/>
                </a:lnTo>
                <a:lnTo>
                  <a:pt x="93133" y="76200"/>
                </a:lnTo>
                <a:lnTo>
                  <a:pt x="93133" y="84666"/>
                </a:lnTo>
                <a:lnTo>
                  <a:pt x="93133" y="93133"/>
                </a:lnTo>
                <a:lnTo>
                  <a:pt x="84667" y="101600"/>
                </a:lnTo>
                <a:lnTo>
                  <a:pt x="76200" y="110066"/>
                </a:lnTo>
                <a:lnTo>
                  <a:pt x="76200" y="110066"/>
                </a:lnTo>
                <a:lnTo>
                  <a:pt x="67733" y="118533"/>
                </a:lnTo>
                <a:lnTo>
                  <a:pt x="59267" y="127000"/>
                </a:lnTo>
                <a:lnTo>
                  <a:pt x="50800" y="127000"/>
                </a:lnTo>
                <a:lnTo>
                  <a:pt x="42334" y="127000"/>
                </a:lnTo>
                <a:lnTo>
                  <a:pt x="33866" y="127000"/>
                </a:lnTo>
                <a:lnTo>
                  <a:pt x="25400" y="135466"/>
                </a:lnTo>
                <a:lnTo>
                  <a:pt x="16933" y="135466"/>
                </a:lnTo>
                <a:lnTo>
                  <a:pt x="16933" y="135466"/>
                </a:lnTo>
                <a:lnTo>
                  <a:pt x="8467" y="135466"/>
                </a:lnTo>
                <a:lnTo>
                  <a:pt x="8467" y="127000"/>
                </a:lnTo>
                <a:lnTo>
                  <a:pt x="0" y="127000"/>
                </a:lnTo>
                <a:lnTo>
                  <a:pt x="0" y="118533"/>
                </a:lnTo>
                <a:lnTo>
                  <a:pt x="0" y="118533"/>
                </a:lnTo>
                <a:lnTo>
                  <a:pt x="0" y="110066"/>
                </a:lnTo>
                <a:lnTo>
                  <a:pt x="0" y="110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8094133" y="2590800"/>
            <a:ext cx="152401" cy="59268"/>
          </a:xfrm>
          <a:custGeom>
            <a:avLst/>
            <a:gdLst/>
            <a:ahLst/>
            <a:cxnLst/>
            <a:rect l="0" t="0" r="0" b="0"/>
            <a:pathLst>
              <a:path w="152401" h="59268">
                <a:moveTo>
                  <a:pt x="0" y="59267"/>
                </a:move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7" y="50800"/>
                </a:lnTo>
                <a:lnTo>
                  <a:pt x="16933" y="42333"/>
                </a:lnTo>
                <a:lnTo>
                  <a:pt x="16933" y="42333"/>
                </a:lnTo>
                <a:lnTo>
                  <a:pt x="25401" y="33867"/>
                </a:lnTo>
                <a:lnTo>
                  <a:pt x="33867" y="33867"/>
                </a:lnTo>
                <a:lnTo>
                  <a:pt x="50800" y="33867"/>
                </a:lnTo>
                <a:lnTo>
                  <a:pt x="59267" y="25400"/>
                </a:lnTo>
                <a:lnTo>
                  <a:pt x="76200" y="16933"/>
                </a:lnTo>
                <a:lnTo>
                  <a:pt x="84667" y="16933"/>
                </a:lnTo>
                <a:lnTo>
                  <a:pt x="101601" y="16933"/>
                </a:lnTo>
                <a:lnTo>
                  <a:pt x="118534" y="8467"/>
                </a:lnTo>
                <a:lnTo>
                  <a:pt x="127000" y="8467"/>
                </a:lnTo>
                <a:lnTo>
                  <a:pt x="143934" y="0"/>
                </a:lnTo>
                <a:lnTo>
                  <a:pt x="143934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8373533" y="2446867"/>
            <a:ext cx="143935" cy="33867"/>
          </a:xfrm>
          <a:custGeom>
            <a:avLst/>
            <a:gdLst/>
            <a:ahLst/>
            <a:cxnLst/>
            <a:rect l="0" t="0" r="0" b="0"/>
            <a:pathLst>
              <a:path w="143935" h="33867">
                <a:moveTo>
                  <a:pt x="0" y="33866"/>
                </a:moveTo>
                <a:lnTo>
                  <a:pt x="0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16934" y="33866"/>
                </a:lnTo>
                <a:lnTo>
                  <a:pt x="33867" y="25400"/>
                </a:lnTo>
                <a:lnTo>
                  <a:pt x="42333" y="25400"/>
                </a:lnTo>
                <a:lnTo>
                  <a:pt x="59267" y="16933"/>
                </a:lnTo>
                <a:lnTo>
                  <a:pt x="76200" y="8466"/>
                </a:lnTo>
                <a:lnTo>
                  <a:pt x="93134" y="8466"/>
                </a:lnTo>
                <a:lnTo>
                  <a:pt x="101600" y="8466"/>
                </a:lnTo>
                <a:lnTo>
                  <a:pt x="118533" y="0"/>
                </a:lnTo>
                <a:lnTo>
                  <a:pt x="127001" y="0"/>
                </a:lnTo>
                <a:lnTo>
                  <a:pt x="135467" y="0"/>
                </a:lnTo>
                <a:lnTo>
                  <a:pt x="135467" y="0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8398933" y="2514600"/>
            <a:ext cx="186268" cy="50801"/>
          </a:xfrm>
          <a:custGeom>
            <a:avLst/>
            <a:gdLst/>
            <a:ahLst/>
            <a:cxnLst/>
            <a:rect l="0" t="0" r="0" b="0"/>
            <a:pathLst>
              <a:path w="186268" h="50801">
                <a:moveTo>
                  <a:pt x="0" y="50800"/>
                </a:moveTo>
                <a:lnTo>
                  <a:pt x="0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16933" y="50800"/>
                </a:lnTo>
                <a:lnTo>
                  <a:pt x="25401" y="42333"/>
                </a:lnTo>
                <a:lnTo>
                  <a:pt x="33867" y="42333"/>
                </a:lnTo>
                <a:lnTo>
                  <a:pt x="50800" y="33867"/>
                </a:lnTo>
                <a:lnTo>
                  <a:pt x="59267" y="33867"/>
                </a:lnTo>
                <a:lnTo>
                  <a:pt x="76200" y="25400"/>
                </a:lnTo>
                <a:lnTo>
                  <a:pt x="93133" y="25400"/>
                </a:lnTo>
                <a:lnTo>
                  <a:pt x="110067" y="16933"/>
                </a:lnTo>
                <a:lnTo>
                  <a:pt x="127000" y="16933"/>
                </a:lnTo>
                <a:lnTo>
                  <a:pt x="135467" y="16933"/>
                </a:lnTo>
                <a:lnTo>
                  <a:pt x="152400" y="8467"/>
                </a:lnTo>
                <a:lnTo>
                  <a:pt x="160867" y="8467"/>
                </a:lnTo>
                <a:lnTo>
                  <a:pt x="177801" y="8467"/>
                </a:lnTo>
                <a:lnTo>
                  <a:pt x="177801" y="8467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8763000" y="2184400"/>
            <a:ext cx="135468" cy="177801"/>
          </a:xfrm>
          <a:custGeom>
            <a:avLst/>
            <a:gdLst/>
            <a:ahLst/>
            <a:cxnLst/>
            <a:rect l="0" t="0" r="0" b="0"/>
            <a:pathLst>
              <a:path w="135468" h="177801">
                <a:moveTo>
                  <a:pt x="16933" y="8467"/>
                </a:move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0"/>
                </a:lnTo>
                <a:lnTo>
                  <a:pt x="42334" y="0"/>
                </a:lnTo>
                <a:lnTo>
                  <a:pt x="50800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93133" y="16933"/>
                </a:lnTo>
                <a:lnTo>
                  <a:pt x="93133" y="16933"/>
                </a:lnTo>
                <a:lnTo>
                  <a:pt x="84667" y="25400"/>
                </a:lnTo>
                <a:lnTo>
                  <a:pt x="84667" y="33867"/>
                </a:lnTo>
                <a:lnTo>
                  <a:pt x="76200" y="42333"/>
                </a:lnTo>
                <a:lnTo>
                  <a:pt x="76200" y="42333"/>
                </a:lnTo>
                <a:lnTo>
                  <a:pt x="67733" y="50800"/>
                </a:lnTo>
                <a:lnTo>
                  <a:pt x="67733" y="50800"/>
                </a:lnTo>
                <a:lnTo>
                  <a:pt x="67733" y="59267"/>
                </a:lnTo>
                <a:lnTo>
                  <a:pt x="67733" y="59267"/>
                </a:lnTo>
                <a:lnTo>
                  <a:pt x="67733" y="59267"/>
                </a:lnTo>
                <a:lnTo>
                  <a:pt x="67733" y="59267"/>
                </a:lnTo>
                <a:lnTo>
                  <a:pt x="76200" y="59267"/>
                </a:lnTo>
                <a:lnTo>
                  <a:pt x="76200" y="59267"/>
                </a:lnTo>
                <a:lnTo>
                  <a:pt x="84667" y="59267"/>
                </a:lnTo>
                <a:lnTo>
                  <a:pt x="84667" y="59267"/>
                </a:lnTo>
                <a:lnTo>
                  <a:pt x="93133" y="59267"/>
                </a:lnTo>
                <a:lnTo>
                  <a:pt x="101600" y="59267"/>
                </a:lnTo>
                <a:lnTo>
                  <a:pt x="110066" y="59267"/>
                </a:lnTo>
                <a:lnTo>
                  <a:pt x="118534" y="59267"/>
                </a:lnTo>
                <a:lnTo>
                  <a:pt x="118534" y="67733"/>
                </a:lnTo>
                <a:lnTo>
                  <a:pt x="127000" y="67733"/>
                </a:lnTo>
                <a:lnTo>
                  <a:pt x="127000" y="67733"/>
                </a:lnTo>
                <a:lnTo>
                  <a:pt x="135467" y="76200"/>
                </a:lnTo>
                <a:lnTo>
                  <a:pt x="135467" y="76200"/>
                </a:lnTo>
                <a:lnTo>
                  <a:pt x="135467" y="76200"/>
                </a:lnTo>
                <a:lnTo>
                  <a:pt x="135467" y="84667"/>
                </a:lnTo>
                <a:lnTo>
                  <a:pt x="135467" y="84667"/>
                </a:lnTo>
                <a:lnTo>
                  <a:pt x="135467" y="93133"/>
                </a:lnTo>
                <a:lnTo>
                  <a:pt x="127000" y="101600"/>
                </a:lnTo>
                <a:lnTo>
                  <a:pt x="118534" y="110067"/>
                </a:lnTo>
                <a:lnTo>
                  <a:pt x="118534" y="118533"/>
                </a:lnTo>
                <a:lnTo>
                  <a:pt x="110066" y="127000"/>
                </a:lnTo>
                <a:lnTo>
                  <a:pt x="101600" y="135467"/>
                </a:lnTo>
                <a:lnTo>
                  <a:pt x="93133" y="135467"/>
                </a:lnTo>
                <a:lnTo>
                  <a:pt x="84667" y="143933"/>
                </a:lnTo>
                <a:lnTo>
                  <a:pt x="76200" y="152400"/>
                </a:lnTo>
                <a:lnTo>
                  <a:pt x="67733" y="152400"/>
                </a:lnTo>
                <a:lnTo>
                  <a:pt x="59267" y="160867"/>
                </a:lnTo>
                <a:lnTo>
                  <a:pt x="50800" y="160867"/>
                </a:lnTo>
                <a:lnTo>
                  <a:pt x="42334" y="169333"/>
                </a:lnTo>
                <a:lnTo>
                  <a:pt x="42334" y="169333"/>
                </a:lnTo>
                <a:lnTo>
                  <a:pt x="33866" y="169333"/>
                </a:lnTo>
                <a:lnTo>
                  <a:pt x="33866" y="169333"/>
                </a:lnTo>
                <a:lnTo>
                  <a:pt x="33866" y="177800"/>
                </a:lnTo>
                <a:lnTo>
                  <a:pt x="33866" y="177800"/>
                </a:lnTo>
                <a:lnTo>
                  <a:pt x="33866" y="177800"/>
                </a:lnTo>
                <a:lnTo>
                  <a:pt x="33866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8669867" y="2429933"/>
            <a:ext cx="313267" cy="25401"/>
          </a:xfrm>
          <a:custGeom>
            <a:avLst/>
            <a:gdLst/>
            <a:ahLst/>
            <a:cxnLst/>
            <a:rect l="0" t="0" r="0" b="0"/>
            <a:pathLst>
              <a:path w="313267" h="25401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25400" y="16934"/>
                </a:lnTo>
                <a:lnTo>
                  <a:pt x="42333" y="16934"/>
                </a:lnTo>
                <a:lnTo>
                  <a:pt x="50799" y="16934"/>
                </a:lnTo>
                <a:lnTo>
                  <a:pt x="59267" y="25400"/>
                </a:lnTo>
                <a:lnTo>
                  <a:pt x="76200" y="25400"/>
                </a:lnTo>
                <a:lnTo>
                  <a:pt x="84666" y="25400"/>
                </a:lnTo>
                <a:lnTo>
                  <a:pt x="101600" y="25400"/>
                </a:lnTo>
                <a:lnTo>
                  <a:pt x="118533" y="25400"/>
                </a:lnTo>
                <a:lnTo>
                  <a:pt x="135467" y="25400"/>
                </a:lnTo>
                <a:lnTo>
                  <a:pt x="152400" y="16934"/>
                </a:lnTo>
                <a:lnTo>
                  <a:pt x="169333" y="16934"/>
                </a:lnTo>
                <a:lnTo>
                  <a:pt x="186266" y="16934"/>
                </a:lnTo>
                <a:lnTo>
                  <a:pt x="211667" y="8467"/>
                </a:lnTo>
                <a:lnTo>
                  <a:pt x="228600" y="8467"/>
                </a:lnTo>
                <a:lnTo>
                  <a:pt x="245533" y="8467"/>
                </a:lnTo>
                <a:lnTo>
                  <a:pt x="262466" y="8467"/>
                </a:lnTo>
                <a:lnTo>
                  <a:pt x="270933" y="0"/>
                </a:lnTo>
                <a:lnTo>
                  <a:pt x="279399" y="0"/>
                </a:lnTo>
                <a:lnTo>
                  <a:pt x="287867" y="0"/>
                </a:lnTo>
                <a:lnTo>
                  <a:pt x="296333" y="0"/>
                </a:lnTo>
                <a:lnTo>
                  <a:pt x="304800" y="0"/>
                </a:lnTo>
                <a:lnTo>
                  <a:pt x="313266" y="0"/>
                </a:lnTo>
                <a:lnTo>
                  <a:pt x="313266" y="0"/>
                </a:lnTo>
                <a:lnTo>
                  <a:pt x="313266" y="0"/>
                </a:lnTo>
                <a:lnTo>
                  <a:pt x="313266" y="8467"/>
                </a:lnTo>
                <a:lnTo>
                  <a:pt x="313266" y="8467"/>
                </a:lnTo>
                <a:lnTo>
                  <a:pt x="313266" y="8467"/>
                </a:lnTo>
                <a:lnTo>
                  <a:pt x="313266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8729134" y="2540000"/>
            <a:ext cx="16934" cy="169334"/>
          </a:xfrm>
          <a:custGeom>
            <a:avLst/>
            <a:gdLst/>
            <a:ahLst/>
            <a:cxnLst/>
            <a:rect l="0" t="0" r="0" b="0"/>
            <a:pathLst>
              <a:path w="16934" h="169334">
                <a:moveTo>
                  <a:pt x="16933" y="0"/>
                </a:move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59267"/>
                </a:lnTo>
                <a:lnTo>
                  <a:pt x="8466" y="67733"/>
                </a:lnTo>
                <a:lnTo>
                  <a:pt x="8466" y="84667"/>
                </a:lnTo>
                <a:lnTo>
                  <a:pt x="8466" y="101600"/>
                </a:lnTo>
                <a:lnTo>
                  <a:pt x="8466" y="110067"/>
                </a:lnTo>
                <a:lnTo>
                  <a:pt x="8466" y="118533"/>
                </a:lnTo>
                <a:lnTo>
                  <a:pt x="0" y="127000"/>
                </a:lnTo>
                <a:lnTo>
                  <a:pt x="0" y="135467"/>
                </a:lnTo>
                <a:lnTo>
                  <a:pt x="0" y="143933"/>
                </a:lnTo>
                <a:lnTo>
                  <a:pt x="0" y="152400"/>
                </a:lnTo>
                <a:lnTo>
                  <a:pt x="0" y="160867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8466" y="169333"/>
                </a:lnTo>
                <a:lnTo>
                  <a:pt x="8466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8856133" y="2556933"/>
            <a:ext cx="110068" cy="169335"/>
          </a:xfrm>
          <a:custGeom>
            <a:avLst/>
            <a:gdLst/>
            <a:ahLst/>
            <a:cxnLst/>
            <a:rect l="0" t="0" r="0" b="0"/>
            <a:pathLst>
              <a:path w="110068" h="169335">
                <a:moveTo>
                  <a:pt x="16933" y="0"/>
                </a:move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16933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67734"/>
                </a:lnTo>
                <a:lnTo>
                  <a:pt x="0" y="76200"/>
                </a:lnTo>
                <a:lnTo>
                  <a:pt x="0" y="84667"/>
                </a:lnTo>
                <a:lnTo>
                  <a:pt x="8467" y="84667"/>
                </a:lnTo>
                <a:lnTo>
                  <a:pt x="8467" y="84667"/>
                </a:lnTo>
                <a:lnTo>
                  <a:pt x="16933" y="84667"/>
                </a:lnTo>
                <a:lnTo>
                  <a:pt x="16933" y="84667"/>
                </a:lnTo>
                <a:lnTo>
                  <a:pt x="25401" y="76200"/>
                </a:lnTo>
                <a:lnTo>
                  <a:pt x="33867" y="67734"/>
                </a:lnTo>
                <a:lnTo>
                  <a:pt x="42334" y="67734"/>
                </a:lnTo>
                <a:lnTo>
                  <a:pt x="50800" y="67734"/>
                </a:lnTo>
                <a:lnTo>
                  <a:pt x="59267" y="59267"/>
                </a:lnTo>
                <a:lnTo>
                  <a:pt x="67734" y="59267"/>
                </a:lnTo>
                <a:lnTo>
                  <a:pt x="76200" y="59267"/>
                </a:lnTo>
                <a:lnTo>
                  <a:pt x="84667" y="59267"/>
                </a:lnTo>
                <a:lnTo>
                  <a:pt x="93133" y="59267"/>
                </a:lnTo>
                <a:lnTo>
                  <a:pt x="93133" y="59267"/>
                </a:lnTo>
                <a:lnTo>
                  <a:pt x="101601" y="67734"/>
                </a:lnTo>
                <a:lnTo>
                  <a:pt x="101601" y="67734"/>
                </a:lnTo>
                <a:lnTo>
                  <a:pt x="110067" y="76200"/>
                </a:lnTo>
                <a:lnTo>
                  <a:pt x="110067" y="84667"/>
                </a:lnTo>
                <a:lnTo>
                  <a:pt x="110067" y="93134"/>
                </a:lnTo>
                <a:lnTo>
                  <a:pt x="110067" y="101600"/>
                </a:lnTo>
                <a:lnTo>
                  <a:pt x="110067" y="118534"/>
                </a:lnTo>
                <a:lnTo>
                  <a:pt x="101601" y="127000"/>
                </a:lnTo>
                <a:lnTo>
                  <a:pt x="101601" y="135467"/>
                </a:lnTo>
                <a:lnTo>
                  <a:pt x="93133" y="143934"/>
                </a:lnTo>
                <a:lnTo>
                  <a:pt x="84667" y="160867"/>
                </a:lnTo>
                <a:lnTo>
                  <a:pt x="84667" y="160867"/>
                </a:lnTo>
                <a:lnTo>
                  <a:pt x="76200" y="169334"/>
                </a:lnTo>
                <a:lnTo>
                  <a:pt x="67734" y="169334"/>
                </a:lnTo>
                <a:lnTo>
                  <a:pt x="59267" y="169334"/>
                </a:lnTo>
                <a:lnTo>
                  <a:pt x="50800" y="169334"/>
                </a:lnTo>
                <a:lnTo>
                  <a:pt x="42334" y="169334"/>
                </a:lnTo>
                <a:lnTo>
                  <a:pt x="33867" y="169334"/>
                </a:lnTo>
                <a:lnTo>
                  <a:pt x="33867" y="160867"/>
                </a:lnTo>
                <a:lnTo>
                  <a:pt x="25401" y="160867"/>
                </a:lnTo>
                <a:lnTo>
                  <a:pt x="16933" y="152400"/>
                </a:lnTo>
                <a:lnTo>
                  <a:pt x="16933" y="143934"/>
                </a:lnTo>
                <a:lnTo>
                  <a:pt x="8467" y="135467"/>
                </a:lnTo>
                <a:lnTo>
                  <a:pt x="8467" y="135467"/>
                </a:lnTo>
                <a:lnTo>
                  <a:pt x="0" y="127000"/>
                </a:lnTo>
                <a:lnTo>
                  <a:pt x="0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8873066" y="2523067"/>
            <a:ext cx="84669" cy="42334"/>
          </a:xfrm>
          <a:custGeom>
            <a:avLst/>
            <a:gdLst/>
            <a:ahLst/>
            <a:cxnLst/>
            <a:rect l="0" t="0" r="0" b="0"/>
            <a:pathLst>
              <a:path w="84669" h="42334">
                <a:moveTo>
                  <a:pt x="0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0" y="33866"/>
                </a:lnTo>
                <a:lnTo>
                  <a:pt x="8468" y="33866"/>
                </a:lnTo>
                <a:lnTo>
                  <a:pt x="8468" y="33866"/>
                </a:lnTo>
                <a:lnTo>
                  <a:pt x="8468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25401" y="16933"/>
                </a:lnTo>
                <a:lnTo>
                  <a:pt x="33867" y="16933"/>
                </a:lnTo>
                <a:lnTo>
                  <a:pt x="42334" y="16933"/>
                </a:lnTo>
                <a:lnTo>
                  <a:pt x="59267" y="8466"/>
                </a:lnTo>
                <a:lnTo>
                  <a:pt x="67734" y="0"/>
                </a:lnTo>
                <a:lnTo>
                  <a:pt x="67734" y="0"/>
                </a:lnTo>
                <a:lnTo>
                  <a:pt x="84668" y="0"/>
                </a:lnTo>
                <a:lnTo>
                  <a:pt x="8466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9169400" y="2379133"/>
            <a:ext cx="127001" cy="8468"/>
          </a:xfrm>
          <a:custGeom>
            <a:avLst/>
            <a:gdLst/>
            <a:ahLst/>
            <a:cxnLst/>
            <a:rect l="0" t="0" r="0" b="0"/>
            <a:pathLst>
              <a:path w="127001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84666" y="0"/>
                </a:lnTo>
                <a:lnTo>
                  <a:pt x="93134" y="0"/>
                </a:lnTo>
                <a:lnTo>
                  <a:pt x="101600" y="0"/>
                </a:lnTo>
                <a:lnTo>
                  <a:pt x="110067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9160933" y="2438400"/>
            <a:ext cx="203201" cy="50801"/>
          </a:xfrm>
          <a:custGeom>
            <a:avLst/>
            <a:gdLst/>
            <a:ahLst/>
            <a:cxnLst/>
            <a:rect l="0" t="0" r="0" b="0"/>
            <a:pathLst>
              <a:path w="203201" h="50801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8467" y="50800"/>
                </a:lnTo>
                <a:lnTo>
                  <a:pt x="16933" y="50800"/>
                </a:lnTo>
                <a:lnTo>
                  <a:pt x="25401" y="50800"/>
                </a:lnTo>
                <a:lnTo>
                  <a:pt x="42334" y="42333"/>
                </a:lnTo>
                <a:lnTo>
                  <a:pt x="59267" y="33867"/>
                </a:lnTo>
                <a:lnTo>
                  <a:pt x="76200" y="33867"/>
                </a:lnTo>
                <a:lnTo>
                  <a:pt x="93133" y="33867"/>
                </a:lnTo>
                <a:lnTo>
                  <a:pt x="118534" y="25400"/>
                </a:lnTo>
                <a:lnTo>
                  <a:pt x="135467" y="16933"/>
                </a:lnTo>
                <a:lnTo>
                  <a:pt x="152400" y="16933"/>
                </a:lnTo>
                <a:lnTo>
                  <a:pt x="169333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9516533" y="2192867"/>
            <a:ext cx="16935" cy="127001"/>
          </a:xfrm>
          <a:custGeom>
            <a:avLst/>
            <a:gdLst/>
            <a:ahLst/>
            <a:cxnLst/>
            <a:rect l="0" t="0" r="0" b="0"/>
            <a:pathLst>
              <a:path w="16935" h="127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16934" y="59266"/>
                </a:lnTo>
                <a:lnTo>
                  <a:pt x="16934" y="76200"/>
                </a:lnTo>
                <a:lnTo>
                  <a:pt x="16934" y="93133"/>
                </a:lnTo>
                <a:lnTo>
                  <a:pt x="16934" y="110066"/>
                </a:lnTo>
                <a:lnTo>
                  <a:pt x="16934" y="118533"/>
                </a:lnTo>
                <a:lnTo>
                  <a:pt x="16934" y="118533"/>
                </a:lnTo>
                <a:lnTo>
                  <a:pt x="16934" y="127000"/>
                </a:lnTo>
                <a:lnTo>
                  <a:pt x="16934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9457267" y="2379133"/>
            <a:ext cx="211667" cy="8468"/>
          </a:xfrm>
          <a:custGeom>
            <a:avLst/>
            <a:gdLst/>
            <a:ahLst/>
            <a:cxnLst/>
            <a:rect l="0" t="0" r="0" b="0"/>
            <a:pathLst>
              <a:path w="211667" h="8468">
                <a:moveTo>
                  <a:pt x="0" y="8467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399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84666" y="0"/>
                </a:lnTo>
                <a:lnTo>
                  <a:pt x="101599" y="0"/>
                </a:lnTo>
                <a:lnTo>
                  <a:pt x="118533" y="0"/>
                </a:lnTo>
                <a:lnTo>
                  <a:pt x="135466" y="0"/>
                </a:lnTo>
                <a:lnTo>
                  <a:pt x="143933" y="0"/>
                </a:lnTo>
                <a:lnTo>
                  <a:pt x="160866" y="0"/>
                </a:lnTo>
                <a:lnTo>
                  <a:pt x="177799" y="0"/>
                </a:lnTo>
                <a:lnTo>
                  <a:pt x="186267" y="0"/>
                </a:lnTo>
                <a:lnTo>
                  <a:pt x="194733" y="0"/>
                </a:lnTo>
                <a:lnTo>
                  <a:pt x="203200" y="0"/>
                </a:lnTo>
                <a:lnTo>
                  <a:pt x="203200" y="0"/>
                </a:lnTo>
                <a:lnTo>
                  <a:pt x="211666" y="8467"/>
                </a:lnTo>
                <a:lnTo>
                  <a:pt x="211666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9525000" y="2480733"/>
            <a:ext cx="135468" cy="177801"/>
          </a:xfrm>
          <a:custGeom>
            <a:avLst/>
            <a:gdLst/>
            <a:ahLst/>
            <a:cxnLst/>
            <a:rect l="0" t="0" r="0" b="0"/>
            <a:pathLst>
              <a:path w="135468" h="177801">
                <a:moveTo>
                  <a:pt x="16933" y="0"/>
                </a:move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42334"/>
                </a:lnTo>
                <a:lnTo>
                  <a:pt x="8467" y="50800"/>
                </a:lnTo>
                <a:lnTo>
                  <a:pt x="0" y="59267"/>
                </a:lnTo>
                <a:lnTo>
                  <a:pt x="0" y="67734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8467" y="76200"/>
                </a:lnTo>
                <a:lnTo>
                  <a:pt x="8467" y="76200"/>
                </a:lnTo>
                <a:lnTo>
                  <a:pt x="16933" y="76200"/>
                </a:lnTo>
                <a:lnTo>
                  <a:pt x="25400" y="76200"/>
                </a:lnTo>
                <a:lnTo>
                  <a:pt x="33866" y="76200"/>
                </a:lnTo>
                <a:lnTo>
                  <a:pt x="42334" y="76200"/>
                </a:lnTo>
                <a:lnTo>
                  <a:pt x="59267" y="76200"/>
                </a:lnTo>
                <a:lnTo>
                  <a:pt x="76200" y="67734"/>
                </a:lnTo>
                <a:lnTo>
                  <a:pt x="84667" y="67734"/>
                </a:lnTo>
                <a:lnTo>
                  <a:pt x="93133" y="76200"/>
                </a:lnTo>
                <a:lnTo>
                  <a:pt x="110066" y="76200"/>
                </a:lnTo>
                <a:lnTo>
                  <a:pt x="118534" y="84667"/>
                </a:lnTo>
                <a:lnTo>
                  <a:pt x="118534" y="84667"/>
                </a:lnTo>
                <a:lnTo>
                  <a:pt x="127000" y="93134"/>
                </a:lnTo>
                <a:lnTo>
                  <a:pt x="135467" y="101600"/>
                </a:lnTo>
                <a:lnTo>
                  <a:pt x="135467" y="110067"/>
                </a:lnTo>
                <a:lnTo>
                  <a:pt x="135467" y="118534"/>
                </a:lnTo>
                <a:lnTo>
                  <a:pt x="135467" y="127000"/>
                </a:lnTo>
                <a:lnTo>
                  <a:pt x="127000" y="135467"/>
                </a:lnTo>
                <a:lnTo>
                  <a:pt x="127000" y="143934"/>
                </a:lnTo>
                <a:lnTo>
                  <a:pt x="118534" y="143934"/>
                </a:lnTo>
                <a:lnTo>
                  <a:pt x="110066" y="152400"/>
                </a:lnTo>
                <a:lnTo>
                  <a:pt x="101600" y="152400"/>
                </a:lnTo>
                <a:lnTo>
                  <a:pt x="93133" y="160867"/>
                </a:lnTo>
                <a:lnTo>
                  <a:pt x="84667" y="169334"/>
                </a:lnTo>
                <a:lnTo>
                  <a:pt x="76200" y="169334"/>
                </a:lnTo>
                <a:lnTo>
                  <a:pt x="59267" y="169334"/>
                </a:lnTo>
                <a:lnTo>
                  <a:pt x="59267" y="177800"/>
                </a:lnTo>
                <a:lnTo>
                  <a:pt x="42334" y="169334"/>
                </a:lnTo>
                <a:lnTo>
                  <a:pt x="42334" y="169334"/>
                </a:lnTo>
                <a:lnTo>
                  <a:pt x="33866" y="160867"/>
                </a:lnTo>
                <a:lnTo>
                  <a:pt x="33866" y="160867"/>
                </a:lnTo>
                <a:lnTo>
                  <a:pt x="33866" y="160867"/>
                </a:lnTo>
                <a:lnTo>
                  <a:pt x="25400" y="143934"/>
                </a:lnTo>
                <a:lnTo>
                  <a:pt x="25400" y="143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9533467" y="2480733"/>
            <a:ext cx="135467" cy="16935"/>
          </a:xfrm>
          <a:custGeom>
            <a:avLst/>
            <a:gdLst/>
            <a:ahLst/>
            <a:cxnLst/>
            <a:rect l="0" t="0" r="0" b="0"/>
            <a:pathLst>
              <a:path w="135467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16933" y="16934"/>
                </a:lnTo>
                <a:lnTo>
                  <a:pt x="25399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84666" y="8467"/>
                </a:lnTo>
                <a:lnTo>
                  <a:pt x="101599" y="0"/>
                </a:lnTo>
                <a:lnTo>
                  <a:pt x="118533" y="0"/>
                </a:lnTo>
                <a:lnTo>
                  <a:pt x="118533" y="0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5469467" y="2472267"/>
            <a:ext cx="203201" cy="364067"/>
          </a:xfrm>
          <a:custGeom>
            <a:avLst/>
            <a:gdLst/>
            <a:ahLst/>
            <a:cxnLst/>
            <a:rect l="0" t="0" r="0" b="0"/>
            <a:pathLst>
              <a:path w="203201" h="364067">
                <a:moveTo>
                  <a:pt x="50800" y="0"/>
                </a:moveTo>
                <a:lnTo>
                  <a:pt x="50800" y="0"/>
                </a:lnTo>
                <a:lnTo>
                  <a:pt x="50800" y="8466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33866"/>
                </a:lnTo>
                <a:lnTo>
                  <a:pt x="42333" y="42333"/>
                </a:lnTo>
                <a:lnTo>
                  <a:pt x="42333" y="42333"/>
                </a:lnTo>
                <a:lnTo>
                  <a:pt x="42333" y="59266"/>
                </a:lnTo>
                <a:lnTo>
                  <a:pt x="42333" y="67733"/>
                </a:lnTo>
                <a:lnTo>
                  <a:pt x="42333" y="76200"/>
                </a:lnTo>
                <a:lnTo>
                  <a:pt x="33866" y="93133"/>
                </a:lnTo>
                <a:lnTo>
                  <a:pt x="33866" y="110066"/>
                </a:lnTo>
                <a:lnTo>
                  <a:pt x="33866" y="127000"/>
                </a:lnTo>
                <a:lnTo>
                  <a:pt x="33866" y="143933"/>
                </a:lnTo>
                <a:lnTo>
                  <a:pt x="33866" y="169333"/>
                </a:lnTo>
                <a:lnTo>
                  <a:pt x="25400" y="186266"/>
                </a:lnTo>
                <a:lnTo>
                  <a:pt x="25400" y="211666"/>
                </a:lnTo>
                <a:lnTo>
                  <a:pt x="16933" y="228600"/>
                </a:lnTo>
                <a:lnTo>
                  <a:pt x="16933" y="254000"/>
                </a:lnTo>
                <a:lnTo>
                  <a:pt x="16933" y="270933"/>
                </a:lnTo>
                <a:lnTo>
                  <a:pt x="16933" y="279400"/>
                </a:lnTo>
                <a:lnTo>
                  <a:pt x="8466" y="296333"/>
                </a:lnTo>
                <a:lnTo>
                  <a:pt x="8466" y="304800"/>
                </a:lnTo>
                <a:lnTo>
                  <a:pt x="8466" y="313266"/>
                </a:lnTo>
                <a:lnTo>
                  <a:pt x="8466" y="321733"/>
                </a:lnTo>
                <a:lnTo>
                  <a:pt x="0" y="330200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8466" y="338666"/>
                </a:lnTo>
                <a:lnTo>
                  <a:pt x="8466" y="330200"/>
                </a:lnTo>
                <a:lnTo>
                  <a:pt x="8466" y="321733"/>
                </a:lnTo>
                <a:lnTo>
                  <a:pt x="16933" y="304800"/>
                </a:lnTo>
                <a:lnTo>
                  <a:pt x="16933" y="296333"/>
                </a:lnTo>
                <a:lnTo>
                  <a:pt x="25400" y="287866"/>
                </a:lnTo>
                <a:lnTo>
                  <a:pt x="33866" y="279400"/>
                </a:lnTo>
                <a:lnTo>
                  <a:pt x="42333" y="262466"/>
                </a:lnTo>
                <a:lnTo>
                  <a:pt x="42333" y="254000"/>
                </a:lnTo>
                <a:lnTo>
                  <a:pt x="50800" y="245533"/>
                </a:lnTo>
                <a:lnTo>
                  <a:pt x="59266" y="228600"/>
                </a:lnTo>
                <a:lnTo>
                  <a:pt x="67733" y="220133"/>
                </a:lnTo>
                <a:lnTo>
                  <a:pt x="84666" y="203200"/>
                </a:lnTo>
                <a:lnTo>
                  <a:pt x="93133" y="194733"/>
                </a:lnTo>
                <a:lnTo>
                  <a:pt x="101600" y="186266"/>
                </a:lnTo>
                <a:lnTo>
                  <a:pt x="110066" y="177800"/>
                </a:lnTo>
                <a:lnTo>
                  <a:pt x="118533" y="169333"/>
                </a:lnTo>
                <a:lnTo>
                  <a:pt x="127000" y="169333"/>
                </a:lnTo>
                <a:lnTo>
                  <a:pt x="143933" y="160866"/>
                </a:lnTo>
                <a:lnTo>
                  <a:pt x="152400" y="169333"/>
                </a:lnTo>
                <a:lnTo>
                  <a:pt x="160866" y="169333"/>
                </a:lnTo>
                <a:lnTo>
                  <a:pt x="160866" y="169333"/>
                </a:lnTo>
                <a:lnTo>
                  <a:pt x="177800" y="177800"/>
                </a:lnTo>
                <a:lnTo>
                  <a:pt x="177800" y="186266"/>
                </a:lnTo>
                <a:lnTo>
                  <a:pt x="186266" y="194733"/>
                </a:lnTo>
                <a:lnTo>
                  <a:pt x="194733" y="203200"/>
                </a:lnTo>
                <a:lnTo>
                  <a:pt x="194733" y="211666"/>
                </a:lnTo>
                <a:lnTo>
                  <a:pt x="203200" y="228600"/>
                </a:lnTo>
                <a:lnTo>
                  <a:pt x="203200" y="237066"/>
                </a:lnTo>
                <a:lnTo>
                  <a:pt x="203200" y="254000"/>
                </a:lnTo>
                <a:lnTo>
                  <a:pt x="203200" y="262466"/>
                </a:lnTo>
                <a:lnTo>
                  <a:pt x="194733" y="279400"/>
                </a:lnTo>
                <a:lnTo>
                  <a:pt x="194733" y="296333"/>
                </a:lnTo>
                <a:lnTo>
                  <a:pt x="186266" y="304800"/>
                </a:lnTo>
                <a:lnTo>
                  <a:pt x="177800" y="321733"/>
                </a:lnTo>
                <a:lnTo>
                  <a:pt x="177800" y="330200"/>
                </a:lnTo>
                <a:lnTo>
                  <a:pt x="169333" y="338666"/>
                </a:lnTo>
                <a:lnTo>
                  <a:pt x="160866" y="347133"/>
                </a:lnTo>
                <a:lnTo>
                  <a:pt x="152400" y="355600"/>
                </a:lnTo>
                <a:lnTo>
                  <a:pt x="143933" y="364066"/>
                </a:lnTo>
                <a:lnTo>
                  <a:pt x="143933" y="364066"/>
                </a:lnTo>
                <a:lnTo>
                  <a:pt x="127000" y="364066"/>
                </a:lnTo>
                <a:lnTo>
                  <a:pt x="118533" y="364066"/>
                </a:lnTo>
                <a:lnTo>
                  <a:pt x="118533" y="355600"/>
                </a:lnTo>
                <a:lnTo>
                  <a:pt x="110066" y="347133"/>
                </a:lnTo>
                <a:lnTo>
                  <a:pt x="101600" y="338666"/>
                </a:lnTo>
                <a:lnTo>
                  <a:pt x="101600" y="321733"/>
                </a:lnTo>
                <a:lnTo>
                  <a:pt x="93133" y="313266"/>
                </a:lnTo>
                <a:lnTo>
                  <a:pt x="93133" y="304800"/>
                </a:lnTo>
                <a:lnTo>
                  <a:pt x="84666" y="296333"/>
                </a:lnTo>
                <a:lnTo>
                  <a:pt x="76200" y="287866"/>
                </a:lnTo>
                <a:lnTo>
                  <a:pt x="76200" y="287866"/>
                </a:lnTo>
                <a:lnTo>
                  <a:pt x="67733" y="279400"/>
                </a:lnTo>
                <a:lnTo>
                  <a:pt x="67733" y="270933"/>
                </a:lnTo>
                <a:lnTo>
                  <a:pt x="76200" y="270933"/>
                </a:lnTo>
                <a:lnTo>
                  <a:pt x="76200" y="262466"/>
                </a:lnTo>
                <a:lnTo>
                  <a:pt x="76200" y="262466"/>
                </a:lnTo>
                <a:lnTo>
                  <a:pt x="76200" y="262466"/>
                </a:lnTo>
                <a:lnTo>
                  <a:pt x="76200" y="262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5317067" y="2370667"/>
            <a:ext cx="567267" cy="338667"/>
          </a:xfrm>
          <a:custGeom>
            <a:avLst/>
            <a:gdLst/>
            <a:ahLst/>
            <a:cxnLst/>
            <a:rect l="0" t="0" r="0" b="0"/>
            <a:pathLst>
              <a:path w="567267" h="338667">
                <a:moveTo>
                  <a:pt x="0" y="143933"/>
                </a:moveTo>
                <a:lnTo>
                  <a:pt x="0" y="143933"/>
                </a:lnTo>
                <a:lnTo>
                  <a:pt x="0" y="143933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35466"/>
                </a:lnTo>
                <a:lnTo>
                  <a:pt x="0" y="135466"/>
                </a:lnTo>
                <a:lnTo>
                  <a:pt x="0" y="127000"/>
                </a:lnTo>
                <a:lnTo>
                  <a:pt x="8466" y="127000"/>
                </a:lnTo>
                <a:lnTo>
                  <a:pt x="8466" y="118533"/>
                </a:lnTo>
                <a:lnTo>
                  <a:pt x="16933" y="110066"/>
                </a:lnTo>
                <a:lnTo>
                  <a:pt x="16933" y="101600"/>
                </a:lnTo>
                <a:lnTo>
                  <a:pt x="16933" y="101600"/>
                </a:lnTo>
                <a:lnTo>
                  <a:pt x="25400" y="93133"/>
                </a:lnTo>
                <a:lnTo>
                  <a:pt x="25400" y="84666"/>
                </a:lnTo>
                <a:lnTo>
                  <a:pt x="25400" y="76200"/>
                </a:lnTo>
                <a:lnTo>
                  <a:pt x="25400" y="76200"/>
                </a:lnTo>
                <a:lnTo>
                  <a:pt x="33866" y="67733"/>
                </a:lnTo>
                <a:lnTo>
                  <a:pt x="33866" y="59266"/>
                </a:lnTo>
                <a:lnTo>
                  <a:pt x="33866" y="59266"/>
                </a:lnTo>
                <a:lnTo>
                  <a:pt x="42333" y="50800"/>
                </a:lnTo>
                <a:lnTo>
                  <a:pt x="42333" y="50800"/>
                </a:lnTo>
                <a:lnTo>
                  <a:pt x="42333" y="42333"/>
                </a:lnTo>
                <a:lnTo>
                  <a:pt x="42333" y="42333"/>
                </a:lnTo>
                <a:lnTo>
                  <a:pt x="42333" y="42333"/>
                </a:lnTo>
                <a:lnTo>
                  <a:pt x="50800" y="42333"/>
                </a:lnTo>
                <a:lnTo>
                  <a:pt x="50800" y="42333"/>
                </a:lnTo>
                <a:lnTo>
                  <a:pt x="50800" y="33866"/>
                </a:lnTo>
                <a:lnTo>
                  <a:pt x="50800" y="33866"/>
                </a:lnTo>
                <a:lnTo>
                  <a:pt x="50800" y="33866"/>
                </a:lnTo>
                <a:lnTo>
                  <a:pt x="50800" y="33866"/>
                </a:lnTo>
                <a:lnTo>
                  <a:pt x="50800" y="42333"/>
                </a:lnTo>
                <a:lnTo>
                  <a:pt x="50800" y="42333"/>
                </a:lnTo>
                <a:lnTo>
                  <a:pt x="50800" y="42333"/>
                </a:lnTo>
                <a:lnTo>
                  <a:pt x="50800" y="42333"/>
                </a:lnTo>
                <a:lnTo>
                  <a:pt x="50800" y="50800"/>
                </a:lnTo>
                <a:lnTo>
                  <a:pt x="50800" y="50800"/>
                </a:lnTo>
                <a:lnTo>
                  <a:pt x="50800" y="59266"/>
                </a:lnTo>
                <a:lnTo>
                  <a:pt x="50800" y="67733"/>
                </a:lnTo>
                <a:lnTo>
                  <a:pt x="50800" y="76200"/>
                </a:lnTo>
                <a:lnTo>
                  <a:pt x="50800" y="84666"/>
                </a:lnTo>
                <a:lnTo>
                  <a:pt x="50800" y="93133"/>
                </a:lnTo>
                <a:lnTo>
                  <a:pt x="50800" y="110066"/>
                </a:lnTo>
                <a:lnTo>
                  <a:pt x="50800" y="118533"/>
                </a:lnTo>
                <a:lnTo>
                  <a:pt x="50800" y="135466"/>
                </a:lnTo>
                <a:lnTo>
                  <a:pt x="42333" y="152400"/>
                </a:lnTo>
                <a:lnTo>
                  <a:pt x="42333" y="169333"/>
                </a:lnTo>
                <a:lnTo>
                  <a:pt x="42333" y="186266"/>
                </a:lnTo>
                <a:lnTo>
                  <a:pt x="42333" y="203200"/>
                </a:lnTo>
                <a:lnTo>
                  <a:pt x="42333" y="220133"/>
                </a:lnTo>
                <a:lnTo>
                  <a:pt x="33866" y="237066"/>
                </a:lnTo>
                <a:lnTo>
                  <a:pt x="33866" y="245533"/>
                </a:lnTo>
                <a:lnTo>
                  <a:pt x="33866" y="262466"/>
                </a:lnTo>
                <a:lnTo>
                  <a:pt x="33866" y="270933"/>
                </a:lnTo>
                <a:lnTo>
                  <a:pt x="33866" y="287866"/>
                </a:lnTo>
                <a:lnTo>
                  <a:pt x="33866" y="296333"/>
                </a:lnTo>
                <a:lnTo>
                  <a:pt x="33866" y="304800"/>
                </a:lnTo>
                <a:lnTo>
                  <a:pt x="33866" y="313266"/>
                </a:lnTo>
                <a:lnTo>
                  <a:pt x="33866" y="321733"/>
                </a:lnTo>
                <a:lnTo>
                  <a:pt x="33866" y="330200"/>
                </a:lnTo>
                <a:lnTo>
                  <a:pt x="33866" y="338666"/>
                </a:lnTo>
                <a:lnTo>
                  <a:pt x="33866" y="338666"/>
                </a:lnTo>
                <a:lnTo>
                  <a:pt x="33866" y="338666"/>
                </a:lnTo>
                <a:lnTo>
                  <a:pt x="33866" y="338666"/>
                </a:lnTo>
                <a:lnTo>
                  <a:pt x="33866" y="338666"/>
                </a:lnTo>
                <a:lnTo>
                  <a:pt x="33866" y="338666"/>
                </a:lnTo>
                <a:lnTo>
                  <a:pt x="42333" y="338666"/>
                </a:lnTo>
                <a:lnTo>
                  <a:pt x="42333" y="330200"/>
                </a:lnTo>
                <a:lnTo>
                  <a:pt x="42333" y="330200"/>
                </a:lnTo>
                <a:lnTo>
                  <a:pt x="42333" y="321733"/>
                </a:lnTo>
                <a:lnTo>
                  <a:pt x="42333" y="304800"/>
                </a:lnTo>
                <a:lnTo>
                  <a:pt x="50800" y="296333"/>
                </a:lnTo>
                <a:lnTo>
                  <a:pt x="50800" y="287866"/>
                </a:lnTo>
                <a:lnTo>
                  <a:pt x="50800" y="270933"/>
                </a:lnTo>
                <a:lnTo>
                  <a:pt x="59266" y="254000"/>
                </a:lnTo>
                <a:lnTo>
                  <a:pt x="59266" y="245533"/>
                </a:lnTo>
                <a:lnTo>
                  <a:pt x="59266" y="228600"/>
                </a:lnTo>
                <a:lnTo>
                  <a:pt x="67733" y="211666"/>
                </a:lnTo>
                <a:lnTo>
                  <a:pt x="76200" y="194733"/>
                </a:lnTo>
                <a:lnTo>
                  <a:pt x="76200" y="177800"/>
                </a:lnTo>
                <a:lnTo>
                  <a:pt x="84666" y="160866"/>
                </a:lnTo>
                <a:lnTo>
                  <a:pt x="84666" y="143933"/>
                </a:lnTo>
                <a:lnTo>
                  <a:pt x="93133" y="135466"/>
                </a:lnTo>
                <a:lnTo>
                  <a:pt x="93133" y="118533"/>
                </a:lnTo>
                <a:lnTo>
                  <a:pt x="101600" y="101600"/>
                </a:lnTo>
                <a:lnTo>
                  <a:pt x="101600" y="93133"/>
                </a:lnTo>
                <a:lnTo>
                  <a:pt x="110066" y="76200"/>
                </a:lnTo>
                <a:lnTo>
                  <a:pt x="118533" y="67733"/>
                </a:lnTo>
                <a:lnTo>
                  <a:pt x="127000" y="50800"/>
                </a:lnTo>
                <a:lnTo>
                  <a:pt x="127000" y="42333"/>
                </a:lnTo>
                <a:lnTo>
                  <a:pt x="135466" y="33866"/>
                </a:lnTo>
                <a:lnTo>
                  <a:pt x="135466" y="25400"/>
                </a:lnTo>
                <a:lnTo>
                  <a:pt x="143933" y="16933"/>
                </a:lnTo>
                <a:lnTo>
                  <a:pt x="143933" y="16933"/>
                </a:lnTo>
                <a:lnTo>
                  <a:pt x="143933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16933"/>
                </a:lnTo>
                <a:lnTo>
                  <a:pt x="169333" y="16933"/>
                </a:lnTo>
                <a:lnTo>
                  <a:pt x="169333" y="25400"/>
                </a:lnTo>
                <a:lnTo>
                  <a:pt x="186266" y="25400"/>
                </a:lnTo>
                <a:lnTo>
                  <a:pt x="186266" y="25400"/>
                </a:lnTo>
                <a:lnTo>
                  <a:pt x="203200" y="33866"/>
                </a:lnTo>
                <a:lnTo>
                  <a:pt x="211666" y="33866"/>
                </a:lnTo>
                <a:lnTo>
                  <a:pt x="220133" y="33866"/>
                </a:lnTo>
                <a:lnTo>
                  <a:pt x="237066" y="42333"/>
                </a:lnTo>
                <a:lnTo>
                  <a:pt x="245533" y="42333"/>
                </a:lnTo>
                <a:lnTo>
                  <a:pt x="262466" y="42333"/>
                </a:lnTo>
                <a:lnTo>
                  <a:pt x="270933" y="42333"/>
                </a:lnTo>
                <a:lnTo>
                  <a:pt x="296333" y="42333"/>
                </a:lnTo>
                <a:lnTo>
                  <a:pt x="304800" y="50800"/>
                </a:lnTo>
                <a:lnTo>
                  <a:pt x="321733" y="50800"/>
                </a:lnTo>
                <a:lnTo>
                  <a:pt x="338666" y="50800"/>
                </a:lnTo>
                <a:lnTo>
                  <a:pt x="355600" y="50800"/>
                </a:lnTo>
                <a:lnTo>
                  <a:pt x="372533" y="59266"/>
                </a:lnTo>
                <a:lnTo>
                  <a:pt x="389466" y="59266"/>
                </a:lnTo>
                <a:lnTo>
                  <a:pt x="406400" y="59266"/>
                </a:lnTo>
                <a:lnTo>
                  <a:pt x="423333" y="59266"/>
                </a:lnTo>
                <a:lnTo>
                  <a:pt x="440266" y="59266"/>
                </a:lnTo>
                <a:lnTo>
                  <a:pt x="465666" y="59266"/>
                </a:lnTo>
                <a:lnTo>
                  <a:pt x="482600" y="59266"/>
                </a:lnTo>
                <a:lnTo>
                  <a:pt x="499533" y="59266"/>
                </a:lnTo>
                <a:lnTo>
                  <a:pt x="516466" y="59266"/>
                </a:lnTo>
                <a:lnTo>
                  <a:pt x="524933" y="59266"/>
                </a:lnTo>
                <a:lnTo>
                  <a:pt x="541866" y="59266"/>
                </a:lnTo>
                <a:lnTo>
                  <a:pt x="550333" y="59266"/>
                </a:lnTo>
                <a:lnTo>
                  <a:pt x="558800" y="59266"/>
                </a:lnTo>
                <a:lnTo>
                  <a:pt x="567266" y="59266"/>
                </a:lnTo>
                <a:lnTo>
                  <a:pt x="567266" y="59266"/>
                </a:lnTo>
                <a:lnTo>
                  <a:pt x="567266" y="59266"/>
                </a:lnTo>
                <a:lnTo>
                  <a:pt x="567266" y="67733"/>
                </a:lnTo>
                <a:lnTo>
                  <a:pt x="567266" y="67733"/>
                </a:lnTo>
                <a:lnTo>
                  <a:pt x="567266" y="67733"/>
                </a:lnTo>
                <a:lnTo>
                  <a:pt x="567266" y="67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5359400" y="2209800"/>
            <a:ext cx="101601" cy="160868"/>
          </a:xfrm>
          <a:custGeom>
            <a:avLst/>
            <a:gdLst/>
            <a:ahLst/>
            <a:cxnLst/>
            <a:rect l="0" t="0" r="0" b="0"/>
            <a:pathLst>
              <a:path w="101601" h="160868">
                <a:moveTo>
                  <a:pt x="25400" y="16933"/>
                </a:move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50800"/>
                </a:lnTo>
                <a:lnTo>
                  <a:pt x="8467" y="59267"/>
                </a:lnTo>
                <a:lnTo>
                  <a:pt x="8467" y="59267"/>
                </a:lnTo>
                <a:lnTo>
                  <a:pt x="8467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25400" y="50800"/>
                </a:lnTo>
                <a:lnTo>
                  <a:pt x="33867" y="50800"/>
                </a:lnTo>
                <a:lnTo>
                  <a:pt x="33867" y="42333"/>
                </a:lnTo>
                <a:lnTo>
                  <a:pt x="42333" y="42333"/>
                </a:lnTo>
                <a:lnTo>
                  <a:pt x="50800" y="42333"/>
                </a:lnTo>
                <a:lnTo>
                  <a:pt x="50800" y="42333"/>
                </a:lnTo>
                <a:lnTo>
                  <a:pt x="59267" y="42333"/>
                </a:lnTo>
                <a:lnTo>
                  <a:pt x="67733" y="42333"/>
                </a:lnTo>
                <a:lnTo>
                  <a:pt x="67733" y="42333"/>
                </a:lnTo>
                <a:lnTo>
                  <a:pt x="76200" y="42333"/>
                </a:lnTo>
                <a:lnTo>
                  <a:pt x="84667" y="50800"/>
                </a:lnTo>
                <a:lnTo>
                  <a:pt x="84667" y="50800"/>
                </a:lnTo>
                <a:lnTo>
                  <a:pt x="93133" y="59267"/>
                </a:lnTo>
                <a:lnTo>
                  <a:pt x="93133" y="67733"/>
                </a:lnTo>
                <a:lnTo>
                  <a:pt x="93133" y="76200"/>
                </a:lnTo>
                <a:lnTo>
                  <a:pt x="101600" y="84667"/>
                </a:lnTo>
                <a:lnTo>
                  <a:pt x="93133" y="93133"/>
                </a:lnTo>
                <a:lnTo>
                  <a:pt x="93133" y="101600"/>
                </a:lnTo>
                <a:lnTo>
                  <a:pt x="93133" y="110067"/>
                </a:lnTo>
                <a:lnTo>
                  <a:pt x="93133" y="118533"/>
                </a:lnTo>
                <a:lnTo>
                  <a:pt x="84667" y="127000"/>
                </a:lnTo>
                <a:lnTo>
                  <a:pt x="84667" y="127000"/>
                </a:lnTo>
                <a:lnTo>
                  <a:pt x="76200" y="135467"/>
                </a:lnTo>
                <a:lnTo>
                  <a:pt x="76200" y="143933"/>
                </a:lnTo>
                <a:lnTo>
                  <a:pt x="67733" y="152400"/>
                </a:lnTo>
                <a:lnTo>
                  <a:pt x="59267" y="152400"/>
                </a:lnTo>
                <a:lnTo>
                  <a:pt x="59267" y="152400"/>
                </a:lnTo>
                <a:lnTo>
                  <a:pt x="50800" y="160867"/>
                </a:lnTo>
                <a:lnTo>
                  <a:pt x="50800" y="160867"/>
                </a:lnTo>
                <a:lnTo>
                  <a:pt x="42333" y="160867"/>
                </a:lnTo>
                <a:lnTo>
                  <a:pt x="42333" y="160867"/>
                </a:lnTo>
                <a:lnTo>
                  <a:pt x="33867" y="160867"/>
                </a:lnTo>
                <a:lnTo>
                  <a:pt x="25400" y="160867"/>
                </a:lnTo>
                <a:lnTo>
                  <a:pt x="16933" y="160867"/>
                </a:lnTo>
                <a:lnTo>
                  <a:pt x="16933" y="152400"/>
                </a:lnTo>
                <a:lnTo>
                  <a:pt x="8467" y="152400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5342467" y="2192867"/>
            <a:ext cx="169334" cy="33867"/>
          </a:xfrm>
          <a:custGeom>
            <a:avLst/>
            <a:gdLst/>
            <a:ahLst/>
            <a:cxnLst/>
            <a:rect l="0" t="0" r="0" b="0"/>
            <a:pathLst>
              <a:path w="169334" h="33867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6" y="16933"/>
                </a:lnTo>
                <a:lnTo>
                  <a:pt x="42333" y="8466"/>
                </a:lnTo>
                <a:lnTo>
                  <a:pt x="59266" y="8466"/>
                </a:lnTo>
                <a:lnTo>
                  <a:pt x="67733" y="0"/>
                </a:lnTo>
                <a:lnTo>
                  <a:pt x="84666" y="0"/>
                </a:lnTo>
                <a:lnTo>
                  <a:pt x="93133" y="0"/>
                </a:lnTo>
                <a:lnTo>
                  <a:pt x="110066" y="0"/>
                </a:lnTo>
                <a:lnTo>
                  <a:pt x="118533" y="0"/>
                </a:lnTo>
                <a:lnTo>
                  <a:pt x="127000" y="0"/>
                </a:lnTo>
                <a:lnTo>
                  <a:pt x="135466" y="0"/>
                </a:lnTo>
                <a:lnTo>
                  <a:pt x="143933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5147733" y="4538133"/>
            <a:ext cx="262468" cy="287868"/>
          </a:xfrm>
          <a:custGeom>
            <a:avLst/>
            <a:gdLst/>
            <a:ahLst/>
            <a:cxnLst/>
            <a:rect l="0" t="0" r="0" b="0"/>
            <a:pathLst>
              <a:path w="262468" h="287868">
                <a:moveTo>
                  <a:pt x="33867" y="0"/>
                </a:moveTo>
                <a:lnTo>
                  <a:pt x="33867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16934"/>
                </a:lnTo>
                <a:lnTo>
                  <a:pt x="42334" y="25400"/>
                </a:lnTo>
                <a:lnTo>
                  <a:pt x="42334" y="33867"/>
                </a:lnTo>
                <a:lnTo>
                  <a:pt x="42334" y="42334"/>
                </a:lnTo>
                <a:lnTo>
                  <a:pt x="42334" y="50800"/>
                </a:lnTo>
                <a:lnTo>
                  <a:pt x="42334" y="67734"/>
                </a:lnTo>
                <a:lnTo>
                  <a:pt x="42334" y="76200"/>
                </a:lnTo>
                <a:lnTo>
                  <a:pt x="42334" y="84667"/>
                </a:lnTo>
                <a:lnTo>
                  <a:pt x="50800" y="93134"/>
                </a:lnTo>
                <a:lnTo>
                  <a:pt x="50800" y="93134"/>
                </a:lnTo>
                <a:lnTo>
                  <a:pt x="59267" y="101600"/>
                </a:lnTo>
                <a:lnTo>
                  <a:pt x="67734" y="101600"/>
                </a:lnTo>
                <a:lnTo>
                  <a:pt x="84667" y="101600"/>
                </a:lnTo>
                <a:lnTo>
                  <a:pt x="101600" y="101600"/>
                </a:lnTo>
                <a:lnTo>
                  <a:pt x="127000" y="93134"/>
                </a:lnTo>
                <a:lnTo>
                  <a:pt x="152400" y="93134"/>
                </a:lnTo>
                <a:lnTo>
                  <a:pt x="169334" y="93134"/>
                </a:lnTo>
                <a:lnTo>
                  <a:pt x="194734" y="93134"/>
                </a:lnTo>
                <a:lnTo>
                  <a:pt x="211667" y="93134"/>
                </a:lnTo>
                <a:lnTo>
                  <a:pt x="237067" y="101600"/>
                </a:lnTo>
                <a:lnTo>
                  <a:pt x="254000" y="110067"/>
                </a:lnTo>
                <a:lnTo>
                  <a:pt x="262467" y="118534"/>
                </a:lnTo>
                <a:lnTo>
                  <a:pt x="262467" y="127000"/>
                </a:lnTo>
                <a:lnTo>
                  <a:pt x="262467" y="135467"/>
                </a:lnTo>
                <a:lnTo>
                  <a:pt x="254000" y="152400"/>
                </a:lnTo>
                <a:lnTo>
                  <a:pt x="245534" y="169334"/>
                </a:lnTo>
                <a:lnTo>
                  <a:pt x="220134" y="186267"/>
                </a:lnTo>
                <a:lnTo>
                  <a:pt x="203200" y="203200"/>
                </a:lnTo>
                <a:lnTo>
                  <a:pt x="169334" y="220134"/>
                </a:lnTo>
                <a:lnTo>
                  <a:pt x="143934" y="237067"/>
                </a:lnTo>
                <a:lnTo>
                  <a:pt x="110067" y="254000"/>
                </a:lnTo>
                <a:lnTo>
                  <a:pt x="76200" y="270934"/>
                </a:lnTo>
                <a:lnTo>
                  <a:pt x="50800" y="279400"/>
                </a:lnTo>
                <a:lnTo>
                  <a:pt x="25400" y="287867"/>
                </a:lnTo>
                <a:lnTo>
                  <a:pt x="25400" y="287867"/>
                </a:lnTo>
                <a:lnTo>
                  <a:pt x="0" y="287867"/>
                </a:lnTo>
                <a:lnTo>
                  <a:pt x="0" y="287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5139267" y="4470400"/>
            <a:ext cx="355601" cy="25401"/>
          </a:xfrm>
          <a:custGeom>
            <a:avLst/>
            <a:gdLst/>
            <a:ahLst/>
            <a:cxnLst/>
            <a:rect l="0" t="0" r="0" b="0"/>
            <a:pathLst>
              <a:path w="355601" h="25401">
                <a:moveTo>
                  <a:pt x="16933" y="8467"/>
                </a:moveTo>
                <a:lnTo>
                  <a:pt x="16933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33866" y="25400"/>
                </a:lnTo>
                <a:lnTo>
                  <a:pt x="50800" y="16933"/>
                </a:lnTo>
                <a:lnTo>
                  <a:pt x="84666" y="16933"/>
                </a:lnTo>
                <a:lnTo>
                  <a:pt x="118533" y="8467"/>
                </a:lnTo>
                <a:lnTo>
                  <a:pt x="152400" y="8467"/>
                </a:lnTo>
                <a:lnTo>
                  <a:pt x="186266" y="0"/>
                </a:lnTo>
                <a:lnTo>
                  <a:pt x="220133" y="0"/>
                </a:lnTo>
                <a:lnTo>
                  <a:pt x="254000" y="0"/>
                </a:lnTo>
                <a:lnTo>
                  <a:pt x="287866" y="0"/>
                </a:lnTo>
                <a:lnTo>
                  <a:pt x="313266" y="0"/>
                </a:lnTo>
                <a:lnTo>
                  <a:pt x="338666" y="0"/>
                </a:lnTo>
                <a:lnTo>
                  <a:pt x="338666" y="0"/>
                </a:lnTo>
                <a:lnTo>
                  <a:pt x="355600" y="0"/>
                </a:lnTo>
                <a:lnTo>
                  <a:pt x="3556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5528733" y="4470400"/>
            <a:ext cx="279401" cy="457201"/>
          </a:xfrm>
          <a:custGeom>
            <a:avLst/>
            <a:gdLst/>
            <a:ahLst/>
            <a:cxnLst/>
            <a:rect l="0" t="0" r="0" b="0"/>
            <a:pathLst>
              <a:path w="279401" h="457201">
                <a:moveTo>
                  <a:pt x="0" y="16933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8467" y="42333"/>
                </a:lnTo>
                <a:lnTo>
                  <a:pt x="16934" y="59267"/>
                </a:lnTo>
                <a:lnTo>
                  <a:pt x="25400" y="76200"/>
                </a:lnTo>
                <a:lnTo>
                  <a:pt x="33867" y="93133"/>
                </a:lnTo>
                <a:lnTo>
                  <a:pt x="42334" y="110067"/>
                </a:lnTo>
                <a:lnTo>
                  <a:pt x="50800" y="127000"/>
                </a:lnTo>
                <a:lnTo>
                  <a:pt x="59267" y="135467"/>
                </a:lnTo>
                <a:lnTo>
                  <a:pt x="67734" y="143933"/>
                </a:lnTo>
                <a:lnTo>
                  <a:pt x="84667" y="152400"/>
                </a:lnTo>
                <a:lnTo>
                  <a:pt x="93134" y="152400"/>
                </a:lnTo>
                <a:lnTo>
                  <a:pt x="110067" y="143933"/>
                </a:lnTo>
                <a:lnTo>
                  <a:pt x="127000" y="135467"/>
                </a:lnTo>
                <a:lnTo>
                  <a:pt x="143934" y="118533"/>
                </a:lnTo>
                <a:lnTo>
                  <a:pt x="160867" y="101600"/>
                </a:lnTo>
                <a:lnTo>
                  <a:pt x="186267" y="84667"/>
                </a:lnTo>
                <a:lnTo>
                  <a:pt x="203200" y="59267"/>
                </a:lnTo>
                <a:lnTo>
                  <a:pt x="220134" y="42333"/>
                </a:lnTo>
                <a:lnTo>
                  <a:pt x="237067" y="25400"/>
                </a:lnTo>
                <a:lnTo>
                  <a:pt x="254000" y="16933"/>
                </a:lnTo>
                <a:lnTo>
                  <a:pt x="262467" y="8467"/>
                </a:lnTo>
                <a:lnTo>
                  <a:pt x="270934" y="0"/>
                </a:lnTo>
                <a:lnTo>
                  <a:pt x="279400" y="0"/>
                </a:lnTo>
                <a:lnTo>
                  <a:pt x="279400" y="0"/>
                </a:lnTo>
                <a:lnTo>
                  <a:pt x="279400" y="8467"/>
                </a:lnTo>
                <a:lnTo>
                  <a:pt x="279400" y="16933"/>
                </a:lnTo>
                <a:lnTo>
                  <a:pt x="270934" y="42333"/>
                </a:lnTo>
                <a:lnTo>
                  <a:pt x="262467" y="59267"/>
                </a:lnTo>
                <a:lnTo>
                  <a:pt x="254000" y="84667"/>
                </a:lnTo>
                <a:lnTo>
                  <a:pt x="245534" y="118533"/>
                </a:lnTo>
                <a:lnTo>
                  <a:pt x="228600" y="152400"/>
                </a:lnTo>
                <a:lnTo>
                  <a:pt x="211667" y="186267"/>
                </a:lnTo>
                <a:lnTo>
                  <a:pt x="194734" y="220133"/>
                </a:lnTo>
                <a:lnTo>
                  <a:pt x="177800" y="262467"/>
                </a:lnTo>
                <a:lnTo>
                  <a:pt x="160867" y="296333"/>
                </a:lnTo>
                <a:lnTo>
                  <a:pt x="152400" y="330200"/>
                </a:lnTo>
                <a:lnTo>
                  <a:pt x="135467" y="364067"/>
                </a:lnTo>
                <a:lnTo>
                  <a:pt x="127000" y="389467"/>
                </a:lnTo>
                <a:lnTo>
                  <a:pt x="118534" y="414867"/>
                </a:lnTo>
                <a:lnTo>
                  <a:pt x="110067" y="431800"/>
                </a:lnTo>
                <a:lnTo>
                  <a:pt x="110067" y="448733"/>
                </a:lnTo>
                <a:lnTo>
                  <a:pt x="110067" y="448733"/>
                </a:lnTo>
                <a:lnTo>
                  <a:pt x="110067" y="457200"/>
                </a:lnTo>
                <a:lnTo>
                  <a:pt x="110067" y="457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5842000" y="4597400"/>
            <a:ext cx="414868" cy="33868"/>
          </a:xfrm>
          <a:custGeom>
            <a:avLst/>
            <a:gdLst/>
            <a:ahLst/>
            <a:cxnLst/>
            <a:rect l="0" t="0" r="0" b="0"/>
            <a:pathLst>
              <a:path w="414868" h="33868">
                <a:moveTo>
                  <a:pt x="0" y="33867"/>
                </a:moveTo>
                <a:lnTo>
                  <a:pt x="8467" y="33867"/>
                </a:lnTo>
                <a:lnTo>
                  <a:pt x="8467" y="33867"/>
                </a:lnTo>
                <a:lnTo>
                  <a:pt x="16933" y="33867"/>
                </a:lnTo>
                <a:lnTo>
                  <a:pt x="25400" y="33867"/>
                </a:lnTo>
                <a:lnTo>
                  <a:pt x="42333" y="33867"/>
                </a:lnTo>
                <a:lnTo>
                  <a:pt x="59267" y="33867"/>
                </a:lnTo>
                <a:lnTo>
                  <a:pt x="76200" y="33867"/>
                </a:lnTo>
                <a:lnTo>
                  <a:pt x="101600" y="33867"/>
                </a:lnTo>
                <a:lnTo>
                  <a:pt x="127000" y="33867"/>
                </a:lnTo>
                <a:lnTo>
                  <a:pt x="152400" y="33867"/>
                </a:lnTo>
                <a:lnTo>
                  <a:pt x="177800" y="25400"/>
                </a:lnTo>
                <a:lnTo>
                  <a:pt x="203200" y="25400"/>
                </a:lnTo>
                <a:lnTo>
                  <a:pt x="228600" y="25400"/>
                </a:lnTo>
                <a:lnTo>
                  <a:pt x="254000" y="25400"/>
                </a:lnTo>
                <a:lnTo>
                  <a:pt x="287867" y="25400"/>
                </a:lnTo>
                <a:lnTo>
                  <a:pt x="313267" y="25400"/>
                </a:lnTo>
                <a:lnTo>
                  <a:pt x="330200" y="25400"/>
                </a:lnTo>
                <a:lnTo>
                  <a:pt x="355600" y="25400"/>
                </a:lnTo>
                <a:lnTo>
                  <a:pt x="372533" y="25400"/>
                </a:lnTo>
                <a:lnTo>
                  <a:pt x="381000" y="25400"/>
                </a:lnTo>
                <a:lnTo>
                  <a:pt x="397933" y="25400"/>
                </a:lnTo>
                <a:lnTo>
                  <a:pt x="406400" y="25400"/>
                </a:lnTo>
                <a:lnTo>
                  <a:pt x="406400" y="25400"/>
                </a:lnTo>
                <a:lnTo>
                  <a:pt x="414867" y="16933"/>
                </a:lnTo>
                <a:lnTo>
                  <a:pt x="414867" y="16933"/>
                </a:lnTo>
                <a:lnTo>
                  <a:pt x="414867" y="16933"/>
                </a:lnTo>
                <a:lnTo>
                  <a:pt x="414867" y="8467"/>
                </a:lnTo>
                <a:lnTo>
                  <a:pt x="406400" y="8467"/>
                </a:lnTo>
                <a:lnTo>
                  <a:pt x="406400" y="8467"/>
                </a:lnTo>
                <a:lnTo>
                  <a:pt x="397933" y="8467"/>
                </a:lnTo>
                <a:lnTo>
                  <a:pt x="397933" y="8467"/>
                </a:lnTo>
                <a:lnTo>
                  <a:pt x="389467" y="8467"/>
                </a:lnTo>
                <a:lnTo>
                  <a:pt x="389467" y="8467"/>
                </a:lnTo>
                <a:lnTo>
                  <a:pt x="389467" y="8467"/>
                </a:lnTo>
                <a:lnTo>
                  <a:pt x="381000" y="0"/>
                </a:lnTo>
                <a:lnTo>
                  <a:pt x="3810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6358467" y="4470400"/>
            <a:ext cx="33867" cy="381001"/>
          </a:xfrm>
          <a:custGeom>
            <a:avLst/>
            <a:gdLst/>
            <a:ahLst/>
            <a:cxnLst/>
            <a:rect l="0" t="0" r="0" b="0"/>
            <a:pathLst>
              <a:path w="33867" h="3810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25400" y="25400"/>
                </a:lnTo>
                <a:lnTo>
                  <a:pt x="25400" y="42333"/>
                </a:lnTo>
                <a:lnTo>
                  <a:pt x="25400" y="59267"/>
                </a:lnTo>
                <a:lnTo>
                  <a:pt x="33866" y="76200"/>
                </a:lnTo>
                <a:lnTo>
                  <a:pt x="33866" y="101600"/>
                </a:lnTo>
                <a:lnTo>
                  <a:pt x="33866" y="118533"/>
                </a:lnTo>
                <a:lnTo>
                  <a:pt x="33866" y="152400"/>
                </a:lnTo>
                <a:lnTo>
                  <a:pt x="33866" y="177800"/>
                </a:lnTo>
                <a:lnTo>
                  <a:pt x="33866" y="203200"/>
                </a:lnTo>
                <a:lnTo>
                  <a:pt x="33866" y="228600"/>
                </a:lnTo>
                <a:lnTo>
                  <a:pt x="25400" y="262467"/>
                </a:lnTo>
                <a:lnTo>
                  <a:pt x="25400" y="287867"/>
                </a:lnTo>
                <a:lnTo>
                  <a:pt x="16933" y="313267"/>
                </a:lnTo>
                <a:lnTo>
                  <a:pt x="16933" y="330200"/>
                </a:lnTo>
                <a:lnTo>
                  <a:pt x="8466" y="347133"/>
                </a:lnTo>
                <a:lnTo>
                  <a:pt x="8466" y="364067"/>
                </a:lnTo>
                <a:lnTo>
                  <a:pt x="0" y="372533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6426200" y="4326467"/>
            <a:ext cx="279401" cy="711201"/>
          </a:xfrm>
          <a:custGeom>
            <a:avLst/>
            <a:gdLst/>
            <a:ahLst/>
            <a:cxnLst/>
            <a:rect l="0" t="0" r="0" b="0"/>
            <a:pathLst>
              <a:path w="279401" h="7112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33867" y="8466"/>
                </a:lnTo>
                <a:lnTo>
                  <a:pt x="50800" y="16933"/>
                </a:lnTo>
                <a:lnTo>
                  <a:pt x="67733" y="33866"/>
                </a:lnTo>
                <a:lnTo>
                  <a:pt x="93134" y="50800"/>
                </a:lnTo>
                <a:lnTo>
                  <a:pt x="118533" y="67733"/>
                </a:lnTo>
                <a:lnTo>
                  <a:pt x="152400" y="93133"/>
                </a:lnTo>
                <a:lnTo>
                  <a:pt x="177800" y="127000"/>
                </a:lnTo>
                <a:lnTo>
                  <a:pt x="203200" y="160866"/>
                </a:lnTo>
                <a:lnTo>
                  <a:pt x="228600" y="194733"/>
                </a:lnTo>
                <a:lnTo>
                  <a:pt x="254000" y="228600"/>
                </a:lnTo>
                <a:lnTo>
                  <a:pt x="270933" y="262466"/>
                </a:lnTo>
                <a:lnTo>
                  <a:pt x="279400" y="304800"/>
                </a:lnTo>
                <a:lnTo>
                  <a:pt x="279400" y="347133"/>
                </a:lnTo>
                <a:lnTo>
                  <a:pt x="279400" y="381000"/>
                </a:lnTo>
                <a:lnTo>
                  <a:pt x="270933" y="423333"/>
                </a:lnTo>
                <a:lnTo>
                  <a:pt x="254000" y="465666"/>
                </a:lnTo>
                <a:lnTo>
                  <a:pt x="237066" y="499533"/>
                </a:lnTo>
                <a:lnTo>
                  <a:pt x="211667" y="541866"/>
                </a:lnTo>
                <a:lnTo>
                  <a:pt x="177800" y="575733"/>
                </a:lnTo>
                <a:lnTo>
                  <a:pt x="135467" y="618066"/>
                </a:lnTo>
                <a:lnTo>
                  <a:pt x="101600" y="651933"/>
                </a:lnTo>
                <a:lnTo>
                  <a:pt x="67733" y="677333"/>
                </a:lnTo>
                <a:lnTo>
                  <a:pt x="25400" y="694266"/>
                </a:lnTo>
                <a:lnTo>
                  <a:pt x="25400" y="694266"/>
                </a:lnTo>
                <a:lnTo>
                  <a:pt x="0" y="711200"/>
                </a:lnTo>
                <a:lnTo>
                  <a:pt x="0" y="711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4936067" y="4292600"/>
            <a:ext cx="203201" cy="804334"/>
          </a:xfrm>
          <a:custGeom>
            <a:avLst/>
            <a:gdLst/>
            <a:ahLst/>
            <a:cxnLst/>
            <a:rect l="0" t="0" r="0" b="0"/>
            <a:pathLst>
              <a:path w="203201" h="804334">
                <a:moveTo>
                  <a:pt x="203200" y="0"/>
                </a:moveTo>
                <a:lnTo>
                  <a:pt x="194733" y="0"/>
                </a:lnTo>
                <a:lnTo>
                  <a:pt x="186266" y="8467"/>
                </a:lnTo>
                <a:lnTo>
                  <a:pt x="160866" y="25400"/>
                </a:lnTo>
                <a:lnTo>
                  <a:pt x="135466" y="42333"/>
                </a:lnTo>
                <a:lnTo>
                  <a:pt x="110066" y="59267"/>
                </a:lnTo>
                <a:lnTo>
                  <a:pt x="93133" y="84667"/>
                </a:lnTo>
                <a:lnTo>
                  <a:pt x="76200" y="110067"/>
                </a:lnTo>
                <a:lnTo>
                  <a:pt x="50800" y="143933"/>
                </a:lnTo>
                <a:lnTo>
                  <a:pt x="33866" y="177800"/>
                </a:lnTo>
                <a:lnTo>
                  <a:pt x="25400" y="220133"/>
                </a:lnTo>
                <a:lnTo>
                  <a:pt x="16933" y="262467"/>
                </a:lnTo>
                <a:lnTo>
                  <a:pt x="0" y="304800"/>
                </a:lnTo>
                <a:lnTo>
                  <a:pt x="0" y="355600"/>
                </a:lnTo>
                <a:lnTo>
                  <a:pt x="0" y="406400"/>
                </a:lnTo>
                <a:lnTo>
                  <a:pt x="8466" y="448733"/>
                </a:lnTo>
                <a:lnTo>
                  <a:pt x="16933" y="499533"/>
                </a:lnTo>
                <a:lnTo>
                  <a:pt x="25400" y="541867"/>
                </a:lnTo>
                <a:lnTo>
                  <a:pt x="33866" y="584200"/>
                </a:lnTo>
                <a:lnTo>
                  <a:pt x="50800" y="626533"/>
                </a:lnTo>
                <a:lnTo>
                  <a:pt x="76200" y="677333"/>
                </a:lnTo>
                <a:lnTo>
                  <a:pt x="93133" y="711200"/>
                </a:lnTo>
                <a:lnTo>
                  <a:pt x="118533" y="745067"/>
                </a:lnTo>
                <a:lnTo>
                  <a:pt x="143933" y="778933"/>
                </a:lnTo>
                <a:lnTo>
                  <a:pt x="143933" y="778933"/>
                </a:lnTo>
                <a:lnTo>
                  <a:pt x="169333" y="804333"/>
                </a:lnTo>
                <a:lnTo>
                  <a:pt x="169333" y="804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7044266" y="4555067"/>
            <a:ext cx="372535" cy="372534"/>
          </a:xfrm>
          <a:custGeom>
            <a:avLst/>
            <a:gdLst/>
            <a:ahLst/>
            <a:cxnLst/>
            <a:rect l="0" t="0" r="0" b="0"/>
            <a:pathLst>
              <a:path w="372535" h="372534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8466"/>
                </a:lnTo>
                <a:lnTo>
                  <a:pt x="76200" y="8466"/>
                </a:lnTo>
                <a:lnTo>
                  <a:pt x="76200" y="16933"/>
                </a:lnTo>
                <a:lnTo>
                  <a:pt x="76200" y="25400"/>
                </a:lnTo>
                <a:lnTo>
                  <a:pt x="76200" y="42333"/>
                </a:lnTo>
                <a:lnTo>
                  <a:pt x="76200" y="50800"/>
                </a:lnTo>
                <a:lnTo>
                  <a:pt x="76200" y="67733"/>
                </a:lnTo>
                <a:lnTo>
                  <a:pt x="76200" y="84666"/>
                </a:lnTo>
                <a:lnTo>
                  <a:pt x="76200" y="110066"/>
                </a:lnTo>
                <a:lnTo>
                  <a:pt x="67734" y="127000"/>
                </a:lnTo>
                <a:lnTo>
                  <a:pt x="67734" y="135466"/>
                </a:lnTo>
                <a:lnTo>
                  <a:pt x="76200" y="152400"/>
                </a:lnTo>
                <a:lnTo>
                  <a:pt x="84668" y="160866"/>
                </a:lnTo>
                <a:lnTo>
                  <a:pt x="93134" y="169333"/>
                </a:lnTo>
                <a:lnTo>
                  <a:pt x="110067" y="177800"/>
                </a:lnTo>
                <a:lnTo>
                  <a:pt x="127001" y="177800"/>
                </a:lnTo>
                <a:lnTo>
                  <a:pt x="143934" y="186266"/>
                </a:lnTo>
                <a:lnTo>
                  <a:pt x="169334" y="186266"/>
                </a:lnTo>
                <a:lnTo>
                  <a:pt x="194734" y="177800"/>
                </a:lnTo>
                <a:lnTo>
                  <a:pt x="220134" y="177800"/>
                </a:lnTo>
                <a:lnTo>
                  <a:pt x="245534" y="177800"/>
                </a:lnTo>
                <a:lnTo>
                  <a:pt x="270934" y="177800"/>
                </a:lnTo>
                <a:lnTo>
                  <a:pt x="296334" y="177800"/>
                </a:lnTo>
                <a:lnTo>
                  <a:pt x="321734" y="186266"/>
                </a:lnTo>
                <a:lnTo>
                  <a:pt x="338667" y="186266"/>
                </a:lnTo>
                <a:lnTo>
                  <a:pt x="355601" y="194733"/>
                </a:lnTo>
                <a:lnTo>
                  <a:pt x="372534" y="203200"/>
                </a:lnTo>
                <a:lnTo>
                  <a:pt x="372534" y="211666"/>
                </a:lnTo>
                <a:lnTo>
                  <a:pt x="372534" y="228600"/>
                </a:lnTo>
                <a:lnTo>
                  <a:pt x="364067" y="237066"/>
                </a:lnTo>
                <a:lnTo>
                  <a:pt x="347134" y="254000"/>
                </a:lnTo>
                <a:lnTo>
                  <a:pt x="330201" y="270933"/>
                </a:lnTo>
                <a:lnTo>
                  <a:pt x="304800" y="287866"/>
                </a:lnTo>
                <a:lnTo>
                  <a:pt x="270934" y="304800"/>
                </a:lnTo>
                <a:lnTo>
                  <a:pt x="237068" y="321733"/>
                </a:lnTo>
                <a:lnTo>
                  <a:pt x="203201" y="330200"/>
                </a:lnTo>
                <a:lnTo>
                  <a:pt x="177801" y="347133"/>
                </a:lnTo>
                <a:lnTo>
                  <a:pt x="143934" y="355600"/>
                </a:lnTo>
                <a:lnTo>
                  <a:pt x="110067" y="364066"/>
                </a:lnTo>
                <a:lnTo>
                  <a:pt x="76200" y="372533"/>
                </a:lnTo>
                <a:lnTo>
                  <a:pt x="50801" y="372533"/>
                </a:lnTo>
                <a:lnTo>
                  <a:pt x="33867" y="372533"/>
                </a:lnTo>
                <a:lnTo>
                  <a:pt x="16934" y="355600"/>
                </a:lnTo>
                <a:lnTo>
                  <a:pt x="16934" y="355600"/>
                </a:lnTo>
                <a:lnTo>
                  <a:pt x="0" y="347133"/>
                </a:lnTo>
                <a:lnTo>
                  <a:pt x="0" y="347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7103533" y="4555067"/>
            <a:ext cx="262468" cy="25401"/>
          </a:xfrm>
          <a:custGeom>
            <a:avLst/>
            <a:gdLst/>
            <a:ahLst/>
            <a:cxnLst/>
            <a:rect l="0" t="0" r="0" b="0"/>
            <a:pathLst>
              <a:path w="262468" h="25401">
                <a:moveTo>
                  <a:pt x="8467" y="25400"/>
                </a:moveTo>
                <a:lnTo>
                  <a:pt x="8467" y="25400"/>
                </a:lnTo>
                <a:lnTo>
                  <a:pt x="8467" y="16933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25401" y="8466"/>
                </a:lnTo>
                <a:lnTo>
                  <a:pt x="42334" y="8466"/>
                </a:lnTo>
                <a:lnTo>
                  <a:pt x="59267" y="8466"/>
                </a:lnTo>
                <a:lnTo>
                  <a:pt x="84667" y="8466"/>
                </a:lnTo>
                <a:lnTo>
                  <a:pt x="110067" y="8466"/>
                </a:lnTo>
                <a:lnTo>
                  <a:pt x="135467" y="0"/>
                </a:lnTo>
                <a:lnTo>
                  <a:pt x="152400" y="0"/>
                </a:lnTo>
                <a:lnTo>
                  <a:pt x="177801" y="0"/>
                </a:lnTo>
                <a:lnTo>
                  <a:pt x="203200" y="0"/>
                </a:lnTo>
                <a:lnTo>
                  <a:pt x="220134" y="0"/>
                </a:lnTo>
                <a:lnTo>
                  <a:pt x="245533" y="0"/>
                </a:lnTo>
                <a:lnTo>
                  <a:pt x="245533" y="0"/>
                </a:lnTo>
                <a:lnTo>
                  <a:pt x="262467" y="0"/>
                </a:lnTo>
                <a:lnTo>
                  <a:pt x="2624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7459133" y="4546600"/>
            <a:ext cx="279402" cy="431801"/>
          </a:xfrm>
          <a:custGeom>
            <a:avLst/>
            <a:gdLst/>
            <a:ahLst/>
            <a:cxnLst/>
            <a:rect l="0" t="0" r="0" b="0"/>
            <a:pathLst>
              <a:path w="279402" h="4318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4" y="8467"/>
                </a:lnTo>
                <a:lnTo>
                  <a:pt x="16934" y="16933"/>
                </a:lnTo>
                <a:lnTo>
                  <a:pt x="25400" y="25400"/>
                </a:lnTo>
                <a:lnTo>
                  <a:pt x="33867" y="33867"/>
                </a:lnTo>
                <a:lnTo>
                  <a:pt x="42333" y="50800"/>
                </a:lnTo>
                <a:lnTo>
                  <a:pt x="42333" y="59267"/>
                </a:lnTo>
                <a:lnTo>
                  <a:pt x="50801" y="76200"/>
                </a:lnTo>
                <a:lnTo>
                  <a:pt x="59267" y="93133"/>
                </a:lnTo>
                <a:lnTo>
                  <a:pt x="67734" y="101600"/>
                </a:lnTo>
                <a:lnTo>
                  <a:pt x="84667" y="110067"/>
                </a:lnTo>
                <a:lnTo>
                  <a:pt x="93134" y="118533"/>
                </a:lnTo>
                <a:lnTo>
                  <a:pt x="110067" y="118533"/>
                </a:lnTo>
                <a:lnTo>
                  <a:pt x="127001" y="118533"/>
                </a:lnTo>
                <a:lnTo>
                  <a:pt x="143934" y="118533"/>
                </a:lnTo>
                <a:lnTo>
                  <a:pt x="160867" y="110067"/>
                </a:lnTo>
                <a:lnTo>
                  <a:pt x="177800" y="110067"/>
                </a:lnTo>
                <a:lnTo>
                  <a:pt x="194733" y="93133"/>
                </a:lnTo>
                <a:lnTo>
                  <a:pt x="211667" y="84667"/>
                </a:lnTo>
                <a:lnTo>
                  <a:pt x="228600" y="76200"/>
                </a:lnTo>
                <a:lnTo>
                  <a:pt x="245534" y="59267"/>
                </a:lnTo>
                <a:lnTo>
                  <a:pt x="254000" y="42333"/>
                </a:lnTo>
                <a:lnTo>
                  <a:pt x="262467" y="33867"/>
                </a:lnTo>
                <a:lnTo>
                  <a:pt x="270933" y="25400"/>
                </a:lnTo>
                <a:lnTo>
                  <a:pt x="279401" y="16933"/>
                </a:lnTo>
                <a:lnTo>
                  <a:pt x="279401" y="8467"/>
                </a:lnTo>
                <a:lnTo>
                  <a:pt x="279401" y="8467"/>
                </a:lnTo>
                <a:lnTo>
                  <a:pt x="279401" y="8467"/>
                </a:lnTo>
                <a:lnTo>
                  <a:pt x="279401" y="16933"/>
                </a:lnTo>
                <a:lnTo>
                  <a:pt x="279401" y="25400"/>
                </a:lnTo>
                <a:lnTo>
                  <a:pt x="270933" y="42333"/>
                </a:lnTo>
                <a:lnTo>
                  <a:pt x="262467" y="59267"/>
                </a:lnTo>
                <a:lnTo>
                  <a:pt x="254000" y="84667"/>
                </a:lnTo>
                <a:lnTo>
                  <a:pt x="245534" y="110067"/>
                </a:lnTo>
                <a:lnTo>
                  <a:pt x="228600" y="135467"/>
                </a:lnTo>
                <a:lnTo>
                  <a:pt x="220134" y="160867"/>
                </a:lnTo>
                <a:lnTo>
                  <a:pt x="203201" y="194733"/>
                </a:lnTo>
                <a:lnTo>
                  <a:pt x="194733" y="228600"/>
                </a:lnTo>
                <a:lnTo>
                  <a:pt x="186267" y="254000"/>
                </a:lnTo>
                <a:lnTo>
                  <a:pt x="177800" y="287867"/>
                </a:lnTo>
                <a:lnTo>
                  <a:pt x="169334" y="313267"/>
                </a:lnTo>
                <a:lnTo>
                  <a:pt x="160867" y="347133"/>
                </a:lnTo>
                <a:lnTo>
                  <a:pt x="152400" y="364067"/>
                </a:lnTo>
                <a:lnTo>
                  <a:pt x="143934" y="389467"/>
                </a:lnTo>
                <a:lnTo>
                  <a:pt x="143934" y="397933"/>
                </a:lnTo>
                <a:lnTo>
                  <a:pt x="135467" y="414867"/>
                </a:lnTo>
                <a:lnTo>
                  <a:pt x="127001" y="423333"/>
                </a:lnTo>
                <a:lnTo>
                  <a:pt x="127001" y="431800"/>
                </a:lnTo>
                <a:lnTo>
                  <a:pt x="127001" y="431800"/>
                </a:lnTo>
                <a:lnTo>
                  <a:pt x="118533" y="431800"/>
                </a:lnTo>
                <a:lnTo>
                  <a:pt x="118533" y="431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7814734" y="4453467"/>
            <a:ext cx="8467" cy="1"/>
          </a:xfrm>
          <a:custGeom>
            <a:avLst/>
            <a:gdLst/>
            <a:ahLst/>
            <a:cxnLst/>
            <a:rect l="0" t="0" r="0" b="0"/>
            <a:pathLst>
              <a:path w="8467" h="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7730066" y="4360333"/>
            <a:ext cx="287868" cy="127001"/>
          </a:xfrm>
          <a:custGeom>
            <a:avLst/>
            <a:gdLst/>
            <a:ahLst/>
            <a:cxnLst/>
            <a:rect l="0" t="0" r="0" b="0"/>
            <a:pathLst>
              <a:path w="287868" h="127001">
                <a:moveTo>
                  <a:pt x="0" y="42334"/>
                </a:moveTo>
                <a:lnTo>
                  <a:pt x="0" y="42334"/>
                </a:lnTo>
                <a:lnTo>
                  <a:pt x="0" y="42334"/>
                </a:lnTo>
                <a:lnTo>
                  <a:pt x="0" y="33867"/>
                </a:lnTo>
                <a:lnTo>
                  <a:pt x="8468" y="33867"/>
                </a:lnTo>
                <a:lnTo>
                  <a:pt x="8468" y="33867"/>
                </a:lnTo>
                <a:lnTo>
                  <a:pt x="16934" y="25400"/>
                </a:lnTo>
                <a:lnTo>
                  <a:pt x="25401" y="25400"/>
                </a:lnTo>
                <a:lnTo>
                  <a:pt x="33867" y="16934"/>
                </a:lnTo>
                <a:lnTo>
                  <a:pt x="50801" y="16934"/>
                </a:lnTo>
                <a:lnTo>
                  <a:pt x="67734" y="8467"/>
                </a:lnTo>
                <a:lnTo>
                  <a:pt x="76200" y="8467"/>
                </a:lnTo>
                <a:lnTo>
                  <a:pt x="84668" y="0"/>
                </a:lnTo>
                <a:lnTo>
                  <a:pt x="101601" y="0"/>
                </a:lnTo>
                <a:lnTo>
                  <a:pt x="110067" y="0"/>
                </a:lnTo>
                <a:lnTo>
                  <a:pt x="118534" y="0"/>
                </a:lnTo>
                <a:lnTo>
                  <a:pt x="127001" y="8467"/>
                </a:lnTo>
                <a:lnTo>
                  <a:pt x="127001" y="8467"/>
                </a:lnTo>
                <a:lnTo>
                  <a:pt x="135467" y="16934"/>
                </a:lnTo>
                <a:lnTo>
                  <a:pt x="135467" y="16934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33867"/>
                </a:lnTo>
                <a:lnTo>
                  <a:pt x="135467" y="42334"/>
                </a:lnTo>
                <a:lnTo>
                  <a:pt x="135467" y="50800"/>
                </a:lnTo>
                <a:lnTo>
                  <a:pt x="135467" y="59267"/>
                </a:lnTo>
                <a:lnTo>
                  <a:pt x="135467" y="59267"/>
                </a:lnTo>
                <a:lnTo>
                  <a:pt x="127001" y="67734"/>
                </a:lnTo>
                <a:lnTo>
                  <a:pt x="127001" y="76200"/>
                </a:lnTo>
                <a:lnTo>
                  <a:pt x="118534" y="84667"/>
                </a:lnTo>
                <a:lnTo>
                  <a:pt x="118534" y="93134"/>
                </a:lnTo>
                <a:lnTo>
                  <a:pt x="110067" y="101600"/>
                </a:lnTo>
                <a:lnTo>
                  <a:pt x="110067" y="101600"/>
                </a:lnTo>
                <a:lnTo>
                  <a:pt x="101601" y="110067"/>
                </a:lnTo>
                <a:lnTo>
                  <a:pt x="101601" y="110067"/>
                </a:lnTo>
                <a:lnTo>
                  <a:pt x="101601" y="118534"/>
                </a:lnTo>
                <a:lnTo>
                  <a:pt x="101601" y="118534"/>
                </a:lnTo>
                <a:lnTo>
                  <a:pt x="110067" y="127000"/>
                </a:lnTo>
                <a:lnTo>
                  <a:pt x="118534" y="127000"/>
                </a:lnTo>
                <a:lnTo>
                  <a:pt x="118534" y="127000"/>
                </a:lnTo>
                <a:lnTo>
                  <a:pt x="135467" y="127000"/>
                </a:lnTo>
                <a:lnTo>
                  <a:pt x="143934" y="127000"/>
                </a:lnTo>
                <a:lnTo>
                  <a:pt x="169334" y="127000"/>
                </a:lnTo>
                <a:lnTo>
                  <a:pt x="186267" y="127000"/>
                </a:lnTo>
                <a:lnTo>
                  <a:pt x="203201" y="118534"/>
                </a:lnTo>
                <a:lnTo>
                  <a:pt x="237068" y="118534"/>
                </a:lnTo>
                <a:lnTo>
                  <a:pt x="254001" y="118534"/>
                </a:lnTo>
                <a:lnTo>
                  <a:pt x="270934" y="118534"/>
                </a:lnTo>
                <a:lnTo>
                  <a:pt x="279401" y="118534"/>
                </a:lnTo>
                <a:lnTo>
                  <a:pt x="279401" y="118534"/>
                </a:lnTo>
                <a:lnTo>
                  <a:pt x="287867" y="110067"/>
                </a:lnTo>
                <a:lnTo>
                  <a:pt x="287867" y="110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7696200" y="4512733"/>
            <a:ext cx="143934" cy="448735"/>
          </a:xfrm>
          <a:custGeom>
            <a:avLst/>
            <a:gdLst/>
            <a:ahLst/>
            <a:cxnLst/>
            <a:rect l="0" t="0" r="0" b="0"/>
            <a:pathLst>
              <a:path w="143934" h="448735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42334" y="0"/>
                </a:lnTo>
                <a:lnTo>
                  <a:pt x="50800" y="0"/>
                </a:lnTo>
                <a:lnTo>
                  <a:pt x="59267" y="8467"/>
                </a:lnTo>
                <a:lnTo>
                  <a:pt x="67733" y="16934"/>
                </a:lnTo>
                <a:lnTo>
                  <a:pt x="76200" y="16934"/>
                </a:lnTo>
                <a:lnTo>
                  <a:pt x="93133" y="33867"/>
                </a:lnTo>
                <a:lnTo>
                  <a:pt x="101600" y="50800"/>
                </a:lnTo>
                <a:lnTo>
                  <a:pt x="118534" y="67734"/>
                </a:lnTo>
                <a:lnTo>
                  <a:pt x="127000" y="84667"/>
                </a:lnTo>
                <a:lnTo>
                  <a:pt x="135467" y="110067"/>
                </a:lnTo>
                <a:lnTo>
                  <a:pt x="143933" y="127000"/>
                </a:lnTo>
                <a:lnTo>
                  <a:pt x="143933" y="152400"/>
                </a:lnTo>
                <a:lnTo>
                  <a:pt x="143933" y="186267"/>
                </a:lnTo>
                <a:lnTo>
                  <a:pt x="143933" y="211667"/>
                </a:lnTo>
                <a:lnTo>
                  <a:pt x="135467" y="237067"/>
                </a:lnTo>
                <a:lnTo>
                  <a:pt x="127000" y="270934"/>
                </a:lnTo>
                <a:lnTo>
                  <a:pt x="110066" y="296334"/>
                </a:lnTo>
                <a:lnTo>
                  <a:pt x="101600" y="330200"/>
                </a:lnTo>
                <a:lnTo>
                  <a:pt x="76200" y="355600"/>
                </a:lnTo>
                <a:lnTo>
                  <a:pt x="59267" y="381000"/>
                </a:lnTo>
                <a:lnTo>
                  <a:pt x="42334" y="414867"/>
                </a:lnTo>
                <a:lnTo>
                  <a:pt x="16933" y="431800"/>
                </a:lnTo>
                <a:lnTo>
                  <a:pt x="16933" y="431800"/>
                </a:lnTo>
                <a:lnTo>
                  <a:pt x="0" y="448734"/>
                </a:lnTo>
                <a:lnTo>
                  <a:pt x="0" y="448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6866467" y="4614333"/>
            <a:ext cx="8467" cy="160868"/>
          </a:xfrm>
          <a:custGeom>
            <a:avLst/>
            <a:gdLst/>
            <a:ahLst/>
            <a:cxnLst/>
            <a:rect l="0" t="0" r="0" b="0"/>
            <a:pathLst>
              <a:path w="8467" h="160868">
                <a:moveTo>
                  <a:pt x="8466" y="0"/>
                </a:moveTo>
                <a:lnTo>
                  <a:pt x="8466" y="8467"/>
                </a:lnTo>
                <a:lnTo>
                  <a:pt x="8466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50800"/>
                </a:lnTo>
                <a:lnTo>
                  <a:pt x="0" y="67734"/>
                </a:lnTo>
                <a:lnTo>
                  <a:pt x="0" y="84667"/>
                </a:lnTo>
                <a:lnTo>
                  <a:pt x="8466" y="110067"/>
                </a:lnTo>
                <a:lnTo>
                  <a:pt x="8466" y="127000"/>
                </a:lnTo>
                <a:lnTo>
                  <a:pt x="8466" y="143934"/>
                </a:lnTo>
                <a:lnTo>
                  <a:pt x="8466" y="143934"/>
                </a:lnTo>
                <a:lnTo>
                  <a:pt x="8466" y="160867"/>
                </a:lnTo>
                <a:lnTo>
                  <a:pt x="8466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6858000" y="4445000"/>
            <a:ext cx="135468" cy="651934"/>
          </a:xfrm>
          <a:custGeom>
            <a:avLst/>
            <a:gdLst/>
            <a:ahLst/>
            <a:cxnLst/>
            <a:rect l="0" t="0" r="0" b="0"/>
            <a:pathLst>
              <a:path w="135468" h="651934">
                <a:moveTo>
                  <a:pt x="127000" y="16933"/>
                </a:moveTo>
                <a:lnTo>
                  <a:pt x="127000" y="16933"/>
                </a:lnTo>
                <a:lnTo>
                  <a:pt x="127000" y="16933"/>
                </a:lnTo>
                <a:lnTo>
                  <a:pt x="118534" y="8467"/>
                </a:lnTo>
                <a:lnTo>
                  <a:pt x="118534" y="8467"/>
                </a:lnTo>
                <a:lnTo>
                  <a:pt x="110066" y="0"/>
                </a:lnTo>
                <a:lnTo>
                  <a:pt x="110066" y="0"/>
                </a:lnTo>
                <a:lnTo>
                  <a:pt x="101600" y="0"/>
                </a:lnTo>
                <a:lnTo>
                  <a:pt x="101600" y="0"/>
                </a:lnTo>
                <a:lnTo>
                  <a:pt x="93133" y="8467"/>
                </a:lnTo>
                <a:lnTo>
                  <a:pt x="76200" y="25400"/>
                </a:lnTo>
                <a:lnTo>
                  <a:pt x="67733" y="42333"/>
                </a:lnTo>
                <a:lnTo>
                  <a:pt x="50800" y="59267"/>
                </a:lnTo>
                <a:lnTo>
                  <a:pt x="42334" y="84667"/>
                </a:lnTo>
                <a:lnTo>
                  <a:pt x="25400" y="110067"/>
                </a:lnTo>
                <a:lnTo>
                  <a:pt x="16933" y="135467"/>
                </a:lnTo>
                <a:lnTo>
                  <a:pt x="8467" y="169333"/>
                </a:lnTo>
                <a:lnTo>
                  <a:pt x="8467" y="211667"/>
                </a:lnTo>
                <a:lnTo>
                  <a:pt x="0" y="245533"/>
                </a:lnTo>
                <a:lnTo>
                  <a:pt x="8467" y="279400"/>
                </a:lnTo>
                <a:lnTo>
                  <a:pt x="8467" y="321733"/>
                </a:lnTo>
                <a:lnTo>
                  <a:pt x="16933" y="355600"/>
                </a:lnTo>
                <a:lnTo>
                  <a:pt x="25400" y="389467"/>
                </a:lnTo>
                <a:lnTo>
                  <a:pt x="33866" y="431800"/>
                </a:lnTo>
                <a:lnTo>
                  <a:pt x="50800" y="465667"/>
                </a:lnTo>
                <a:lnTo>
                  <a:pt x="67733" y="499533"/>
                </a:lnTo>
                <a:lnTo>
                  <a:pt x="76200" y="533400"/>
                </a:lnTo>
                <a:lnTo>
                  <a:pt x="84667" y="558800"/>
                </a:lnTo>
                <a:lnTo>
                  <a:pt x="101600" y="584200"/>
                </a:lnTo>
                <a:lnTo>
                  <a:pt x="110066" y="609600"/>
                </a:lnTo>
                <a:lnTo>
                  <a:pt x="127000" y="635000"/>
                </a:lnTo>
                <a:lnTo>
                  <a:pt x="127000" y="635000"/>
                </a:lnTo>
                <a:lnTo>
                  <a:pt x="135467" y="651933"/>
                </a:lnTo>
                <a:lnTo>
                  <a:pt x="135467" y="651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7831667" y="5376333"/>
            <a:ext cx="237067" cy="16935"/>
          </a:xfrm>
          <a:custGeom>
            <a:avLst/>
            <a:gdLst/>
            <a:ahLst/>
            <a:cxnLst/>
            <a:rect l="0" t="0" r="0" b="0"/>
            <a:pathLst>
              <a:path w="237067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8533" y="8467"/>
                </a:lnTo>
                <a:lnTo>
                  <a:pt x="135467" y="8467"/>
                </a:lnTo>
                <a:lnTo>
                  <a:pt x="160866" y="8467"/>
                </a:lnTo>
                <a:lnTo>
                  <a:pt x="177800" y="16934"/>
                </a:lnTo>
                <a:lnTo>
                  <a:pt x="194733" y="16934"/>
                </a:lnTo>
                <a:lnTo>
                  <a:pt x="203199" y="16934"/>
                </a:lnTo>
                <a:lnTo>
                  <a:pt x="220133" y="16934"/>
                </a:lnTo>
                <a:lnTo>
                  <a:pt x="228600" y="16934"/>
                </a:lnTo>
                <a:lnTo>
                  <a:pt x="228600" y="16934"/>
                </a:lnTo>
                <a:lnTo>
                  <a:pt x="237066" y="16934"/>
                </a:lnTo>
                <a:lnTo>
                  <a:pt x="237066" y="16934"/>
                </a:lnTo>
                <a:lnTo>
                  <a:pt x="237066" y="16934"/>
                </a:lnTo>
                <a:lnTo>
                  <a:pt x="237066" y="16934"/>
                </a:lnTo>
                <a:lnTo>
                  <a:pt x="237066" y="16934"/>
                </a:lnTo>
                <a:lnTo>
                  <a:pt x="237066" y="16934"/>
                </a:lnTo>
                <a:lnTo>
                  <a:pt x="237066" y="16934"/>
                </a:lnTo>
                <a:lnTo>
                  <a:pt x="237066" y="16934"/>
                </a:lnTo>
                <a:lnTo>
                  <a:pt x="237066" y="16934"/>
                </a:lnTo>
                <a:lnTo>
                  <a:pt x="237066" y="16934"/>
                </a:lnTo>
                <a:lnTo>
                  <a:pt x="237066" y="16934"/>
                </a:lnTo>
                <a:lnTo>
                  <a:pt x="237066" y="16934"/>
                </a:lnTo>
                <a:lnTo>
                  <a:pt x="237066" y="16934"/>
                </a:lnTo>
                <a:lnTo>
                  <a:pt x="237066" y="16934"/>
                </a:lnTo>
                <a:lnTo>
                  <a:pt x="237066" y="16934"/>
                </a:lnTo>
                <a:lnTo>
                  <a:pt x="237066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7907867" y="5274733"/>
            <a:ext cx="25401" cy="287868"/>
          </a:xfrm>
          <a:custGeom>
            <a:avLst/>
            <a:gdLst/>
            <a:ahLst/>
            <a:cxnLst/>
            <a:rect l="0" t="0" r="0" b="0"/>
            <a:pathLst>
              <a:path w="25401" h="287868">
                <a:moveTo>
                  <a:pt x="8466" y="0"/>
                </a:moveTo>
                <a:lnTo>
                  <a:pt x="8466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8466" y="59267"/>
                </a:lnTo>
                <a:lnTo>
                  <a:pt x="8466" y="67734"/>
                </a:lnTo>
                <a:lnTo>
                  <a:pt x="8466" y="84667"/>
                </a:lnTo>
                <a:lnTo>
                  <a:pt x="8466" y="101600"/>
                </a:lnTo>
                <a:lnTo>
                  <a:pt x="8466" y="118534"/>
                </a:lnTo>
                <a:lnTo>
                  <a:pt x="8466" y="135467"/>
                </a:lnTo>
                <a:lnTo>
                  <a:pt x="8466" y="152400"/>
                </a:lnTo>
                <a:lnTo>
                  <a:pt x="8466" y="177800"/>
                </a:lnTo>
                <a:lnTo>
                  <a:pt x="8466" y="194734"/>
                </a:lnTo>
                <a:lnTo>
                  <a:pt x="8466" y="211667"/>
                </a:lnTo>
                <a:lnTo>
                  <a:pt x="8466" y="220134"/>
                </a:lnTo>
                <a:lnTo>
                  <a:pt x="16933" y="237067"/>
                </a:lnTo>
                <a:lnTo>
                  <a:pt x="16933" y="254000"/>
                </a:lnTo>
                <a:lnTo>
                  <a:pt x="16933" y="270934"/>
                </a:lnTo>
                <a:lnTo>
                  <a:pt x="16933" y="270934"/>
                </a:lnTo>
                <a:lnTo>
                  <a:pt x="25400" y="279400"/>
                </a:lnTo>
                <a:lnTo>
                  <a:pt x="25400" y="287867"/>
                </a:lnTo>
                <a:lnTo>
                  <a:pt x="25400" y="287867"/>
                </a:lnTo>
                <a:lnTo>
                  <a:pt x="25400" y="279400"/>
                </a:lnTo>
                <a:lnTo>
                  <a:pt x="2540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8297333" y="5240867"/>
            <a:ext cx="203202" cy="270934"/>
          </a:xfrm>
          <a:custGeom>
            <a:avLst/>
            <a:gdLst/>
            <a:ahLst/>
            <a:cxnLst/>
            <a:rect l="0" t="0" r="0" b="0"/>
            <a:pathLst>
              <a:path w="203202" h="270934">
                <a:moveTo>
                  <a:pt x="33867" y="8466"/>
                </a:moveTo>
                <a:lnTo>
                  <a:pt x="33867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25400"/>
                </a:lnTo>
                <a:lnTo>
                  <a:pt x="33867" y="25400"/>
                </a:lnTo>
                <a:lnTo>
                  <a:pt x="42333" y="25400"/>
                </a:lnTo>
                <a:lnTo>
                  <a:pt x="42333" y="33866"/>
                </a:lnTo>
                <a:lnTo>
                  <a:pt x="33867" y="33866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50800"/>
                </a:lnTo>
                <a:lnTo>
                  <a:pt x="33867" y="59266"/>
                </a:lnTo>
                <a:lnTo>
                  <a:pt x="33867" y="59266"/>
                </a:lnTo>
                <a:lnTo>
                  <a:pt x="33867" y="59266"/>
                </a:lnTo>
                <a:lnTo>
                  <a:pt x="33867" y="67733"/>
                </a:lnTo>
                <a:lnTo>
                  <a:pt x="33867" y="67733"/>
                </a:lnTo>
                <a:lnTo>
                  <a:pt x="33867" y="67733"/>
                </a:lnTo>
                <a:lnTo>
                  <a:pt x="33867" y="67733"/>
                </a:lnTo>
                <a:lnTo>
                  <a:pt x="33867" y="67733"/>
                </a:lnTo>
                <a:lnTo>
                  <a:pt x="42333" y="67733"/>
                </a:lnTo>
                <a:lnTo>
                  <a:pt x="42333" y="67733"/>
                </a:lnTo>
                <a:lnTo>
                  <a:pt x="50801" y="67733"/>
                </a:lnTo>
                <a:lnTo>
                  <a:pt x="67734" y="67733"/>
                </a:lnTo>
                <a:lnTo>
                  <a:pt x="84667" y="67733"/>
                </a:lnTo>
                <a:lnTo>
                  <a:pt x="101600" y="67733"/>
                </a:lnTo>
                <a:lnTo>
                  <a:pt x="118533" y="76200"/>
                </a:lnTo>
                <a:lnTo>
                  <a:pt x="135467" y="76200"/>
                </a:lnTo>
                <a:lnTo>
                  <a:pt x="152400" y="84666"/>
                </a:lnTo>
                <a:lnTo>
                  <a:pt x="160867" y="84666"/>
                </a:lnTo>
                <a:lnTo>
                  <a:pt x="169334" y="93133"/>
                </a:lnTo>
                <a:lnTo>
                  <a:pt x="177800" y="101600"/>
                </a:lnTo>
                <a:lnTo>
                  <a:pt x="186267" y="110066"/>
                </a:lnTo>
                <a:lnTo>
                  <a:pt x="194733" y="118533"/>
                </a:lnTo>
                <a:lnTo>
                  <a:pt x="194733" y="127000"/>
                </a:lnTo>
                <a:lnTo>
                  <a:pt x="203201" y="143933"/>
                </a:lnTo>
                <a:lnTo>
                  <a:pt x="194733" y="152400"/>
                </a:lnTo>
                <a:lnTo>
                  <a:pt x="194733" y="169333"/>
                </a:lnTo>
                <a:lnTo>
                  <a:pt x="186267" y="186266"/>
                </a:lnTo>
                <a:lnTo>
                  <a:pt x="177800" y="194733"/>
                </a:lnTo>
                <a:lnTo>
                  <a:pt x="160867" y="203200"/>
                </a:lnTo>
                <a:lnTo>
                  <a:pt x="152400" y="220133"/>
                </a:lnTo>
                <a:lnTo>
                  <a:pt x="135467" y="228600"/>
                </a:lnTo>
                <a:lnTo>
                  <a:pt x="118533" y="237066"/>
                </a:lnTo>
                <a:lnTo>
                  <a:pt x="101600" y="245533"/>
                </a:lnTo>
                <a:lnTo>
                  <a:pt x="84667" y="254000"/>
                </a:lnTo>
                <a:lnTo>
                  <a:pt x="67734" y="262466"/>
                </a:lnTo>
                <a:lnTo>
                  <a:pt x="50801" y="270933"/>
                </a:lnTo>
                <a:lnTo>
                  <a:pt x="25400" y="270933"/>
                </a:lnTo>
                <a:lnTo>
                  <a:pt x="25400" y="270933"/>
                </a:lnTo>
                <a:lnTo>
                  <a:pt x="0" y="270933"/>
                </a:lnTo>
                <a:lnTo>
                  <a:pt x="0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8314267" y="5232400"/>
            <a:ext cx="228601" cy="16934"/>
          </a:xfrm>
          <a:custGeom>
            <a:avLst/>
            <a:gdLst/>
            <a:ahLst/>
            <a:cxnLst/>
            <a:rect l="0" t="0" r="0" b="0"/>
            <a:pathLst>
              <a:path w="228601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399" y="0"/>
                </a:lnTo>
                <a:lnTo>
                  <a:pt x="42333" y="0"/>
                </a:lnTo>
                <a:lnTo>
                  <a:pt x="59266" y="0"/>
                </a:lnTo>
                <a:lnTo>
                  <a:pt x="84666" y="0"/>
                </a:lnTo>
                <a:lnTo>
                  <a:pt x="110067" y="8467"/>
                </a:lnTo>
                <a:lnTo>
                  <a:pt x="127000" y="8467"/>
                </a:lnTo>
                <a:lnTo>
                  <a:pt x="143933" y="8467"/>
                </a:lnTo>
                <a:lnTo>
                  <a:pt x="169333" y="8467"/>
                </a:lnTo>
                <a:lnTo>
                  <a:pt x="186267" y="8467"/>
                </a:lnTo>
                <a:lnTo>
                  <a:pt x="203200" y="8467"/>
                </a:lnTo>
                <a:lnTo>
                  <a:pt x="220133" y="16933"/>
                </a:lnTo>
                <a:lnTo>
                  <a:pt x="220133" y="16933"/>
                </a:lnTo>
                <a:lnTo>
                  <a:pt x="228600" y="16933"/>
                </a:lnTo>
                <a:lnTo>
                  <a:pt x="228600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8568266" y="5257800"/>
            <a:ext cx="237069" cy="381001"/>
          </a:xfrm>
          <a:custGeom>
            <a:avLst/>
            <a:gdLst/>
            <a:ahLst/>
            <a:cxnLst/>
            <a:rect l="0" t="0" r="0" b="0"/>
            <a:pathLst>
              <a:path w="237069" h="381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8468" y="67733"/>
                </a:lnTo>
                <a:lnTo>
                  <a:pt x="16934" y="84667"/>
                </a:lnTo>
                <a:lnTo>
                  <a:pt x="25401" y="93133"/>
                </a:lnTo>
                <a:lnTo>
                  <a:pt x="33867" y="110067"/>
                </a:lnTo>
                <a:lnTo>
                  <a:pt x="42334" y="127000"/>
                </a:lnTo>
                <a:lnTo>
                  <a:pt x="59267" y="135467"/>
                </a:lnTo>
                <a:lnTo>
                  <a:pt x="67734" y="143933"/>
                </a:lnTo>
                <a:lnTo>
                  <a:pt x="84668" y="152400"/>
                </a:lnTo>
                <a:lnTo>
                  <a:pt x="101601" y="160867"/>
                </a:lnTo>
                <a:lnTo>
                  <a:pt x="110067" y="160867"/>
                </a:lnTo>
                <a:lnTo>
                  <a:pt x="127001" y="160867"/>
                </a:lnTo>
                <a:lnTo>
                  <a:pt x="135467" y="160867"/>
                </a:lnTo>
                <a:lnTo>
                  <a:pt x="152400" y="160867"/>
                </a:lnTo>
                <a:lnTo>
                  <a:pt x="160868" y="152400"/>
                </a:lnTo>
                <a:lnTo>
                  <a:pt x="169334" y="143933"/>
                </a:lnTo>
                <a:lnTo>
                  <a:pt x="186267" y="135467"/>
                </a:lnTo>
                <a:lnTo>
                  <a:pt x="194734" y="127000"/>
                </a:lnTo>
                <a:lnTo>
                  <a:pt x="203201" y="118533"/>
                </a:lnTo>
                <a:lnTo>
                  <a:pt x="211667" y="110067"/>
                </a:lnTo>
                <a:lnTo>
                  <a:pt x="220134" y="101600"/>
                </a:lnTo>
                <a:lnTo>
                  <a:pt x="228600" y="93133"/>
                </a:lnTo>
                <a:lnTo>
                  <a:pt x="228600" y="84667"/>
                </a:lnTo>
                <a:lnTo>
                  <a:pt x="237068" y="76200"/>
                </a:lnTo>
                <a:lnTo>
                  <a:pt x="237068" y="76200"/>
                </a:lnTo>
                <a:lnTo>
                  <a:pt x="237068" y="76200"/>
                </a:lnTo>
                <a:lnTo>
                  <a:pt x="237068" y="76200"/>
                </a:lnTo>
                <a:lnTo>
                  <a:pt x="237068" y="76200"/>
                </a:lnTo>
                <a:lnTo>
                  <a:pt x="237068" y="76200"/>
                </a:lnTo>
                <a:lnTo>
                  <a:pt x="237068" y="84667"/>
                </a:lnTo>
                <a:lnTo>
                  <a:pt x="228600" y="93133"/>
                </a:lnTo>
                <a:lnTo>
                  <a:pt x="220134" y="101600"/>
                </a:lnTo>
                <a:lnTo>
                  <a:pt x="211667" y="118533"/>
                </a:lnTo>
                <a:lnTo>
                  <a:pt x="203201" y="135467"/>
                </a:lnTo>
                <a:lnTo>
                  <a:pt x="194734" y="152400"/>
                </a:lnTo>
                <a:lnTo>
                  <a:pt x="177801" y="177800"/>
                </a:lnTo>
                <a:lnTo>
                  <a:pt x="169334" y="194733"/>
                </a:lnTo>
                <a:lnTo>
                  <a:pt x="160868" y="220133"/>
                </a:lnTo>
                <a:lnTo>
                  <a:pt x="143934" y="245533"/>
                </a:lnTo>
                <a:lnTo>
                  <a:pt x="135467" y="270933"/>
                </a:lnTo>
                <a:lnTo>
                  <a:pt x="127001" y="287867"/>
                </a:lnTo>
                <a:lnTo>
                  <a:pt x="118534" y="304800"/>
                </a:lnTo>
                <a:lnTo>
                  <a:pt x="118534" y="330200"/>
                </a:lnTo>
                <a:lnTo>
                  <a:pt x="118534" y="347133"/>
                </a:lnTo>
                <a:lnTo>
                  <a:pt x="110067" y="364067"/>
                </a:lnTo>
                <a:lnTo>
                  <a:pt x="118534" y="372533"/>
                </a:lnTo>
                <a:lnTo>
                  <a:pt x="118534" y="372533"/>
                </a:lnTo>
                <a:lnTo>
                  <a:pt x="118534" y="381000"/>
                </a:lnTo>
                <a:lnTo>
                  <a:pt x="118534" y="381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8949266" y="5300133"/>
            <a:ext cx="1" cy="228601"/>
          </a:xfrm>
          <a:custGeom>
            <a:avLst/>
            <a:gdLst/>
            <a:ahLst/>
            <a:cxnLst/>
            <a:rect l="0" t="0" r="0" b="0"/>
            <a:pathLst>
              <a:path w="1" h="2286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01600"/>
                </a:lnTo>
                <a:lnTo>
                  <a:pt x="0" y="118534"/>
                </a:lnTo>
                <a:lnTo>
                  <a:pt x="0" y="127000"/>
                </a:lnTo>
                <a:lnTo>
                  <a:pt x="0" y="143934"/>
                </a:lnTo>
                <a:lnTo>
                  <a:pt x="0" y="152400"/>
                </a:lnTo>
                <a:lnTo>
                  <a:pt x="0" y="169334"/>
                </a:lnTo>
                <a:lnTo>
                  <a:pt x="0" y="177800"/>
                </a:lnTo>
                <a:lnTo>
                  <a:pt x="0" y="186267"/>
                </a:lnTo>
                <a:lnTo>
                  <a:pt x="0" y="194734"/>
                </a:lnTo>
                <a:lnTo>
                  <a:pt x="0" y="203200"/>
                </a:lnTo>
                <a:lnTo>
                  <a:pt x="0" y="211667"/>
                </a:lnTo>
                <a:lnTo>
                  <a:pt x="0" y="220134"/>
                </a:lnTo>
                <a:lnTo>
                  <a:pt x="0" y="220134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8830733" y="5393267"/>
            <a:ext cx="279402" cy="59267"/>
          </a:xfrm>
          <a:custGeom>
            <a:avLst/>
            <a:gdLst/>
            <a:ahLst/>
            <a:cxnLst/>
            <a:rect l="0" t="0" r="0" b="0"/>
            <a:pathLst>
              <a:path w="279402" h="59267">
                <a:moveTo>
                  <a:pt x="8467" y="33866"/>
                </a:moveTo>
                <a:lnTo>
                  <a:pt x="8467" y="33866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8466"/>
                </a:lnTo>
                <a:lnTo>
                  <a:pt x="8467" y="8466"/>
                </a:lnTo>
                <a:lnTo>
                  <a:pt x="8467" y="0"/>
                </a:lnTo>
                <a:lnTo>
                  <a:pt x="16934" y="0"/>
                </a:lnTo>
                <a:lnTo>
                  <a:pt x="33867" y="0"/>
                </a:lnTo>
                <a:lnTo>
                  <a:pt x="50801" y="0"/>
                </a:lnTo>
                <a:lnTo>
                  <a:pt x="67734" y="0"/>
                </a:lnTo>
                <a:lnTo>
                  <a:pt x="93134" y="0"/>
                </a:lnTo>
                <a:lnTo>
                  <a:pt x="127001" y="8466"/>
                </a:lnTo>
                <a:lnTo>
                  <a:pt x="160867" y="16933"/>
                </a:lnTo>
                <a:lnTo>
                  <a:pt x="194733" y="25400"/>
                </a:lnTo>
                <a:lnTo>
                  <a:pt x="220134" y="33866"/>
                </a:lnTo>
                <a:lnTo>
                  <a:pt x="245534" y="50800"/>
                </a:lnTo>
                <a:lnTo>
                  <a:pt x="245534" y="50800"/>
                </a:lnTo>
                <a:lnTo>
                  <a:pt x="279401" y="59266"/>
                </a:lnTo>
                <a:lnTo>
                  <a:pt x="279401" y="59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9169400" y="5291667"/>
            <a:ext cx="33868" cy="491067"/>
          </a:xfrm>
          <a:custGeom>
            <a:avLst/>
            <a:gdLst/>
            <a:ahLst/>
            <a:cxnLst/>
            <a:rect l="0" t="0" r="0" b="0"/>
            <a:pathLst>
              <a:path w="33868" h="491067">
                <a:moveTo>
                  <a:pt x="25400" y="0"/>
                </a:move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6"/>
                </a:lnTo>
                <a:lnTo>
                  <a:pt x="33867" y="16933"/>
                </a:lnTo>
                <a:lnTo>
                  <a:pt x="33867" y="25400"/>
                </a:lnTo>
                <a:lnTo>
                  <a:pt x="33867" y="50800"/>
                </a:lnTo>
                <a:lnTo>
                  <a:pt x="33867" y="67733"/>
                </a:lnTo>
                <a:lnTo>
                  <a:pt x="33867" y="101600"/>
                </a:lnTo>
                <a:lnTo>
                  <a:pt x="33867" y="127000"/>
                </a:lnTo>
                <a:lnTo>
                  <a:pt x="25400" y="169333"/>
                </a:lnTo>
                <a:lnTo>
                  <a:pt x="25400" y="203200"/>
                </a:lnTo>
                <a:lnTo>
                  <a:pt x="16934" y="237066"/>
                </a:lnTo>
                <a:lnTo>
                  <a:pt x="16934" y="279400"/>
                </a:lnTo>
                <a:lnTo>
                  <a:pt x="8466" y="321733"/>
                </a:lnTo>
                <a:lnTo>
                  <a:pt x="8466" y="355600"/>
                </a:lnTo>
                <a:lnTo>
                  <a:pt x="8466" y="397933"/>
                </a:lnTo>
                <a:lnTo>
                  <a:pt x="0" y="431800"/>
                </a:lnTo>
                <a:lnTo>
                  <a:pt x="0" y="457200"/>
                </a:lnTo>
                <a:lnTo>
                  <a:pt x="8466" y="482600"/>
                </a:lnTo>
                <a:lnTo>
                  <a:pt x="8466" y="482600"/>
                </a:lnTo>
                <a:lnTo>
                  <a:pt x="8466" y="491066"/>
                </a:lnTo>
                <a:lnTo>
                  <a:pt x="8466" y="491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4775200" y="5621867"/>
            <a:ext cx="262468" cy="516467"/>
          </a:xfrm>
          <a:custGeom>
            <a:avLst/>
            <a:gdLst/>
            <a:ahLst/>
            <a:cxnLst/>
            <a:rect l="0" t="0" r="0" b="0"/>
            <a:pathLst>
              <a:path w="262468" h="516467">
                <a:moveTo>
                  <a:pt x="211667" y="0"/>
                </a:moveTo>
                <a:lnTo>
                  <a:pt x="211667" y="0"/>
                </a:lnTo>
                <a:lnTo>
                  <a:pt x="211667" y="0"/>
                </a:lnTo>
                <a:lnTo>
                  <a:pt x="203200" y="8466"/>
                </a:lnTo>
                <a:lnTo>
                  <a:pt x="203200" y="8466"/>
                </a:lnTo>
                <a:lnTo>
                  <a:pt x="194733" y="16933"/>
                </a:lnTo>
                <a:lnTo>
                  <a:pt x="186267" y="16933"/>
                </a:lnTo>
                <a:lnTo>
                  <a:pt x="177800" y="25400"/>
                </a:lnTo>
                <a:lnTo>
                  <a:pt x="169333" y="25400"/>
                </a:lnTo>
                <a:lnTo>
                  <a:pt x="152400" y="33866"/>
                </a:lnTo>
                <a:lnTo>
                  <a:pt x="143933" y="33866"/>
                </a:lnTo>
                <a:lnTo>
                  <a:pt x="127000" y="42333"/>
                </a:lnTo>
                <a:lnTo>
                  <a:pt x="110067" y="42333"/>
                </a:lnTo>
                <a:lnTo>
                  <a:pt x="93133" y="50800"/>
                </a:lnTo>
                <a:lnTo>
                  <a:pt x="84667" y="59266"/>
                </a:lnTo>
                <a:lnTo>
                  <a:pt x="67733" y="59266"/>
                </a:lnTo>
                <a:lnTo>
                  <a:pt x="50800" y="67733"/>
                </a:lnTo>
                <a:lnTo>
                  <a:pt x="42333" y="67733"/>
                </a:lnTo>
                <a:lnTo>
                  <a:pt x="33867" y="76200"/>
                </a:lnTo>
                <a:lnTo>
                  <a:pt x="25400" y="76200"/>
                </a:lnTo>
                <a:lnTo>
                  <a:pt x="25400" y="84666"/>
                </a:lnTo>
                <a:lnTo>
                  <a:pt x="16933" y="93133"/>
                </a:lnTo>
                <a:lnTo>
                  <a:pt x="16933" y="93133"/>
                </a:lnTo>
                <a:lnTo>
                  <a:pt x="16933" y="101600"/>
                </a:lnTo>
                <a:lnTo>
                  <a:pt x="16933" y="110066"/>
                </a:lnTo>
                <a:lnTo>
                  <a:pt x="16933" y="110066"/>
                </a:lnTo>
                <a:lnTo>
                  <a:pt x="16933" y="118533"/>
                </a:lnTo>
                <a:lnTo>
                  <a:pt x="16933" y="127000"/>
                </a:lnTo>
                <a:lnTo>
                  <a:pt x="16933" y="135466"/>
                </a:lnTo>
                <a:lnTo>
                  <a:pt x="16933" y="143933"/>
                </a:lnTo>
                <a:lnTo>
                  <a:pt x="16933" y="152400"/>
                </a:lnTo>
                <a:lnTo>
                  <a:pt x="16933" y="169333"/>
                </a:lnTo>
                <a:lnTo>
                  <a:pt x="16933" y="177800"/>
                </a:lnTo>
                <a:lnTo>
                  <a:pt x="16933" y="186266"/>
                </a:lnTo>
                <a:lnTo>
                  <a:pt x="16933" y="186266"/>
                </a:lnTo>
                <a:lnTo>
                  <a:pt x="16933" y="194733"/>
                </a:lnTo>
                <a:lnTo>
                  <a:pt x="16933" y="203200"/>
                </a:lnTo>
                <a:lnTo>
                  <a:pt x="8467" y="203200"/>
                </a:lnTo>
                <a:lnTo>
                  <a:pt x="16933" y="211666"/>
                </a:lnTo>
                <a:lnTo>
                  <a:pt x="16933" y="211666"/>
                </a:lnTo>
                <a:lnTo>
                  <a:pt x="16933" y="220133"/>
                </a:lnTo>
                <a:lnTo>
                  <a:pt x="25400" y="220133"/>
                </a:lnTo>
                <a:lnTo>
                  <a:pt x="25400" y="220133"/>
                </a:lnTo>
                <a:lnTo>
                  <a:pt x="33867" y="220133"/>
                </a:lnTo>
                <a:lnTo>
                  <a:pt x="42333" y="211666"/>
                </a:lnTo>
                <a:lnTo>
                  <a:pt x="50800" y="211666"/>
                </a:lnTo>
                <a:lnTo>
                  <a:pt x="67733" y="211666"/>
                </a:lnTo>
                <a:lnTo>
                  <a:pt x="84667" y="203200"/>
                </a:lnTo>
                <a:lnTo>
                  <a:pt x="93133" y="203200"/>
                </a:lnTo>
                <a:lnTo>
                  <a:pt x="110067" y="203200"/>
                </a:lnTo>
                <a:lnTo>
                  <a:pt x="127000" y="203200"/>
                </a:lnTo>
                <a:lnTo>
                  <a:pt x="143933" y="203200"/>
                </a:lnTo>
                <a:lnTo>
                  <a:pt x="152400" y="203200"/>
                </a:lnTo>
                <a:lnTo>
                  <a:pt x="169333" y="211666"/>
                </a:lnTo>
                <a:lnTo>
                  <a:pt x="186267" y="220133"/>
                </a:lnTo>
                <a:lnTo>
                  <a:pt x="203200" y="228600"/>
                </a:lnTo>
                <a:lnTo>
                  <a:pt x="211667" y="245533"/>
                </a:lnTo>
                <a:lnTo>
                  <a:pt x="228600" y="262466"/>
                </a:lnTo>
                <a:lnTo>
                  <a:pt x="237067" y="279400"/>
                </a:lnTo>
                <a:lnTo>
                  <a:pt x="245533" y="296333"/>
                </a:lnTo>
                <a:lnTo>
                  <a:pt x="254000" y="313266"/>
                </a:lnTo>
                <a:lnTo>
                  <a:pt x="262467" y="338666"/>
                </a:lnTo>
                <a:lnTo>
                  <a:pt x="262467" y="355600"/>
                </a:lnTo>
                <a:lnTo>
                  <a:pt x="262467" y="381000"/>
                </a:lnTo>
                <a:lnTo>
                  <a:pt x="262467" y="397933"/>
                </a:lnTo>
                <a:lnTo>
                  <a:pt x="262467" y="423333"/>
                </a:lnTo>
                <a:lnTo>
                  <a:pt x="254000" y="440266"/>
                </a:lnTo>
                <a:lnTo>
                  <a:pt x="245533" y="457200"/>
                </a:lnTo>
                <a:lnTo>
                  <a:pt x="237067" y="474133"/>
                </a:lnTo>
                <a:lnTo>
                  <a:pt x="211667" y="491066"/>
                </a:lnTo>
                <a:lnTo>
                  <a:pt x="203200" y="499533"/>
                </a:lnTo>
                <a:lnTo>
                  <a:pt x="186267" y="508000"/>
                </a:lnTo>
                <a:lnTo>
                  <a:pt x="160867" y="508000"/>
                </a:lnTo>
                <a:lnTo>
                  <a:pt x="143933" y="516466"/>
                </a:lnTo>
                <a:lnTo>
                  <a:pt x="127000" y="516466"/>
                </a:lnTo>
                <a:lnTo>
                  <a:pt x="110067" y="508000"/>
                </a:lnTo>
                <a:lnTo>
                  <a:pt x="93133" y="508000"/>
                </a:lnTo>
                <a:lnTo>
                  <a:pt x="76200" y="499533"/>
                </a:lnTo>
                <a:lnTo>
                  <a:pt x="67733" y="491066"/>
                </a:lnTo>
                <a:lnTo>
                  <a:pt x="50800" y="482600"/>
                </a:lnTo>
                <a:lnTo>
                  <a:pt x="42333" y="474133"/>
                </a:lnTo>
                <a:lnTo>
                  <a:pt x="33867" y="474133"/>
                </a:lnTo>
                <a:lnTo>
                  <a:pt x="25400" y="465666"/>
                </a:lnTo>
                <a:lnTo>
                  <a:pt x="16933" y="457200"/>
                </a:lnTo>
                <a:lnTo>
                  <a:pt x="8467" y="448733"/>
                </a:lnTo>
                <a:lnTo>
                  <a:pt x="0" y="448733"/>
                </a:lnTo>
                <a:lnTo>
                  <a:pt x="0" y="440266"/>
                </a:lnTo>
                <a:lnTo>
                  <a:pt x="0" y="440266"/>
                </a:lnTo>
                <a:lnTo>
                  <a:pt x="0" y="431800"/>
                </a:lnTo>
                <a:lnTo>
                  <a:pt x="0" y="431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5096933" y="5808133"/>
            <a:ext cx="160868" cy="270935"/>
          </a:xfrm>
          <a:custGeom>
            <a:avLst/>
            <a:gdLst/>
            <a:ahLst/>
            <a:cxnLst/>
            <a:rect l="0" t="0" r="0" b="0"/>
            <a:pathLst>
              <a:path w="160868" h="270935">
                <a:moveTo>
                  <a:pt x="33867" y="0"/>
                </a:moveTo>
                <a:lnTo>
                  <a:pt x="33867" y="0"/>
                </a:lnTo>
                <a:lnTo>
                  <a:pt x="33867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25400" y="25400"/>
                </a:lnTo>
                <a:lnTo>
                  <a:pt x="25400" y="25400"/>
                </a:lnTo>
                <a:lnTo>
                  <a:pt x="16934" y="42334"/>
                </a:lnTo>
                <a:lnTo>
                  <a:pt x="16934" y="50800"/>
                </a:lnTo>
                <a:lnTo>
                  <a:pt x="8467" y="67734"/>
                </a:lnTo>
                <a:lnTo>
                  <a:pt x="8467" y="84667"/>
                </a:lnTo>
                <a:lnTo>
                  <a:pt x="8467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0" y="160867"/>
                </a:lnTo>
                <a:lnTo>
                  <a:pt x="8467" y="177800"/>
                </a:lnTo>
                <a:lnTo>
                  <a:pt x="8467" y="194734"/>
                </a:lnTo>
                <a:lnTo>
                  <a:pt x="25400" y="211667"/>
                </a:lnTo>
                <a:lnTo>
                  <a:pt x="33867" y="228600"/>
                </a:lnTo>
                <a:lnTo>
                  <a:pt x="42334" y="245534"/>
                </a:lnTo>
                <a:lnTo>
                  <a:pt x="59267" y="254000"/>
                </a:lnTo>
                <a:lnTo>
                  <a:pt x="76200" y="262467"/>
                </a:lnTo>
                <a:lnTo>
                  <a:pt x="84667" y="270934"/>
                </a:lnTo>
                <a:lnTo>
                  <a:pt x="101600" y="270934"/>
                </a:lnTo>
                <a:lnTo>
                  <a:pt x="110067" y="270934"/>
                </a:lnTo>
                <a:lnTo>
                  <a:pt x="127000" y="262467"/>
                </a:lnTo>
                <a:lnTo>
                  <a:pt x="135467" y="254000"/>
                </a:lnTo>
                <a:lnTo>
                  <a:pt x="143934" y="237067"/>
                </a:lnTo>
                <a:lnTo>
                  <a:pt x="152400" y="211667"/>
                </a:lnTo>
                <a:lnTo>
                  <a:pt x="160867" y="194734"/>
                </a:lnTo>
                <a:lnTo>
                  <a:pt x="160867" y="194734"/>
                </a:lnTo>
                <a:lnTo>
                  <a:pt x="160867" y="177800"/>
                </a:lnTo>
                <a:lnTo>
                  <a:pt x="160867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5080000" y="5816600"/>
            <a:ext cx="220134" cy="550334"/>
          </a:xfrm>
          <a:custGeom>
            <a:avLst/>
            <a:gdLst/>
            <a:ahLst/>
            <a:cxnLst/>
            <a:rect l="0" t="0" r="0" b="0"/>
            <a:pathLst>
              <a:path w="220134" h="550334">
                <a:moveTo>
                  <a:pt x="177800" y="25400"/>
                </a:moveTo>
                <a:lnTo>
                  <a:pt x="169333" y="25400"/>
                </a:lnTo>
                <a:lnTo>
                  <a:pt x="169333" y="16933"/>
                </a:lnTo>
                <a:lnTo>
                  <a:pt x="169333" y="8467"/>
                </a:lnTo>
                <a:lnTo>
                  <a:pt x="169333" y="8467"/>
                </a:lnTo>
                <a:lnTo>
                  <a:pt x="169333" y="0"/>
                </a:lnTo>
                <a:lnTo>
                  <a:pt x="177800" y="0"/>
                </a:lnTo>
                <a:lnTo>
                  <a:pt x="177800" y="8467"/>
                </a:lnTo>
                <a:lnTo>
                  <a:pt x="177800" y="8467"/>
                </a:lnTo>
                <a:lnTo>
                  <a:pt x="177800" y="16933"/>
                </a:lnTo>
                <a:lnTo>
                  <a:pt x="186267" y="25400"/>
                </a:lnTo>
                <a:lnTo>
                  <a:pt x="194733" y="42333"/>
                </a:lnTo>
                <a:lnTo>
                  <a:pt x="194733" y="59267"/>
                </a:lnTo>
                <a:lnTo>
                  <a:pt x="203200" y="76200"/>
                </a:lnTo>
                <a:lnTo>
                  <a:pt x="203200" y="93133"/>
                </a:lnTo>
                <a:lnTo>
                  <a:pt x="203200" y="127000"/>
                </a:lnTo>
                <a:lnTo>
                  <a:pt x="211667" y="152400"/>
                </a:lnTo>
                <a:lnTo>
                  <a:pt x="211667" y="177800"/>
                </a:lnTo>
                <a:lnTo>
                  <a:pt x="211667" y="211667"/>
                </a:lnTo>
                <a:lnTo>
                  <a:pt x="211667" y="245533"/>
                </a:lnTo>
                <a:lnTo>
                  <a:pt x="211667" y="279400"/>
                </a:lnTo>
                <a:lnTo>
                  <a:pt x="220133" y="313267"/>
                </a:lnTo>
                <a:lnTo>
                  <a:pt x="220133" y="347133"/>
                </a:lnTo>
                <a:lnTo>
                  <a:pt x="220133" y="381000"/>
                </a:lnTo>
                <a:lnTo>
                  <a:pt x="211667" y="414867"/>
                </a:lnTo>
                <a:lnTo>
                  <a:pt x="203200" y="440267"/>
                </a:lnTo>
                <a:lnTo>
                  <a:pt x="203200" y="465667"/>
                </a:lnTo>
                <a:lnTo>
                  <a:pt x="186267" y="491067"/>
                </a:lnTo>
                <a:lnTo>
                  <a:pt x="177800" y="508000"/>
                </a:lnTo>
                <a:lnTo>
                  <a:pt x="160867" y="516467"/>
                </a:lnTo>
                <a:lnTo>
                  <a:pt x="143933" y="533400"/>
                </a:lnTo>
                <a:lnTo>
                  <a:pt x="127000" y="541867"/>
                </a:lnTo>
                <a:lnTo>
                  <a:pt x="110067" y="541867"/>
                </a:lnTo>
                <a:lnTo>
                  <a:pt x="93133" y="550333"/>
                </a:lnTo>
                <a:lnTo>
                  <a:pt x="76200" y="550333"/>
                </a:lnTo>
                <a:lnTo>
                  <a:pt x="59267" y="541867"/>
                </a:lnTo>
                <a:lnTo>
                  <a:pt x="42333" y="541867"/>
                </a:lnTo>
                <a:lnTo>
                  <a:pt x="25400" y="524933"/>
                </a:lnTo>
                <a:lnTo>
                  <a:pt x="8467" y="516467"/>
                </a:lnTo>
                <a:lnTo>
                  <a:pt x="8467" y="516467"/>
                </a:lnTo>
                <a:lnTo>
                  <a:pt x="0" y="508000"/>
                </a:lnTo>
                <a:lnTo>
                  <a:pt x="0" y="508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4495800" y="5317067"/>
            <a:ext cx="270934" cy="922867"/>
          </a:xfrm>
          <a:custGeom>
            <a:avLst/>
            <a:gdLst/>
            <a:ahLst/>
            <a:cxnLst/>
            <a:rect l="0" t="0" r="0" b="0"/>
            <a:pathLst>
              <a:path w="270934" h="922867">
                <a:moveTo>
                  <a:pt x="237067" y="0"/>
                </a:moveTo>
                <a:lnTo>
                  <a:pt x="237067" y="0"/>
                </a:lnTo>
                <a:lnTo>
                  <a:pt x="237067" y="0"/>
                </a:lnTo>
                <a:lnTo>
                  <a:pt x="237067" y="0"/>
                </a:lnTo>
                <a:lnTo>
                  <a:pt x="237067" y="8466"/>
                </a:lnTo>
                <a:lnTo>
                  <a:pt x="228600" y="8466"/>
                </a:lnTo>
                <a:lnTo>
                  <a:pt x="228600" y="8466"/>
                </a:lnTo>
                <a:lnTo>
                  <a:pt x="228600" y="16933"/>
                </a:lnTo>
                <a:lnTo>
                  <a:pt x="220133" y="25400"/>
                </a:lnTo>
                <a:lnTo>
                  <a:pt x="220133" y="33866"/>
                </a:lnTo>
                <a:lnTo>
                  <a:pt x="211667" y="42333"/>
                </a:lnTo>
                <a:lnTo>
                  <a:pt x="203200" y="50800"/>
                </a:lnTo>
                <a:lnTo>
                  <a:pt x="194733" y="59266"/>
                </a:lnTo>
                <a:lnTo>
                  <a:pt x="186267" y="76200"/>
                </a:lnTo>
                <a:lnTo>
                  <a:pt x="169333" y="93133"/>
                </a:lnTo>
                <a:lnTo>
                  <a:pt x="152400" y="110066"/>
                </a:lnTo>
                <a:lnTo>
                  <a:pt x="135467" y="127000"/>
                </a:lnTo>
                <a:lnTo>
                  <a:pt x="110067" y="152400"/>
                </a:lnTo>
                <a:lnTo>
                  <a:pt x="93133" y="177800"/>
                </a:lnTo>
                <a:lnTo>
                  <a:pt x="76200" y="211666"/>
                </a:lnTo>
                <a:lnTo>
                  <a:pt x="50800" y="245533"/>
                </a:lnTo>
                <a:lnTo>
                  <a:pt x="42333" y="279400"/>
                </a:lnTo>
                <a:lnTo>
                  <a:pt x="25400" y="321733"/>
                </a:lnTo>
                <a:lnTo>
                  <a:pt x="8467" y="355600"/>
                </a:lnTo>
                <a:lnTo>
                  <a:pt x="8467" y="397933"/>
                </a:lnTo>
                <a:lnTo>
                  <a:pt x="0" y="440266"/>
                </a:lnTo>
                <a:lnTo>
                  <a:pt x="0" y="482600"/>
                </a:lnTo>
                <a:lnTo>
                  <a:pt x="0" y="524933"/>
                </a:lnTo>
                <a:lnTo>
                  <a:pt x="8467" y="567266"/>
                </a:lnTo>
                <a:lnTo>
                  <a:pt x="16933" y="609600"/>
                </a:lnTo>
                <a:lnTo>
                  <a:pt x="33867" y="660400"/>
                </a:lnTo>
                <a:lnTo>
                  <a:pt x="50800" y="702733"/>
                </a:lnTo>
                <a:lnTo>
                  <a:pt x="76200" y="745066"/>
                </a:lnTo>
                <a:lnTo>
                  <a:pt x="93133" y="787400"/>
                </a:lnTo>
                <a:lnTo>
                  <a:pt x="118533" y="821266"/>
                </a:lnTo>
                <a:lnTo>
                  <a:pt x="143933" y="855133"/>
                </a:lnTo>
                <a:lnTo>
                  <a:pt x="177800" y="880533"/>
                </a:lnTo>
                <a:lnTo>
                  <a:pt x="211667" y="905933"/>
                </a:lnTo>
                <a:lnTo>
                  <a:pt x="245533" y="922866"/>
                </a:lnTo>
                <a:lnTo>
                  <a:pt x="245533" y="922866"/>
                </a:lnTo>
                <a:lnTo>
                  <a:pt x="270933" y="922866"/>
                </a:lnTo>
                <a:lnTo>
                  <a:pt x="270933" y="922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5410200" y="5952067"/>
            <a:ext cx="110068" cy="8467"/>
          </a:xfrm>
          <a:custGeom>
            <a:avLst/>
            <a:gdLst/>
            <a:ahLst/>
            <a:cxnLst/>
            <a:rect l="0" t="0" r="0" b="0"/>
            <a:pathLst>
              <a:path w="110068" h="8467">
                <a:moveTo>
                  <a:pt x="8467" y="8466"/>
                </a:moveTo>
                <a:lnTo>
                  <a:pt x="8467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33867" y="8466"/>
                </a:lnTo>
                <a:lnTo>
                  <a:pt x="42333" y="8466"/>
                </a:lnTo>
                <a:lnTo>
                  <a:pt x="59267" y="8466"/>
                </a:lnTo>
                <a:lnTo>
                  <a:pt x="67733" y="8466"/>
                </a:lnTo>
                <a:lnTo>
                  <a:pt x="84667" y="8466"/>
                </a:lnTo>
                <a:lnTo>
                  <a:pt x="93133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5638800" y="5774267"/>
            <a:ext cx="25401" cy="347134"/>
          </a:xfrm>
          <a:custGeom>
            <a:avLst/>
            <a:gdLst/>
            <a:ahLst/>
            <a:cxnLst/>
            <a:rect l="0" t="0" r="0" b="0"/>
            <a:pathLst>
              <a:path w="25401" h="3471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42333"/>
                </a:lnTo>
                <a:lnTo>
                  <a:pt x="25400" y="50800"/>
                </a:lnTo>
                <a:lnTo>
                  <a:pt x="16933" y="76200"/>
                </a:lnTo>
                <a:lnTo>
                  <a:pt x="16933" y="93133"/>
                </a:lnTo>
                <a:lnTo>
                  <a:pt x="8467" y="118533"/>
                </a:lnTo>
                <a:lnTo>
                  <a:pt x="8467" y="135466"/>
                </a:lnTo>
                <a:lnTo>
                  <a:pt x="8467" y="160866"/>
                </a:lnTo>
                <a:lnTo>
                  <a:pt x="8467" y="186266"/>
                </a:lnTo>
                <a:lnTo>
                  <a:pt x="0" y="211666"/>
                </a:lnTo>
                <a:lnTo>
                  <a:pt x="0" y="237066"/>
                </a:lnTo>
                <a:lnTo>
                  <a:pt x="0" y="262466"/>
                </a:lnTo>
                <a:lnTo>
                  <a:pt x="0" y="287866"/>
                </a:lnTo>
                <a:lnTo>
                  <a:pt x="0" y="304800"/>
                </a:lnTo>
                <a:lnTo>
                  <a:pt x="0" y="321733"/>
                </a:lnTo>
                <a:lnTo>
                  <a:pt x="0" y="330200"/>
                </a:lnTo>
                <a:lnTo>
                  <a:pt x="0" y="347133"/>
                </a:lnTo>
                <a:lnTo>
                  <a:pt x="0" y="347133"/>
                </a:lnTo>
                <a:lnTo>
                  <a:pt x="0" y="347133"/>
                </a:lnTo>
                <a:lnTo>
                  <a:pt x="0" y="347133"/>
                </a:lnTo>
                <a:lnTo>
                  <a:pt x="0" y="347133"/>
                </a:lnTo>
                <a:lnTo>
                  <a:pt x="0" y="347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5715000" y="5613400"/>
            <a:ext cx="160868" cy="711201"/>
          </a:xfrm>
          <a:custGeom>
            <a:avLst/>
            <a:gdLst/>
            <a:ahLst/>
            <a:cxnLst/>
            <a:rect l="0" t="0" r="0" b="0"/>
            <a:pathLst>
              <a:path w="160868" h="7112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16933"/>
                </a:lnTo>
                <a:lnTo>
                  <a:pt x="25400" y="33867"/>
                </a:lnTo>
                <a:lnTo>
                  <a:pt x="33867" y="42333"/>
                </a:lnTo>
                <a:lnTo>
                  <a:pt x="42333" y="59267"/>
                </a:lnTo>
                <a:lnTo>
                  <a:pt x="50800" y="84667"/>
                </a:lnTo>
                <a:lnTo>
                  <a:pt x="67733" y="101600"/>
                </a:lnTo>
                <a:lnTo>
                  <a:pt x="76200" y="127000"/>
                </a:lnTo>
                <a:lnTo>
                  <a:pt x="93133" y="160867"/>
                </a:lnTo>
                <a:lnTo>
                  <a:pt x="110067" y="186267"/>
                </a:lnTo>
                <a:lnTo>
                  <a:pt x="118533" y="220133"/>
                </a:lnTo>
                <a:lnTo>
                  <a:pt x="135467" y="254000"/>
                </a:lnTo>
                <a:lnTo>
                  <a:pt x="143933" y="296333"/>
                </a:lnTo>
                <a:lnTo>
                  <a:pt x="152400" y="330200"/>
                </a:lnTo>
                <a:lnTo>
                  <a:pt x="152400" y="364067"/>
                </a:lnTo>
                <a:lnTo>
                  <a:pt x="160867" y="406400"/>
                </a:lnTo>
                <a:lnTo>
                  <a:pt x="160867" y="440267"/>
                </a:lnTo>
                <a:lnTo>
                  <a:pt x="152400" y="474133"/>
                </a:lnTo>
                <a:lnTo>
                  <a:pt x="143933" y="516467"/>
                </a:lnTo>
                <a:lnTo>
                  <a:pt x="135467" y="541867"/>
                </a:lnTo>
                <a:lnTo>
                  <a:pt x="127000" y="575733"/>
                </a:lnTo>
                <a:lnTo>
                  <a:pt x="118533" y="601133"/>
                </a:lnTo>
                <a:lnTo>
                  <a:pt x="101600" y="626533"/>
                </a:lnTo>
                <a:lnTo>
                  <a:pt x="84667" y="651933"/>
                </a:lnTo>
                <a:lnTo>
                  <a:pt x="67733" y="668867"/>
                </a:lnTo>
                <a:lnTo>
                  <a:pt x="59267" y="685800"/>
                </a:lnTo>
                <a:lnTo>
                  <a:pt x="42333" y="702733"/>
                </a:lnTo>
                <a:lnTo>
                  <a:pt x="33867" y="711200"/>
                </a:lnTo>
                <a:lnTo>
                  <a:pt x="25400" y="711200"/>
                </a:lnTo>
                <a:lnTo>
                  <a:pt x="25400" y="711200"/>
                </a:lnTo>
                <a:lnTo>
                  <a:pt x="16933" y="711200"/>
                </a:lnTo>
                <a:lnTo>
                  <a:pt x="16933" y="711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5952067" y="5604933"/>
            <a:ext cx="194734" cy="635001"/>
          </a:xfrm>
          <a:custGeom>
            <a:avLst/>
            <a:gdLst/>
            <a:ahLst/>
            <a:cxnLst/>
            <a:rect l="0" t="0" r="0" b="0"/>
            <a:pathLst>
              <a:path w="194734" h="635001">
                <a:moveTo>
                  <a:pt x="194733" y="0"/>
                </a:moveTo>
                <a:lnTo>
                  <a:pt x="186266" y="8467"/>
                </a:lnTo>
                <a:lnTo>
                  <a:pt x="186266" y="8467"/>
                </a:lnTo>
                <a:lnTo>
                  <a:pt x="177800" y="16934"/>
                </a:lnTo>
                <a:lnTo>
                  <a:pt x="169333" y="33867"/>
                </a:lnTo>
                <a:lnTo>
                  <a:pt x="160866" y="33867"/>
                </a:lnTo>
                <a:lnTo>
                  <a:pt x="152400" y="42334"/>
                </a:lnTo>
                <a:lnTo>
                  <a:pt x="143933" y="50800"/>
                </a:lnTo>
                <a:lnTo>
                  <a:pt x="143933" y="67734"/>
                </a:lnTo>
                <a:lnTo>
                  <a:pt x="127000" y="84667"/>
                </a:lnTo>
                <a:lnTo>
                  <a:pt x="118533" y="101600"/>
                </a:lnTo>
                <a:lnTo>
                  <a:pt x="110066" y="127000"/>
                </a:lnTo>
                <a:lnTo>
                  <a:pt x="101600" y="143934"/>
                </a:lnTo>
                <a:lnTo>
                  <a:pt x="93133" y="169334"/>
                </a:lnTo>
                <a:lnTo>
                  <a:pt x="76200" y="194734"/>
                </a:lnTo>
                <a:lnTo>
                  <a:pt x="67733" y="220134"/>
                </a:lnTo>
                <a:lnTo>
                  <a:pt x="50800" y="254000"/>
                </a:lnTo>
                <a:lnTo>
                  <a:pt x="42333" y="279400"/>
                </a:lnTo>
                <a:lnTo>
                  <a:pt x="25400" y="313267"/>
                </a:lnTo>
                <a:lnTo>
                  <a:pt x="16933" y="347134"/>
                </a:lnTo>
                <a:lnTo>
                  <a:pt x="8466" y="381000"/>
                </a:lnTo>
                <a:lnTo>
                  <a:pt x="8466" y="414867"/>
                </a:lnTo>
                <a:lnTo>
                  <a:pt x="0" y="448734"/>
                </a:lnTo>
                <a:lnTo>
                  <a:pt x="0" y="482600"/>
                </a:lnTo>
                <a:lnTo>
                  <a:pt x="0" y="516467"/>
                </a:lnTo>
                <a:lnTo>
                  <a:pt x="0" y="550334"/>
                </a:lnTo>
                <a:lnTo>
                  <a:pt x="0" y="575734"/>
                </a:lnTo>
                <a:lnTo>
                  <a:pt x="8466" y="601134"/>
                </a:lnTo>
                <a:lnTo>
                  <a:pt x="25400" y="618067"/>
                </a:lnTo>
                <a:lnTo>
                  <a:pt x="33866" y="626534"/>
                </a:lnTo>
                <a:lnTo>
                  <a:pt x="50800" y="635000"/>
                </a:lnTo>
                <a:lnTo>
                  <a:pt x="50800" y="635000"/>
                </a:lnTo>
                <a:lnTo>
                  <a:pt x="59266" y="635000"/>
                </a:lnTo>
                <a:lnTo>
                  <a:pt x="59266" y="635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6121400" y="5858933"/>
            <a:ext cx="228601" cy="270935"/>
          </a:xfrm>
          <a:custGeom>
            <a:avLst/>
            <a:gdLst/>
            <a:ahLst/>
            <a:cxnLst/>
            <a:rect l="0" t="0" r="0" b="0"/>
            <a:pathLst>
              <a:path w="228601" h="270935">
                <a:moveTo>
                  <a:pt x="67733" y="8467"/>
                </a:moveTo>
                <a:lnTo>
                  <a:pt x="67733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93133" y="0"/>
                </a:lnTo>
                <a:lnTo>
                  <a:pt x="101600" y="0"/>
                </a:lnTo>
                <a:lnTo>
                  <a:pt x="110067" y="0"/>
                </a:lnTo>
                <a:lnTo>
                  <a:pt x="118533" y="0"/>
                </a:lnTo>
                <a:lnTo>
                  <a:pt x="127000" y="0"/>
                </a:lnTo>
                <a:lnTo>
                  <a:pt x="143933" y="0"/>
                </a:lnTo>
                <a:lnTo>
                  <a:pt x="152400" y="8467"/>
                </a:lnTo>
                <a:lnTo>
                  <a:pt x="160867" y="16934"/>
                </a:lnTo>
                <a:lnTo>
                  <a:pt x="169333" y="25400"/>
                </a:lnTo>
                <a:lnTo>
                  <a:pt x="169333" y="42334"/>
                </a:lnTo>
                <a:lnTo>
                  <a:pt x="177800" y="59267"/>
                </a:lnTo>
                <a:lnTo>
                  <a:pt x="177800" y="67734"/>
                </a:lnTo>
                <a:lnTo>
                  <a:pt x="177800" y="93134"/>
                </a:lnTo>
                <a:lnTo>
                  <a:pt x="177800" y="110067"/>
                </a:lnTo>
                <a:lnTo>
                  <a:pt x="177800" y="135467"/>
                </a:lnTo>
                <a:lnTo>
                  <a:pt x="169333" y="152400"/>
                </a:lnTo>
                <a:lnTo>
                  <a:pt x="160867" y="169334"/>
                </a:lnTo>
                <a:lnTo>
                  <a:pt x="160867" y="186267"/>
                </a:lnTo>
                <a:lnTo>
                  <a:pt x="152400" y="203200"/>
                </a:lnTo>
                <a:lnTo>
                  <a:pt x="135467" y="220134"/>
                </a:lnTo>
                <a:lnTo>
                  <a:pt x="127000" y="228600"/>
                </a:lnTo>
                <a:lnTo>
                  <a:pt x="110067" y="237067"/>
                </a:lnTo>
                <a:lnTo>
                  <a:pt x="101600" y="245534"/>
                </a:lnTo>
                <a:lnTo>
                  <a:pt x="84667" y="245534"/>
                </a:lnTo>
                <a:lnTo>
                  <a:pt x="67733" y="245534"/>
                </a:lnTo>
                <a:lnTo>
                  <a:pt x="59267" y="245534"/>
                </a:lnTo>
                <a:lnTo>
                  <a:pt x="42333" y="245534"/>
                </a:lnTo>
                <a:lnTo>
                  <a:pt x="33867" y="245534"/>
                </a:lnTo>
                <a:lnTo>
                  <a:pt x="25400" y="237067"/>
                </a:lnTo>
                <a:lnTo>
                  <a:pt x="16933" y="228600"/>
                </a:lnTo>
                <a:lnTo>
                  <a:pt x="8467" y="220134"/>
                </a:lnTo>
                <a:lnTo>
                  <a:pt x="0" y="211667"/>
                </a:lnTo>
                <a:lnTo>
                  <a:pt x="0" y="203200"/>
                </a:lnTo>
                <a:lnTo>
                  <a:pt x="0" y="194734"/>
                </a:lnTo>
                <a:lnTo>
                  <a:pt x="0" y="186267"/>
                </a:lnTo>
                <a:lnTo>
                  <a:pt x="8467" y="177800"/>
                </a:lnTo>
                <a:lnTo>
                  <a:pt x="16933" y="160867"/>
                </a:lnTo>
                <a:lnTo>
                  <a:pt x="25400" y="152400"/>
                </a:lnTo>
                <a:lnTo>
                  <a:pt x="33867" y="143934"/>
                </a:lnTo>
                <a:lnTo>
                  <a:pt x="50800" y="143934"/>
                </a:lnTo>
                <a:lnTo>
                  <a:pt x="67733" y="135467"/>
                </a:lnTo>
                <a:lnTo>
                  <a:pt x="76200" y="135467"/>
                </a:lnTo>
                <a:lnTo>
                  <a:pt x="93133" y="143934"/>
                </a:lnTo>
                <a:lnTo>
                  <a:pt x="101600" y="143934"/>
                </a:lnTo>
                <a:lnTo>
                  <a:pt x="118533" y="152400"/>
                </a:lnTo>
                <a:lnTo>
                  <a:pt x="127000" y="152400"/>
                </a:lnTo>
                <a:lnTo>
                  <a:pt x="143933" y="160867"/>
                </a:lnTo>
                <a:lnTo>
                  <a:pt x="152400" y="169334"/>
                </a:lnTo>
                <a:lnTo>
                  <a:pt x="160867" y="186267"/>
                </a:lnTo>
                <a:lnTo>
                  <a:pt x="169333" y="194734"/>
                </a:lnTo>
                <a:lnTo>
                  <a:pt x="177800" y="211667"/>
                </a:lnTo>
                <a:lnTo>
                  <a:pt x="186267" y="220134"/>
                </a:lnTo>
                <a:lnTo>
                  <a:pt x="194733" y="237067"/>
                </a:lnTo>
                <a:lnTo>
                  <a:pt x="203200" y="245534"/>
                </a:lnTo>
                <a:lnTo>
                  <a:pt x="203200" y="254000"/>
                </a:lnTo>
                <a:lnTo>
                  <a:pt x="211667" y="262467"/>
                </a:lnTo>
                <a:lnTo>
                  <a:pt x="220133" y="270934"/>
                </a:lnTo>
                <a:lnTo>
                  <a:pt x="220133" y="262467"/>
                </a:lnTo>
                <a:lnTo>
                  <a:pt x="228600" y="262467"/>
                </a:lnTo>
                <a:lnTo>
                  <a:pt x="228600" y="245534"/>
                </a:lnTo>
                <a:lnTo>
                  <a:pt x="228600" y="245534"/>
                </a:lnTo>
                <a:lnTo>
                  <a:pt x="228600" y="237067"/>
                </a:lnTo>
                <a:lnTo>
                  <a:pt x="228600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6400800" y="5816600"/>
            <a:ext cx="186267" cy="313268"/>
          </a:xfrm>
          <a:custGeom>
            <a:avLst/>
            <a:gdLst/>
            <a:ahLst/>
            <a:cxnLst/>
            <a:rect l="0" t="0" r="0" b="0"/>
            <a:pathLst>
              <a:path w="186267" h="313268">
                <a:moveTo>
                  <a:pt x="25400" y="0"/>
                </a:moveTo>
                <a:lnTo>
                  <a:pt x="25400" y="8467"/>
                </a:lnTo>
                <a:lnTo>
                  <a:pt x="25400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84667"/>
                </a:lnTo>
                <a:lnTo>
                  <a:pt x="0" y="93133"/>
                </a:lnTo>
                <a:lnTo>
                  <a:pt x="0" y="93133"/>
                </a:lnTo>
                <a:lnTo>
                  <a:pt x="8467" y="101600"/>
                </a:lnTo>
                <a:lnTo>
                  <a:pt x="16933" y="110067"/>
                </a:lnTo>
                <a:lnTo>
                  <a:pt x="25400" y="110067"/>
                </a:lnTo>
                <a:lnTo>
                  <a:pt x="33867" y="110067"/>
                </a:lnTo>
                <a:lnTo>
                  <a:pt x="42333" y="118533"/>
                </a:lnTo>
                <a:lnTo>
                  <a:pt x="50800" y="118533"/>
                </a:lnTo>
                <a:lnTo>
                  <a:pt x="59267" y="118533"/>
                </a:lnTo>
                <a:lnTo>
                  <a:pt x="76200" y="118533"/>
                </a:lnTo>
                <a:lnTo>
                  <a:pt x="93133" y="127000"/>
                </a:lnTo>
                <a:lnTo>
                  <a:pt x="101600" y="127000"/>
                </a:lnTo>
                <a:lnTo>
                  <a:pt x="118534" y="135467"/>
                </a:lnTo>
                <a:lnTo>
                  <a:pt x="135467" y="143933"/>
                </a:lnTo>
                <a:lnTo>
                  <a:pt x="143933" y="152400"/>
                </a:lnTo>
                <a:lnTo>
                  <a:pt x="160867" y="160867"/>
                </a:lnTo>
                <a:lnTo>
                  <a:pt x="169333" y="177800"/>
                </a:lnTo>
                <a:lnTo>
                  <a:pt x="169333" y="186267"/>
                </a:lnTo>
                <a:lnTo>
                  <a:pt x="177800" y="194733"/>
                </a:lnTo>
                <a:lnTo>
                  <a:pt x="186266" y="211667"/>
                </a:lnTo>
                <a:lnTo>
                  <a:pt x="186266" y="220133"/>
                </a:lnTo>
                <a:lnTo>
                  <a:pt x="186266" y="237067"/>
                </a:lnTo>
                <a:lnTo>
                  <a:pt x="177800" y="254000"/>
                </a:lnTo>
                <a:lnTo>
                  <a:pt x="169333" y="262467"/>
                </a:lnTo>
                <a:lnTo>
                  <a:pt x="169333" y="270933"/>
                </a:lnTo>
                <a:lnTo>
                  <a:pt x="160867" y="279400"/>
                </a:lnTo>
                <a:lnTo>
                  <a:pt x="152400" y="296333"/>
                </a:lnTo>
                <a:lnTo>
                  <a:pt x="143933" y="296333"/>
                </a:lnTo>
                <a:lnTo>
                  <a:pt x="135467" y="304800"/>
                </a:lnTo>
                <a:lnTo>
                  <a:pt x="118534" y="304800"/>
                </a:lnTo>
                <a:lnTo>
                  <a:pt x="110066" y="313267"/>
                </a:lnTo>
                <a:lnTo>
                  <a:pt x="101600" y="304800"/>
                </a:lnTo>
                <a:lnTo>
                  <a:pt x="93133" y="304800"/>
                </a:lnTo>
                <a:lnTo>
                  <a:pt x="76200" y="296333"/>
                </a:lnTo>
                <a:lnTo>
                  <a:pt x="67733" y="287867"/>
                </a:lnTo>
                <a:lnTo>
                  <a:pt x="59267" y="279400"/>
                </a:lnTo>
                <a:lnTo>
                  <a:pt x="59267" y="279400"/>
                </a:lnTo>
                <a:lnTo>
                  <a:pt x="50800" y="262467"/>
                </a:lnTo>
                <a:lnTo>
                  <a:pt x="50800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6434667" y="5791200"/>
            <a:ext cx="118534" cy="25401"/>
          </a:xfrm>
          <a:custGeom>
            <a:avLst/>
            <a:gdLst/>
            <a:ahLst/>
            <a:cxnLst/>
            <a:rect l="0" t="0" r="0" b="0"/>
            <a:pathLst>
              <a:path w="118534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16933"/>
                </a:lnTo>
                <a:lnTo>
                  <a:pt x="50800" y="16933"/>
                </a:lnTo>
                <a:lnTo>
                  <a:pt x="59266" y="16933"/>
                </a:lnTo>
                <a:lnTo>
                  <a:pt x="76199" y="25400"/>
                </a:lnTo>
                <a:lnTo>
                  <a:pt x="84667" y="25400"/>
                </a:lnTo>
                <a:lnTo>
                  <a:pt x="101600" y="25400"/>
                </a:lnTo>
                <a:lnTo>
                  <a:pt x="110066" y="25400"/>
                </a:lnTo>
                <a:lnTo>
                  <a:pt x="110066" y="25400"/>
                </a:lnTo>
                <a:lnTo>
                  <a:pt x="118533" y="25400"/>
                </a:lnTo>
                <a:lnTo>
                  <a:pt x="118533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6654800" y="5943600"/>
            <a:ext cx="143934" cy="177801"/>
          </a:xfrm>
          <a:custGeom>
            <a:avLst/>
            <a:gdLst/>
            <a:ahLst/>
            <a:cxnLst/>
            <a:rect l="0" t="0" r="0" b="0"/>
            <a:pathLst>
              <a:path w="143934" h="177801">
                <a:moveTo>
                  <a:pt x="0" y="0"/>
                </a:moveTo>
                <a:lnTo>
                  <a:pt x="0" y="0"/>
                </a:lnTo>
                <a:lnTo>
                  <a:pt x="0" y="16933"/>
                </a:lnTo>
                <a:lnTo>
                  <a:pt x="0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16934" y="59267"/>
                </a:lnTo>
                <a:lnTo>
                  <a:pt x="25400" y="76200"/>
                </a:lnTo>
                <a:lnTo>
                  <a:pt x="42333" y="84667"/>
                </a:lnTo>
                <a:lnTo>
                  <a:pt x="50800" y="101600"/>
                </a:lnTo>
                <a:lnTo>
                  <a:pt x="59267" y="110067"/>
                </a:lnTo>
                <a:lnTo>
                  <a:pt x="76200" y="127000"/>
                </a:lnTo>
                <a:lnTo>
                  <a:pt x="84666" y="143933"/>
                </a:lnTo>
                <a:lnTo>
                  <a:pt x="101600" y="152400"/>
                </a:lnTo>
                <a:lnTo>
                  <a:pt x="110067" y="160867"/>
                </a:lnTo>
                <a:lnTo>
                  <a:pt x="118533" y="169333"/>
                </a:lnTo>
                <a:lnTo>
                  <a:pt x="127000" y="177800"/>
                </a:lnTo>
                <a:lnTo>
                  <a:pt x="135467" y="177800"/>
                </a:lnTo>
                <a:lnTo>
                  <a:pt x="135467" y="177800"/>
                </a:lnTo>
                <a:lnTo>
                  <a:pt x="135467" y="177800"/>
                </a:lnTo>
                <a:lnTo>
                  <a:pt x="143933" y="169333"/>
                </a:lnTo>
                <a:lnTo>
                  <a:pt x="143933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6714067" y="5901267"/>
            <a:ext cx="84667" cy="516467"/>
          </a:xfrm>
          <a:custGeom>
            <a:avLst/>
            <a:gdLst/>
            <a:ahLst/>
            <a:cxnLst/>
            <a:rect l="0" t="0" r="0" b="0"/>
            <a:pathLst>
              <a:path w="84667" h="516467">
                <a:moveTo>
                  <a:pt x="84666" y="0"/>
                </a:moveTo>
                <a:lnTo>
                  <a:pt x="84666" y="0"/>
                </a:lnTo>
                <a:lnTo>
                  <a:pt x="84666" y="8466"/>
                </a:lnTo>
                <a:lnTo>
                  <a:pt x="84666" y="8466"/>
                </a:lnTo>
                <a:lnTo>
                  <a:pt x="76200" y="16933"/>
                </a:lnTo>
                <a:lnTo>
                  <a:pt x="76200" y="25400"/>
                </a:lnTo>
                <a:lnTo>
                  <a:pt x="76200" y="42333"/>
                </a:lnTo>
                <a:lnTo>
                  <a:pt x="76200" y="59266"/>
                </a:lnTo>
                <a:lnTo>
                  <a:pt x="76200" y="76200"/>
                </a:lnTo>
                <a:lnTo>
                  <a:pt x="76200" y="101600"/>
                </a:lnTo>
                <a:lnTo>
                  <a:pt x="67733" y="127000"/>
                </a:lnTo>
                <a:lnTo>
                  <a:pt x="67733" y="152400"/>
                </a:lnTo>
                <a:lnTo>
                  <a:pt x="59266" y="186266"/>
                </a:lnTo>
                <a:lnTo>
                  <a:pt x="59266" y="220133"/>
                </a:lnTo>
                <a:lnTo>
                  <a:pt x="50800" y="254000"/>
                </a:lnTo>
                <a:lnTo>
                  <a:pt x="42333" y="287866"/>
                </a:lnTo>
                <a:lnTo>
                  <a:pt x="33867" y="321733"/>
                </a:lnTo>
                <a:lnTo>
                  <a:pt x="25399" y="355600"/>
                </a:lnTo>
                <a:lnTo>
                  <a:pt x="16933" y="389466"/>
                </a:lnTo>
                <a:lnTo>
                  <a:pt x="16933" y="414866"/>
                </a:lnTo>
                <a:lnTo>
                  <a:pt x="8466" y="448733"/>
                </a:lnTo>
                <a:lnTo>
                  <a:pt x="8466" y="474133"/>
                </a:lnTo>
                <a:lnTo>
                  <a:pt x="8466" y="491066"/>
                </a:lnTo>
                <a:lnTo>
                  <a:pt x="0" y="508000"/>
                </a:lnTo>
                <a:lnTo>
                  <a:pt x="8466" y="516466"/>
                </a:lnTo>
                <a:lnTo>
                  <a:pt x="8466" y="516466"/>
                </a:lnTo>
                <a:lnTo>
                  <a:pt x="8466" y="516466"/>
                </a:lnTo>
                <a:lnTo>
                  <a:pt x="8466" y="516466"/>
                </a:lnTo>
                <a:lnTo>
                  <a:pt x="8466" y="516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6891866" y="5715000"/>
            <a:ext cx="160869" cy="211668"/>
          </a:xfrm>
          <a:custGeom>
            <a:avLst/>
            <a:gdLst/>
            <a:ahLst/>
            <a:cxnLst/>
            <a:rect l="0" t="0" r="0" b="0"/>
            <a:pathLst>
              <a:path w="160869" h="211668">
                <a:moveTo>
                  <a:pt x="0" y="25400"/>
                </a:moveTo>
                <a:lnTo>
                  <a:pt x="8468" y="25400"/>
                </a:lnTo>
                <a:lnTo>
                  <a:pt x="8468" y="16933"/>
                </a:lnTo>
                <a:lnTo>
                  <a:pt x="8468" y="16933"/>
                </a:lnTo>
                <a:lnTo>
                  <a:pt x="16934" y="8467"/>
                </a:lnTo>
                <a:lnTo>
                  <a:pt x="16934" y="8467"/>
                </a:lnTo>
                <a:lnTo>
                  <a:pt x="25401" y="0"/>
                </a:lnTo>
                <a:lnTo>
                  <a:pt x="33867" y="0"/>
                </a:lnTo>
                <a:lnTo>
                  <a:pt x="42334" y="0"/>
                </a:lnTo>
                <a:lnTo>
                  <a:pt x="50801" y="8467"/>
                </a:lnTo>
                <a:lnTo>
                  <a:pt x="59267" y="8467"/>
                </a:lnTo>
                <a:lnTo>
                  <a:pt x="76200" y="16933"/>
                </a:lnTo>
                <a:lnTo>
                  <a:pt x="84668" y="25400"/>
                </a:lnTo>
                <a:lnTo>
                  <a:pt x="93134" y="42333"/>
                </a:lnTo>
                <a:lnTo>
                  <a:pt x="101601" y="50800"/>
                </a:lnTo>
                <a:lnTo>
                  <a:pt x="101601" y="59267"/>
                </a:lnTo>
                <a:lnTo>
                  <a:pt x="110067" y="76200"/>
                </a:lnTo>
                <a:lnTo>
                  <a:pt x="110067" y="93133"/>
                </a:lnTo>
                <a:lnTo>
                  <a:pt x="118534" y="110067"/>
                </a:lnTo>
                <a:lnTo>
                  <a:pt x="118534" y="127000"/>
                </a:lnTo>
                <a:lnTo>
                  <a:pt x="118534" y="135467"/>
                </a:lnTo>
                <a:lnTo>
                  <a:pt x="110067" y="152400"/>
                </a:lnTo>
                <a:lnTo>
                  <a:pt x="110067" y="169333"/>
                </a:lnTo>
                <a:lnTo>
                  <a:pt x="101601" y="177800"/>
                </a:lnTo>
                <a:lnTo>
                  <a:pt x="93134" y="186267"/>
                </a:lnTo>
                <a:lnTo>
                  <a:pt x="84668" y="194733"/>
                </a:lnTo>
                <a:lnTo>
                  <a:pt x="76200" y="203200"/>
                </a:lnTo>
                <a:lnTo>
                  <a:pt x="67734" y="211667"/>
                </a:lnTo>
                <a:lnTo>
                  <a:pt x="59267" y="211667"/>
                </a:lnTo>
                <a:lnTo>
                  <a:pt x="50801" y="211667"/>
                </a:lnTo>
                <a:lnTo>
                  <a:pt x="42334" y="211667"/>
                </a:lnTo>
                <a:lnTo>
                  <a:pt x="33867" y="203200"/>
                </a:lnTo>
                <a:lnTo>
                  <a:pt x="25401" y="203200"/>
                </a:lnTo>
                <a:lnTo>
                  <a:pt x="16934" y="194733"/>
                </a:lnTo>
                <a:lnTo>
                  <a:pt x="8468" y="186267"/>
                </a:lnTo>
                <a:lnTo>
                  <a:pt x="8468" y="177800"/>
                </a:lnTo>
                <a:lnTo>
                  <a:pt x="0" y="169333"/>
                </a:lnTo>
                <a:lnTo>
                  <a:pt x="0" y="160867"/>
                </a:lnTo>
                <a:lnTo>
                  <a:pt x="0" y="143933"/>
                </a:lnTo>
                <a:lnTo>
                  <a:pt x="8468" y="135467"/>
                </a:lnTo>
                <a:lnTo>
                  <a:pt x="8468" y="127000"/>
                </a:lnTo>
                <a:lnTo>
                  <a:pt x="16934" y="127000"/>
                </a:lnTo>
                <a:lnTo>
                  <a:pt x="25401" y="118533"/>
                </a:lnTo>
                <a:lnTo>
                  <a:pt x="33867" y="118533"/>
                </a:lnTo>
                <a:lnTo>
                  <a:pt x="50801" y="118533"/>
                </a:lnTo>
                <a:lnTo>
                  <a:pt x="59267" y="118533"/>
                </a:lnTo>
                <a:lnTo>
                  <a:pt x="76200" y="127000"/>
                </a:lnTo>
                <a:lnTo>
                  <a:pt x="84668" y="127000"/>
                </a:lnTo>
                <a:lnTo>
                  <a:pt x="101601" y="135467"/>
                </a:lnTo>
                <a:lnTo>
                  <a:pt x="110067" y="143933"/>
                </a:lnTo>
                <a:lnTo>
                  <a:pt x="127001" y="152400"/>
                </a:lnTo>
                <a:lnTo>
                  <a:pt x="135467" y="152400"/>
                </a:lnTo>
                <a:lnTo>
                  <a:pt x="143934" y="160867"/>
                </a:lnTo>
                <a:lnTo>
                  <a:pt x="152400" y="160867"/>
                </a:lnTo>
                <a:lnTo>
                  <a:pt x="160868" y="169333"/>
                </a:lnTo>
                <a:lnTo>
                  <a:pt x="160868" y="169333"/>
                </a:lnTo>
                <a:lnTo>
                  <a:pt x="160868" y="160867"/>
                </a:lnTo>
                <a:lnTo>
                  <a:pt x="160868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7154333" y="5960533"/>
            <a:ext cx="33868" cy="245535"/>
          </a:xfrm>
          <a:custGeom>
            <a:avLst/>
            <a:gdLst/>
            <a:ahLst/>
            <a:cxnLst/>
            <a:rect l="0" t="0" r="0" b="0"/>
            <a:pathLst>
              <a:path w="33868" h="245535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42334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67734"/>
                </a:lnTo>
                <a:lnTo>
                  <a:pt x="8467" y="84667"/>
                </a:lnTo>
                <a:lnTo>
                  <a:pt x="16934" y="101600"/>
                </a:lnTo>
                <a:lnTo>
                  <a:pt x="16934" y="118534"/>
                </a:lnTo>
                <a:lnTo>
                  <a:pt x="25400" y="135467"/>
                </a:lnTo>
                <a:lnTo>
                  <a:pt x="25400" y="152400"/>
                </a:lnTo>
                <a:lnTo>
                  <a:pt x="33867" y="169334"/>
                </a:lnTo>
                <a:lnTo>
                  <a:pt x="33867" y="186267"/>
                </a:lnTo>
                <a:lnTo>
                  <a:pt x="33867" y="203200"/>
                </a:lnTo>
                <a:lnTo>
                  <a:pt x="33867" y="211667"/>
                </a:lnTo>
                <a:lnTo>
                  <a:pt x="33867" y="228600"/>
                </a:lnTo>
                <a:lnTo>
                  <a:pt x="33867" y="237067"/>
                </a:lnTo>
                <a:lnTo>
                  <a:pt x="33867" y="245534"/>
                </a:lnTo>
                <a:lnTo>
                  <a:pt x="33867" y="245534"/>
                </a:lnTo>
                <a:lnTo>
                  <a:pt x="33867" y="245534"/>
                </a:lnTo>
                <a:lnTo>
                  <a:pt x="33867" y="237067"/>
                </a:lnTo>
                <a:lnTo>
                  <a:pt x="33867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7086600" y="6036733"/>
            <a:ext cx="160868" cy="76201"/>
          </a:xfrm>
          <a:custGeom>
            <a:avLst/>
            <a:gdLst/>
            <a:ahLst/>
            <a:cxnLst/>
            <a:rect l="0" t="0" r="0" b="0"/>
            <a:pathLst>
              <a:path w="160868" h="76201">
                <a:moveTo>
                  <a:pt x="16933" y="76200"/>
                </a:moveTo>
                <a:lnTo>
                  <a:pt x="16933" y="76200"/>
                </a:lnTo>
                <a:lnTo>
                  <a:pt x="8467" y="76200"/>
                </a:lnTo>
                <a:lnTo>
                  <a:pt x="8467" y="67734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0800"/>
                </a:lnTo>
                <a:lnTo>
                  <a:pt x="8467" y="50800"/>
                </a:lnTo>
                <a:lnTo>
                  <a:pt x="16933" y="50800"/>
                </a:lnTo>
                <a:lnTo>
                  <a:pt x="25400" y="50800"/>
                </a:lnTo>
                <a:lnTo>
                  <a:pt x="33866" y="50800"/>
                </a:lnTo>
                <a:lnTo>
                  <a:pt x="50800" y="50800"/>
                </a:lnTo>
                <a:lnTo>
                  <a:pt x="67733" y="50800"/>
                </a:lnTo>
                <a:lnTo>
                  <a:pt x="84667" y="42334"/>
                </a:lnTo>
                <a:lnTo>
                  <a:pt x="110066" y="42334"/>
                </a:lnTo>
                <a:lnTo>
                  <a:pt x="118534" y="33867"/>
                </a:lnTo>
                <a:lnTo>
                  <a:pt x="135467" y="25400"/>
                </a:lnTo>
                <a:lnTo>
                  <a:pt x="152400" y="16934"/>
                </a:lnTo>
                <a:lnTo>
                  <a:pt x="152400" y="16934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7298267" y="5901267"/>
            <a:ext cx="203200" cy="296334"/>
          </a:xfrm>
          <a:custGeom>
            <a:avLst/>
            <a:gdLst/>
            <a:ahLst/>
            <a:cxnLst/>
            <a:rect l="0" t="0" r="0" b="0"/>
            <a:pathLst>
              <a:path w="203200" h="296334">
                <a:moveTo>
                  <a:pt x="16933" y="0"/>
                </a:moveTo>
                <a:lnTo>
                  <a:pt x="16933" y="0"/>
                </a:lnTo>
                <a:lnTo>
                  <a:pt x="16933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76200"/>
                </a:lnTo>
                <a:lnTo>
                  <a:pt x="0" y="84666"/>
                </a:lnTo>
                <a:lnTo>
                  <a:pt x="8466" y="93133"/>
                </a:lnTo>
                <a:lnTo>
                  <a:pt x="8466" y="101600"/>
                </a:lnTo>
                <a:lnTo>
                  <a:pt x="8466" y="110066"/>
                </a:lnTo>
                <a:lnTo>
                  <a:pt x="8466" y="118533"/>
                </a:lnTo>
                <a:lnTo>
                  <a:pt x="16933" y="127000"/>
                </a:lnTo>
                <a:lnTo>
                  <a:pt x="16933" y="127000"/>
                </a:lnTo>
                <a:lnTo>
                  <a:pt x="25400" y="135466"/>
                </a:lnTo>
                <a:lnTo>
                  <a:pt x="25400" y="135466"/>
                </a:lnTo>
                <a:lnTo>
                  <a:pt x="33866" y="135466"/>
                </a:lnTo>
                <a:lnTo>
                  <a:pt x="42333" y="135466"/>
                </a:lnTo>
                <a:lnTo>
                  <a:pt x="50799" y="135466"/>
                </a:lnTo>
                <a:lnTo>
                  <a:pt x="59267" y="135466"/>
                </a:lnTo>
                <a:lnTo>
                  <a:pt x="67733" y="135466"/>
                </a:lnTo>
                <a:lnTo>
                  <a:pt x="84666" y="135466"/>
                </a:lnTo>
                <a:lnTo>
                  <a:pt x="93133" y="135466"/>
                </a:lnTo>
                <a:lnTo>
                  <a:pt x="110066" y="135466"/>
                </a:lnTo>
                <a:lnTo>
                  <a:pt x="118533" y="135466"/>
                </a:lnTo>
                <a:lnTo>
                  <a:pt x="135467" y="143933"/>
                </a:lnTo>
                <a:lnTo>
                  <a:pt x="152400" y="143933"/>
                </a:lnTo>
                <a:lnTo>
                  <a:pt x="160866" y="152400"/>
                </a:lnTo>
                <a:lnTo>
                  <a:pt x="177800" y="160866"/>
                </a:lnTo>
                <a:lnTo>
                  <a:pt x="186266" y="169333"/>
                </a:lnTo>
                <a:lnTo>
                  <a:pt x="194733" y="186266"/>
                </a:lnTo>
                <a:lnTo>
                  <a:pt x="194733" y="194733"/>
                </a:lnTo>
                <a:lnTo>
                  <a:pt x="203199" y="211666"/>
                </a:lnTo>
                <a:lnTo>
                  <a:pt x="203199" y="228600"/>
                </a:lnTo>
                <a:lnTo>
                  <a:pt x="203199" y="237066"/>
                </a:lnTo>
                <a:lnTo>
                  <a:pt x="203199" y="245533"/>
                </a:lnTo>
                <a:lnTo>
                  <a:pt x="203199" y="254000"/>
                </a:lnTo>
                <a:lnTo>
                  <a:pt x="194733" y="270933"/>
                </a:lnTo>
                <a:lnTo>
                  <a:pt x="194733" y="279400"/>
                </a:lnTo>
                <a:lnTo>
                  <a:pt x="186266" y="287866"/>
                </a:lnTo>
                <a:lnTo>
                  <a:pt x="177800" y="287866"/>
                </a:lnTo>
                <a:lnTo>
                  <a:pt x="160866" y="296333"/>
                </a:lnTo>
                <a:lnTo>
                  <a:pt x="152400" y="296333"/>
                </a:lnTo>
                <a:lnTo>
                  <a:pt x="135467" y="296333"/>
                </a:lnTo>
                <a:lnTo>
                  <a:pt x="126999" y="296333"/>
                </a:lnTo>
                <a:lnTo>
                  <a:pt x="118533" y="296333"/>
                </a:lnTo>
                <a:lnTo>
                  <a:pt x="101600" y="296333"/>
                </a:lnTo>
                <a:lnTo>
                  <a:pt x="93133" y="287866"/>
                </a:lnTo>
                <a:lnTo>
                  <a:pt x="76200" y="279400"/>
                </a:lnTo>
                <a:lnTo>
                  <a:pt x="67733" y="270933"/>
                </a:lnTo>
                <a:lnTo>
                  <a:pt x="67733" y="270933"/>
                </a:lnTo>
                <a:lnTo>
                  <a:pt x="59267" y="254000"/>
                </a:lnTo>
                <a:lnTo>
                  <a:pt x="59267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7306733" y="5909733"/>
            <a:ext cx="143935" cy="16935"/>
          </a:xfrm>
          <a:custGeom>
            <a:avLst/>
            <a:gdLst/>
            <a:ahLst/>
            <a:cxnLst/>
            <a:rect l="0" t="0" r="0" b="0"/>
            <a:pathLst>
              <a:path w="143935" h="16935">
                <a:moveTo>
                  <a:pt x="0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0801" y="8467"/>
                </a:lnTo>
                <a:lnTo>
                  <a:pt x="67734" y="8467"/>
                </a:lnTo>
                <a:lnTo>
                  <a:pt x="76200" y="8467"/>
                </a:lnTo>
                <a:lnTo>
                  <a:pt x="84667" y="16934"/>
                </a:lnTo>
                <a:lnTo>
                  <a:pt x="101600" y="16934"/>
                </a:lnTo>
                <a:lnTo>
                  <a:pt x="110067" y="8467"/>
                </a:lnTo>
                <a:lnTo>
                  <a:pt x="127001" y="8467"/>
                </a:lnTo>
                <a:lnTo>
                  <a:pt x="135467" y="0"/>
                </a:lnTo>
                <a:lnTo>
                  <a:pt x="135467" y="0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7577666" y="6011333"/>
            <a:ext cx="211668" cy="448735"/>
          </a:xfrm>
          <a:custGeom>
            <a:avLst/>
            <a:gdLst/>
            <a:ahLst/>
            <a:cxnLst/>
            <a:rect l="0" t="0" r="0" b="0"/>
            <a:pathLst>
              <a:path w="211668" h="448735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50800"/>
                </a:lnTo>
                <a:lnTo>
                  <a:pt x="0" y="59267"/>
                </a:lnTo>
                <a:lnTo>
                  <a:pt x="8468" y="76200"/>
                </a:lnTo>
                <a:lnTo>
                  <a:pt x="8468" y="93134"/>
                </a:lnTo>
                <a:lnTo>
                  <a:pt x="16934" y="110067"/>
                </a:lnTo>
                <a:lnTo>
                  <a:pt x="16934" y="118534"/>
                </a:lnTo>
                <a:lnTo>
                  <a:pt x="25401" y="135467"/>
                </a:lnTo>
                <a:lnTo>
                  <a:pt x="33867" y="152400"/>
                </a:lnTo>
                <a:lnTo>
                  <a:pt x="42334" y="160867"/>
                </a:lnTo>
                <a:lnTo>
                  <a:pt x="50801" y="177800"/>
                </a:lnTo>
                <a:lnTo>
                  <a:pt x="59267" y="186267"/>
                </a:lnTo>
                <a:lnTo>
                  <a:pt x="67734" y="194734"/>
                </a:lnTo>
                <a:lnTo>
                  <a:pt x="76200" y="203200"/>
                </a:lnTo>
                <a:lnTo>
                  <a:pt x="84668" y="211667"/>
                </a:lnTo>
                <a:lnTo>
                  <a:pt x="93134" y="203200"/>
                </a:lnTo>
                <a:lnTo>
                  <a:pt x="101601" y="203200"/>
                </a:lnTo>
                <a:lnTo>
                  <a:pt x="110067" y="194734"/>
                </a:lnTo>
                <a:lnTo>
                  <a:pt x="118534" y="186267"/>
                </a:lnTo>
                <a:lnTo>
                  <a:pt x="127001" y="177800"/>
                </a:lnTo>
                <a:lnTo>
                  <a:pt x="135467" y="160867"/>
                </a:lnTo>
                <a:lnTo>
                  <a:pt x="143934" y="143934"/>
                </a:lnTo>
                <a:lnTo>
                  <a:pt x="152400" y="127000"/>
                </a:lnTo>
                <a:lnTo>
                  <a:pt x="152400" y="110067"/>
                </a:lnTo>
                <a:lnTo>
                  <a:pt x="160868" y="93134"/>
                </a:lnTo>
                <a:lnTo>
                  <a:pt x="160868" y="84667"/>
                </a:lnTo>
                <a:lnTo>
                  <a:pt x="169334" y="67734"/>
                </a:lnTo>
                <a:lnTo>
                  <a:pt x="169334" y="50800"/>
                </a:lnTo>
                <a:lnTo>
                  <a:pt x="169334" y="42334"/>
                </a:lnTo>
                <a:lnTo>
                  <a:pt x="169334" y="33867"/>
                </a:lnTo>
                <a:lnTo>
                  <a:pt x="169334" y="25400"/>
                </a:lnTo>
                <a:lnTo>
                  <a:pt x="177801" y="25400"/>
                </a:lnTo>
                <a:lnTo>
                  <a:pt x="177801" y="25400"/>
                </a:lnTo>
                <a:lnTo>
                  <a:pt x="177801" y="25400"/>
                </a:lnTo>
                <a:lnTo>
                  <a:pt x="177801" y="25400"/>
                </a:lnTo>
                <a:lnTo>
                  <a:pt x="177801" y="33867"/>
                </a:lnTo>
                <a:lnTo>
                  <a:pt x="177801" y="42334"/>
                </a:lnTo>
                <a:lnTo>
                  <a:pt x="177801" y="50800"/>
                </a:lnTo>
                <a:lnTo>
                  <a:pt x="177801" y="67734"/>
                </a:lnTo>
                <a:lnTo>
                  <a:pt x="186267" y="84667"/>
                </a:lnTo>
                <a:lnTo>
                  <a:pt x="186267" y="101600"/>
                </a:lnTo>
                <a:lnTo>
                  <a:pt x="186267" y="127000"/>
                </a:lnTo>
                <a:lnTo>
                  <a:pt x="194734" y="152400"/>
                </a:lnTo>
                <a:lnTo>
                  <a:pt x="194734" y="177800"/>
                </a:lnTo>
                <a:lnTo>
                  <a:pt x="194734" y="203200"/>
                </a:lnTo>
                <a:lnTo>
                  <a:pt x="203201" y="228600"/>
                </a:lnTo>
                <a:lnTo>
                  <a:pt x="203201" y="262467"/>
                </a:lnTo>
                <a:lnTo>
                  <a:pt x="203201" y="287867"/>
                </a:lnTo>
                <a:lnTo>
                  <a:pt x="211667" y="313267"/>
                </a:lnTo>
                <a:lnTo>
                  <a:pt x="211667" y="347134"/>
                </a:lnTo>
                <a:lnTo>
                  <a:pt x="211667" y="372534"/>
                </a:lnTo>
                <a:lnTo>
                  <a:pt x="211667" y="389467"/>
                </a:lnTo>
                <a:lnTo>
                  <a:pt x="211667" y="414867"/>
                </a:lnTo>
                <a:lnTo>
                  <a:pt x="203201" y="423334"/>
                </a:lnTo>
                <a:lnTo>
                  <a:pt x="203201" y="440267"/>
                </a:lnTo>
                <a:lnTo>
                  <a:pt x="194734" y="448734"/>
                </a:lnTo>
                <a:lnTo>
                  <a:pt x="186267" y="448734"/>
                </a:lnTo>
                <a:lnTo>
                  <a:pt x="177801" y="448734"/>
                </a:lnTo>
                <a:lnTo>
                  <a:pt x="177801" y="440267"/>
                </a:lnTo>
                <a:lnTo>
                  <a:pt x="169334" y="431800"/>
                </a:lnTo>
                <a:lnTo>
                  <a:pt x="160868" y="414867"/>
                </a:lnTo>
                <a:lnTo>
                  <a:pt x="160868" y="397934"/>
                </a:lnTo>
                <a:lnTo>
                  <a:pt x="160868" y="397934"/>
                </a:lnTo>
                <a:lnTo>
                  <a:pt x="152400" y="372534"/>
                </a:lnTo>
                <a:lnTo>
                  <a:pt x="152400" y="372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7916333" y="5994400"/>
            <a:ext cx="42334" cy="228601"/>
          </a:xfrm>
          <a:custGeom>
            <a:avLst/>
            <a:gdLst/>
            <a:ahLst/>
            <a:cxnLst/>
            <a:rect l="0" t="0" r="0" b="0"/>
            <a:pathLst>
              <a:path w="42334" h="228601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16934" y="42333"/>
                </a:lnTo>
                <a:lnTo>
                  <a:pt x="16934" y="59267"/>
                </a:lnTo>
                <a:lnTo>
                  <a:pt x="25400" y="76200"/>
                </a:lnTo>
                <a:lnTo>
                  <a:pt x="25400" y="93133"/>
                </a:lnTo>
                <a:lnTo>
                  <a:pt x="33867" y="118533"/>
                </a:lnTo>
                <a:lnTo>
                  <a:pt x="33867" y="135467"/>
                </a:lnTo>
                <a:lnTo>
                  <a:pt x="33867" y="160867"/>
                </a:lnTo>
                <a:lnTo>
                  <a:pt x="33867" y="177800"/>
                </a:lnTo>
                <a:lnTo>
                  <a:pt x="42333" y="194733"/>
                </a:lnTo>
                <a:lnTo>
                  <a:pt x="42333" y="211667"/>
                </a:lnTo>
                <a:lnTo>
                  <a:pt x="42333" y="220133"/>
                </a:lnTo>
                <a:lnTo>
                  <a:pt x="42333" y="228600"/>
                </a:lnTo>
                <a:lnTo>
                  <a:pt x="42333" y="228600"/>
                </a:lnTo>
                <a:lnTo>
                  <a:pt x="42333" y="228600"/>
                </a:lnTo>
                <a:lnTo>
                  <a:pt x="42333" y="220133"/>
                </a:lnTo>
                <a:lnTo>
                  <a:pt x="42333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7874000" y="6087533"/>
            <a:ext cx="152401" cy="25401"/>
          </a:xfrm>
          <a:custGeom>
            <a:avLst/>
            <a:gdLst/>
            <a:ahLst/>
            <a:cxnLst/>
            <a:rect l="0" t="0" r="0" b="0"/>
            <a:pathLst>
              <a:path w="152401" h="25401">
                <a:moveTo>
                  <a:pt x="8466" y="25400"/>
                </a:moveTo>
                <a:lnTo>
                  <a:pt x="8466" y="25400"/>
                </a:lnTo>
                <a:lnTo>
                  <a:pt x="8466" y="25400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6" y="16934"/>
                </a:lnTo>
                <a:lnTo>
                  <a:pt x="16934" y="16934"/>
                </a:lnTo>
                <a:lnTo>
                  <a:pt x="25400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76200" y="16934"/>
                </a:lnTo>
                <a:lnTo>
                  <a:pt x="93134" y="16934"/>
                </a:lnTo>
                <a:lnTo>
                  <a:pt x="101600" y="16934"/>
                </a:lnTo>
                <a:lnTo>
                  <a:pt x="127000" y="16934"/>
                </a:lnTo>
                <a:lnTo>
                  <a:pt x="135467" y="8467"/>
                </a:lnTo>
                <a:lnTo>
                  <a:pt x="143933" y="0"/>
                </a:lnTo>
                <a:lnTo>
                  <a:pt x="143933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8077200" y="5901267"/>
            <a:ext cx="50801" cy="287867"/>
          </a:xfrm>
          <a:custGeom>
            <a:avLst/>
            <a:gdLst/>
            <a:ahLst/>
            <a:cxnLst/>
            <a:rect l="0" t="0" r="0" b="0"/>
            <a:pathLst>
              <a:path w="50801" h="2878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16933" y="33866"/>
                </a:lnTo>
                <a:lnTo>
                  <a:pt x="16933" y="50800"/>
                </a:lnTo>
                <a:lnTo>
                  <a:pt x="25400" y="67733"/>
                </a:lnTo>
                <a:lnTo>
                  <a:pt x="25400" y="84666"/>
                </a:lnTo>
                <a:lnTo>
                  <a:pt x="25400" y="101600"/>
                </a:lnTo>
                <a:lnTo>
                  <a:pt x="33866" y="127000"/>
                </a:lnTo>
                <a:lnTo>
                  <a:pt x="33866" y="152400"/>
                </a:lnTo>
                <a:lnTo>
                  <a:pt x="42334" y="177800"/>
                </a:lnTo>
                <a:lnTo>
                  <a:pt x="42334" y="203200"/>
                </a:lnTo>
                <a:lnTo>
                  <a:pt x="42334" y="228600"/>
                </a:lnTo>
                <a:lnTo>
                  <a:pt x="42334" y="245533"/>
                </a:lnTo>
                <a:lnTo>
                  <a:pt x="50800" y="262466"/>
                </a:lnTo>
                <a:lnTo>
                  <a:pt x="50800" y="279400"/>
                </a:lnTo>
                <a:lnTo>
                  <a:pt x="50800" y="279400"/>
                </a:lnTo>
                <a:lnTo>
                  <a:pt x="50800" y="287866"/>
                </a:lnTo>
                <a:lnTo>
                  <a:pt x="50800" y="287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2"/>
          <p:cNvSpPr/>
          <p:nvPr/>
        </p:nvSpPr>
        <p:spPr>
          <a:xfrm>
            <a:off x="8094133" y="5706533"/>
            <a:ext cx="287868" cy="719668"/>
          </a:xfrm>
          <a:custGeom>
            <a:avLst/>
            <a:gdLst/>
            <a:ahLst/>
            <a:cxnLst/>
            <a:rect l="0" t="0" r="0" b="0"/>
            <a:pathLst>
              <a:path w="287868" h="719668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16933" y="8467"/>
                </a:lnTo>
                <a:lnTo>
                  <a:pt x="25401" y="8467"/>
                </a:lnTo>
                <a:lnTo>
                  <a:pt x="42334" y="16934"/>
                </a:lnTo>
                <a:lnTo>
                  <a:pt x="67734" y="25400"/>
                </a:lnTo>
                <a:lnTo>
                  <a:pt x="93133" y="42334"/>
                </a:lnTo>
                <a:lnTo>
                  <a:pt x="110067" y="59267"/>
                </a:lnTo>
                <a:lnTo>
                  <a:pt x="135467" y="93134"/>
                </a:lnTo>
                <a:lnTo>
                  <a:pt x="160867" y="118534"/>
                </a:lnTo>
                <a:lnTo>
                  <a:pt x="186267" y="152400"/>
                </a:lnTo>
                <a:lnTo>
                  <a:pt x="203200" y="186267"/>
                </a:lnTo>
                <a:lnTo>
                  <a:pt x="220134" y="220134"/>
                </a:lnTo>
                <a:lnTo>
                  <a:pt x="237067" y="254000"/>
                </a:lnTo>
                <a:lnTo>
                  <a:pt x="254001" y="287867"/>
                </a:lnTo>
                <a:lnTo>
                  <a:pt x="262467" y="330200"/>
                </a:lnTo>
                <a:lnTo>
                  <a:pt x="270934" y="364067"/>
                </a:lnTo>
                <a:lnTo>
                  <a:pt x="279400" y="397934"/>
                </a:lnTo>
                <a:lnTo>
                  <a:pt x="279400" y="431800"/>
                </a:lnTo>
                <a:lnTo>
                  <a:pt x="279400" y="457200"/>
                </a:lnTo>
                <a:lnTo>
                  <a:pt x="287867" y="491067"/>
                </a:lnTo>
                <a:lnTo>
                  <a:pt x="279400" y="516467"/>
                </a:lnTo>
                <a:lnTo>
                  <a:pt x="270934" y="541867"/>
                </a:lnTo>
                <a:lnTo>
                  <a:pt x="270934" y="567267"/>
                </a:lnTo>
                <a:lnTo>
                  <a:pt x="262467" y="592667"/>
                </a:lnTo>
                <a:lnTo>
                  <a:pt x="254001" y="618067"/>
                </a:lnTo>
                <a:lnTo>
                  <a:pt x="237067" y="635000"/>
                </a:lnTo>
                <a:lnTo>
                  <a:pt x="228600" y="651934"/>
                </a:lnTo>
                <a:lnTo>
                  <a:pt x="211667" y="668867"/>
                </a:lnTo>
                <a:lnTo>
                  <a:pt x="194734" y="685800"/>
                </a:lnTo>
                <a:lnTo>
                  <a:pt x="177801" y="694267"/>
                </a:lnTo>
                <a:lnTo>
                  <a:pt x="160867" y="711200"/>
                </a:lnTo>
                <a:lnTo>
                  <a:pt x="143934" y="719667"/>
                </a:lnTo>
                <a:lnTo>
                  <a:pt x="143934" y="719667"/>
                </a:lnTo>
                <a:lnTo>
                  <a:pt x="127000" y="719667"/>
                </a:lnTo>
                <a:lnTo>
                  <a:pt x="127000" y="719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New vocabulary</a:t>
            </a:r>
            <a:endParaRPr lang="en-US" sz="3200" dirty="0"/>
          </a:p>
        </p:txBody>
      </p:sp>
      <p:pic>
        <p:nvPicPr>
          <p:cNvPr id="5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663" y="114952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7329" y="1040547"/>
            <a:ext cx="117171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Rational Expression</a:t>
            </a:r>
            <a:r>
              <a:rPr lang="en-US" sz="2400" dirty="0" smtClean="0"/>
              <a:t>:</a:t>
            </a:r>
          </a:p>
          <a:p>
            <a:endParaRPr lang="en-US" sz="2400" b="1" u="sng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A ratio of two polynomial expressions.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47328" y="3745606"/>
            <a:ext cx="11717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To write a fraction in simplest form: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52185" y="2962141"/>
            <a:ext cx="9710670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reeform 1"/>
          <p:cNvSpPr/>
          <p:nvPr/>
        </p:nvSpPr>
        <p:spPr>
          <a:xfrm>
            <a:off x="795867" y="1439333"/>
            <a:ext cx="423334" cy="228601"/>
          </a:xfrm>
          <a:custGeom>
            <a:avLst/>
            <a:gdLst/>
            <a:ahLst/>
            <a:cxnLst/>
            <a:rect l="0" t="0" r="0" b="0"/>
            <a:pathLst>
              <a:path w="423334" h="228601">
                <a:moveTo>
                  <a:pt x="8466" y="8467"/>
                </a:moveTo>
                <a:lnTo>
                  <a:pt x="8466" y="8467"/>
                </a:lnTo>
                <a:lnTo>
                  <a:pt x="8466" y="8467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33867"/>
                </a:lnTo>
                <a:lnTo>
                  <a:pt x="16933" y="42334"/>
                </a:lnTo>
                <a:lnTo>
                  <a:pt x="25400" y="50800"/>
                </a:lnTo>
                <a:lnTo>
                  <a:pt x="25400" y="67734"/>
                </a:lnTo>
                <a:lnTo>
                  <a:pt x="33866" y="76200"/>
                </a:lnTo>
                <a:lnTo>
                  <a:pt x="33866" y="84667"/>
                </a:lnTo>
                <a:lnTo>
                  <a:pt x="33866" y="101600"/>
                </a:lnTo>
                <a:lnTo>
                  <a:pt x="42333" y="118534"/>
                </a:lnTo>
                <a:lnTo>
                  <a:pt x="42333" y="127000"/>
                </a:lnTo>
                <a:lnTo>
                  <a:pt x="50800" y="143934"/>
                </a:lnTo>
                <a:lnTo>
                  <a:pt x="59266" y="152400"/>
                </a:lnTo>
                <a:lnTo>
                  <a:pt x="67733" y="160867"/>
                </a:lnTo>
                <a:lnTo>
                  <a:pt x="76200" y="169334"/>
                </a:lnTo>
                <a:lnTo>
                  <a:pt x="84666" y="186267"/>
                </a:lnTo>
                <a:lnTo>
                  <a:pt x="101600" y="194734"/>
                </a:lnTo>
                <a:lnTo>
                  <a:pt x="110066" y="203200"/>
                </a:lnTo>
                <a:lnTo>
                  <a:pt x="127000" y="203200"/>
                </a:lnTo>
                <a:lnTo>
                  <a:pt x="143933" y="211667"/>
                </a:lnTo>
                <a:lnTo>
                  <a:pt x="160866" y="220134"/>
                </a:lnTo>
                <a:lnTo>
                  <a:pt x="177800" y="220134"/>
                </a:lnTo>
                <a:lnTo>
                  <a:pt x="194733" y="220134"/>
                </a:lnTo>
                <a:lnTo>
                  <a:pt x="211666" y="220134"/>
                </a:lnTo>
                <a:lnTo>
                  <a:pt x="228600" y="228600"/>
                </a:lnTo>
                <a:lnTo>
                  <a:pt x="245533" y="228600"/>
                </a:lnTo>
                <a:lnTo>
                  <a:pt x="262466" y="228600"/>
                </a:lnTo>
                <a:lnTo>
                  <a:pt x="287866" y="228600"/>
                </a:lnTo>
                <a:lnTo>
                  <a:pt x="304800" y="228600"/>
                </a:lnTo>
                <a:lnTo>
                  <a:pt x="321733" y="228600"/>
                </a:lnTo>
                <a:lnTo>
                  <a:pt x="347133" y="228600"/>
                </a:lnTo>
                <a:lnTo>
                  <a:pt x="364066" y="228600"/>
                </a:lnTo>
                <a:lnTo>
                  <a:pt x="372533" y="228600"/>
                </a:lnTo>
                <a:lnTo>
                  <a:pt x="389466" y="228600"/>
                </a:lnTo>
                <a:lnTo>
                  <a:pt x="397933" y="228600"/>
                </a:lnTo>
                <a:lnTo>
                  <a:pt x="406400" y="228600"/>
                </a:lnTo>
                <a:lnTo>
                  <a:pt x="414866" y="220134"/>
                </a:lnTo>
                <a:lnTo>
                  <a:pt x="423333" y="220134"/>
                </a:lnTo>
                <a:lnTo>
                  <a:pt x="423333" y="220134"/>
                </a:lnTo>
                <a:lnTo>
                  <a:pt x="423333" y="220134"/>
                </a:lnTo>
                <a:lnTo>
                  <a:pt x="423333" y="220134"/>
                </a:lnTo>
                <a:lnTo>
                  <a:pt x="423333" y="220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159933" y="1608667"/>
            <a:ext cx="127001" cy="160867"/>
          </a:xfrm>
          <a:custGeom>
            <a:avLst/>
            <a:gdLst/>
            <a:ahLst/>
            <a:cxnLst/>
            <a:rect l="0" t="0" r="0" b="0"/>
            <a:pathLst>
              <a:path w="127001" h="160867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8466"/>
                </a:lnTo>
                <a:lnTo>
                  <a:pt x="33867" y="8466"/>
                </a:lnTo>
                <a:lnTo>
                  <a:pt x="42334" y="16933"/>
                </a:lnTo>
                <a:lnTo>
                  <a:pt x="50800" y="16933"/>
                </a:lnTo>
                <a:lnTo>
                  <a:pt x="59267" y="25400"/>
                </a:lnTo>
                <a:lnTo>
                  <a:pt x="67734" y="33866"/>
                </a:lnTo>
                <a:lnTo>
                  <a:pt x="84667" y="33866"/>
                </a:lnTo>
                <a:lnTo>
                  <a:pt x="93134" y="42333"/>
                </a:lnTo>
                <a:lnTo>
                  <a:pt x="101600" y="50800"/>
                </a:lnTo>
                <a:lnTo>
                  <a:pt x="110067" y="50800"/>
                </a:lnTo>
                <a:lnTo>
                  <a:pt x="118534" y="59266"/>
                </a:lnTo>
                <a:lnTo>
                  <a:pt x="118534" y="67733"/>
                </a:lnTo>
                <a:lnTo>
                  <a:pt x="127000" y="76200"/>
                </a:lnTo>
                <a:lnTo>
                  <a:pt x="127000" y="84666"/>
                </a:lnTo>
                <a:lnTo>
                  <a:pt x="118534" y="93133"/>
                </a:lnTo>
                <a:lnTo>
                  <a:pt x="118534" y="93133"/>
                </a:lnTo>
                <a:lnTo>
                  <a:pt x="110067" y="101600"/>
                </a:lnTo>
                <a:lnTo>
                  <a:pt x="101600" y="110066"/>
                </a:lnTo>
                <a:lnTo>
                  <a:pt x="93134" y="118533"/>
                </a:lnTo>
                <a:lnTo>
                  <a:pt x="76200" y="127000"/>
                </a:lnTo>
                <a:lnTo>
                  <a:pt x="67734" y="135466"/>
                </a:lnTo>
                <a:lnTo>
                  <a:pt x="50800" y="143933"/>
                </a:lnTo>
                <a:lnTo>
                  <a:pt x="42334" y="152400"/>
                </a:lnTo>
                <a:lnTo>
                  <a:pt x="25400" y="152400"/>
                </a:lnTo>
                <a:lnTo>
                  <a:pt x="16934" y="160866"/>
                </a:lnTo>
                <a:lnTo>
                  <a:pt x="8467" y="160866"/>
                </a:lnTo>
                <a:lnTo>
                  <a:pt x="8467" y="160866"/>
                </a:lnTo>
                <a:lnTo>
                  <a:pt x="0" y="160866"/>
                </a:lnTo>
                <a:lnTo>
                  <a:pt x="0" y="160866"/>
                </a:lnTo>
                <a:lnTo>
                  <a:pt x="0" y="160866"/>
                </a:lnTo>
                <a:lnTo>
                  <a:pt x="0" y="160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405467" y="1540933"/>
            <a:ext cx="186267" cy="262468"/>
          </a:xfrm>
          <a:custGeom>
            <a:avLst/>
            <a:gdLst/>
            <a:ahLst/>
            <a:cxnLst/>
            <a:rect l="0" t="0" r="0" b="0"/>
            <a:pathLst>
              <a:path w="186267" h="262468">
                <a:moveTo>
                  <a:pt x="0" y="59267"/>
                </a:moveTo>
                <a:lnTo>
                  <a:pt x="0" y="59267"/>
                </a:lnTo>
                <a:lnTo>
                  <a:pt x="0" y="59267"/>
                </a:lnTo>
                <a:lnTo>
                  <a:pt x="0" y="67734"/>
                </a:lnTo>
                <a:lnTo>
                  <a:pt x="0" y="67734"/>
                </a:lnTo>
                <a:lnTo>
                  <a:pt x="8466" y="76200"/>
                </a:lnTo>
                <a:lnTo>
                  <a:pt x="8466" y="93134"/>
                </a:lnTo>
                <a:lnTo>
                  <a:pt x="8466" y="110067"/>
                </a:lnTo>
                <a:lnTo>
                  <a:pt x="16933" y="127000"/>
                </a:lnTo>
                <a:lnTo>
                  <a:pt x="16933" y="143934"/>
                </a:lnTo>
                <a:lnTo>
                  <a:pt x="16933" y="160867"/>
                </a:lnTo>
                <a:lnTo>
                  <a:pt x="8466" y="177800"/>
                </a:lnTo>
                <a:lnTo>
                  <a:pt x="8466" y="194734"/>
                </a:lnTo>
                <a:lnTo>
                  <a:pt x="8466" y="211667"/>
                </a:lnTo>
                <a:lnTo>
                  <a:pt x="0" y="228600"/>
                </a:lnTo>
                <a:lnTo>
                  <a:pt x="0" y="237067"/>
                </a:lnTo>
                <a:lnTo>
                  <a:pt x="0" y="245534"/>
                </a:lnTo>
                <a:lnTo>
                  <a:pt x="0" y="254000"/>
                </a:lnTo>
                <a:lnTo>
                  <a:pt x="8466" y="262467"/>
                </a:lnTo>
                <a:lnTo>
                  <a:pt x="8466" y="262467"/>
                </a:lnTo>
                <a:lnTo>
                  <a:pt x="8466" y="262467"/>
                </a:lnTo>
                <a:lnTo>
                  <a:pt x="8466" y="262467"/>
                </a:lnTo>
                <a:lnTo>
                  <a:pt x="8466" y="262467"/>
                </a:lnTo>
                <a:lnTo>
                  <a:pt x="8466" y="254000"/>
                </a:lnTo>
                <a:lnTo>
                  <a:pt x="8466" y="245534"/>
                </a:lnTo>
                <a:lnTo>
                  <a:pt x="8466" y="228600"/>
                </a:lnTo>
                <a:lnTo>
                  <a:pt x="8466" y="211667"/>
                </a:lnTo>
                <a:lnTo>
                  <a:pt x="8466" y="194734"/>
                </a:lnTo>
                <a:lnTo>
                  <a:pt x="0" y="177800"/>
                </a:lnTo>
                <a:lnTo>
                  <a:pt x="0" y="160867"/>
                </a:lnTo>
                <a:lnTo>
                  <a:pt x="0" y="143934"/>
                </a:lnTo>
                <a:lnTo>
                  <a:pt x="0" y="127000"/>
                </a:lnTo>
                <a:lnTo>
                  <a:pt x="0" y="110067"/>
                </a:lnTo>
                <a:lnTo>
                  <a:pt x="0" y="93134"/>
                </a:lnTo>
                <a:lnTo>
                  <a:pt x="0" y="76200"/>
                </a:lnTo>
                <a:lnTo>
                  <a:pt x="8466" y="67734"/>
                </a:lnTo>
                <a:lnTo>
                  <a:pt x="8466" y="50800"/>
                </a:lnTo>
                <a:lnTo>
                  <a:pt x="16933" y="42334"/>
                </a:lnTo>
                <a:lnTo>
                  <a:pt x="25400" y="25400"/>
                </a:lnTo>
                <a:lnTo>
                  <a:pt x="25400" y="25400"/>
                </a:lnTo>
                <a:lnTo>
                  <a:pt x="33866" y="16934"/>
                </a:lnTo>
                <a:lnTo>
                  <a:pt x="42333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76200" y="0"/>
                </a:lnTo>
                <a:lnTo>
                  <a:pt x="93133" y="0"/>
                </a:lnTo>
                <a:lnTo>
                  <a:pt x="101600" y="0"/>
                </a:lnTo>
                <a:lnTo>
                  <a:pt x="118533" y="0"/>
                </a:lnTo>
                <a:lnTo>
                  <a:pt x="135466" y="0"/>
                </a:lnTo>
                <a:lnTo>
                  <a:pt x="143933" y="0"/>
                </a:lnTo>
                <a:lnTo>
                  <a:pt x="152400" y="0"/>
                </a:lnTo>
                <a:lnTo>
                  <a:pt x="169333" y="0"/>
                </a:lnTo>
                <a:lnTo>
                  <a:pt x="177800" y="0"/>
                </a:lnTo>
                <a:lnTo>
                  <a:pt x="186266" y="0"/>
                </a:lnTo>
                <a:lnTo>
                  <a:pt x="186266" y="0"/>
                </a:lnTo>
                <a:lnTo>
                  <a:pt x="186266" y="0"/>
                </a:lnTo>
                <a:lnTo>
                  <a:pt x="186266" y="0"/>
                </a:lnTo>
                <a:lnTo>
                  <a:pt x="186266" y="0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380067" y="1667933"/>
            <a:ext cx="152401" cy="16935"/>
          </a:xfrm>
          <a:custGeom>
            <a:avLst/>
            <a:gdLst/>
            <a:ahLst/>
            <a:cxnLst/>
            <a:rect l="0" t="0" r="0" b="0"/>
            <a:pathLst>
              <a:path w="152401" h="169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16934"/>
                </a:lnTo>
                <a:lnTo>
                  <a:pt x="25400" y="16934"/>
                </a:lnTo>
                <a:lnTo>
                  <a:pt x="42333" y="16934"/>
                </a:lnTo>
                <a:lnTo>
                  <a:pt x="59266" y="16934"/>
                </a:lnTo>
                <a:lnTo>
                  <a:pt x="76200" y="16934"/>
                </a:lnTo>
                <a:lnTo>
                  <a:pt x="101600" y="16934"/>
                </a:lnTo>
                <a:lnTo>
                  <a:pt x="118533" y="8467"/>
                </a:lnTo>
                <a:lnTo>
                  <a:pt x="135466" y="8467"/>
                </a:lnTo>
                <a:lnTo>
                  <a:pt x="135466" y="8467"/>
                </a:lnTo>
                <a:lnTo>
                  <a:pt x="152400" y="8467"/>
                </a:lnTo>
                <a:lnTo>
                  <a:pt x="15240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34067" y="1659467"/>
            <a:ext cx="84667" cy="160867"/>
          </a:xfrm>
          <a:custGeom>
            <a:avLst/>
            <a:gdLst/>
            <a:ahLst/>
            <a:cxnLst/>
            <a:rect l="0" t="0" r="0" b="0"/>
            <a:pathLst>
              <a:path w="84667" h="160867">
                <a:moveTo>
                  <a:pt x="16933" y="25400"/>
                </a:moveTo>
                <a:lnTo>
                  <a:pt x="16933" y="25400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59266"/>
                </a:lnTo>
                <a:lnTo>
                  <a:pt x="16933" y="76200"/>
                </a:lnTo>
                <a:lnTo>
                  <a:pt x="16933" y="93133"/>
                </a:lnTo>
                <a:lnTo>
                  <a:pt x="8466" y="101600"/>
                </a:lnTo>
                <a:lnTo>
                  <a:pt x="8466" y="118533"/>
                </a:lnTo>
                <a:lnTo>
                  <a:pt x="8466" y="127000"/>
                </a:lnTo>
                <a:lnTo>
                  <a:pt x="0" y="143933"/>
                </a:lnTo>
                <a:lnTo>
                  <a:pt x="0" y="152400"/>
                </a:lnTo>
                <a:lnTo>
                  <a:pt x="0" y="152400"/>
                </a:lnTo>
                <a:lnTo>
                  <a:pt x="0" y="160866"/>
                </a:lnTo>
                <a:lnTo>
                  <a:pt x="0" y="160866"/>
                </a:lnTo>
                <a:lnTo>
                  <a:pt x="0" y="160866"/>
                </a:lnTo>
                <a:lnTo>
                  <a:pt x="0" y="160866"/>
                </a:lnTo>
                <a:lnTo>
                  <a:pt x="0" y="160866"/>
                </a:lnTo>
                <a:lnTo>
                  <a:pt x="0" y="160866"/>
                </a:lnTo>
                <a:lnTo>
                  <a:pt x="0" y="152400"/>
                </a:lnTo>
                <a:lnTo>
                  <a:pt x="8466" y="143933"/>
                </a:lnTo>
                <a:lnTo>
                  <a:pt x="8466" y="127000"/>
                </a:lnTo>
                <a:lnTo>
                  <a:pt x="8466" y="110066"/>
                </a:lnTo>
                <a:lnTo>
                  <a:pt x="8466" y="101600"/>
                </a:lnTo>
                <a:lnTo>
                  <a:pt x="8466" y="84666"/>
                </a:lnTo>
                <a:lnTo>
                  <a:pt x="8466" y="67733"/>
                </a:lnTo>
                <a:lnTo>
                  <a:pt x="16933" y="50800"/>
                </a:lnTo>
                <a:lnTo>
                  <a:pt x="16933" y="33866"/>
                </a:lnTo>
                <a:lnTo>
                  <a:pt x="25400" y="16933"/>
                </a:lnTo>
                <a:lnTo>
                  <a:pt x="25400" y="8466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8466"/>
                </a:lnTo>
                <a:lnTo>
                  <a:pt x="84666" y="8466"/>
                </a:lnTo>
                <a:lnTo>
                  <a:pt x="84666" y="8466"/>
                </a:lnTo>
                <a:lnTo>
                  <a:pt x="84666" y="8466"/>
                </a:lnTo>
                <a:lnTo>
                  <a:pt x="84666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778000" y="1625600"/>
            <a:ext cx="160868" cy="160868"/>
          </a:xfrm>
          <a:custGeom>
            <a:avLst/>
            <a:gdLst/>
            <a:ahLst/>
            <a:cxnLst/>
            <a:rect l="0" t="0" r="0" b="0"/>
            <a:pathLst>
              <a:path w="160868" h="160868">
                <a:moveTo>
                  <a:pt x="93133" y="16933"/>
                </a:moveTo>
                <a:lnTo>
                  <a:pt x="93133" y="16933"/>
                </a:lnTo>
                <a:lnTo>
                  <a:pt x="93133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84667" y="8467"/>
                </a:lnTo>
                <a:lnTo>
                  <a:pt x="76200" y="8467"/>
                </a:lnTo>
                <a:lnTo>
                  <a:pt x="67733" y="16933"/>
                </a:lnTo>
                <a:lnTo>
                  <a:pt x="59267" y="25400"/>
                </a:lnTo>
                <a:lnTo>
                  <a:pt x="42333" y="42333"/>
                </a:lnTo>
                <a:lnTo>
                  <a:pt x="33867" y="50800"/>
                </a:lnTo>
                <a:lnTo>
                  <a:pt x="25400" y="67733"/>
                </a:lnTo>
                <a:lnTo>
                  <a:pt x="8467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0" y="127000"/>
                </a:lnTo>
                <a:lnTo>
                  <a:pt x="8467" y="143933"/>
                </a:lnTo>
                <a:lnTo>
                  <a:pt x="8467" y="143933"/>
                </a:lnTo>
                <a:lnTo>
                  <a:pt x="16933" y="152400"/>
                </a:lnTo>
                <a:lnTo>
                  <a:pt x="25400" y="160867"/>
                </a:lnTo>
                <a:lnTo>
                  <a:pt x="25400" y="160867"/>
                </a:lnTo>
                <a:lnTo>
                  <a:pt x="33867" y="160867"/>
                </a:lnTo>
                <a:lnTo>
                  <a:pt x="42333" y="160867"/>
                </a:lnTo>
                <a:lnTo>
                  <a:pt x="50800" y="152400"/>
                </a:lnTo>
                <a:lnTo>
                  <a:pt x="59267" y="152400"/>
                </a:lnTo>
                <a:lnTo>
                  <a:pt x="59267" y="143933"/>
                </a:lnTo>
                <a:lnTo>
                  <a:pt x="76200" y="135467"/>
                </a:lnTo>
                <a:lnTo>
                  <a:pt x="76200" y="118533"/>
                </a:lnTo>
                <a:lnTo>
                  <a:pt x="84667" y="110067"/>
                </a:lnTo>
                <a:lnTo>
                  <a:pt x="93133" y="93133"/>
                </a:lnTo>
                <a:lnTo>
                  <a:pt x="93133" y="76200"/>
                </a:lnTo>
                <a:lnTo>
                  <a:pt x="93133" y="67733"/>
                </a:lnTo>
                <a:lnTo>
                  <a:pt x="93133" y="50800"/>
                </a:lnTo>
                <a:lnTo>
                  <a:pt x="93133" y="50800"/>
                </a:lnTo>
                <a:lnTo>
                  <a:pt x="93133" y="42333"/>
                </a:lnTo>
                <a:lnTo>
                  <a:pt x="93133" y="33867"/>
                </a:lnTo>
                <a:lnTo>
                  <a:pt x="93133" y="33867"/>
                </a:lnTo>
                <a:lnTo>
                  <a:pt x="93133" y="33867"/>
                </a:lnTo>
                <a:lnTo>
                  <a:pt x="93133" y="33867"/>
                </a:lnTo>
                <a:lnTo>
                  <a:pt x="93133" y="33867"/>
                </a:lnTo>
                <a:lnTo>
                  <a:pt x="93133" y="42333"/>
                </a:lnTo>
                <a:lnTo>
                  <a:pt x="93133" y="50800"/>
                </a:lnTo>
                <a:lnTo>
                  <a:pt x="93133" y="59267"/>
                </a:lnTo>
                <a:lnTo>
                  <a:pt x="93133" y="76200"/>
                </a:lnTo>
                <a:lnTo>
                  <a:pt x="93133" y="84667"/>
                </a:lnTo>
                <a:lnTo>
                  <a:pt x="93133" y="101600"/>
                </a:lnTo>
                <a:lnTo>
                  <a:pt x="101600" y="110067"/>
                </a:lnTo>
                <a:lnTo>
                  <a:pt x="101600" y="127000"/>
                </a:lnTo>
                <a:lnTo>
                  <a:pt x="110067" y="135467"/>
                </a:lnTo>
                <a:lnTo>
                  <a:pt x="127000" y="143933"/>
                </a:lnTo>
                <a:lnTo>
                  <a:pt x="135467" y="143933"/>
                </a:lnTo>
                <a:lnTo>
                  <a:pt x="143933" y="152400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60867" y="152400"/>
                </a:lnTo>
                <a:lnTo>
                  <a:pt x="160867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015067" y="1625600"/>
            <a:ext cx="160867" cy="169334"/>
          </a:xfrm>
          <a:custGeom>
            <a:avLst/>
            <a:gdLst/>
            <a:ahLst/>
            <a:cxnLst/>
            <a:rect l="0" t="0" r="0" b="0"/>
            <a:pathLst>
              <a:path w="160867" h="169334">
                <a:moveTo>
                  <a:pt x="84666" y="8467"/>
                </a:moveTo>
                <a:lnTo>
                  <a:pt x="84666" y="8467"/>
                </a:lnTo>
                <a:lnTo>
                  <a:pt x="84666" y="0"/>
                </a:lnTo>
                <a:lnTo>
                  <a:pt x="76200" y="0"/>
                </a:lnTo>
                <a:lnTo>
                  <a:pt x="76200" y="0"/>
                </a:lnTo>
                <a:lnTo>
                  <a:pt x="67733" y="8467"/>
                </a:lnTo>
                <a:lnTo>
                  <a:pt x="59266" y="8467"/>
                </a:lnTo>
                <a:lnTo>
                  <a:pt x="42333" y="16933"/>
                </a:lnTo>
                <a:lnTo>
                  <a:pt x="33866" y="25400"/>
                </a:lnTo>
                <a:lnTo>
                  <a:pt x="25400" y="33867"/>
                </a:lnTo>
                <a:lnTo>
                  <a:pt x="16933" y="50800"/>
                </a:lnTo>
                <a:lnTo>
                  <a:pt x="8466" y="67733"/>
                </a:lnTo>
                <a:lnTo>
                  <a:pt x="0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8466" y="135467"/>
                </a:lnTo>
                <a:lnTo>
                  <a:pt x="16933" y="143933"/>
                </a:lnTo>
                <a:lnTo>
                  <a:pt x="33866" y="152400"/>
                </a:lnTo>
                <a:lnTo>
                  <a:pt x="50800" y="160867"/>
                </a:lnTo>
                <a:lnTo>
                  <a:pt x="67733" y="169333"/>
                </a:lnTo>
                <a:lnTo>
                  <a:pt x="84666" y="169333"/>
                </a:lnTo>
                <a:lnTo>
                  <a:pt x="110066" y="169333"/>
                </a:lnTo>
                <a:lnTo>
                  <a:pt x="127000" y="160867"/>
                </a:lnTo>
                <a:lnTo>
                  <a:pt x="143933" y="152400"/>
                </a:lnTo>
                <a:lnTo>
                  <a:pt x="143933" y="152400"/>
                </a:lnTo>
                <a:lnTo>
                  <a:pt x="160866" y="143933"/>
                </a:lnTo>
                <a:lnTo>
                  <a:pt x="160866" y="143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243667" y="1557867"/>
            <a:ext cx="16934" cy="237067"/>
          </a:xfrm>
          <a:custGeom>
            <a:avLst/>
            <a:gdLst/>
            <a:ahLst/>
            <a:cxnLst/>
            <a:rect l="0" t="0" r="0" b="0"/>
            <a:pathLst>
              <a:path w="16934" h="237067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8466" y="16933"/>
                </a:lnTo>
                <a:lnTo>
                  <a:pt x="8466" y="42333"/>
                </a:lnTo>
                <a:lnTo>
                  <a:pt x="8466" y="59266"/>
                </a:lnTo>
                <a:lnTo>
                  <a:pt x="8466" y="84666"/>
                </a:lnTo>
                <a:lnTo>
                  <a:pt x="0" y="118533"/>
                </a:lnTo>
                <a:lnTo>
                  <a:pt x="0" y="143933"/>
                </a:lnTo>
                <a:lnTo>
                  <a:pt x="0" y="169333"/>
                </a:lnTo>
                <a:lnTo>
                  <a:pt x="0" y="194733"/>
                </a:lnTo>
                <a:lnTo>
                  <a:pt x="0" y="211666"/>
                </a:lnTo>
                <a:lnTo>
                  <a:pt x="0" y="228600"/>
                </a:lnTo>
                <a:lnTo>
                  <a:pt x="8466" y="237066"/>
                </a:lnTo>
                <a:lnTo>
                  <a:pt x="8466" y="237066"/>
                </a:lnTo>
                <a:lnTo>
                  <a:pt x="8466" y="237066"/>
                </a:lnTo>
                <a:lnTo>
                  <a:pt x="8466" y="237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159000" y="1642533"/>
            <a:ext cx="211668" cy="42335"/>
          </a:xfrm>
          <a:custGeom>
            <a:avLst/>
            <a:gdLst/>
            <a:ahLst/>
            <a:cxnLst/>
            <a:rect l="0" t="0" r="0" b="0"/>
            <a:pathLst>
              <a:path w="211668" h="42335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7" y="42334"/>
                </a:lnTo>
                <a:lnTo>
                  <a:pt x="16933" y="42334"/>
                </a:lnTo>
                <a:lnTo>
                  <a:pt x="33867" y="42334"/>
                </a:lnTo>
                <a:lnTo>
                  <a:pt x="50800" y="42334"/>
                </a:lnTo>
                <a:lnTo>
                  <a:pt x="76200" y="33867"/>
                </a:lnTo>
                <a:lnTo>
                  <a:pt x="101600" y="33867"/>
                </a:lnTo>
                <a:lnTo>
                  <a:pt x="127000" y="25400"/>
                </a:lnTo>
                <a:lnTo>
                  <a:pt x="152400" y="16934"/>
                </a:lnTo>
                <a:lnTo>
                  <a:pt x="177800" y="16934"/>
                </a:lnTo>
                <a:lnTo>
                  <a:pt x="194733" y="8467"/>
                </a:lnTo>
                <a:lnTo>
                  <a:pt x="194733" y="8467"/>
                </a:lnTo>
                <a:lnTo>
                  <a:pt x="211667" y="0"/>
                </a:lnTo>
                <a:lnTo>
                  <a:pt x="2116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396067" y="1659467"/>
            <a:ext cx="8467" cy="127001"/>
          </a:xfrm>
          <a:custGeom>
            <a:avLst/>
            <a:gdLst/>
            <a:ahLst/>
            <a:cxnLst/>
            <a:rect l="0" t="0" r="0" b="0"/>
            <a:pathLst>
              <a:path w="8467" h="127001">
                <a:moveTo>
                  <a:pt x="0" y="0"/>
                </a:moveTo>
                <a:lnTo>
                  <a:pt x="8466" y="0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50800"/>
                </a:lnTo>
                <a:lnTo>
                  <a:pt x="8466" y="67733"/>
                </a:lnTo>
                <a:lnTo>
                  <a:pt x="0" y="84666"/>
                </a:lnTo>
                <a:lnTo>
                  <a:pt x="0" y="101600"/>
                </a:lnTo>
                <a:lnTo>
                  <a:pt x="0" y="110066"/>
                </a:lnTo>
                <a:lnTo>
                  <a:pt x="0" y="118533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446867" y="1600200"/>
            <a:ext cx="25401" cy="1"/>
          </a:xfrm>
          <a:custGeom>
            <a:avLst/>
            <a:gdLst/>
            <a:ahLst/>
            <a:cxnLst/>
            <a:rect l="0" t="0" r="0" b="0"/>
            <a:pathLst>
              <a:path w="254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514600" y="1634067"/>
            <a:ext cx="431801" cy="160867"/>
          </a:xfrm>
          <a:custGeom>
            <a:avLst/>
            <a:gdLst/>
            <a:ahLst/>
            <a:cxnLst/>
            <a:rect l="0" t="0" r="0" b="0"/>
            <a:pathLst>
              <a:path w="431801" h="160867">
                <a:moveTo>
                  <a:pt x="25400" y="8466"/>
                </a:moveTo>
                <a:lnTo>
                  <a:pt x="16933" y="16933"/>
                </a:lnTo>
                <a:lnTo>
                  <a:pt x="16933" y="16933"/>
                </a:lnTo>
                <a:lnTo>
                  <a:pt x="16933" y="33866"/>
                </a:lnTo>
                <a:lnTo>
                  <a:pt x="8467" y="42333"/>
                </a:lnTo>
                <a:lnTo>
                  <a:pt x="8467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0066"/>
                </a:lnTo>
                <a:lnTo>
                  <a:pt x="8467" y="127000"/>
                </a:lnTo>
                <a:lnTo>
                  <a:pt x="16933" y="135466"/>
                </a:lnTo>
                <a:lnTo>
                  <a:pt x="25400" y="143933"/>
                </a:lnTo>
                <a:lnTo>
                  <a:pt x="33867" y="152400"/>
                </a:lnTo>
                <a:lnTo>
                  <a:pt x="50800" y="152400"/>
                </a:lnTo>
                <a:lnTo>
                  <a:pt x="59267" y="160866"/>
                </a:lnTo>
                <a:lnTo>
                  <a:pt x="67733" y="152400"/>
                </a:lnTo>
                <a:lnTo>
                  <a:pt x="67733" y="152400"/>
                </a:lnTo>
                <a:lnTo>
                  <a:pt x="76200" y="143933"/>
                </a:lnTo>
                <a:lnTo>
                  <a:pt x="84667" y="135466"/>
                </a:lnTo>
                <a:lnTo>
                  <a:pt x="84667" y="118533"/>
                </a:lnTo>
                <a:lnTo>
                  <a:pt x="84667" y="101600"/>
                </a:lnTo>
                <a:lnTo>
                  <a:pt x="84667" y="84666"/>
                </a:lnTo>
                <a:lnTo>
                  <a:pt x="84667" y="67733"/>
                </a:lnTo>
                <a:lnTo>
                  <a:pt x="84667" y="50800"/>
                </a:lnTo>
                <a:lnTo>
                  <a:pt x="76200" y="42333"/>
                </a:lnTo>
                <a:lnTo>
                  <a:pt x="76200" y="25400"/>
                </a:lnTo>
                <a:lnTo>
                  <a:pt x="67733" y="16933"/>
                </a:lnTo>
                <a:lnTo>
                  <a:pt x="67733" y="8466"/>
                </a:lnTo>
                <a:lnTo>
                  <a:pt x="67733" y="8466"/>
                </a:lnTo>
                <a:lnTo>
                  <a:pt x="67733" y="8466"/>
                </a:lnTo>
                <a:lnTo>
                  <a:pt x="67733" y="8466"/>
                </a:lnTo>
                <a:lnTo>
                  <a:pt x="76200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3" y="8466"/>
                </a:lnTo>
                <a:lnTo>
                  <a:pt x="135467" y="8466"/>
                </a:lnTo>
                <a:lnTo>
                  <a:pt x="152400" y="16933"/>
                </a:lnTo>
                <a:lnTo>
                  <a:pt x="160867" y="25400"/>
                </a:lnTo>
                <a:lnTo>
                  <a:pt x="177800" y="33866"/>
                </a:lnTo>
                <a:lnTo>
                  <a:pt x="186267" y="50800"/>
                </a:lnTo>
                <a:lnTo>
                  <a:pt x="186267" y="59266"/>
                </a:lnTo>
                <a:lnTo>
                  <a:pt x="194733" y="76200"/>
                </a:lnTo>
                <a:lnTo>
                  <a:pt x="194733" y="84666"/>
                </a:lnTo>
                <a:lnTo>
                  <a:pt x="194733" y="101600"/>
                </a:lnTo>
                <a:lnTo>
                  <a:pt x="194733" y="110066"/>
                </a:lnTo>
                <a:lnTo>
                  <a:pt x="194733" y="110066"/>
                </a:lnTo>
                <a:lnTo>
                  <a:pt x="194733" y="118533"/>
                </a:lnTo>
                <a:lnTo>
                  <a:pt x="194733" y="118533"/>
                </a:lnTo>
                <a:lnTo>
                  <a:pt x="194733" y="118533"/>
                </a:lnTo>
                <a:lnTo>
                  <a:pt x="194733" y="118533"/>
                </a:lnTo>
                <a:lnTo>
                  <a:pt x="194733" y="118533"/>
                </a:lnTo>
                <a:lnTo>
                  <a:pt x="194733" y="118533"/>
                </a:lnTo>
                <a:lnTo>
                  <a:pt x="194733" y="110066"/>
                </a:lnTo>
                <a:lnTo>
                  <a:pt x="203200" y="101600"/>
                </a:lnTo>
                <a:lnTo>
                  <a:pt x="211667" y="93133"/>
                </a:lnTo>
                <a:lnTo>
                  <a:pt x="220133" y="76200"/>
                </a:lnTo>
                <a:lnTo>
                  <a:pt x="228600" y="67733"/>
                </a:lnTo>
                <a:lnTo>
                  <a:pt x="237067" y="50800"/>
                </a:lnTo>
                <a:lnTo>
                  <a:pt x="254000" y="33866"/>
                </a:lnTo>
                <a:lnTo>
                  <a:pt x="270933" y="25400"/>
                </a:lnTo>
                <a:lnTo>
                  <a:pt x="287867" y="8466"/>
                </a:lnTo>
                <a:lnTo>
                  <a:pt x="304800" y="0"/>
                </a:lnTo>
                <a:lnTo>
                  <a:pt x="330200" y="0"/>
                </a:lnTo>
                <a:lnTo>
                  <a:pt x="347133" y="0"/>
                </a:lnTo>
                <a:lnTo>
                  <a:pt x="364067" y="0"/>
                </a:lnTo>
                <a:lnTo>
                  <a:pt x="381000" y="8466"/>
                </a:lnTo>
                <a:lnTo>
                  <a:pt x="389467" y="16933"/>
                </a:lnTo>
                <a:lnTo>
                  <a:pt x="406400" y="25400"/>
                </a:lnTo>
                <a:lnTo>
                  <a:pt x="414867" y="42333"/>
                </a:lnTo>
                <a:lnTo>
                  <a:pt x="423333" y="50800"/>
                </a:lnTo>
                <a:lnTo>
                  <a:pt x="423333" y="67733"/>
                </a:lnTo>
                <a:lnTo>
                  <a:pt x="431800" y="84666"/>
                </a:lnTo>
                <a:lnTo>
                  <a:pt x="431800" y="101600"/>
                </a:lnTo>
                <a:lnTo>
                  <a:pt x="423333" y="118533"/>
                </a:lnTo>
                <a:lnTo>
                  <a:pt x="423333" y="135466"/>
                </a:lnTo>
                <a:lnTo>
                  <a:pt x="423333" y="143933"/>
                </a:lnTo>
                <a:lnTo>
                  <a:pt x="423333" y="160866"/>
                </a:lnTo>
                <a:lnTo>
                  <a:pt x="423333" y="160866"/>
                </a:lnTo>
                <a:lnTo>
                  <a:pt x="423333" y="160866"/>
                </a:lnTo>
                <a:lnTo>
                  <a:pt x="423333" y="160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36600" y="1693333"/>
            <a:ext cx="448734" cy="321735"/>
          </a:xfrm>
          <a:custGeom>
            <a:avLst/>
            <a:gdLst/>
            <a:ahLst/>
            <a:cxnLst/>
            <a:rect l="0" t="0" r="0" b="0"/>
            <a:pathLst>
              <a:path w="448734" h="321735">
                <a:moveTo>
                  <a:pt x="8467" y="321734"/>
                </a:moveTo>
                <a:lnTo>
                  <a:pt x="8467" y="321734"/>
                </a:lnTo>
                <a:lnTo>
                  <a:pt x="8467" y="321734"/>
                </a:lnTo>
                <a:lnTo>
                  <a:pt x="8467" y="321734"/>
                </a:lnTo>
                <a:lnTo>
                  <a:pt x="8467" y="313267"/>
                </a:lnTo>
                <a:lnTo>
                  <a:pt x="8467" y="313267"/>
                </a:lnTo>
                <a:lnTo>
                  <a:pt x="8467" y="313267"/>
                </a:lnTo>
                <a:lnTo>
                  <a:pt x="8467" y="304800"/>
                </a:lnTo>
                <a:lnTo>
                  <a:pt x="8467" y="304800"/>
                </a:lnTo>
                <a:lnTo>
                  <a:pt x="8467" y="296334"/>
                </a:lnTo>
                <a:lnTo>
                  <a:pt x="8467" y="287867"/>
                </a:lnTo>
                <a:lnTo>
                  <a:pt x="8467" y="279400"/>
                </a:lnTo>
                <a:lnTo>
                  <a:pt x="8467" y="270934"/>
                </a:lnTo>
                <a:lnTo>
                  <a:pt x="8467" y="262467"/>
                </a:lnTo>
                <a:lnTo>
                  <a:pt x="8467" y="254000"/>
                </a:lnTo>
                <a:lnTo>
                  <a:pt x="8467" y="237067"/>
                </a:lnTo>
                <a:lnTo>
                  <a:pt x="8467" y="228600"/>
                </a:lnTo>
                <a:lnTo>
                  <a:pt x="8467" y="220134"/>
                </a:lnTo>
                <a:lnTo>
                  <a:pt x="0" y="211667"/>
                </a:lnTo>
                <a:lnTo>
                  <a:pt x="8467" y="203200"/>
                </a:lnTo>
                <a:lnTo>
                  <a:pt x="8467" y="186267"/>
                </a:lnTo>
                <a:lnTo>
                  <a:pt x="8467" y="177800"/>
                </a:lnTo>
                <a:lnTo>
                  <a:pt x="8467" y="169334"/>
                </a:lnTo>
                <a:lnTo>
                  <a:pt x="16933" y="160867"/>
                </a:lnTo>
                <a:lnTo>
                  <a:pt x="25400" y="152400"/>
                </a:lnTo>
                <a:lnTo>
                  <a:pt x="33867" y="135467"/>
                </a:lnTo>
                <a:lnTo>
                  <a:pt x="33867" y="127000"/>
                </a:lnTo>
                <a:lnTo>
                  <a:pt x="42333" y="118534"/>
                </a:lnTo>
                <a:lnTo>
                  <a:pt x="50800" y="110067"/>
                </a:lnTo>
                <a:lnTo>
                  <a:pt x="59267" y="101600"/>
                </a:lnTo>
                <a:lnTo>
                  <a:pt x="67733" y="93134"/>
                </a:lnTo>
                <a:lnTo>
                  <a:pt x="67733" y="84667"/>
                </a:lnTo>
                <a:lnTo>
                  <a:pt x="84667" y="84667"/>
                </a:lnTo>
                <a:lnTo>
                  <a:pt x="93133" y="76200"/>
                </a:lnTo>
                <a:lnTo>
                  <a:pt x="101600" y="76200"/>
                </a:lnTo>
                <a:lnTo>
                  <a:pt x="110067" y="67734"/>
                </a:lnTo>
                <a:lnTo>
                  <a:pt x="118533" y="67734"/>
                </a:lnTo>
                <a:lnTo>
                  <a:pt x="135467" y="59267"/>
                </a:lnTo>
                <a:lnTo>
                  <a:pt x="143933" y="59267"/>
                </a:lnTo>
                <a:lnTo>
                  <a:pt x="152400" y="59267"/>
                </a:lnTo>
                <a:lnTo>
                  <a:pt x="169333" y="59267"/>
                </a:lnTo>
                <a:lnTo>
                  <a:pt x="177800" y="59267"/>
                </a:lnTo>
                <a:lnTo>
                  <a:pt x="194733" y="50800"/>
                </a:lnTo>
                <a:lnTo>
                  <a:pt x="211667" y="50800"/>
                </a:lnTo>
                <a:lnTo>
                  <a:pt x="220133" y="42334"/>
                </a:lnTo>
                <a:lnTo>
                  <a:pt x="237067" y="42334"/>
                </a:lnTo>
                <a:lnTo>
                  <a:pt x="254000" y="42334"/>
                </a:lnTo>
                <a:lnTo>
                  <a:pt x="262467" y="42334"/>
                </a:lnTo>
                <a:lnTo>
                  <a:pt x="279400" y="33867"/>
                </a:lnTo>
                <a:lnTo>
                  <a:pt x="287867" y="33867"/>
                </a:lnTo>
                <a:lnTo>
                  <a:pt x="304800" y="25400"/>
                </a:lnTo>
                <a:lnTo>
                  <a:pt x="321733" y="25400"/>
                </a:lnTo>
                <a:lnTo>
                  <a:pt x="338667" y="25400"/>
                </a:lnTo>
                <a:lnTo>
                  <a:pt x="355600" y="16934"/>
                </a:lnTo>
                <a:lnTo>
                  <a:pt x="364067" y="8467"/>
                </a:lnTo>
                <a:lnTo>
                  <a:pt x="381000" y="8467"/>
                </a:lnTo>
                <a:lnTo>
                  <a:pt x="397933" y="8467"/>
                </a:lnTo>
                <a:lnTo>
                  <a:pt x="406400" y="8467"/>
                </a:lnTo>
                <a:lnTo>
                  <a:pt x="423333" y="0"/>
                </a:lnTo>
                <a:lnTo>
                  <a:pt x="431800" y="0"/>
                </a:lnTo>
                <a:lnTo>
                  <a:pt x="440267" y="0"/>
                </a:lnTo>
                <a:lnTo>
                  <a:pt x="448733" y="0"/>
                </a:lnTo>
                <a:lnTo>
                  <a:pt x="448733" y="0"/>
                </a:lnTo>
                <a:lnTo>
                  <a:pt x="448733" y="0"/>
                </a:lnTo>
                <a:lnTo>
                  <a:pt x="4487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764867" y="982133"/>
            <a:ext cx="287868" cy="406401"/>
          </a:xfrm>
          <a:custGeom>
            <a:avLst/>
            <a:gdLst/>
            <a:ahLst/>
            <a:cxnLst/>
            <a:rect l="0" t="0" r="0" b="0"/>
            <a:pathLst>
              <a:path w="287868" h="406401">
                <a:moveTo>
                  <a:pt x="76200" y="84667"/>
                </a:moveTo>
                <a:lnTo>
                  <a:pt x="76200" y="93134"/>
                </a:lnTo>
                <a:lnTo>
                  <a:pt x="67733" y="93134"/>
                </a:lnTo>
                <a:lnTo>
                  <a:pt x="67733" y="93134"/>
                </a:lnTo>
                <a:lnTo>
                  <a:pt x="67733" y="93134"/>
                </a:lnTo>
                <a:lnTo>
                  <a:pt x="67733" y="93134"/>
                </a:lnTo>
                <a:lnTo>
                  <a:pt x="59267" y="84667"/>
                </a:lnTo>
                <a:lnTo>
                  <a:pt x="59267" y="84667"/>
                </a:lnTo>
                <a:lnTo>
                  <a:pt x="59267" y="76200"/>
                </a:lnTo>
                <a:lnTo>
                  <a:pt x="67733" y="59267"/>
                </a:lnTo>
                <a:lnTo>
                  <a:pt x="67733" y="50800"/>
                </a:lnTo>
                <a:lnTo>
                  <a:pt x="76200" y="33867"/>
                </a:lnTo>
                <a:lnTo>
                  <a:pt x="84666" y="25400"/>
                </a:lnTo>
                <a:lnTo>
                  <a:pt x="93133" y="8467"/>
                </a:lnTo>
                <a:lnTo>
                  <a:pt x="110066" y="0"/>
                </a:lnTo>
                <a:lnTo>
                  <a:pt x="126999" y="0"/>
                </a:lnTo>
                <a:lnTo>
                  <a:pt x="143933" y="0"/>
                </a:lnTo>
                <a:lnTo>
                  <a:pt x="160866" y="0"/>
                </a:lnTo>
                <a:lnTo>
                  <a:pt x="177800" y="8467"/>
                </a:lnTo>
                <a:lnTo>
                  <a:pt x="186266" y="16934"/>
                </a:lnTo>
                <a:lnTo>
                  <a:pt x="203199" y="33867"/>
                </a:lnTo>
                <a:lnTo>
                  <a:pt x="211667" y="59267"/>
                </a:lnTo>
                <a:lnTo>
                  <a:pt x="211667" y="93134"/>
                </a:lnTo>
                <a:lnTo>
                  <a:pt x="211667" y="127000"/>
                </a:lnTo>
                <a:lnTo>
                  <a:pt x="203199" y="152400"/>
                </a:lnTo>
                <a:lnTo>
                  <a:pt x="203199" y="194734"/>
                </a:lnTo>
                <a:lnTo>
                  <a:pt x="194733" y="228600"/>
                </a:lnTo>
                <a:lnTo>
                  <a:pt x="177800" y="262467"/>
                </a:lnTo>
                <a:lnTo>
                  <a:pt x="169333" y="287867"/>
                </a:lnTo>
                <a:lnTo>
                  <a:pt x="152400" y="313267"/>
                </a:lnTo>
                <a:lnTo>
                  <a:pt x="135467" y="338667"/>
                </a:lnTo>
                <a:lnTo>
                  <a:pt x="126999" y="355600"/>
                </a:lnTo>
                <a:lnTo>
                  <a:pt x="110066" y="381000"/>
                </a:lnTo>
                <a:lnTo>
                  <a:pt x="93133" y="389467"/>
                </a:lnTo>
                <a:lnTo>
                  <a:pt x="76200" y="397934"/>
                </a:lnTo>
                <a:lnTo>
                  <a:pt x="59267" y="406400"/>
                </a:lnTo>
                <a:lnTo>
                  <a:pt x="50799" y="406400"/>
                </a:lnTo>
                <a:lnTo>
                  <a:pt x="33866" y="406400"/>
                </a:lnTo>
                <a:lnTo>
                  <a:pt x="25400" y="397934"/>
                </a:lnTo>
                <a:lnTo>
                  <a:pt x="8466" y="389467"/>
                </a:lnTo>
                <a:lnTo>
                  <a:pt x="8466" y="372534"/>
                </a:lnTo>
                <a:lnTo>
                  <a:pt x="0" y="355600"/>
                </a:lnTo>
                <a:lnTo>
                  <a:pt x="8466" y="338667"/>
                </a:lnTo>
                <a:lnTo>
                  <a:pt x="8466" y="313267"/>
                </a:lnTo>
                <a:lnTo>
                  <a:pt x="16933" y="296334"/>
                </a:lnTo>
                <a:lnTo>
                  <a:pt x="33866" y="279400"/>
                </a:lnTo>
                <a:lnTo>
                  <a:pt x="50799" y="262467"/>
                </a:lnTo>
                <a:lnTo>
                  <a:pt x="59267" y="254000"/>
                </a:lnTo>
                <a:lnTo>
                  <a:pt x="76200" y="245534"/>
                </a:lnTo>
                <a:lnTo>
                  <a:pt x="101600" y="245534"/>
                </a:lnTo>
                <a:lnTo>
                  <a:pt x="126999" y="245534"/>
                </a:lnTo>
                <a:lnTo>
                  <a:pt x="143933" y="245534"/>
                </a:lnTo>
                <a:lnTo>
                  <a:pt x="169333" y="254000"/>
                </a:lnTo>
                <a:lnTo>
                  <a:pt x="186266" y="262467"/>
                </a:lnTo>
                <a:lnTo>
                  <a:pt x="211667" y="270934"/>
                </a:lnTo>
                <a:lnTo>
                  <a:pt x="228600" y="287867"/>
                </a:lnTo>
                <a:lnTo>
                  <a:pt x="237066" y="304800"/>
                </a:lnTo>
                <a:lnTo>
                  <a:pt x="254000" y="321734"/>
                </a:lnTo>
                <a:lnTo>
                  <a:pt x="262466" y="338667"/>
                </a:lnTo>
                <a:lnTo>
                  <a:pt x="270933" y="355600"/>
                </a:lnTo>
                <a:lnTo>
                  <a:pt x="270933" y="372534"/>
                </a:lnTo>
                <a:lnTo>
                  <a:pt x="279399" y="381000"/>
                </a:lnTo>
                <a:lnTo>
                  <a:pt x="279399" y="389467"/>
                </a:lnTo>
                <a:lnTo>
                  <a:pt x="279399" y="389467"/>
                </a:lnTo>
                <a:lnTo>
                  <a:pt x="287867" y="381000"/>
                </a:lnTo>
                <a:lnTo>
                  <a:pt x="287867" y="381000"/>
                </a:lnTo>
                <a:lnTo>
                  <a:pt x="287867" y="381000"/>
                </a:lnTo>
                <a:lnTo>
                  <a:pt x="287867" y="381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137400" y="1058333"/>
            <a:ext cx="203201" cy="296335"/>
          </a:xfrm>
          <a:custGeom>
            <a:avLst/>
            <a:gdLst/>
            <a:ahLst/>
            <a:cxnLst/>
            <a:rect l="0" t="0" r="0" b="0"/>
            <a:pathLst>
              <a:path w="203201" h="296335">
                <a:moveTo>
                  <a:pt x="194733" y="0"/>
                </a:moveTo>
                <a:lnTo>
                  <a:pt x="194733" y="0"/>
                </a:lnTo>
                <a:lnTo>
                  <a:pt x="203200" y="0"/>
                </a:lnTo>
                <a:lnTo>
                  <a:pt x="203200" y="8467"/>
                </a:lnTo>
                <a:lnTo>
                  <a:pt x="203200" y="8467"/>
                </a:lnTo>
                <a:lnTo>
                  <a:pt x="194733" y="16934"/>
                </a:lnTo>
                <a:lnTo>
                  <a:pt x="194733" y="16934"/>
                </a:lnTo>
                <a:lnTo>
                  <a:pt x="186267" y="33867"/>
                </a:lnTo>
                <a:lnTo>
                  <a:pt x="177800" y="50800"/>
                </a:lnTo>
                <a:lnTo>
                  <a:pt x="160867" y="67734"/>
                </a:lnTo>
                <a:lnTo>
                  <a:pt x="143934" y="93134"/>
                </a:lnTo>
                <a:lnTo>
                  <a:pt x="127000" y="127000"/>
                </a:lnTo>
                <a:lnTo>
                  <a:pt x="101600" y="160867"/>
                </a:lnTo>
                <a:lnTo>
                  <a:pt x="84667" y="186267"/>
                </a:lnTo>
                <a:lnTo>
                  <a:pt x="67734" y="220134"/>
                </a:lnTo>
                <a:lnTo>
                  <a:pt x="50800" y="245534"/>
                </a:lnTo>
                <a:lnTo>
                  <a:pt x="33867" y="270934"/>
                </a:lnTo>
                <a:lnTo>
                  <a:pt x="25400" y="279400"/>
                </a:lnTo>
                <a:lnTo>
                  <a:pt x="16933" y="287867"/>
                </a:lnTo>
                <a:lnTo>
                  <a:pt x="16933" y="296334"/>
                </a:lnTo>
                <a:lnTo>
                  <a:pt x="8467" y="287867"/>
                </a:lnTo>
                <a:lnTo>
                  <a:pt x="0" y="279400"/>
                </a:lnTo>
                <a:lnTo>
                  <a:pt x="0" y="279400"/>
                </a:lnTo>
                <a:lnTo>
                  <a:pt x="0" y="270934"/>
                </a:lnTo>
                <a:lnTo>
                  <a:pt x="0" y="270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162800" y="1100667"/>
            <a:ext cx="194735" cy="186267"/>
          </a:xfrm>
          <a:custGeom>
            <a:avLst/>
            <a:gdLst/>
            <a:ahLst/>
            <a:cxnLst/>
            <a:rect l="0" t="0" r="0" b="0"/>
            <a:pathLst>
              <a:path w="194735" h="186267">
                <a:moveTo>
                  <a:pt x="0" y="8466"/>
                </a:moveTo>
                <a:lnTo>
                  <a:pt x="8467" y="8466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33866" y="8466"/>
                </a:lnTo>
                <a:lnTo>
                  <a:pt x="42334" y="16933"/>
                </a:lnTo>
                <a:lnTo>
                  <a:pt x="50800" y="25400"/>
                </a:lnTo>
                <a:lnTo>
                  <a:pt x="59267" y="42333"/>
                </a:lnTo>
                <a:lnTo>
                  <a:pt x="67733" y="59266"/>
                </a:lnTo>
                <a:lnTo>
                  <a:pt x="84667" y="76200"/>
                </a:lnTo>
                <a:lnTo>
                  <a:pt x="93133" y="93133"/>
                </a:lnTo>
                <a:lnTo>
                  <a:pt x="101600" y="118533"/>
                </a:lnTo>
                <a:lnTo>
                  <a:pt x="118534" y="135466"/>
                </a:lnTo>
                <a:lnTo>
                  <a:pt x="127000" y="152400"/>
                </a:lnTo>
                <a:lnTo>
                  <a:pt x="135467" y="169333"/>
                </a:lnTo>
                <a:lnTo>
                  <a:pt x="152400" y="177800"/>
                </a:lnTo>
                <a:lnTo>
                  <a:pt x="160867" y="186266"/>
                </a:lnTo>
                <a:lnTo>
                  <a:pt x="169333" y="186266"/>
                </a:lnTo>
                <a:lnTo>
                  <a:pt x="186266" y="186266"/>
                </a:lnTo>
                <a:lnTo>
                  <a:pt x="186266" y="186266"/>
                </a:lnTo>
                <a:lnTo>
                  <a:pt x="194734" y="177800"/>
                </a:lnTo>
                <a:lnTo>
                  <a:pt x="194734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535333" y="1058333"/>
            <a:ext cx="16935" cy="254001"/>
          </a:xfrm>
          <a:custGeom>
            <a:avLst/>
            <a:gdLst/>
            <a:ahLst/>
            <a:cxnLst/>
            <a:rect l="0" t="0" r="0" b="0"/>
            <a:pathLst>
              <a:path w="16935" h="254001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16934"/>
                </a:lnTo>
                <a:lnTo>
                  <a:pt x="16934" y="16934"/>
                </a:lnTo>
                <a:lnTo>
                  <a:pt x="16934" y="33867"/>
                </a:lnTo>
                <a:lnTo>
                  <a:pt x="16934" y="50800"/>
                </a:lnTo>
                <a:lnTo>
                  <a:pt x="16934" y="76200"/>
                </a:lnTo>
                <a:lnTo>
                  <a:pt x="16934" y="101600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86267"/>
                </a:lnTo>
                <a:lnTo>
                  <a:pt x="8467" y="211667"/>
                </a:lnTo>
                <a:lnTo>
                  <a:pt x="8467" y="228600"/>
                </a:lnTo>
                <a:lnTo>
                  <a:pt x="8467" y="245534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45534"/>
                </a:lnTo>
                <a:lnTo>
                  <a:pt x="8467" y="245534"/>
                </a:lnTo>
                <a:lnTo>
                  <a:pt x="0" y="245534"/>
                </a:lnTo>
                <a:lnTo>
                  <a:pt x="0" y="245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476067" y="1151467"/>
            <a:ext cx="211667" cy="42334"/>
          </a:xfrm>
          <a:custGeom>
            <a:avLst/>
            <a:gdLst/>
            <a:ahLst/>
            <a:cxnLst/>
            <a:rect l="0" t="0" r="0" b="0"/>
            <a:pathLst>
              <a:path w="211667" h="42334">
                <a:moveTo>
                  <a:pt x="0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8466" y="42333"/>
                </a:lnTo>
                <a:lnTo>
                  <a:pt x="16933" y="42333"/>
                </a:lnTo>
                <a:lnTo>
                  <a:pt x="33867" y="42333"/>
                </a:lnTo>
                <a:lnTo>
                  <a:pt x="50800" y="42333"/>
                </a:lnTo>
                <a:lnTo>
                  <a:pt x="67733" y="42333"/>
                </a:lnTo>
                <a:lnTo>
                  <a:pt x="93133" y="42333"/>
                </a:lnTo>
                <a:lnTo>
                  <a:pt x="118533" y="42333"/>
                </a:lnTo>
                <a:lnTo>
                  <a:pt x="143933" y="33866"/>
                </a:lnTo>
                <a:lnTo>
                  <a:pt x="160866" y="25400"/>
                </a:lnTo>
                <a:lnTo>
                  <a:pt x="177799" y="16933"/>
                </a:lnTo>
                <a:lnTo>
                  <a:pt x="203200" y="8466"/>
                </a:lnTo>
                <a:lnTo>
                  <a:pt x="203200" y="8466"/>
                </a:lnTo>
                <a:lnTo>
                  <a:pt x="211666" y="0"/>
                </a:lnTo>
                <a:lnTo>
                  <a:pt x="2116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814734" y="973667"/>
            <a:ext cx="245534" cy="330201"/>
          </a:xfrm>
          <a:custGeom>
            <a:avLst/>
            <a:gdLst/>
            <a:ahLst/>
            <a:cxnLst/>
            <a:rect l="0" t="0" r="0" b="0"/>
            <a:pathLst>
              <a:path w="245534" h="330201">
                <a:moveTo>
                  <a:pt x="0" y="33866"/>
                </a:moveTo>
                <a:lnTo>
                  <a:pt x="0" y="33866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16933"/>
                </a:lnTo>
                <a:lnTo>
                  <a:pt x="25399" y="8466"/>
                </a:lnTo>
                <a:lnTo>
                  <a:pt x="33866" y="8466"/>
                </a:lnTo>
                <a:lnTo>
                  <a:pt x="50799" y="0"/>
                </a:lnTo>
                <a:lnTo>
                  <a:pt x="67732" y="0"/>
                </a:lnTo>
                <a:lnTo>
                  <a:pt x="84666" y="0"/>
                </a:lnTo>
                <a:lnTo>
                  <a:pt x="101599" y="0"/>
                </a:lnTo>
                <a:lnTo>
                  <a:pt x="126999" y="8466"/>
                </a:lnTo>
                <a:lnTo>
                  <a:pt x="143932" y="16933"/>
                </a:lnTo>
                <a:lnTo>
                  <a:pt x="160866" y="33866"/>
                </a:lnTo>
                <a:lnTo>
                  <a:pt x="169333" y="50800"/>
                </a:lnTo>
                <a:lnTo>
                  <a:pt x="177799" y="67733"/>
                </a:lnTo>
                <a:lnTo>
                  <a:pt x="177799" y="93133"/>
                </a:lnTo>
                <a:lnTo>
                  <a:pt x="169333" y="110066"/>
                </a:lnTo>
                <a:lnTo>
                  <a:pt x="160866" y="127000"/>
                </a:lnTo>
                <a:lnTo>
                  <a:pt x="152400" y="135466"/>
                </a:lnTo>
                <a:lnTo>
                  <a:pt x="135466" y="143933"/>
                </a:lnTo>
                <a:lnTo>
                  <a:pt x="118533" y="152400"/>
                </a:lnTo>
                <a:lnTo>
                  <a:pt x="101599" y="160866"/>
                </a:lnTo>
                <a:lnTo>
                  <a:pt x="84666" y="160866"/>
                </a:lnTo>
                <a:lnTo>
                  <a:pt x="76200" y="160866"/>
                </a:lnTo>
                <a:lnTo>
                  <a:pt x="67732" y="169333"/>
                </a:lnTo>
                <a:lnTo>
                  <a:pt x="59266" y="169333"/>
                </a:lnTo>
                <a:lnTo>
                  <a:pt x="59266" y="169333"/>
                </a:lnTo>
                <a:lnTo>
                  <a:pt x="59266" y="169333"/>
                </a:lnTo>
                <a:lnTo>
                  <a:pt x="59266" y="160866"/>
                </a:lnTo>
                <a:lnTo>
                  <a:pt x="67732" y="160866"/>
                </a:lnTo>
                <a:lnTo>
                  <a:pt x="84666" y="152400"/>
                </a:lnTo>
                <a:lnTo>
                  <a:pt x="110066" y="152400"/>
                </a:lnTo>
                <a:lnTo>
                  <a:pt x="135466" y="143933"/>
                </a:lnTo>
                <a:lnTo>
                  <a:pt x="160866" y="143933"/>
                </a:lnTo>
                <a:lnTo>
                  <a:pt x="186266" y="152400"/>
                </a:lnTo>
                <a:lnTo>
                  <a:pt x="203199" y="160866"/>
                </a:lnTo>
                <a:lnTo>
                  <a:pt x="220132" y="169333"/>
                </a:lnTo>
                <a:lnTo>
                  <a:pt x="228600" y="186266"/>
                </a:lnTo>
                <a:lnTo>
                  <a:pt x="245533" y="203200"/>
                </a:lnTo>
                <a:lnTo>
                  <a:pt x="245533" y="220133"/>
                </a:lnTo>
                <a:lnTo>
                  <a:pt x="245533" y="237066"/>
                </a:lnTo>
                <a:lnTo>
                  <a:pt x="245533" y="254000"/>
                </a:lnTo>
                <a:lnTo>
                  <a:pt x="237066" y="270933"/>
                </a:lnTo>
                <a:lnTo>
                  <a:pt x="228600" y="279400"/>
                </a:lnTo>
                <a:lnTo>
                  <a:pt x="211666" y="287866"/>
                </a:lnTo>
                <a:lnTo>
                  <a:pt x="194733" y="296333"/>
                </a:lnTo>
                <a:lnTo>
                  <a:pt x="169333" y="313266"/>
                </a:lnTo>
                <a:lnTo>
                  <a:pt x="152400" y="313266"/>
                </a:lnTo>
                <a:lnTo>
                  <a:pt x="118533" y="321733"/>
                </a:lnTo>
                <a:lnTo>
                  <a:pt x="93133" y="321733"/>
                </a:lnTo>
                <a:lnTo>
                  <a:pt x="67732" y="330200"/>
                </a:lnTo>
                <a:lnTo>
                  <a:pt x="42333" y="330200"/>
                </a:lnTo>
                <a:lnTo>
                  <a:pt x="25399" y="330200"/>
                </a:lnTo>
                <a:lnTo>
                  <a:pt x="8466" y="330200"/>
                </a:lnTo>
                <a:lnTo>
                  <a:pt x="0" y="321733"/>
                </a:lnTo>
                <a:lnTo>
                  <a:pt x="0" y="321733"/>
                </a:lnTo>
                <a:lnTo>
                  <a:pt x="0" y="321733"/>
                </a:lnTo>
                <a:lnTo>
                  <a:pt x="0" y="313266"/>
                </a:lnTo>
                <a:lnTo>
                  <a:pt x="0" y="313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790267" y="1464733"/>
            <a:ext cx="1346201" cy="67735"/>
          </a:xfrm>
          <a:custGeom>
            <a:avLst/>
            <a:gdLst/>
            <a:ahLst/>
            <a:cxnLst/>
            <a:rect l="0" t="0" r="0" b="0"/>
            <a:pathLst>
              <a:path w="1346201" h="67735">
                <a:moveTo>
                  <a:pt x="1346200" y="0"/>
                </a:moveTo>
                <a:lnTo>
                  <a:pt x="1346200" y="0"/>
                </a:lnTo>
                <a:lnTo>
                  <a:pt x="1329267" y="0"/>
                </a:lnTo>
                <a:lnTo>
                  <a:pt x="1312333" y="0"/>
                </a:lnTo>
                <a:lnTo>
                  <a:pt x="1286933" y="0"/>
                </a:lnTo>
                <a:lnTo>
                  <a:pt x="1261533" y="0"/>
                </a:lnTo>
                <a:lnTo>
                  <a:pt x="1219200" y="0"/>
                </a:lnTo>
                <a:lnTo>
                  <a:pt x="1185333" y="0"/>
                </a:lnTo>
                <a:lnTo>
                  <a:pt x="1143000" y="0"/>
                </a:lnTo>
                <a:lnTo>
                  <a:pt x="1092199" y="8467"/>
                </a:lnTo>
                <a:lnTo>
                  <a:pt x="1049866" y="8467"/>
                </a:lnTo>
                <a:lnTo>
                  <a:pt x="999066" y="8467"/>
                </a:lnTo>
                <a:lnTo>
                  <a:pt x="948267" y="8467"/>
                </a:lnTo>
                <a:lnTo>
                  <a:pt x="897466" y="16934"/>
                </a:lnTo>
                <a:lnTo>
                  <a:pt x="838200" y="16934"/>
                </a:lnTo>
                <a:lnTo>
                  <a:pt x="787399" y="25400"/>
                </a:lnTo>
                <a:lnTo>
                  <a:pt x="728133" y="25400"/>
                </a:lnTo>
                <a:lnTo>
                  <a:pt x="677333" y="25400"/>
                </a:lnTo>
                <a:lnTo>
                  <a:pt x="618066" y="33867"/>
                </a:lnTo>
                <a:lnTo>
                  <a:pt x="558799" y="33867"/>
                </a:lnTo>
                <a:lnTo>
                  <a:pt x="508000" y="42334"/>
                </a:lnTo>
                <a:lnTo>
                  <a:pt x="448733" y="42334"/>
                </a:lnTo>
                <a:lnTo>
                  <a:pt x="397933" y="50800"/>
                </a:lnTo>
                <a:lnTo>
                  <a:pt x="347133" y="50800"/>
                </a:lnTo>
                <a:lnTo>
                  <a:pt x="296333" y="59267"/>
                </a:lnTo>
                <a:lnTo>
                  <a:pt x="253999" y="59267"/>
                </a:lnTo>
                <a:lnTo>
                  <a:pt x="203200" y="59267"/>
                </a:lnTo>
                <a:lnTo>
                  <a:pt x="169333" y="59267"/>
                </a:lnTo>
                <a:lnTo>
                  <a:pt x="135466" y="59267"/>
                </a:lnTo>
                <a:lnTo>
                  <a:pt x="101599" y="59267"/>
                </a:lnTo>
                <a:lnTo>
                  <a:pt x="76200" y="59267"/>
                </a:lnTo>
                <a:lnTo>
                  <a:pt x="50800" y="59267"/>
                </a:lnTo>
                <a:lnTo>
                  <a:pt x="33867" y="67734"/>
                </a:lnTo>
                <a:lnTo>
                  <a:pt x="16933" y="67734"/>
                </a:lnTo>
                <a:lnTo>
                  <a:pt x="8466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044266" y="1659467"/>
            <a:ext cx="220135" cy="270934"/>
          </a:xfrm>
          <a:custGeom>
            <a:avLst/>
            <a:gdLst/>
            <a:ahLst/>
            <a:cxnLst/>
            <a:rect l="0" t="0" r="0" b="0"/>
            <a:pathLst>
              <a:path w="220135" h="270934">
                <a:moveTo>
                  <a:pt x="220134" y="0"/>
                </a:moveTo>
                <a:lnTo>
                  <a:pt x="220134" y="0"/>
                </a:lnTo>
                <a:lnTo>
                  <a:pt x="220134" y="8466"/>
                </a:lnTo>
                <a:lnTo>
                  <a:pt x="211667" y="8466"/>
                </a:lnTo>
                <a:lnTo>
                  <a:pt x="203201" y="25400"/>
                </a:lnTo>
                <a:lnTo>
                  <a:pt x="194734" y="33866"/>
                </a:lnTo>
                <a:lnTo>
                  <a:pt x="177801" y="59266"/>
                </a:lnTo>
                <a:lnTo>
                  <a:pt x="169334" y="84666"/>
                </a:lnTo>
                <a:lnTo>
                  <a:pt x="152400" y="110066"/>
                </a:lnTo>
                <a:lnTo>
                  <a:pt x="135467" y="143933"/>
                </a:lnTo>
                <a:lnTo>
                  <a:pt x="118534" y="169333"/>
                </a:lnTo>
                <a:lnTo>
                  <a:pt x="101601" y="203200"/>
                </a:lnTo>
                <a:lnTo>
                  <a:pt x="84668" y="228600"/>
                </a:lnTo>
                <a:lnTo>
                  <a:pt x="67734" y="245533"/>
                </a:lnTo>
                <a:lnTo>
                  <a:pt x="50801" y="262466"/>
                </a:lnTo>
                <a:lnTo>
                  <a:pt x="33867" y="270933"/>
                </a:lnTo>
                <a:lnTo>
                  <a:pt x="25401" y="270933"/>
                </a:lnTo>
                <a:lnTo>
                  <a:pt x="16934" y="270933"/>
                </a:lnTo>
                <a:lnTo>
                  <a:pt x="8468" y="270933"/>
                </a:lnTo>
                <a:lnTo>
                  <a:pt x="8468" y="254000"/>
                </a:lnTo>
                <a:lnTo>
                  <a:pt x="8468" y="254000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018867" y="1735667"/>
            <a:ext cx="279401" cy="186267"/>
          </a:xfrm>
          <a:custGeom>
            <a:avLst/>
            <a:gdLst/>
            <a:ahLst/>
            <a:cxnLst/>
            <a:rect l="0" t="0" r="0" b="0"/>
            <a:pathLst>
              <a:path w="279401" h="186267">
                <a:moveTo>
                  <a:pt x="0" y="16933"/>
                </a:moveTo>
                <a:lnTo>
                  <a:pt x="8466" y="8466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25399" y="8466"/>
                </a:lnTo>
                <a:lnTo>
                  <a:pt x="42333" y="16933"/>
                </a:lnTo>
                <a:lnTo>
                  <a:pt x="59266" y="33866"/>
                </a:lnTo>
                <a:lnTo>
                  <a:pt x="76200" y="42333"/>
                </a:lnTo>
                <a:lnTo>
                  <a:pt x="93133" y="59266"/>
                </a:lnTo>
                <a:lnTo>
                  <a:pt x="118533" y="67733"/>
                </a:lnTo>
                <a:lnTo>
                  <a:pt x="135466" y="76200"/>
                </a:lnTo>
                <a:lnTo>
                  <a:pt x="152400" y="93133"/>
                </a:lnTo>
                <a:lnTo>
                  <a:pt x="169333" y="110066"/>
                </a:lnTo>
                <a:lnTo>
                  <a:pt x="186267" y="127000"/>
                </a:lnTo>
                <a:lnTo>
                  <a:pt x="203200" y="143933"/>
                </a:lnTo>
                <a:lnTo>
                  <a:pt x="220133" y="160866"/>
                </a:lnTo>
                <a:lnTo>
                  <a:pt x="237066" y="169333"/>
                </a:lnTo>
                <a:lnTo>
                  <a:pt x="245533" y="177800"/>
                </a:lnTo>
                <a:lnTo>
                  <a:pt x="253999" y="186266"/>
                </a:lnTo>
                <a:lnTo>
                  <a:pt x="270933" y="186266"/>
                </a:lnTo>
                <a:lnTo>
                  <a:pt x="270933" y="186266"/>
                </a:lnTo>
                <a:lnTo>
                  <a:pt x="279400" y="186266"/>
                </a:lnTo>
                <a:lnTo>
                  <a:pt x="279400" y="186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467600" y="1803400"/>
            <a:ext cx="203201" cy="25401"/>
          </a:xfrm>
          <a:custGeom>
            <a:avLst/>
            <a:gdLst/>
            <a:ahLst/>
            <a:cxnLst/>
            <a:rect l="0" t="0" r="0" b="0"/>
            <a:pathLst>
              <a:path w="203201" h="254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33866" y="25400"/>
                </a:lnTo>
                <a:lnTo>
                  <a:pt x="59267" y="25400"/>
                </a:lnTo>
                <a:lnTo>
                  <a:pt x="84667" y="25400"/>
                </a:lnTo>
                <a:lnTo>
                  <a:pt x="110066" y="16933"/>
                </a:lnTo>
                <a:lnTo>
                  <a:pt x="143933" y="16933"/>
                </a:lnTo>
                <a:lnTo>
                  <a:pt x="169333" y="8467"/>
                </a:lnTo>
                <a:lnTo>
                  <a:pt x="186266" y="0"/>
                </a:lnTo>
                <a:lnTo>
                  <a:pt x="186266" y="0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772400" y="1659467"/>
            <a:ext cx="228601" cy="169334"/>
          </a:xfrm>
          <a:custGeom>
            <a:avLst/>
            <a:gdLst/>
            <a:ahLst/>
            <a:cxnLst/>
            <a:rect l="0" t="0" r="0" b="0"/>
            <a:pathLst>
              <a:path w="228601" h="169334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8466"/>
                </a:lnTo>
                <a:lnTo>
                  <a:pt x="25400" y="16933"/>
                </a:lnTo>
                <a:lnTo>
                  <a:pt x="16933" y="33866"/>
                </a:lnTo>
                <a:lnTo>
                  <a:pt x="16933" y="59266"/>
                </a:lnTo>
                <a:lnTo>
                  <a:pt x="8467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18533"/>
                </a:lnTo>
                <a:lnTo>
                  <a:pt x="0" y="127000"/>
                </a:lnTo>
                <a:lnTo>
                  <a:pt x="0" y="135466"/>
                </a:lnTo>
                <a:lnTo>
                  <a:pt x="16933" y="143933"/>
                </a:lnTo>
                <a:lnTo>
                  <a:pt x="25400" y="152400"/>
                </a:lnTo>
                <a:lnTo>
                  <a:pt x="42334" y="152400"/>
                </a:lnTo>
                <a:lnTo>
                  <a:pt x="50800" y="160866"/>
                </a:lnTo>
                <a:lnTo>
                  <a:pt x="76200" y="160866"/>
                </a:lnTo>
                <a:lnTo>
                  <a:pt x="93133" y="169333"/>
                </a:lnTo>
                <a:lnTo>
                  <a:pt x="118534" y="160866"/>
                </a:lnTo>
                <a:lnTo>
                  <a:pt x="143933" y="160866"/>
                </a:lnTo>
                <a:lnTo>
                  <a:pt x="160867" y="152400"/>
                </a:lnTo>
                <a:lnTo>
                  <a:pt x="186266" y="143933"/>
                </a:lnTo>
                <a:lnTo>
                  <a:pt x="203200" y="135466"/>
                </a:lnTo>
                <a:lnTo>
                  <a:pt x="220133" y="127000"/>
                </a:lnTo>
                <a:lnTo>
                  <a:pt x="220133" y="127000"/>
                </a:lnTo>
                <a:lnTo>
                  <a:pt x="228600" y="118533"/>
                </a:lnTo>
                <a:lnTo>
                  <a:pt x="228600" y="118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933267" y="1651000"/>
            <a:ext cx="8467" cy="431801"/>
          </a:xfrm>
          <a:custGeom>
            <a:avLst/>
            <a:gdLst/>
            <a:ahLst/>
            <a:cxnLst/>
            <a:rect l="0" t="0" r="0" b="0"/>
            <a:pathLst>
              <a:path w="8467" h="431801">
                <a:moveTo>
                  <a:pt x="8466" y="0"/>
                </a:moveTo>
                <a:lnTo>
                  <a:pt x="8466" y="8467"/>
                </a:lnTo>
                <a:lnTo>
                  <a:pt x="0" y="16933"/>
                </a:lnTo>
                <a:lnTo>
                  <a:pt x="0" y="33867"/>
                </a:lnTo>
                <a:lnTo>
                  <a:pt x="8466" y="50800"/>
                </a:lnTo>
                <a:lnTo>
                  <a:pt x="8466" y="84667"/>
                </a:lnTo>
                <a:lnTo>
                  <a:pt x="8466" y="127000"/>
                </a:lnTo>
                <a:lnTo>
                  <a:pt x="8466" y="169333"/>
                </a:lnTo>
                <a:lnTo>
                  <a:pt x="8466" y="220133"/>
                </a:lnTo>
                <a:lnTo>
                  <a:pt x="8466" y="262467"/>
                </a:lnTo>
                <a:lnTo>
                  <a:pt x="8466" y="304800"/>
                </a:lnTo>
                <a:lnTo>
                  <a:pt x="8466" y="347133"/>
                </a:lnTo>
                <a:lnTo>
                  <a:pt x="8466" y="389467"/>
                </a:lnTo>
                <a:lnTo>
                  <a:pt x="8466" y="389467"/>
                </a:lnTo>
                <a:lnTo>
                  <a:pt x="8466" y="431800"/>
                </a:lnTo>
                <a:lnTo>
                  <a:pt x="8466" y="431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900334" y="3132667"/>
            <a:ext cx="33867" cy="355601"/>
          </a:xfrm>
          <a:custGeom>
            <a:avLst/>
            <a:gdLst/>
            <a:ahLst/>
            <a:cxnLst/>
            <a:rect l="0" t="0" r="0" b="0"/>
            <a:pathLst>
              <a:path w="33867" h="355601">
                <a:moveTo>
                  <a:pt x="0" y="8466"/>
                </a:moveTo>
                <a:lnTo>
                  <a:pt x="0" y="8466"/>
                </a:lnTo>
                <a:lnTo>
                  <a:pt x="8466" y="8466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59266"/>
                </a:lnTo>
                <a:lnTo>
                  <a:pt x="16933" y="76200"/>
                </a:lnTo>
                <a:lnTo>
                  <a:pt x="16933" y="101600"/>
                </a:lnTo>
                <a:lnTo>
                  <a:pt x="16933" y="127000"/>
                </a:lnTo>
                <a:lnTo>
                  <a:pt x="8466" y="152400"/>
                </a:lnTo>
                <a:lnTo>
                  <a:pt x="8466" y="186266"/>
                </a:lnTo>
                <a:lnTo>
                  <a:pt x="8466" y="211666"/>
                </a:lnTo>
                <a:lnTo>
                  <a:pt x="8466" y="237066"/>
                </a:lnTo>
                <a:lnTo>
                  <a:pt x="8466" y="262466"/>
                </a:lnTo>
                <a:lnTo>
                  <a:pt x="8466" y="287866"/>
                </a:lnTo>
                <a:lnTo>
                  <a:pt x="8466" y="304800"/>
                </a:lnTo>
                <a:lnTo>
                  <a:pt x="8466" y="330200"/>
                </a:lnTo>
                <a:lnTo>
                  <a:pt x="16933" y="338666"/>
                </a:lnTo>
                <a:lnTo>
                  <a:pt x="16933" y="347133"/>
                </a:lnTo>
                <a:lnTo>
                  <a:pt x="16933" y="355600"/>
                </a:lnTo>
                <a:lnTo>
                  <a:pt x="25399" y="355600"/>
                </a:lnTo>
                <a:lnTo>
                  <a:pt x="25399" y="355600"/>
                </a:lnTo>
                <a:lnTo>
                  <a:pt x="33866" y="347133"/>
                </a:lnTo>
                <a:lnTo>
                  <a:pt x="33866" y="347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7044266" y="3149600"/>
            <a:ext cx="228601" cy="330201"/>
          </a:xfrm>
          <a:custGeom>
            <a:avLst/>
            <a:gdLst/>
            <a:ahLst/>
            <a:cxnLst/>
            <a:rect l="0" t="0" r="0" b="0"/>
            <a:pathLst>
              <a:path w="228601" h="330201">
                <a:moveTo>
                  <a:pt x="127001" y="33867"/>
                </a:moveTo>
                <a:lnTo>
                  <a:pt x="118534" y="33867"/>
                </a:lnTo>
                <a:lnTo>
                  <a:pt x="118534" y="25400"/>
                </a:lnTo>
                <a:lnTo>
                  <a:pt x="110067" y="25400"/>
                </a:lnTo>
                <a:lnTo>
                  <a:pt x="101601" y="33867"/>
                </a:lnTo>
                <a:lnTo>
                  <a:pt x="84668" y="33867"/>
                </a:lnTo>
                <a:lnTo>
                  <a:pt x="76200" y="42333"/>
                </a:lnTo>
                <a:lnTo>
                  <a:pt x="59267" y="50800"/>
                </a:lnTo>
                <a:lnTo>
                  <a:pt x="42334" y="67733"/>
                </a:lnTo>
                <a:lnTo>
                  <a:pt x="33867" y="84667"/>
                </a:lnTo>
                <a:lnTo>
                  <a:pt x="16934" y="110067"/>
                </a:lnTo>
                <a:lnTo>
                  <a:pt x="8468" y="135467"/>
                </a:lnTo>
                <a:lnTo>
                  <a:pt x="0" y="160867"/>
                </a:lnTo>
                <a:lnTo>
                  <a:pt x="0" y="186267"/>
                </a:lnTo>
                <a:lnTo>
                  <a:pt x="0" y="211667"/>
                </a:lnTo>
                <a:lnTo>
                  <a:pt x="0" y="245533"/>
                </a:lnTo>
                <a:lnTo>
                  <a:pt x="8468" y="262467"/>
                </a:lnTo>
                <a:lnTo>
                  <a:pt x="16934" y="287867"/>
                </a:lnTo>
                <a:lnTo>
                  <a:pt x="33867" y="304800"/>
                </a:lnTo>
                <a:lnTo>
                  <a:pt x="50801" y="321733"/>
                </a:lnTo>
                <a:lnTo>
                  <a:pt x="67734" y="321733"/>
                </a:lnTo>
                <a:lnTo>
                  <a:pt x="93134" y="330200"/>
                </a:lnTo>
                <a:lnTo>
                  <a:pt x="118534" y="330200"/>
                </a:lnTo>
                <a:lnTo>
                  <a:pt x="143934" y="330200"/>
                </a:lnTo>
                <a:lnTo>
                  <a:pt x="160868" y="321733"/>
                </a:lnTo>
                <a:lnTo>
                  <a:pt x="186267" y="313267"/>
                </a:lnTo>
                <a:lnTo>
                  <a:pt x="203201" y="304800"/>
                </a:lnTo>
                <a:lnTo>
                  <a:pt x="211667" y="287867"/>
                </a:lnTo>
                <a:lnTo>
                  <a:pt x="220134" y="262467"/>
                </a:lnTo>
                <a:lnTo>
                  <a:pt x="228600" y="245533"/>
                </a:lnTo>
                <a:lnTo>
                  <a:pt x="228600" y="211667"/>
                </a:lnTo>
                <a:lnTo>
                  <a:pt x="228600" y="186267"/>
                </a:lnTo>
                <a:lnTo>
                  <a:pt x="220134" y="152400"/>
                </a:lnTo>
                <a:lnTo>
                  <a:pt x="211667" y="118533"/>
                </a:lnTo>
                <a:lnTo>
                  <a:pt x="194734" y="93133"/>
                </a:lnTo>
                <a:lnTo>
                  <a:pt x="169334" y="59267"/>
                </a:lnTo>
                <a:lnTo>
                  <a:pt x="152400" y="33867"/>
                </a:lnTo>
                <a:lnTo>
                  <a:pt x="127001" y="16933"/>
                </a:lnTo>
                <a:lnTo>
                  <a:pt x="101601" y="8467"/>
                </a:lnTo>
                <a:lnTo>
                  <a:pt x="84668" y="0"/>
                </a:lnTo>
                <a:lnTo>
                  <a:pt x="59267" y="0"/>
                </a:lnTo>
                <a:lnTo>
                  <a:pt x="42334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16934" y="16933"/>
                </a:lnTo>
                <a:lnTo>
                  <a:pt x="16934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553200" y="3564467"/>
            <a:ext cx="982134" cy="16934"/>
          </a:xfrm>
          <a:custGeom>
            <a:avLst/>
            <a:gdLst/>
            <a:ahLst/>
            <a:cxnLst/>
            <a:rect l="0" t="0" r="0" b="0"/>
            <a:pathLst>
              <a:path w="982134" h="16934">
                <a:moveTo>
                  <a:pt x="59267" y="16933"/>
                </a:moveTo>
                <a:lnTo>
                  <a:pt x="50800" y="16933"/>
                </a:lnTo>
                <a:lnTo>
                  <a:pt x="50800" y="16933"/>
                </a:lnTo>
                <a:lnTo>
                  <a:pt x="42334" y="16933"/>
                </a:lnTo>
                <a:lnTo>
                  <a:pt x="33866" y="16933"/>
                </a:lnTo>
                <a:lnTo>
                  <a:pt x="25400" y="16933"/>
                </a:lnTo>
                <a:lnTo>
                  <a:pt x="16933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33866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101600" y="16933"/>
                </a:lnTo>
                <a:lnTo>
                  <a:pt x="127000" y="8466"/>
                </a:lnTo>
                <a:lnTo>
                  <a:pt x="169333" y="8466"/>
                </a:lnTo>
                <a:lnTo>
                  <a:pt x="203200" y="8466"/>
                </a:lnTo>
                <a:lnTo>
                  <a:pt x="245533" y="8466"/>
                </a:lnTo>
                <a:lnTo>
                  <a:pt x="287867" y="8466"/>
                </a:lnTo>
                <a:lnTo>
                  <a:pt x="338666" y="0"/>
                </a:lnTo>
                <a:lnTo>
                  <a:pt x="389467" y="0"/>
                </a:lnTo>
                <a:lnTo>
                  <a:pt x="431800" y="0"/>
                </a:lnTo>
                <a:lnTo>
                  <a:pt x="482600" y="0"/>
                </a:lnTo>
                <a:lnTo>
                  <a:pt x="533400" y="0"/>
                </a:lnTo>
                <a:lnTo>
                  <a:pt x="592667" y="0"/>
                </a:lnTo>
                <a:lnTo>
                  <a:pt x="635000" y="0"/>
                </a:lnTo>
                <a:lnTo>
                  <a:pt x="685800" y="0"/>
                </a:lnTo>
                <a:lnTo>
                  <a:pt x="728134" y="0"/>
                </a:lnTo>
                <a:lnTo>
                  <a:pt x="770467" y="0"/>
                </a:lnTo>
                <a:lnTo>
                  <a:pt x="812800" y="0"/>
                </a:lnTo>
                <a:lnTo>
                  <a:pt x="855133" y="0"/>
                </a:lnTo>
                <a:lnTo>
                  <a:pt x="880534" y="0"/>
                </a:lnTo>
                <a:lnTo>
                  <a:pt x="914400" y="0"/>
                </a:lnTo>
                <a:lnTo>
                  <a:pt x="931333" y="0"/>
                </a:lnTo>
                <a:lnTo>
                  <a:pt x="948266" y="0"/>
                </a:lnTo>
                <a:lnTo>
                  <a:pt x="965200" y="0"/>
                </a:lnTo>
                <a:lnTo>
                  <a:pt x="973667" y="0"/>
                </a:lnTo>
                <a:lnTo>
                  <a:pt x="973667" y="0"/>
                </a:lnTo>
                <a:lnTo>
                  <a:pt x="982133" y="0"/>
                </a:lnTo>
                <a:lnTo>
                  <a:pt x="9821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866467" y="3649133"/>
            <a:ext cx="228601" cy="279401"/>
          </a:xfrm>
          <a:custGeom>
            <a:avLst/>
            <a:gdLst/>
            <a:ahLst/>
            <a:cxnLst/>
            <a:rect l="0" t="0" r="0" b="0"/>
            <a:pathLst>
              <a:path w="228601" h="279401">
                <a:moveTo>
                  <a:pt x="50800" y="25400"/>
                </a:move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33867"/>
                </a:lnTo>
                <a:lnTo>
                  <a:pt x="50800" y="33867"/>
                </a:lnTo>
                <a:lnTo>
                  <a:pt x="50800" y="33867"/>
                </a:lnTo>
                <a:lnTo>
                  <a:pt x="50800" y="33867"/>
                </a:lnTo>
                <a:lnTo>
                  <a:pt x="50800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16934"/>
                </a:lnTo>
                <a:lnTo>
                  <a:pt x="50800" y="16934"/>
                </a:lnTo>
                <a:lnTo>
                  <a:pt x="59266" y="8467"/>
                </a:lnTo>
                <a:lnTo>
                  <a:pt x="59266" y="8467"/>
                </a:lnTo>
                <a:lnTo>
                  <a:pt x="76200" y="0"/>
                </a:lnTo>
                <a:lnTo>
                  <a:pt x="84666" y="0"/>
                </a:lnTo>
                <a:lnTo>
                  <a:pt x="101599" y="0"/>
                </a:lnTo>
                <a:lnTo>
                  <a:pt x="118533" y="0"/>
                </a:lnTo>
                <a:lnTo>
                  <a:pt x="127000" y="0"/>
                </a:lnTo>
                <a:lnTo>
                  <a:pt x="143933" y="0"/>
                </a:lnTo>
                <a:lnTo>
                  <a:pt x="160866" y="8467"/>
                </a:lnTo>
                <a:lnTo>
                  <a:pt x="169333" y="16934"/>
                </a:lnTo>
                <a:lnTo>
                  <a:pt x="186267" y="33867"/>
                </a:lnTo>
                <a:lnTo>
                  <a:pt x="186267" y="50800"/>
                </a:lnTo>
                <a:lnTo>
                  <a:pt x="194733" y="76200"/>
                </a:lnTo>
                <a:lnTo>
                  <a:pt x="203200" y="101600"/>
                </a:lnTo>
                <a:lnTo>
                  <a:pt x="203200" y="127000"/>
                </a:lnTo>
                <a:lnTo>
                  <a:pt x="194733" y="160867"/>
                </a:lnTo>
                <a:lnTo>
                  <a:pt x="186267" y="177800"/>
                </a:lnTo>
                <a:lnTo>
                  <a:pt x="169333" y="203200"/>
                </a:lnTo>
                <a:lnTo>
                  <a:pt x="160866" y="228600"/>
                </a:lnTo>
                <a:lnTo>
                  <a:pt x="135466" y="245534"/>
                </a:lnTo>
                <a:lnTo>
                  <a:pt x="118533" y="262467"/>
                </a:lnTo>
                <a:lnTo>
                  <a:pt x="101599" y="270934"/>
                </a:lnTo>
                <a:lnTo>
                  <a:pt x="84666" y="279400"/>
                </a:lnTo>
                <a:lnTo>
                  <a:pt x="67733" y="279400"/>
                </a:lnTo>
                <a:lnTo>
                  <a:pt x="50800" y="279400"/>
                </a:lnTo>
                <a:lnTo>
                  <a:pt x="25399" y="270934"/>
                </a:lnTo>
                <a:lnTo>
                  <a:pt x="16933" y="254000"/>
                </a:lnTo>
                <a:lnTo>
                  <a:pt x="8466" y="245534"/>
                </a:lnTo>
                <a:lnTo>
                  <a:pt x="0" y="228600"/>
                </a:lnTo>
                <a:lnTo>
                  <a:pt x="0" y="211667"/>
                </a:lnTo>
                <a:lnTo>
                  <a:pt x="0" y="194734"/>
                </a:lnTo>
                <a:lnTo>
                  <a:pt x="8466" y="177800"/>
                </a:lnTo>
                <a:lnTo>
                  <a:pt x="16933" y="169334"/>
                </a:lnTo>
                <a:lnTo>
                  <a:pt x="42333" y="169334"/>
                </a:lnTo>
                <a:lnTo>
                  <a:pt x="59266" y="160867"/>
                </a:lnTo>
                <a:lnTo>
                  <a:pt x="84666" y="169334"/>
                </a:lnTo>
                <a:lnTo>
                  <a:pt x="110067" y="169334"/>
                </a:lnTo>
                <a:lnTo>
                  <a:pt x="143933" y="186267"/>
                </a:lnTo>
                <a:lnTo>
                  <a:pt x="160866" y="194734"/>
                </a:lnTo>
                <a:lnTo>
                  <a:pt x="177799" y="211667"/>
                </a:lnTo>
                <a:lnTo>
                  <a:pt x="194733" y="220134"/>
                </a:lnTo>
                <a:lnTo>
                  <a:pt x="203200" y="237067"/>
                </a:lnTo>
                <a:lnTo>
                  <a:pt x="211666" y="245534"/>
                </a:lnTo>
                <a:lnTo>
                  <a:pt x="220133" y="254000"/>
                </a:lnTo>
                <a:lnTo>
                  <a:pt x="220133" y="262467"/>
                </a:lnTo>
                <a:lnTo>
                  <a:pt x="220133" y="262467"/>
                </a:lnTo>
                <a:lnTo>
                  <a:pt x="228600" y="254000"/>
                </a:lnTo>
                <a:lnTo>
                  <a:pt x="228600" y="254000"/>
                </a:lnTo>
                <a:lnTo>
                  <a:pt x="228600" y="254000"/>
                </a:lnTo>
                <a:lnTo>
                  <a:pt x="228600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7179733" y="3657600"/>
            <a:ext cx="237068" cy="296334"/>
          </a:xfrm>
          <a:custGeom>
            <a:avLst/>
            <a:gdLst/>
            <a:ahLst/>
            <a:cxnLst/>
            <a:rect l="0" t="0" r="0" b="0"/>
            <a:pathLst>
              <a:path w="237068" h="296334">
                <a:moveTo>
                  <a:pt x="177801" y="0"/>
                </a:move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77801" y="0"/>
                </a:lnTo>
                <a:lnTo>
                  <a:pt x="177801" y="0"/>
                </a:lnTo>
                <a:lnTo>
                  <a:pt x="160867" y="0"/>
                </a:lnTo>
                <a:lnTo>
                  <a:pt x="143934" y="0"/>
                </a:lnTo>
                <a:lnTo>
                  <a:pt x="127000" y="0"/>
                </a:lnTo>
                <a:lnTo>
                  <a:pt x="110067" y="0"/>
                </a:lnTo>
                <a:lnTo>
                  <a:pt x="93133" y="0"/>
                </a:lnTo>
                <a:lnTo>
                  <a:pt x="76200" y="0"/>
                </a:lnTo>
                <a:lnTo>
                  <a:pt x="59267" y="8467"/>
                </a:lnTo>
                <a:lnTo>
                  <a:pt x="42334" y="8467"/>
                </a:lnTo>
                <a:lnTo>
                  <a:pt x="25401" y="16933"/>
                </a:lnTo>
                <a:lnTo>
                  <a:pt x="16933" y="25400"/>
                </a:lnTo>
                <a:lnTo>
                  <a:pt x="8467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84667"/>
                </a:lnTo>
                <a:lnTo>
                  <a:pt x="8467" y="93133"/>
                </a:lnTo>
                <a:lnTo>
                  <a:pt x="8467" y="101600"/>
                </a:lnTo>
                <a:lnTo>
                  <a:pt x="8467" y="110067"/>
                </a:lnTo>
                <a:lnTo>
                  <a:pt x="16933" y="110067"/>
                </a:lnTo>
                <a:lnTo>
                  <a:pt x="16933" y="110067"/>
                </a:lnTo>
                <a:lnTo>
                  <a:pt x="25401" y="118533"/>
                </a:lnTo>
                <a:lnTo>
                  <a:pt x="33867" y="110067"/>
                </a:lnTo>
                <a:lnTo>
                  <a:pt x="33867" y="110067"/>
                </a:lnTo>
                <a:lnTo>
                  <a:pt x="42334" y="101600"/>
                </a:lnTo>
                <a:lnTo>
                  <a:pt x="59267" y="93133"/>
                </a:lnTo>
                <a:lnTo>
                  <a:pt x="67734" y="93133"/>
                </a:lnTo>
                <a:lnTo>
                  <a:pt x="76200" y="84667"/>
                </a:lnTo>
                <a:lnTo>
                  <a:pt x="93133" y="84667"/>
                </a:lnTo>
                <a:lnTo>
                  <a:pt x="101601" y="76200"/>
                </a:lnTo>
                <a:lnTo>
                  <a:pt x="127000" y="84667"/>
                </a:lnTo>
                <a:lnTo>
                  <a:pt x="143934" y="84667"/>
                </a:lnTo>
                <a:lnTo>
                  <a:pt x="160867" y="93133"/>
                </a:lnTo>
                <a:lnTo>
                  <a:pt x="177801" y="101600"/>
                </a:lnTo>
                <a:lnTo>
                  <a:pt x="194734" y="118533"/>
                </a:lnTo>
                <a:lnTo>
                  <a:pt x="211667" y="127000"/>
                </a:lnTo>
                <a:lnTo>
                  <a:pt x="220134" y="143933"/>
                </a:lnTo>
                <a:lnTo>
                  <a:pt x="237067" y="160867"/>
                </a:lnTo>
                <a:lnTo>
                  <a:pt x="237067" y="177800"/>
                </a:lnTo>
                <a:lnTo>
                  <a:pt x="237067" y="194733"/>
                </a:lnTo>
                <a:lnTo>
                  <a:pt x="237067" y="220133"/>
                </a:lnTo>
                <a:lnTo>
                  <a:pt x="228600" y="237067"/>
                </a:lnTo>
                <a:lnTo>
                  <a:pt x="211667" y="254000"/>
                </a:lnTo>
                <a:lnTo>
                  <a:pt x="194734" y="262467"/>
                </a:lnTo>
                <a:lnTo>
                  <a:pt x="177801" y="279400"/>
                </a:lnTo>
                <a:lnTo>
                  <a:pt x="152400" y="287867"/>
                </a:lnTo>
                <a:lnTo>
                  <a:pt x="135467" y="296333"/>
                </a:lnTo>
                <a:lnTo>
                  <a:pt x="118534" y="296333"/>
                </a:lnTo>
                <a:lnTo>
                  <a:pt x="93133" y="296333"/>
                </a:lnTo>
                <a:lnTo>
                  <a:pt x="76200" y="287867"/>
                </a:lnTo>
                <a:lnTo>
                  <a:pt x="59267" y="279400"/>
                </a:lnTo>
                <a:lnTo>
                  <a:pt x="42334" y="270933"/>
                </a:lnTo>
                <a:lnTo>
                  <a:pt x="25401" y="262467"/>
                </a:lnTo>
                <a:lnTo>
                  <a:pt x="25401" y="262467"/>
                </a:lnTo>
                <a:lnTo>
                  <a:pt x="25401" y="245533"/>
                </a:lnTo>
                <a:lnTo>
                  <a:pt x="25401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8636000" y="3572933"/>
            <a:ext cx="228601" cy="8468"/>
          </a:xfrm>
          <a:custGeom>
            <a:avLst/>
            <a:gdLst/>
            <a:ahLst/>
            <a:cxnLst/>
            <a:rect l="0" t="0" r="0" b="0"/>
            <a:pathLst>
              <a:path w="228601" h="8468">
                <a:moveTo>
                  <a:pt x="0" y="8467"/>
                </a:moveTo>
                <a:lnTo>
                  <a:pt x="8466" y="8467"/>
                </a:lnTo>
                <a:lnTo>
                  <a:pt x="8466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76200" y="8467"/>
                </a:lnTo>
                <a:lnTo>
                  <a:pt x="93134" y="0"/>
                </a:lnTo>
                <a:lnTo>
                  <a:pt x="110067" y="0"/>
                </a:lnTo>
                <a:lnTo>
                  <a:pt x="135467" y="0"/>
                </a:lnTo>
                <a:lnTo>
                  <a:pt x="160866" y="0"/>
                </a:lnTo>
                <a:lnTo>
                  <a:pt x="186267" y="8467"/>
                </a:lnTo>
                <a:lnTo>
                  <a:pt x="203200" y="8467"/>
                </a:lnTo>
                <a:lnTo>
                  <a:pt x="220133" y="8467"/>
                </a:lnTo>
                <a:lnTo>
                  <a:pt x="220133" y="8467"/>
                </a:lnTo>
                <a:lnTo>
                  <a:pt x="228600" y="8467"/>
                </a:lnTo>
                <a:lnTo>
                  <a:pt x="22860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8686800" y="3666067"/>
            <a:ext cx="186267" cy="25401"/>
          </a:xfrm>
          <a:custGeom>
            <a:avLst/>
            <a:gdLst/>
            <a:ahLst/>
            <a:cxnLst/>
            <a:rect l="0" t="0" r="0" b="0"/>
            <a:pathLst>
              <a:path w="186267" h="254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42334" y="8466"/>
                </a:lnTo>
                <a:lnTo>
                  <a:pt x="59267" y="16933"/>
                </a:lnTo>
                <a:lnTo>
                  <a:pt x="93133" y="16933"/>
                </a:lnTo>
                <a:lnTo>
                  <a:pt x="110066" y="16933"/>
                </a:lnTo>
                <a:lnTo>
                  <a:pt x="135467" y="16933"/>
                </a:lnTo>
                <a:lnTo>
                  <a:pt x="160867" y="16933"/>
                </a:lnTo>
                <a:lnTo>
                  <a:pt x="160867" y="16933"/>
                </a:lnTo>
                <a:lnTo>
                  <a:pt x="186266" y="25400"/>
                </a:lnTo>
                <a:lnTo>
                  <a:pt x="186266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9304867" y="3242733"/>
            <a:ext cx="262468" cy="254001"/>
          </a:xfrm>
          <a:custGeom>
            <a:avLst/>
            <a:gdLst/>
            <a:ahLst/>
            <a:cxnLst/>
            <a:rect l="0" t="0" r="0" b="0"/>
            <a:pathLst>
              <a:path w="262468" h="254001">
                <a:moveTo>
                  <a:pt x="8466" y="42334"/>
                </a:moveTo>
                <a:lnTo>
                  <a:pt x="16933" y="33867"/>
                </a:lnTo>
                <a:lnTo>
                  <a:pt x="16933" y="33867"/>
                </a:lnTo>
                <a:lnTo>
                  <a:pt x="25399" y="25400"/>
                </a:lnTo>
                <a:lnTo>
                  <a:pt x="33867" y="16934"/>
                </a:lnTo>
                <a:lnTo>
                  <a:pt x="42333" y="16934"/>
                </a:lnTo>
                <a:lnTo>
                  <a:pt x="59266" y="8467"/>
                </a:lnTo>
                <a:lnTo>
                  <a:pt x="76200" y="0"/>
                </a:lnTo>
                <a:lnTo>
                  <a:pt x="84666" y="0"/>
                </a:lnTo>
                <a:lnTo>
                  <a:pt x="101599" y="0"/>
                </a:lnTo>
                <a:lnTo>
                  <a:pt x="110067" y="8467"/>
                </a:lnTo>
                <a:lnTo>
                  <a:pt x="118533" y="8467"/>
                </a:lnTo>
                <a:lnTo>
                  <a:pt x="127000" y="16934"/>
                </a:lnTo>
                <a:lnTo>
                  <a:pt x="135466" y="25400"/>
                </a:lnTo>
                <a:lnTo>
                  <a:pt x="135466" y="42334"/>
                </a:lnTo>
                <a:lnTo>
                  <a:pt x="135466" y="50800"/>
                </a:lnTo>
                <a:lnTo>
                  <a:pt x="135466" y="67734"/>
                </a:lnTo>
                <a:lnTo>
                  <a:pt x="127000" y="84667"/>
                </a:lnTo>
                <a:lnTo>
                  <a:pt x="118533" y="101600"/>
                </a:lnTo>
                <a:lnTo>
                  <a:pt x="110067" y="110067"/>
                </a:lnTo>
                <a:lnTo>
                  <a:pt x="93133" y="127000"/>
                </a:lnTo>
                <a:lnTo>
                  <a:pt x="84666" y="143934"/>
                </a:lnTo>
                <a:lnTo>
                  <a:pt x="67733" y="152400"/>
                </a:lnTo>
                <a:lnTo>
                  <a:pt x="59266" y="169334"/>
                </a:lnTo>
                <a:lnTo>
                  <a:pt x="42333" y="177800"/>
                </a:lnTo>
                <a:lnTo>
                  <a:pt x="33867" y="186267"/>
                </a:lnTo>
                <a:lnTo>
                  <a:pt x="16933" y="194734"/>
                </a:lnTo>
                <a:lnTo>
                  <a:pt x="16933" y="203200"/>
                </a:lnTo>
                <a:lnTo>
                  <a:pt x="8466" y="203200"/>
                </a:lnTo>
                <a:lnTo>
                  <a:pt x="0" y="211667"/>
                </a:lnTo>
                <a:lnTo>
                  <a:pt x="0" y="211667"/>
                </a:lnTo>
                <a:lnTo>
                  <a:pt x="8466" y="220134"/>
                </a:lnTo>
                <a:lnTo>
                  <a:pt x="8466" y="220134"/>
                </a:lnTo>
                <a:lnTo>
                  <a:pt x="16933" y="228600"/>
                </a:lnTo>
                <a:lnTo>
                  <a:pt x="25399" y="228600"/>
                </a:lnTo>
                <a:lnTo>
                  <a:pt x="42333" y="237067"/>
                </a:lnTo>
                <a:lnTo>
                  <a:pt x="59266" y="245534"/>
                </a:lnTo>
                <a:lnTo>
                  <a:pt x="84666" y="245534"/>
                </a:lnTo>
                <a:lnTo>
                  <a:pt x="110067" y="245534"/>
                </a:lnTo>
                <a:lnTo>
                  <a:pt x="135466" y="245534"/>
                </a:lnTo>
                <a:lnTo>
                  <a:pt x="169333" y="254000"/>
                </a:lnTo>
                <a:lnTo>
                  <a:pt x="203200" y="254000"/>
                </a:lnTo>
                <a:lnTo>
                  <a:pt x="228600" y="254000"/>
                </a:lnTo>
                <a:lnTo>
                  <a:pt x="253999" y="254000"/>
                </a:lnTo>
                <a:lnTo>
                  <a:pt x="253999" y="254000"/>
                </a:lnTo>
                <a:lnTo>
                  <a:pt x="262467" y="254000"/>
                </a:lnTo>
                <a:lnTo>
                  <a:pt x="262467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9262534" y="3589867"/>
            <a:ext cx="431800" cy="16934"/>
          </a:xfrm>
          <a:custGeom>
            <a:avLst/>
            <a:gdLst/>
            <a:ahLst/>
            <a:cxnLst/>
            <a:rect l="0" t="0" r="0" b="0"/>
            <a:pathLst>
              <a:path w="431800" h="16934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33866" y="0"/>
                </a:lnTo>
                <a:lnTo>
                  <a:pt x="59266" y="0"/>
                </a:lnTo>
                <a:lnTo>
                  <a:pt x="93133" y="0"/>
                </a:lnTo>
                <a:lnTo>
                  <a:pt x="126999" y="0"/>
                </a:lnTo>
                <a:lnTo>
                  <a:pt x="169333" y="0"/>
                </a:lnTo>
                <a:lnTo>
                  <a:pt x="203199" y="0"/>
                </a:lnTo>
                <a:lnTo>
                  <a:pt x="245533" y="0"/>
                </a:lnTo>
                <a:lnTo>
                  <a:pt x="287866" y="8466"/>
                </a:lnTo>
                <a:lnTo>
                  <a:pt x="321733" y="8466"/>
                </a:lnTo>
                <a:lnTo>
                  <a:pt x="355599" y="8466"/>
                </a:lnTo>
                <a:lnTo>
                  <a:pt x="389466" y="16933"/>
                </a:lnTo>
                <a:lnTo>
                  <a:pt x="414866" y="16933"/>
                </a:lnTo>
                <a:lnTo>
                  <a:pt x="414866" y="16933"/>
                </a:lnTo>
                <a:lnTo>
                  <a:pt x="431799" y="16933"/>
                </a:lnTo>
                <a:lnTo>
                  <a:pt x="431799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9440333" y="3674533"/>
            <a:ext cx="313268" cy="347135"/>
          </a:xfrm>
          <a:custGeom>
            <a:avLst/>
            <a:gdLst/>
            <a:ahLst/>
            <a:cxnLst/>
            <a:rect l="0" t="0" r="0" b="0"/>
            <a:pathLst>
              <a:path w="313268" h="347135">
                <a:moveTo>
                  <a:pt x="211667" y="8467"/>
                </a:moveTo>
                <a:lnTo>
                  <a:pt x="203201" y="8467"/>
                </a:lnTo>
                <a:lnTo>
                  <a:pt x="203201" y="16934"/>
                </a:lnTo>
                <a:lnTo>
                  <a:pt x="194733" y="16934"/>
                </a:lnTo>
                <a:lnTo>
                  <a:pt x="194733" y="16934"/>
                </a:lnTo>
                <a:lnTo>
                  <a:pt x="186267" y="16934"/>
                </a:lnTo>
                <a:lnTo>
                  <a:pt x="177800" y="16934"/>
                </a:lnTo>
                <a:lnTo>
                  <a:pt x="169334" y="16934"/>
                </a:lnTo>
                <a:lnTo>
                  <a:pt x="160867" y="16934"/>
                </a:lnTo>
                <a:lnTo>
                  <a:pt x="143934" y="16934"/>
                </a:lnTo>
                <a:lnTo>
                  <a:pt x="127001" y="8467"/>
                </a:lnTo>
                <a:lnTo>
                  <a:pt x="110067" y="8467"/>
                </a:lnTo>
                <a:lnTo>
                  <a:pt x="101600" y="8467"/>
                </a:lnTo>
                <a:lnTo>
                  <a:pt x="84667" y="0"/>
                </a:lnTo>
                <a:lnTo>
                  <a:pt x="67734" y="0"/>
                </a:lnTo>
                <a:lnTo>
                  <a:pt x="50801" y="0"/>
                </a:lnTo>
                <a:lnTo>
                  <a:pt x="33867" y="0"/>
                </a:lnTo>
                <a:lnTo>
                  <a:pt x="25400" y="0"/>
                </a:lnTo>
                <a:lnTo>
                  <a:pt x="16934" y="0"/>
                </a:lnTo>
                <a:lnTo>
                  <a:pt x="8467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67734"/>
                </a:lnTo>
                <a:lnTo>
                  <a:pt x="0" y="84667"/>
                </a:lnTo>
                <a:lnTo>
                  <a:pt x="0" y="93134"/>
                </a:lnTo>
                <a:lnTo>
                  <a:pt x="0" y="101600"/>
                </a:lnTo>
                <a:lnTo>
                  <a:pt x="0" y="118534"/>
                </a:lnTo>
                <a:lnTo>
                  <a:pt x="0" y="118534"/>
                </a:lnTo>
                <a:lnTo>
                  <a:pt x="0" y="127000"/>
                </a:lnTo>
                <a:lnTo>
                  <a:pt x="0" y="135467"/>
                </a:lnTo>
                <a:lnTo>
                  <a:pt x="8467" y="135467"/>
                </a:lnTo>
                <a:lnTo>
                  <a:pt x="8467" y="135467"/>
                </a:lnTo>
                <a:lnTo>
                  <a:pt x="8467" y="135467"/>
                </a:lnTo>
                <a:lnTo>
                  <a:pt x="16934" y="135467"/>
                </a:lnTo>
                <a:lnTo>
                  <a:pt x="16934" y="135467"/>
                </a:lnTo>
                <a:lnTo>
                  <a:pt x="33867" y="127000"/>
                </a:lnTo>
                <a:lnTo>
                  <a:pt x="42333" y="118534"/>
                </a:lnTo>
                <a:lnTo>
                  <a:pt x="59267" y="110067"/>
                </a:lnTo>
                <a:lnTo>
                  <a:pt x="67734" y="101600"/>
                </a:lnTo>
                <a:lnTo>
                  <a:pt x="84667" y="101600"/>
                </a:lnTo>
                <a:lnTo>
                  <a:pt x="110067" y="93134"/>
                </a:lnTo>
                <a:lnTo>
                  <a:pt x="127001" y="93134"/>
                </a:lnTo>
                <a:lnTo>
                  <a:pt x="152400" y="101600"/>
                </a:lnTo>
                <a:lnTo>
                  <a:pt x="169334" y="101600"/>
                </a:lnTo>
                <a:lnTo>
                  <a:pt x="203201" y="110067"/>
                </a:lnTo>
                <a:lnTo>
                  <a:pt x="228600" y="118534"/>
                </a:lnTo>
                <a:lnTo>
                  <a:pt x="254000" y="135467"/>
                </a:lnTo>
                <a:lnTo>
                  <a:pt x="270933" y="152400"/>
                </a:lnTo>
                <a:lnTo>
                  <a:pt x="287867" y="169334"/>
                </a:lnTo>
                <a:lnTo>
                  <a:pt x="304800" y="194734"/>
                </a:lnTo>
                <a:lnTo>
                  <a:pt x="313267" y="211667"/>
                </a:lnTo>
                <a:lnTo>
                  <a:pt x="313267" y="237067"/>
                </a:lnTo>
                <a:lnTo>
                  <a:pt x="304800" y="262467"/>
                </a:lnTo>
                <a:lnTo>
                  <a:pt x="279401" y="287867"/>
                </a:lnTo>
                <a:lnTo>
                  <a:pt x="262467" y="304800"/>
                </a:lnTo>
                <a:lnTo>
                  <a:pt x="228600" y="321734"/>
                </a:lnTo>
                <a:lnTo>
                  <a:pt x="203201" y="338667"/>
                </a:lnTo>
                <a:lnTo>
                  <a:pt x="160867" y="347134"/>
                </a:lnTo>
                <a:lnTo>
                  <a:pt x="127001" y="347134"/>
                </a:lnTo>
                <a:lnTo>
                  <a:pt x="84667" y="338667"/>
                </a:lnTo>
                <a:lnTo>
                  <a:pt x="42333" y="321734"/>
                </a:lnTo>
                <a:lnTo>
                  <a:pt x="42333" y="321734"/>
                </a:lnTo>
                <a:lnTo>
                  <a:pt x="8467" y="304800"/>
                </a:lnTo>
                <a:lnTo>
                  <a:pt x="8467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7569200" y="3285067"/>
            <a:ext cx="143934" cy="8467"/>
          </a:xfrm>
          <a:custGeom>
            <a:avLst/>
            <a:gdLst/>
            <a:ahLst/>
            <a:cxnLst/>
            <a:rect l="0" t="0" r="0" b="0"/>
            <a:pathLst>
              <a:path w="143934" h="8467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8466"/>
                </a:lnTo>
                <a:lnTo>
                  <a:pt x="33867" y="8466"/>
                </a:lnTo>
                <a:lnTo>
                  <a:pt x="42333" y="8466"/>
                </a:lnTo>
                <a:lnTo>
                  <a:pt x="59267" y="8466"/>
                </a:lnTo>
                <a:lnTo>
                  <a:pt x="76200" y="8466"/>
                </a:lnTo>
                <a:lnTo>
                  <a:pt x="84666" y="8466"/>
                </a:lnTo>
                <a:lnTo>
                  <a:pt x="101600" y="8466"/>
                </a:lnTo>
                <a:lnTo>
                  <a:pt x="118533" y="8466"/>
                </a:lnTo>
                <a:lnTo>
                  <a:pt x="127000" y="8466"/>
                </a:lnTo>
                <a:lnTo>
                  <a:pt x="135467" y="8466"/>
                </a:lnTo>
                <a:lnTo>
                  <a:pt x="135467" y="8466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7687733" y="3200400"/>
            <a:ext cx="16935" cy="8468"/>
          </a:xfrm>
          <a:custGeom>
            <a:avLst/>
            <a:gdLst/>
            <a:ahLst/>
            <a:cxnLst/>
            <a:rect l="0" t="0" r="0" b="0"/>
            <a:pathLst>
              <a:path w="16935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7653866" y="3395133"/>
            <a:ext cx="33868" cy="8468"/>
          </a:xfrm>
          <a:custGeom>
            <a:avLst/>
            <a:gdLst/>
            <a:ahLst/>
            <a:cxnLst/>
            <a:rect l="0" t="0" r="0" b="0"/>
            <a:pathLst>
              <a:path w="33868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8" y="8467"/>
                </a:lnTo>
                <a:lnTo>
                  <a:pt x="16934" y="8467"/>
                </a:lnTo>
                <a:lnTo>
                  <a:pt x="25401" y="0"/>
                </a:lnTo>
                <a:lnTo>
                  <a:pt x="25401" y="0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7933267" y="3191933"/>
            <a:ext cx="194734" cy="262468"/>
          </a:xfrm>
          <a:custGeom>
            <a:avLst/>
            <a:gdLst/>
            <a:ahLst/>
            <a:cxnLst/>
            <a:rect l="0" t="0" r="0" b="0"/>
            <a:pathLst>
              <a:path w="194734" h="262468">
                <a:moveTo>
                  <a:pt x="177799" y="0"/>
                </a:moveTo>
                <a:lnTo>
                  <a:pt x="177799" y="0"/>
                </a:lnTo>
                <a:lnTo>
                  <a:pt x="169333" y="0"/>
                </a:lnTo>
                <a:lnTo>
                  <a:pt x="160866" y="0"/>
                </a:lnTo>
                <a:lnTo>
                  <a:pt x="152400" y="0"/>
                </a:lnTo>
                <a:lnTo>
                  <a:pt x="143933" y="0"/>
                </a:lnTo>
                <a:lnTo>
                  <a:pt x="135466" y="0"/>
                </a:lnTo>
                <a:lnTo>
                  <a:pt x="118533" y="0"/>
                </a:lnTo>
                <a:lnTo>
                  <a:pt x="101599" y="0"/>
                </a:lnTo>
                <a:lnTo>
                  <a:pt x="93133" y="0"/>
                </a:lnTo>
                <a:lnTo>
                  <a:pt x="76200" y="0"/>
                </a:lnTo>
                <a:lnTo>
                  <a:pt x="67733" y="0"/>
                </a:lnTo>
                <a:lnTo>
                  <a:pt x="50800" y="0"/>
                </a:lnTo>
                <a:lnTo>
                  <a:pt x="50800" y="0"/>
                </a:lnTo>
                <a:lnTo>
                  <a:pt x="42333" y="0"/>
                </a:lnTo>
                <a:lnTo>
                  <a:pt x="33867" y="0"/>
                </a:lnTo>
                <a:lnTo>
                  <a:pt x="25399" y="8467"/>
                </a:lnTo>
                <a:lnTo>
                  <a:pt x="25399" y="8467"/>
                </a:lnTo>
                <a:lnTo>
                  <a:pt x="16933" y="16934"/>
                </a:lnTo>
                <a:lnTo>
                  <a:pt x="16933" y="25400"/>
                </a:lnTo>
                <a:lnTo>
                  <a:pt x="8466" y="33867"/>
                </a:lnTo>
                <a:lnTo>
                  <a:pt x="8466" y="42334"/>
                </a:lnTo>
                <a:lnTo>
                  <a:pt x="0" y="50800"/>
                </a:lnTo>
                <a:lnTo>
                  <a:pt x="0" y="59267"/>
                </a:lnTo>
                <a:lnTo>
                  <a:pt x="0" y="67734"/>
                </a:lnTo>
                <a:lnTo>
                  <a:pt x="0" y="76200"/>
                </a:lnTo>
                <a:lnTo>
                  <a:pt x="0" y="84667"/>
                </a:lnTo>
                <a:lnTo>
                  <a:pt x="0" y="84667"/>
                </a:lnTo>
                <a:lnTo>
                  <a:pt x="0" y="93134"/>
                </a:lnTo>
                <a:lnTo>
                  <a:pt x="0" y="93134"/>
                </a:lnTo>
                <a:lnTo>
                  <a:pt x="0" y="93134"/>
                </a:lnTo>
                <a:lnTo>
                  <a:pt x="0" y="93134"/>
                </a:lnTo>
                <a:lnTo>
                  <a:pt x="8466" y="93134"/>
                </a:lnTo>
                <a:lnTo>
                  <a:pt x="16933" y="93134"/>
                </a:lnTo>
                <a:lnTo>
                  <a:pt x="25399" y="84667"/>
                </a:lnTo>
                <a:lnTo>
                  <a:pt x="33867" y="84667"/>
                </a:lnTo>
                <a:lnTo>
                  <a:pt x="42333" y="76200"/>
                </a:lnTo>
                <a:lnTo>
                  <a:pt x="50800" y="76200"/>
                </a:lnTo>
                <a:lnTo>
                  <a:pt x="67733" y="76200"/>
                </a:lnTo>
                <a:lnTo>
                  <a:pt x="76200" y="67734"/>
                </a:lnTo>
                <a:lnTo>
                  <a:pt x="84666" y="76200"/>
                </a:lnTo>
                <a:lnTo>
                  <a:pt x="101599" y="76200"/>
                </a:lnTo>
                <a:lnTo>
                  <a:pt x="110067" y="76200"/>
                </a:lnTo>
                <a:lnTo>
                  <a:pt x="127000" y="84667"/>
                </a:lnTo>
                <a:lnTo>
                  <a:pt x="135466" y="93134"/>
                </a:lnTo>
                <a:lnTo>
                  <a:pt x="152400" y="101600"/>
                </a:lnTo>
                <a:lnTo>
                  <a:pt x="160866" y="110067"/>
                </a:lnTo>
                <a:lnTo>
                  <a:pt x="177799" y="127000"/>
                </a:lnTo>
                <a:lnTo>
                  <a:pt x="186267" y="135467"/>
                </a:lnTo>
                <a:lnTo>
                  <a:pt x="194733" y="152400"/>
                </a:lnTo>
                <a:lnTo>
                  <a:pt x="194733" y="160867"/>
                </a:lnTo>
                <a:lnTo>
                  <a:pt x="194733" y="169334"/>
                </a:lnTo>
                <a:lnTo>
                  <a:pt x="194733" y="186267"/>
                </a:lnTo>
                <a:lnTo>
                  <a:pt x="194733" y="194734"/>
                </a:lnTo>
                <a:lnTo>
                  <a:pt x="186267" y="203200"/>
                </a:lnTo>
                <a:lnTo>
                  <a:pt x="177799" y="220134"/>
                </a:lnTo>
                <a:lnTo>
                  <a:pt x="160866" y="228600"/>
                </a:lnTo>
                <a:lnTo>
                  <a:pt x="152400" y="237067"/>
                </a:lnTo>
                <a:lnTo>
                  <a:pt x="135466" y="245534"/>
                </a:lnTo>
                <a:lnTo>
                  <a:pt x="118533" y="254000"/>
                </a:lnTo>
                <a:lnTo>
                  <a:pt x="101599" y="254000"/>
                </a:lnTo>
                <a:lnTo>
                  <a:pt x="84666" y="262467"/>
                </a:lnTo>
                <a:lnTo>
                  <a:pt x="67733" y="262467"/>
                </a:lnTo>
                <a:lnTo>
                  <a:pt x="59266" y="262467"/>
                </a:lnTo>
                <a:lnTo>
                  <a:pt x="42333" y="254000"/>
                </a:lnTo>
                <a:lnTo>
                  <a:pt x="42333" y="254000"/>
                </a:lnTo>
                <a:lnTo>
                  <a:pt x="42333" y="245534"/>
                </a:lnTo>
                <a:lnTo>
                  <a:pt x="42333" y="245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7636933" y="3793067"/>
            <a:ext cx="110068" cy="8467"/>
          </a:xfrm>
          <a:custGeom>
            <a:avLst/>
            <a:gdLst/>
            <a:ahLst/>
            <a:cxnLst/>
            <a:rect l="0" t="0" r="0" b="0"/>
            <a:pathLst>
              <a:path w="110068" h="8467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1" y="8466"/>
                </a:lnTo>
                <a:lnTo>
                  <a:pt x="42334" y="8466"/>
                </a:lnTo>
                <a:lnTo>
                  <a:pt x="50800" y="8466"/>
                </a:lnTo>
                <a:lnTo>
                  <a:pt x="59267" y="8466"/>
                </a:lnTo>
                <a:lnTo>
                  <a:pt x="76200" y="8466"/>
                </a:lnTo>
                <a:lnTo>
                  <a:pt x="93133" y="8466"/>
                </a:lnTo>
                <a:lnTo>
                  <a:pt x="101601" y="0"/>
                </a:lnTo>
                <a:lnTo>
                  <a:pt x="101601" y="0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7704667" y="3674533"/>
            <a:ext cx="25400" cy="16935"/>
          </a:xfrm>
          <a:custGeom>
            <a:avLst/>
            <a:gdLst/>
            <a:ahLst/>
            <a:cxnLst/>
            <a:rect l="0" t="0" r="0" b="0"/>
            <a:pathLst>
              <a:path w="25400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8467"/>
                </a:lnTo>
                <a:lnTo>
                  <a:pt x="16933" y="16934"/>
                </a:lnTo>
                <a:lnTo>
                  <a:pt x="16933" y="16934"/>
                </a:lnTo>
                <a:lnTo>
                  <a:pt x="25399" y="16934"/>
                </a:lnTo>
                <a:lnTo>
                  <a:pt x="25399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7704667" y="3886200"/>
            <a:ext cx="25400" cy="16934"/>
          </a:xfrm>
          <a:custGeom>
            <a:avLst/>
            <a:gdLst/>
            <a:ahLst/>
            <a:cxnLst/>
            <a:rect l="0" t="0" r="0" b="0"/>
            <a:pathLst>
              <a:path w="25400" h="16934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399" y="0"/>
                </a:lnTo>
                <a:lnTo>
                  <a:pt x="2539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7958666" y="3666067"/>
            <a:ext cx="211668" cy="296334"/>
          </a:xfrm>
          <a:custGeom>
            <a:avLst/>
            <a:gdLst/>
            <a:ahLst/>
            <a:cxnLst/>
            <a:rect l="0" t="0" r="0" b="0"/>
            <a:pathLst>
              <a:path w="211668" h="296334">
                <a:moveTo>
                  <a:pt x="152400" y="0"/>
                </a:moveTo>
                <a:lnTo>
                  <a:pt x="160868" y="0"/>
                </a:lnTo>
                <a:lnTo>
                  <a:pt x="160868" y="0"/>
                </a:lnTo>
                <a:lnTo>
                  <a:pt x="160868" y="0"/>
                </a:lnTo>
                <a:lnTo>
                  <a:pt x="160868" y="0"/>
                </a:lnTo>
                <a:lnTo>
                  <a:pt x="160868" y="0"/>
                </a:lnTo>
                <a:lnTo>
                  <a:pt x="152400" y="8466"/>
                </a:lnTo>
                <a:lnTo>
                  <a:pt x="143934" y="8466"/>
                </a:lnTo>
                <a:lnTo>
                  <a:pt x="135467" y="16933"/>
                </a:lnTo>
                <a:lnTo>
                  <a:pt x="118534" y="16933"/>
                </a:lnTo>
                <a:lnTo>
                  <a:pt x="110067" y="16933"/>
                </a:lnTo>
                <a:lnTo>
                  <a:pt x="93134" y="16933"/>
                </a:lnTo>
                <a:lnTo>
                  <a:pt x="76200" y="16933"/>
                </a:lnTo>
                <a:lnTo>
                  <a:pt x="59267" y="16933"/>
                </a:lnTo>
                <a:lnTo>
                  <a:pt x="50801" y="8466"/>
                </a:lnTo>
                <a:lnTo>
                  <a:pt x="33867" y="8466"/>
                </a:lnTo>
                <a:lnTo>
                  <a:pt x="25401" y="8466"/>
                </a:lnTo>
                <a:lnTo>
                  <a:pt x="16934" y="8466"/>
                </a:lnTo>
                <a:lnTo>
                  <a:pt x="8468" y="8466"/>
                </a:lnTo>
                <a:lnTo>
                  <a:pt x="8468" y="8466"/>
                </a:lnTo>
                <a:lnTo>
                  <a:pt x="8468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35466"/>
                </a:lnTo>
                <a:lnTo>
                  <a:pt x="0" y="143933"/>
                </a:lnTo>
                <a:lnTo>
                  <a:pt x="0" y="152400"/>
                </a:lnTo>
                <a:lnTo>
                  <a:pt x="0" y="160866"/>
                </a:lnTo>
                <a:lnTo>
                  <a:pt x="8468" y="169333"/>
                </a:lnTo>
                <a:lnTo>
                  <a:pt x="8468" y="169333"/>
                </a:lnTo>
                <a:lnTo>
                  <a:pt x="16934" y="169333"/>
                </a:lnTo>
                <a:lnTo>
                  <a:pt x="16934" y="169333"/>
                </a:lnTo>
                <a:lnTo>
                  <a:pt x="33867" y="169333"/>
                </a:lnTo>
                <a:lnTo>
                  <a:pt x="42334" y="160866"/>
                </a:lnTo>
                <a:lnTo>
                  <a:pt x="50801" y="160866"/>
                </a:lnTo>
                <a:lnTo>
                  <a:pt x="59267" y="160866"/>
                </a:lnTo>
                <a:lnTo>
                  <a:pt x="67734" y="152400"/>
                </a:lnTo>
                <a:lnTo>
                  <a:pt x="84668" y="160866"/>
                </a:lnTo>
                <a:lnTo>
                  <a:pt x="101601" y="160866"/>
                </a:lnTo>
                <a:lnTo>
                  <a:pt x="110067" y="160866"/>
                </a:lnTo>
                <a:lnTo>
                  <a:pt x="127001" y="169333"/>
                </a:lnTo>
                <a:lnTo>
                  <a:pt x="152400" y="177800"/>
                </a:lnTo>
                <a:lnTo>
                  <a:pt x="160868" y="194733"/>
                </a:lnTo>
                <a:lnTo>
                  <a:pt x="177801" y="203200"/>
                </a:lnTo>
                <a:lnTo>
                  <a:pt x="186267" y="220133"/>
                </a:lnTo>
                <a:lnTo>
                  <a:pt x="203201" y="237066"/>
                </a:lnTo>
                <a:lnTo>
                  <a:pt x="203201" y="245533"/>
                </a:lnTo>
                <a:lnTo>
                  <a:pt x="211667" y="254000"/>
                </a:lnTo>
                <a:lnTo>
                  <a:pt x="203201" y="262466"/>
                </a:lnTo>
                <a:lnTo>
                  <a:pt x="194734" y="270933"/>
                </a:lnTo>
                <a:lnTo>
                  <a:pt x="186267" y="279400"/>
                </a:lnTo>
                <a:lnTo>
                  <a:pt x="169334" y="279400"/>
                </a:lnTo>
                <a:lnTo>
                  <a:pt x="152400" y="287866"/>
                </a:lnTo>
                <a:lnTo>
                  <a:pt x="135467" y="287866"/>
                </a:lnTo>
                <a:lnTo>
                  <a:pt x="118534" y="296333"/>
                </a:lnTo>
                <a:lnTo>
                  <a:pt x="101601" y="296333"/>
                </a:lnTo>
                <a:lnTo>
                  <a:pt x="101601" y="296333"/>
                </a:lnTo>
                <a:lnTo>
                  <a:pt x="84668" y="296333"/>
                </a:lnTo>
                <a:lnTo>
                  <a:pt x="84668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8043334" y="4267200"/>
            <a:ext cx="67733" cy="397934"/>
          </a:xfrm>
          <a:custGeom>
            <a:avLst/>
            <a:gdLst/>
            <a:ahLst/>
            <a:cxnLst/>
            <a:rect l="0" t="0" r="0" b="0"/>
            <a:pathLst>
              <a:path w="67733" h="397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25399" y="33867"/>
                </a:lnTo>
                <a:lnTo>
                  <a:pt x="25399" y="50800"/>
                </a:lnTo>
                <a:lnTo>
                  <a:pt x="25399" y="67733"/>
                </a:lnTo>
                <a:lnTo>
                  <a:pt x="33866" y="84667"/>
                </a:lnTo>
                <a:lnTo>
                  <a:pt x="33866" y="110067"/>
                </a:lnTo>
                <a:lnTo>
                  <a:pt x="33866" y="127000"/>
                </a:lnTo>
                <a:lnTo>
                  <a:pt x="33866" y="152400"/>
                </a:lnTo>
                <a:lnTo>
                  <a:pt x="42333" y="177800"/>
                </a:lnTo>
                <a:lnTo>
                  <a:pt x="42333" y="203200"/>
                </a:lnTo>
                <a:lnTo>
                  <a:pt x="42333" y="237067"/>
                </a:lnTo>
                <a:lnTo>
                  <a:pt x="42333" y="262467"/>
                </a:lnTo>
                <a:lnTo>
                  <a:pt x="42333" y="287867"/>
                </a:lnTo>
                <a:lnTo>
                  <a:pt x="50799" y="313267"/>
                </a:lnTo>
                <a:lnTo>
                  <a:pt x="50799" y="330200"/>
                </a:lnTo>
                <a:lnTo>
                  <a:pt x="50799" y="355600"/>
                </a:lnTo>
                <a:lnTo>
                  <a:pt x="59266" y="364067"/>
                </a:lnTo>
                <a:lnTo>
                  <a:pt x="59266" y="381000"/>
                </a:lnTo>
                <a:lnTo>
                  <a:pt x="67732" y="389467"/>
                </a:lnTo>
                <a:lnTo>
                  <a:pt x="67732" y="397933"/>
                </a:lnTo>
                <a:lnTo>
                  <a:pt x="67732" y="397933"/>
                </a:lnTo>
                <a:lnTo>
                  <a:pt x="67732" y="389467"/>
                </a:lnTo>
                <a:lnTo>
                  <a:pt x="59266" y="381000"/>
                </a:lnTo>
                <a:lnTo>
                  <a:pt x="59266" y="381000"/>
                </a:lnTo>
                <a:lnTo>
                  <a:pt x="50799" y="364067"/>
                </a:lnTo>
                <a:lnTo>
                  <a:pt x="50799" y="364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7967134" y="4182533"/>
            <a:ext cx="287867" cy="211668"/>
          </a:xfrm>
          <a:custGeom>
            <a:avLst/>
            <a:gdLst/>
            <a:ahLst/>
            <a:cxnLst/>
            <a:rect l="0" t="0" r="0" b="0"/>
            <a:pathLst>
              <a:path w="287867" h="211668">
                <a:moveTo>
                  <a:pt x="76200" y="50800"/>
                </a:moveTo>
                <a:lnTo>
                  <a:pt x="76200" y="50800"/>
                </a:lnTo>
                <a:lnTo>
                  <a:pt x="76200" y="50800"/>
                </a:lnTo>
                <a:lnTo>
                  <a:pt x="76200" y="50800"/>
                </a:lnTo>
                <a:lnTo>
                  <a:pt x="76200" y="50800"/>
                </a:lnTo>
                <a:lnTo>
                  <a:pt x="67732" y="59267"/>
                </a:lnTo>
                <a:lnTo>
                  <a:pt x="67732" y="67734"/>
                </a:lnTo>
                <a:lnTo>
                  <a:pt x="67732" y="76200"/>
                </a:lnTo>
                <a:lnTo>
                  <a:pt x="59266" y="84667"/>
                </a:lnTo>
                <a:lnTo>
                  <a:pt x="50799" y="101600"/>
                </a:lnTo>
                <a:lnTo>
                  <a:pt x="42333" y="118534"/>
                </a:lnTo>
                <a:lnTo>
                  <a:pt x="33866" y="127000"/>
                </a:lnTo>
                <a:lnTo>
                  <a:pt x="25399" y="143934"/>
                </a:lnTo>
                <a:lnTo>
                  <a:pt x="16933" y="152400"/>
                </a:lnTo>
                <a:lnTo>
                  <a:pt x="8466" y="169334"/>
                </a:lnTo>
                <a:lnTo>
                  <a:pt x="8466" y="177800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77800"/>
                </a:lnTo>
                <a:lnTo>
                  <a:pt x="0" y="169334"/>
                </a:lnTo>
                <a:lnTo>
                  <a:pt x="8466" y="152400"/>
                </a:lnTo>
                <a:lnTo>
                  <a:pt x="8466" y="143934"/>
                </a:lnTo>
                <a:lnTo>
                  <a:pt x="16933" y="127000"/>
                </a:lnTo>
                <a:lnTo>
                  <a:pt x="16933" y="110067"/>
                </a:lnTo>
                <a:lnTo>
                  <a:pt x="25399" y="101600"/>
                </a:lnTo>
                <a:lnTo>
                  <a:pt x="25399" y="84667"/>
                </a:lnTo>
                <a:lnTo>
                  <a:pt x="33866" y="67734"/>
                </a:lnTo>
                <a:lnTo>
                  <a:pt x="33866" y="59267"/>
                </a:lnTo>
                <a:lnTo>
                  <a:pt x="42333" y="42334"/>
                </a:lnTo>
                <a:lnTo>
                  <a:pt x="42333" y="33867"/>
                </a:lnTo>
                <a:lnTo>
                  <a:pt x="50799" y="25400"/>
                </a:lnTo>
                <a:lnTo>
                  <a:pt x="50799" y="16934"/>
                </a:lnTo>
                <a:lnTo>
                  <a:pt x="59266" y="8467"/>
                </a:lnTo>
                <a:lnTo>
                  <a:pt x="59266" y="8467"/>
                </a:lnTo>
                <a:lnTo>
                  <a:pt x="59266" y="0"/>
                </a:lnTo>
                <a:lnTo>
                  <a:pt x="59266" y="0"/>
                </a:lnTo>
                <a:lnTo>
                  <a:pt x="67732" y="0"/>
                </a:lnTo>
                <a:lnTo>
                  <a:pt x="67732" y="0"/>
                </a:lnTo>
                <a:lnTo>
                  <a:pt x="67732" y="8467"/>
                </a:lnTo>
                <a:lnTo>
                  <a:pt x="76200" y="16934"/>
                </a:lnTo>
                <a:lnTo>
                  <a:pt x="76200" y="25400"/>
                </a:lnTo>
                <a:lnTo>
                  <a:pt x="93133" y="33867"/>
                </a:lnTo>
                <a:lnTo>
                  <a:pt x="101599" y="42334"/>
                </a:lnTo>
                <a:lnTo>
                  <a:pt x="110066" y="59267"/>
                </a:lnTo>
                <a:lnTo>
                  <a:pt x="118533" y="76200"/>
                </a:lnTo>
                <a:lnTo>
                  <a:pt x="126999" y="84667"/>
                </a:lnTo>
                <a:lnTo>
                  <a:pt x="143932" y="101600"/>
                </a:lnTo>
                <a:lnTo>
                  <a:pt x="152400" y="118534"/>
                </a:lnTo>
                <a:lnTo>
                  <a:pt x="169333" y="135467"/>
                </a:lnTo>
                <a:lnTo>
                  <a:pt x="186266" y="152400"/>
                </a:lnTo>
                <a:lnTo>
                  <a:pt x="203199" y="160867"/>
                </a:lnTo>
                <a:lnTo>
                  <a:pt x="220132" y="169334"/>
                </a:lnTo>
                <a:lnTo>
                  <a:pt x="237066" y="186267"/>
                </a:lnTo>
                <a:lnTo>
                  <a:pt x="262466" y="194734"/>
                </a:lnTo>
                <a:lnTo>
                  <a:pt x="279399" y="203200"/>
                </a:lnTo>
                <a:lnTo>
                  <a:pt x="279399" y="203200"/>
                </a:lnTo>
                <a:lnTo>
                  <a:pt x="287866" y="211667"/>
                </a:lnTo>
                <a:lnTo>
                  <a:pt x="287866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7882466" y="4690533"/>
            <a:ext cx="237069" cy="381001"/>
          </a:xfrm>
          <a:custGeom>
            <a:avLst/>
            <a:gdLst/>
            <a:ahLst/>
            <a:cxnLst/>
            <a:rect l="0" t="0" r="0" b="0"/>
            <a:pathLst>
              <a:path w="237069" h="381001">
                <a:moveTo>
                  <a:pt x="152400" y="84667"/>
                </a:moveTo>
                <a:lnTo>
                  <a:pt x="143934" y="84667"/>
                </a:lnTo>
                <a:lnTo>
                  <a:pt x="143934" y="84667"/>
                </a:lnTo>
                <a:lnTo>
                  <a:pt x="143934" y="76200"/>
                </a:lnTo>
                <a:lnTo>
                  <a:pt x="143934" y="67734"/>
                </a:lnTo>
                <a:lnTo>
                  <a:pt x="135467" y="59267"/>
                </a:lnTo>
                <a:lnTo>
                  <a:pt x="135467" y="42334"/>
                </a:lnTo>
                <a:lnTo>
                  <a:pt x="135467" y="33867"/>
                </a:lnTo>
                <a:lnTo>
                  <a:pt x="127001" y="25400"/>
                </a:lnTo>
                <a:lnTo>
                  <a:pt x="127001" y="16934"/>
                </a:lnTo>
                <a:lnTo>
                  <a:pt x="118534" y="8467"/>
                </a:lnTo>
                <a:lnTo>
                  <a:pt x="110067" y="8467"/>
                </a:lnTo>
                <a:lnTo>
                  <a:pt x="101601" y="0"/>
                </a:lnTo>
                <a:lnTo>
                  <a:pt x="84668" y="0"/>
                </a:lnTo>
                <a:lnTo>
                  <a:pt x="76200" y="8467"/>
                </a:lnTo>
                <a:lnTo>
                  <a:pt x="67734" y="8467"/>
                </a:lnTo>
                <a:lnTo>
                  <a:pt x="59267" y="16934"/>
                </a:lnTo>
                <a:lnTo>
                  <a:pt x="42334" y="33867"/>
                </a:lnTo>
                <a:lnTo>
                  <a:pt x="33867" y="42334"/>
                </a:lnTo>
                <a:lnTo>
                  <a:pt x="25401" y="59267"/>
                </a:lnTo>
                <a:lnTo>
                  <a:pt x="16934" y="76200"/>
                </a:lnTo>
                <a:lnTo>
                  <a:pt x="8468" y="101600"/>
                </a:lnTo>
                <a:lnTo>
                  <a:pt x="0" y="118534"/>
                </a:lnTo>
                <a:lnTo>
                  <a:pt x="0" y="143934"/>
                </a:lnTo>
                <a:lnTo>
                  <a:pt x="0" y="160867"/>
                </a:lnTo>
                <a:lnTo>
                  <a:pt x="0" y="186267"/>
                </a:lnTo>
                <a:lnTo>
                  <a:pt x="0" y="211667"/>
                </a:lnTo>
                <a:lnTo>
                  <a:pt x="0" y="237067"/>
                </a:lnTo>
                <a:lnTo>
                  <a:pt x="8468" y="254000"/>
                </a:lnTo>
                <a:lnTo>
                  <a:pt x="16934" y="279400"/>
                </a:lnTo>
                <a:lnTo>
                  <a:pt x="25401" y="296334"/>
                </a:lnTo>
                <a:lnTo>
                  <a:pt x="33867" y="321734"/>
                </a:lnTo>
                <a:lnTo>
                  <a:pt x="42334" y="338667"/>
                </a:lnTo>
                <a:lnTo>
                  <a:pt x="59267" y="355600"/>
                </a:lnTo>
                <a:lnTo>
                  <a:pt x="84668" y="364067"/>
                </a:lnTo>
                <a:lnTo>
                  <a:pt x="93134" y="372534"/>
                </a:lnTo>
                <a:lnTo>
                  <a:pt x="110067" y="381000"/>
                </a:lnTo>
                <a:lnTo>
                  <a:pt x="127001" y="381000"/>
                </a:lnTo>
                <a:lnTo>
                  <a:pt x="143934" y="381000"/>
                </a:lnTo>
                <a:lnTo>
                  <a:pt x="152400" y="372534"/>
                </a:lnTo>
                <a:lnTo>
                  <a:pt x="169334" y="372534"/>
                </a:lnTo>
                <a:lnTo>
                  <a:pt x="186267" y="364067"/>
                </a:lnTo>
                <a:lnTo>
                  <a:pt x="194734" y="355600"/>
                </a:lnTo>
                <a:lnTo>
                  <a:pt x="194734" y="347134"/>
                </a:lnTo>
                <a:lnTo>
                  <a:pt x="194734" y="330200"/>
                </a:lnTo>
                <a:lnTo>
                  <a:pt x="194734" y="321734"/>
                </a:lnTo>
                <a:lnTo>
                  <a:pt x="194734" y="313267"/>
                </a:lnTo>
                <a:lnTo>
                  <a:pt x="186267" y="296334"/>
                </a:lnTo>
                <a:lnTo>
                  <a:pt x="177801" y="287867"/>
                </a:lnTo>
                <a:lnTo>
                  <a:pt x="169334" y="270934"/>
                </a:lnTo>
                <a:lnTo>
                  <a:pt x="152400" y="262467"/>
                </a:lnTo>
                <a:lnTo>
                  <a:pt x="143934" y="254000"/>
                </a:lnTo>
                <a:lnTo>
                  <a:pt x="135467" y="245534"/>
                </a:lnTo>
                <a:lnTo>
                  <a:pt x="118534" y="237067"/>
                </a:lnTo>
                <a:lnTo>
                  <a:pt x="101601" y="228600"/>
                </a:lnTo>
                <a:lnTo>
                  <a:pt x="93134" y="228600"/>
                </a:lnTo>
                <a:lnTo>
                  <a:pt x="84668" y="228600"/>
                </a:lnTo>
                <a:lnTo>
                  <a:pt x="76200" y="228600"/>
                </a:lnTo>
                <a:lnTo>
                  <a:pt x="76200" y="220134"/>
                </a:lnTo>
                <a:lnTo>
                  <a:pt x="76200" y="220134"/>
                </a:lnTo>
                <a:lnTo>
                  <a:pt x="76200" y="220134"/>
                </a:lnTo>
                <a:lnTo>
                  <a:pt x="76200" y="220134"/>
                </a:lnTo>
                <a:lnTo>
                  <a:pt x="76200" y="220134"/>
                </a:lnTo>
                <a:lnTo>
                  <a:pt x="84668" y="220134"/>
                </a:lnTo>
                <a:lnTo>
                  <a:pt x="93134" y="220134"/>
                </a:lnTo>
                <a:lnTo>
                  <a:pt x="110067" y="220134"/>
                </a:lnTo>
                <a:lnTo>
                  <a:pt x="127001" y="220134"/>
                </a:lnTo>
                <a:lnTo>
                  <a:pt x="143934" y="220134"/>
                </a:lnTo>
                <a:lnTo>
                  <a:pt x="160868" y="211667"/>
                </a:lnTo>
                <a:lnTo>
                  <a:pt x="177801" y="211667"/>
                </a:lnTo>
                <a:lnTo>
                  <a:pt x="194734" y="211667"/>
                </a:lnTo>
                <a:lnTo>
                  <a:pt x="203201" y="220134"/>
                </a:lnTo>
                <a:lnTo>
                  <a:pt x="220134" y="220134"/>
                </a:lnTo>
                <a:lnTo>
                  <a:pt x="228600" y="220134"/>
                </a:lnTo>
                <a:lnTo>
                  <a:pt x="228600" y="220134"/>
                </a:lnTo>
                <a:lnTo>
                  <a:pt x="237068" y="220134"/>
                </a:lnTo>
                <a:lnTo>
                  <a:pt x="237068" y="220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8178800" y="4766733"/>
            <a:ext cx="186268" cy="313268"/>
          </a:xfrm>
          <a:custGeom>
            <a:avLst/>
            <a:gdLst/>
            <a:ahLst/>
            <a:cxnLst/>
            <a:rect l="0" t="0" r="0" b="0"/>
            <a:pathLst>
              <a:path w="186268" h="313268">
                <a:moveTo>
                  <a:pt x="118533" y="25400"/>
                </a:moveTo>
                <a:lnTo>
                  <a:pt x="118533" y="25400"/>
                </a:lnTo>
                <a:lnTo>
                  <a:pt x="118533" y="33867"/>
                </a:lnTo>
                <a:lnTo>
                  <a:pt x="118533" y="33867"/>
                </a:lnTo>
                <a:lnTo>
                  <a:pt x="118533" y="42334"/>
                </a:lnTo>
                <a:lnTo>
                  <a:pt x="118533" y="42334"/>
                </a:lnTo>
                <a:lnTo>
                  <a:pt x="118533" y="42334"/>
                </a:lnTo>
                <a:lnTo>
                  <a:pt x="118533" y="42334"/>
                </a:lnTo>
                <a:lnTo>
                  <a:pt x="118533" y="42334"/>
                </a:lnTo>
                <a:lnTo>
                  <a:pt x="118533" y="42334"/>
                </a:lnTo>
                <a:lnTo>
                  <a:pt x="118533" y="42334"/>
                </a:lnTo>
                <a:lnTo>
                  <a:pt x="118533" y="33867"/>
                </a:lnTo>
                <a:lnTo>
                  <a:pt x="118533" y="25400"/>
                </a:lnTo>
                <a:lnTo>
                  <a:pt x="118533" y="16934"/>
                </a:lnTo>
                <a:lnTo>
                  <a:pt x="110067" y="16934"/>
                </a:lnTo>
                <a:lnTo>
                  <a:pt x="110067" y="8467"/>
                </a:lnTo>
                <a:lnTo>
                  <a:pt x="101600" y="8467"/>
                </a:lnTo>
                <a:lnTo>
                  <a:pt x="93134" y="0"/>
                </a:lnTo>
                <a:lnTo>
                  <a:pt x="84666" y="0"/>
                </a:lnTo>
                <a:lnTo>
                  <a:pt x="76200" y="8467"/>
                </a:lnTo>
                <a:lnTo>
                  <a:pt x="67733" y="8467"/>
                </a:lnTo>
                <a:lnTo>
                  <a:pt x="59267" y="16934"/>
                </a:lnTo>
                <a:lnTo>
                  <a:pt x="50800" y="25400"/>
                </a:lnTo>
                <a:lnTo>
                  <a:pt x="42333" y="42334"/>
                </a:lnTo>
                <a:lnTo>
                  <a:pt x="25400" y="59267"/>
                </a:lnTo>
                <a:lnTo>
                  <a:pt x="25400" y="67734"/>
                </a:lnTo>
                <a:lnTo>
                  <a:pt x="16934" y="84667"/>
                </a:lnTo>
                <a:lnTo>
                  <a:pt x="8466" y="101600"/>
                </a:lnTo>
                <a:lnTo>
                  <a:pt x="8466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4"/>
                </a:lnTo>
                <a:lnTo>
                  <a:pt x="8466" y="186267"/>
                </a:lnTo>
                <a:lnTo>
                  <a:pt x="8466" y="203200"/>
                </a:lnTo>
                <a:lnTo>
                  <a:pt x="25400" y="220134"/>
                </a:lnTo>
                <a:lnTo>
                  <a:pt x="33867" y="237067"/>
                </a:lnTo>
                <a:lnTo>
                  <a:pt x="50800" y="245534"/>
                </a:lnTo>
                <a:lnTo>
                  <a:pt x="59267" y="262467"/>
                </a:lnTo>
                <a:lnTo>
                  <a:pt x="76200" y="270934"/>
                </a:lnTo>
                <a:lnTo>
                  <a:pt x="93134" y="287867"/>
                </a:lnTo>
                <a:lnTo>
                  <a:pt x="110067" y="296334"/>
                </a:lnTo>
                <a:lnTo>
                  <a:pt x="127000" y="304800"/>
                </a:lnTo>
                <a:lnTo>
                  <a:pt x="143933" y="304800"/>
                </a:lnTo>
                <a:lnTo>
                  <a:pt x="160866" y="313267"/>
                </a:lnTo>
                <a:lnTo>
                  <a:pt x="169334" y="313267"/>
                </a:lnTo>
                <a:lnTo>
                  <a:pt x="177800" y="313267"/>
                </a:lnTo>
                <a:lnTo>
                  <a:pt x="177800" y="313267"/>
                </a:lnTo>
                <a:lnTo>
                  <a:pt x="186267" y="313267"/>
                </a:lnTo>
                <a:lnTo>
                  <a:pt x="186267" y="313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8407400" y="4724400"/>
            <a:ext cx="160867" cy="330201"/>
          </a:xfrm>
          <a:custGeom>
            <a:avLst/>
            <a:gdLst/>
            <a:ahLst/>
            <a:cxnLst/>
            <a:rect l="0" t="0" r="0" b="0"/>
            <a:pathLst>
              <a:path w="160867" h="330201">
                <a:moveTo>
                  <a:pt x="8466" y="67733"/>
                </a:moveTo>
                <a:lnTo>
                  <a:pt x="8466" y="67733"/>
                </a:lnTo>
                <a:lnTo>
                  <a:pt x="8466" y="76200"/>
                </a:lnTo>
                <a:lnTo>
                  <a:pt x="8466" y="76200"/>
                </a:lnTo>
                <a:lnTo>
                  <a:pt x="8466" y="84667"/>
                </a:lnTo>
                <a:lnTo>
                  <a:pt x="8466" y="93133"/>
                </a:lnTo>
                <a:lnTo>
                  <a:pt x="8466" y="101600"/>
                </a:lnTo>
                <a:lnTo>
                  <a:pt x="8466" y="110067"/>
                </a:lnTo>
                <a:lnTo>
                  <a:pt x="16934" y="127000"/>
                </a:lnTo>
                <a:lnTo>
                  <a:pt x="16934" y="143933"/>
                </a:lnTo>
                <a:lnTo>
                  <a:pt x="16934" y="160867"/>
                </a:lnTo>
                <a:lnTo>
                  <a:pt x="16934" y="177800"/>
                </a:lnTo>
                <a:lnTo>
                  <a:pt x="25400" y="203200"/>
                </a:lnTo>
                <a:lnTo>
                  <a:pt x="25400" y="220133"/>
                </a:lnTo>
                <a:lnTo>
                  <a:pt x="33867" y="237067"/>
                </a:lnTo>
                <a:lnTo>
                  <a:pt x="33867" y="254000"/>
                </a:lnTo>
                <a:lnTo>
                  <a:pt x="33867" y="270933"/>
                </a:lnTo>
                <a:lnTo>
                  <a:pt x="33867" y="287867"/>
                </a:lnTo>
                <a:lnTo>
                  <a:pt x="42333" y="296333"/>
                </a:lnTo>
                <a:lnTo>
                  <a:pt x="42333" y="313267"/>
                </a:lnTo>
                <a:lnTo>
                  <a:pt x="42333" y="321733"/>
                </a:lnTo>
                <a:lnTo>
                  <a:pt x="50800" y="330200"/>
                </a:lnTo>
                <a:lnTo>
                  <a:pt x="50800" y="330200"/>
                </a:lnTo>
                <a:lnTo>
                  <a:pt x="50800" y="330200"/>
                </a:lnTo>
                <a:lnTo>
                  <a:pt x="50800" y="330200"/>
                </a:lnTo>
                <a:lnTo>
                  <a:pt x="50800" y="330200"/>
                </a:lnTo>
                <a:lnTo>
                  <a:pt x="42333" y="321733"/>
                </a:lnTo>
                <a:lnTo>
                  <a:pt x="42333" y="304800"/>
                </a:lnTo>
                <a:lnTo>
                  <a:pt x="42333" y="296333"/>
                </a:lnTo>
                <a:lnTo>
                  <a:pt x="33867" y="279400"/>
                </a:lnTo>
                <a:lnTo>
                  <a:pt x="33867" y="262467"/>
                </a:lnTo>
                <a:lnTo>
                  <a:pt x="33867" y="245533"/>
                </a:lnTo>
                <a:lnTo>
                  <a:pt x="33867" y="220133"/>
                </a:lnTo>
                <a:lnTo>
                  <a:pt x="25400" y="203200"/>
                </a:lnTo>
                <a:lnTo>
                  <a:pt x="25400" y="186267"/>
                </a:lnTo>
                <a:lnTo>
                  <a:pt x="16934" y="169333"/>
                </a:lnTo>
                <a:lnTo>
                  <a:pt x="16934" y="152400"/>
                </a:lnTo>
                <a:lnTo>
                  <a:pt x="8466" y="135467"/>
                </a:lnTo>
                <a:lnTo>
                  <a:pt x="8466" y="118533"/>
                </a:lnTo>
                <a:lnTo>
                  <a:pt x="8466" y="101600"/>
                </a:lnTo>
                <a:lnTo>
                  <a:pt x="8466" y="84667"/>
                </a:lnTo>
                <a:lnTo>
                  <a:pt x="8466" y="76200"/>
                </a:lnTo>
                <a:lnTo>
                  <a:pt x="0" y="59267"/>
                </a:lnTo>
                <a:lnTo>
                  <a:pt x="0" y="50800"/>
                </a:lnTo>
                <a:lnTo>
                  <a:pt x="0" y="42333"/>
                </a:lnTo>
                <a:lnTo>
                  <a:pt x="0" y="42333"/>
                </a:lnTo>
                <a:lnTo>
                  <a:pt x="0" y="33867"/>
                </a:lnTo>
                <a:lnTo>
                  <a:pt x="8466" y="33867"/>
                </a:lnTo>
                <a:lnTo>
                  <a:pt x="8466" y="25400"/>
                </a:lnTo>
                <a:lnTo>
                  <a:pt x="8466" y="25400"/>
                </a:lnTo>
                <a:lnTo>
                  <a:pt x="16934" y="16933"/>
                </a:lnTo>
                <a:lnTo>
                  <a:pt x="25400" y="16933"/>
                </a:lnTo>
                <a:lnTo>
                  <a:pt x="33867" y="8467"/>
                </a:lnTo>
                <a:lnTo>
                  <a:pt x="50800" y="8467"/>
                </a:lnTo>
                <a:lnTo>
                  <a:pt x="59267" y="0"/>
                </a:lnTo>
                <a:lnTo>
                  <a:pt x="76200" y="0"/>
                </a:lnTo>
                <a:lnTo>
                  <a:pt x="93134" y="0"/>
                </a:lnTo>
                <a:lnTo>
                  <a:pt x="110067" y="0"/>
                </a:lnTo>
                <a:lnTo>
                  <a:pt x="118533" y="0"/>
                </a:lnTo>
                <a:lnTo>
                  <a:pt x="135467" y="0"/>
                </a:lnTo>
                <a:lnTo>
                  <a:pt x="143933" y="0"/>
                </a:lnTo>
                <a:lnTo>
                  <a:pt x="152400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8415866" y="4851400"/>
            <a:ext cx="169335" cy="25401"/>
          </a:xfrm>
          <a:custGeom>
            <a:avLst/>
            <a:gdLst/>
            <a:ahLst/>
            <a:cxnLst/>
            <a:rect l="0" t="0" r="0" b="0"/>
            <a:pathLst>
              <a:path w="169335" h="25401">
                <a:moveTo>
                  <a:pt x="8468" y="0"/>
                </a:moveTo>
                <a:lnTo>
                  <a:pt x="8468" y="0"/>
                </a:lnTo>
                <a:lnTo>
                  <a:pt x="8468" y="8467"/>
                </a:lnTo>
                <a:lnTo>
                  <a:pt x="0" y="8467"/>
                </a:lnTo>
                <a:lnTo>
                  <a:pt x="0" y="16933"/>
                </a:lnTo>
                <a:lnTo>
                  <a:pt x="8468" y="16933"/>
                </a:lnTo>
                <a:lnTo>
                  <a:pt x="8468" y="16933"/>
                </a:lnTo>
                <a:lnTo>
                  <a:pt x="16934" y="25400"/>
                </a:lnTo>
                <a:lnTo>
                  <a:pt x="33867" y="25400"/>
                </a:lnTo>
                <a:lnTo>
                  <a:pt x="42334" y="25400"/>
                </a:lnTo>
                <a:lnTo>
                  <a:pt x="59267" y="25400"/>
                </a:lnTo>
                <a:lnTo>
                  <a:pt x="76200" y="25400"/>
                </a:lnTo>
                <a:lnTo>
                  <a:pt x="93134" y="25400"/>
                </a:lnTo>
                <a:lnTo>
                  <a:pt x="110067" y="25400"/>
                </a:lnTo>
                <a:lnTo>
                  <a:pt x="135467" y="25400"/>
                </a:lnTo>
                <a:lnTo>
                  <a:pt x="152400" y="16933"/>
                </a:lnTo>
                <a:lnTo>
                  <a:pt x="152400" y="16933"/>
                </a:lnTo>
                <a:lnTo>
                  <a:pt x="169334" y="16933"/>
                </a:lnTo>
                <a:lnTo>
                  <a:pt x="169334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753533" y="4360333"/>
            <a:ext cx="254001" cy="440268"/>
          </a:xfrm>
          <a:custGeom>
            <a:avLst/>
            <a:gdLst/>
            <a:ahLst/>
            <a:cxnLst/>
            <a:rect l="0" t="0" r="0" b="0"/>
            <a:pathLst>
              <a:path w="254001" h="440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16934" y="33867"/>
                </a:lnTo>
                <a:lnTo>
                  <a:pt x="16934" y="50800"/>
                </a:lnTo>
                <a:lnTo>
                  <a:pt x="16934" y="67734"/>
                </a:lnTo>
                <a:lnTo>
                  <a:pt x="16934" y="93134"/>
                </a:lnTo>
                <a:lnTo>
                  <a:pt x="25400" y="118534"/>
                </a:lnTo>
                <a:lnTo>
                  <a:pt x="25400" y="152400"/>
                </a:lnTo>
                <a:lnTo>
                  <a:pt x="25400" y="186267"/>
                </a:lnTo>
                <a:lnTo>
                  <a:pt x="33867" y="220134"/>
                </a:lnTo>
                <a:lnTo>
                  <a:pt x="33867" y="254000"/>
                </a:lnTo>
                <a:lnTo>
                  <a:pt x="33867" y="279400"/>
                </a:lnTo>
                <a:lnTo>
                  <a:pt x="33867" y="313267"/>
                </a:lnTo>
                <a:lnTo>
                  <a:pt x="33867" y="338667"/>
                </a:lnTo>
                <a:lnTo>
                  <a:pt x="33867" y="364067"/>
                </a:lnTo>
                <a:lnTo>
                  <a:pt x="33867" y="372534"/>
                </a:lnTo>
                <a:lnTo>
                  <a:pt x="42334" y="389467"/>
                </a:lnTo>
                <a:lnTo>
                  <a:pt x="42334" y="397934"/>
                </a:lnTo>
                <a:lnTo>
                  <a:pt x="42334" y="397934"/>
                </a:lnTo>
                <a:lnTo>
                  <a:pt x="50800" y="389467"/>
                </a:lnTo>
                <a:lnTo>
                  <a:pt x="50800" y="381000"/>
                </a:lnTo>
                <a:lnTo>
                  <a:pt x="50800" y="364067"/>
                </a:lnTo>
                <a:lnTo>
                  <a:pt x="50800" y="347134"/>
                </a:lnTo>
                <a:lnTo>
                  <a:pt x="50800" y="313267"/>
                </a:lnTo>
                <a:lnTo>
                  <a:pt x="50800" y="287867"/>
                </a:lnTo>
                <a:lnTo>
                  <a:pt x="42334" y="245534"/>
                </a:lnTo>
                <a:lnTo>
                  <a:pt x="42334" y="211667"/>
                </a:lnTo>
                <a:lnTo>
                  <a:pt x="33867" y="177800"/>
                </a:lnTo>
                <a:lnTo>
                  <a:pt x="33867" y="143934"/>
                </a:lnTo>
                <a:lnTo>
                  <a:pt x="25400" y="110067"/>
                </a:lnTo>
                <a:lnTo>
                  <a:pt x="25400" y="76200"/>
                </a:lnTo>
                <a:lnTo>
                  <a:pt x="16934" y="50800"/>
                </a:lnTo>
                <a:lnTo>
                  <a:pt x="16934" y="33867"/>
                </a:lnTo>
                <a:lnTo>
                  <a:pt x="16934" y="16934"/>
                </a:lnTo>
                <a:lnTo>
                  <a:pt x="25400" y="8467"/>
                </a:lnTo>
                <a:lnTo>
                  <a:pt x="25400" y="0"/>
                </a:lnTo>
                <a:lnTo>
                  <a:pt x="33867" y="0"/>
                </a:lnTo>
                <a:lnTo>
                  <a:pt x="33867" y="0"/>
                </a:lnTo>
                <a:lnTo>
                  <a:pt x="42334" y="0"/>
                </a:lnTo>
                <a:lnTo>
                  <a:pt x="59267" y="0"/>
                </a:lnTo>
                <a:lnTo>
                  <a:pt x="67734" y="8467"/>
                </a:lnTo>
                <a:lnTo>
                  <a:pt x="84667" y="16934"/>
                </a:lnTo>
                <a:lnTo>
                  <a:pt x="101600" y="25400"/>
                </a:lnTo>
                <a:lnTo>
                  <a:pt x="118534" y="42334"/>
                </a:lnTo>
                <a:lnTo>
                  <a:pt x="143934" y="50800"/>
                </a:lnTo>
                <a:lnTo>
                  <a:pt x="160867" y="76200"/>
                </a:lnTo>
                <a:lnTo>
                  <a:pt x="186267" y="93134"/>
                </a:lnTo>
                <a:lnTo>
                  <a:pt x="203200" y="118534"/>
                </a:lnTo>
                <a:lnTo>
                  <a:pt x="220134" y="143934"/>
                </a:lnTo>
                <a:lnTo>
                  <a:pt x="228600" y="169334"/>
                </a:lnTo>
                <a:lnTo>
                  <a:pt x="245534" y="194734"/>
                </a:lnTo>
                <a:lnTo>
                  <a:pt x="254000" y="220134"/>
                </a:lnTo>
                <a:lnTo>
                  <a:pt x="254000" y="245534"/>
                </a:lnTo>
                <a:lnTo>
                  <a:pt x="254000" y="279400"/>
                </a:lnTo>
                <a:lnTo>
                  <a:pt x="254000" y="304800"/>
                </a:lnTo>
                <a:lnTo>
                  <a:pt x="245534" y="330200"/>
                </a:lnTo>
                <a:lnTo>
                  <a:pt x="237067" y="355600"/>
                </a:lnTo>
                <a:lnTo>
                  <a:pt x="220134" y="381000"/>
                </a:lnTo>
                <a:lnTo>
                  <a:pt x="203200" y="397934"/>
                </a:lnTo>
                <a:lnTo>
                  <a:pt x="186267" y="414867"/>
                </a:lnTo>
                <a:lnTo>
                  <a:pt x="160867" y="431800"/>
                </a:lnTo>
                <a:lnTo>
                  <a:pt x="135467" y="440267"/>
                </a:lnTo>
                <a:lnTo>
                  <a:pt x="118534" y="440267"/>
                </a:lnTo>
                <a:lnTo>
                  <a:pt x="101600" y="440267"/>
                </a:lnTo>
                <a:lnTo>
                  <a:pt x="84667" y="440267"/>
                </a:lnTo>
                <a:lnTo>
                  <a:pt x="67734" y="431800"/>
                </a:lnTo>
                <a:lnTo>
                  <a:pt x="59267" y="414867"/>
                </a:lnTo>
                <a:lnTo>
                  <a:pt x="50800" y="397934"/>
                </a:lnTo>
                <a:lnTo>
                  <a:pt x="42334" y="372534"/>
                </a:lnTo>
                <a:lnTo>
                  <a:pt x="42334" y="355600"/>
                </a:lnTo>
                <a:lnTo>
                  <a:pt x="42334" y="355600"/>
                </a:lnTo>
                <a:lnTo>
                  <a:pt x="42334" y="338667"/>
                </a:lnTo>
                <a:lnTo>
                  <a:pt x="42334" y="338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1143000" y="4580467"/>
            <a:ext cx="33868" cy="220134"/>
          </a:xfrm>
          <a:custGeom>
            <a:avLst/>
            <a:gdLst/>
            <a:ahLst/>
            <a:cxnLst/>
            <a:rect l="0" t="0" r="0" b="0"/>
            <a:pathLst>
              <a:path w="33868" h="220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8533"/>
                </a:lnTo>
                <a:lnTo>
                  <a:pt x="16933" y="135466"/>
                </a:lnTo>
                <a:lnTo>
                  <a:pt x="16933" y="152400"/>
                </a:lnTo>
                <a:lnTo>
                  <a:pt x="16933" y="177800"/>
                </a:lnTo>
                <a:lnTo>
                  <a:pt x="16933" y="194733"/>
                </a:lnTo>
                <a:lnTo>
                  <a:pt x="25400" y="203200"/>
                </a:lnTo>
                <a:lnTo>
                  <a:pt x="25400" y="211666"/>
                </a:lnTo>
                <a:lnTo>
                  <a:pt x="25400" y="220133"/>
                </a:lnTo>
                <a:lnTo>
                  <a:pt x="25400" y="220133"/>
                </a:lnTo>
                <a:lnTo>
                  <a:pt x="25400" y="211666"/>
                </a:lnTo>
                <a:lnTo>
                  <a:pt x="25400" y="211666"/>
                </a:lnTo>
                <a:lnTo>
                  <a:pt x="33867" y="203200"/>
                </a:lnTo>
                <a:lnTo>
                  <a:pt x="33867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1253067" y="4563533"/>
            <a:ext cx="177801" cy="245535"/>
          </a:xfrm>
          <a:custGeom>
            <a:avLst/>
            <a:gdLst/>
            <a:ahLst/>
            <a:cxnLst/>
            <a:rect l="0" t="0" r="0" b="0"/>
            <a:pathLst>
              <a:path w="177801" h="245535">
                <a:moveTo>
                  <a:pt x="0" y="0"/>
                </a:moveTo>
                <a:lnTo>
                  <a:pt x="0" y="0"/>
                </a:lnTo>
                <a:lnTo>
                  <a:pt x="8466" y="8467"/>
                </a:lnTo>
                <a:lnTo>
                  <a:pt x="16933" y="16934"/>
                </a:lnTo>
                <a:lnTo>
                  <a:pt x="16933" y="25400"/>
                </a:lnTo>
                <a:lnTo>
                  <a:pt x="25400" y="33867"/>
                </a:lnTo>
                <a:lnTo>
                  <a:pt x="42333" y="42334"/>
                </a:lnTo>
                <a:lnTo>
                  <a:pt x="50800" y="59267"/>
                </a:lnTo>
                <a:lnTo>
                  <a:pt x="59266" y="76200"/>
                </a:lnTo>
                <a:lnTo>
                  <a:pt x="67733" y="93134"/>
                </a:lnTo>
                <a:lnTo>
                  <a:pt x="76200" y="118534"/>
                </a:lnTo>
                <a:lnTo>
                  <a:pt x="84666" y="135467"/>
                </a:lnTo>
                <a:lnTo>
                  <a:pt x="84666" y="152400"/>
                </a:lnTo>
                <a:lnTo>
                  <a:pt x="93133" y="177800"/>
                </a:lnTo>
                <a:lnTo>
                  <a:pt x="101600" y="194734"/>
                </a:lnTo>
                <a:lnTo>
                  <a:pt x="110066" y="211667"/>
                </a:lnTo>
                <a:lnTo>
                  <a:pt x="110066" y="228600"/>
                </a:lnTo>
                <a:lnTo>
                  <a:pt x="118533" y="237067"/>
                </a:lnTo>
                <a:lnTo>
                  <a:pt x="118533" y="245534"/>
                </a:lnTo>
                <a:lnTo>
                  <a:pt x="127000" y="245534"/>
                </a:lnTo>
                <a:lnTo>
                  <a:pt x="127000" y="245534"/>
                </a:lnTo>
                <a:lnTo>
                  <a:pt x="135466" y="245534"/>
                </a:lnTo>
                <a:lnTo>
                  <a:pt x="135466" y="237067"/>
                </a:lnTo>
                <a:lnTo>
                  <a:pt x="135466" y="228600"/>
                </a:lnTo>
                <a:lnTo>
                  <a:pt x="143933" y="211667"/>
                </a:lnTo>
                <a:lnTo>
                  <a:pt x="143933" y="194734"/>
                </a:lnTo>
                <a:lnTo>
                  <a:pt x="152400" y="169334"/>
                </a:lnTo>
                <a:lnTo>
                  <a:pt x="152400" y="143934"/>
                </a:lnTo>
                <a:lnTo>
                  <a:pt x="152400" y="118534"/>
                </a:lnTo>
                <a:lnTo>
                  <a:pt x="152400" y="93134"/>
                </a:lnTo>
                <a:lnTo>
                  <a:pt x="160866" y="76200"/>
                </a:lnTo>
                <a:lnTo>
                  <a:pt x="169333" y="50800"/>
                </a:lnTo>
                <a:lnTo>
                  <a:pt x="169333" y="42334"/>
                </a:lnTo>
                <a:lnTo>
                  <a:pt x="169333" y="25400"/>
                </a:lnTo>
                <a:lnTo>
                  <a:pt x="169333" y="25400"/>
                </a:lnTo>
                <a:lnTo>
                  <a:pt x="177800" y="16934"/>
                </a:lnTo>
                <a:lnTo>
                  <a:pt x="177800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1532467" y="4555067"/>
            <a:ext cx="33867" cy="237067"/>
          </a:xfrm>
          <a:custGeom>
            <a:avLst/>
            <a:gdLst/>
            <a:ahLst/>
            <a:cxnLst/>
            <a:rect l="0" t="0" r="0" b="0"/>
            <a:pathLst>
              <a:path w="33867" h="2370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25400"/>
                </a:lnTo>
                <a:lnTo>
                  <a:pt x="0" y="42333"/>
                </a:lnTo>
                <a:lnTo>
                  <a:pt x="8466" y="59266"/>
                </a:lnTo>
                <a:lnTo>
                  <a:pt x="8466" y="76200"/>
                </a:lnTo>
                <a:lnTo>
                  <a:pt x="8466" y="101600"/>
                </a:lnTo>
                <a:lnTo>
                  <a:pt x="8466" y="118533"/>
                </a:lnTo>
                <a:lnTo>
                  <a:pt x="8466" y="143933"/>
                </a:lnTo>
                <a:lnTo>
                  <a:pt x="8466" y="169333"/>
                </a:lnTo>
                <a:lnTo>
                  <a:pt x="16933" y="186266"/>
                </a:lnTo>
                <a:lnTo>
                  <a:pt x="16933" y="203200"/>
                </a:lnTo>
                <a:lnTo>
                  <a:pt x="16933" y="220133"/>
                </a:lnTo>
                <a:lnTo>
                  <a:pt x="25400" y="237066"/>
                </a:lnTo>
                <a:lnTo>
                  <a:pt x="25400" y="237066"/>
                </a:lnTo>
                <a:lnTo>
                  <a:pt x="33866" y="237066"/>
                </a:lnTo>
                <a:lnTo>
                  <a:pt x="33866" y="237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1667933" y="4563533"/>
            <a:ext cx="127001" cy="245535"/>
          </a:xfrm>
          <a:custGeom>
            <a:avLst/>
            <a:gdLst/>
            <a:ahLst/>
            <a:cxnLst/>
            <a:rect l="0" t="0" r="0" b="0"/>
            <a:pathLst>
              <a:path w="127001" h="245535">
                <a:moveTo>
                  <a:pt x="127000" y="33867"/>
                </a:moveTo>
                <a:lnTo>
                  <a:pt x="127000" y="33867"/>
                </a:lnTo>
                <a:lnTo>
                  <a:pt x="127000" y="25400"/>
                </a:lnTo>
                <a:lnTo>
                  <a:pt x="127000" y="25400"/>
                </a:lnTo>
                <a:lnTo>
                  <a:pt x="118534" y="16934"/>
                </a:lnTo>
                <a:lnTo>
                  <a:pt x="118534" y="8467"/>
                </a:lnTo>
                <a:lnTo>
                  <a:pt x="110067" y="0"/>
                </a:lnTo>
                <a:lnTo>
                  <a:pt x="101600" y="0"/>
                </a:lnTo>
                <a:lnTo>
                  <a:pt x="93134" y="0"/>
                </a:lnTo>
                <a:lnTo>
                  <a:pt x="84667" y="0"/>
                </a:lnTo>
                <a:lnTo>
                  <a:pt x="67734" y="0"/>
                </a:lnTo>
                <a:lnTo>
                  <a:pt x="50800" y="8467"/>
                </a:lnTo>
                <a:lnTo>
                  <a:pt x="42334" y="25400"/>
                </a:lnTo>
                <a:lnTo>
                  <a:pt x="25400" y="33867"/>
                </a:lnTo>
                <a:lnTo>
                  <a:pt x="16934" y="50800"/>
                </a:lnTo>
                <a:lnTo>
                  <a:pt x="8467" y="76200"/>
                </a:lnTo>
                <a:lnTo>
                  <a:pt x="0" y="93134"/>
                </a:lnTo>
                <a:lnTo>
                  <a:pt x="0" y="118534"/>
                </a:lnTo>
                <a:lnTo>
                  <a:pt x="0" y="143934"/>
                </a:lnTo>
                <a:lnTo>
                  <a:pt x="0" y="160867"/>
                </a:lnTo>
                <a:lnTo>
                  <a:pt x="8467" y="186267"/>
                </a:lnTo>
                <a:lnTo>
                  <a:pt x="16934" y="203200"/>
                </a:lnTo>
                <a:lnTo>
                  <a:pt x="25400" y="220134"/>
                </a:lnTo>
                <a:lnTo>
                  <a:pt x="42334" y="237067"/>
                </a:lnTo>
                <a:lnTo>
                  <a:pt x="50800" y="245534"/>
                </a:lnTo>
                <a:lnTo>
                  <a:pt x="67734" y="245534"/>
                </a:lnTo>
                <a:lnTo>
                  <a:pt x="84667" y="245534"/>
                </a:lnTo>
                <a:lnTo>
                  <a:pt x="101600" y="245534"/>
                </a:lnTo>
                <a:lnTo>
                  <a:pt x="118534" y="237067"/>
                </a:lnTo>
                <a:lnTo>
                  <a:pt x="118534" y="237067"/>
                </a:lnTo>
                <a:lnTo>
                  <a:pt x="127000" y="228600"/>
                </a:lnTo>
                <a:lnTo>
                  <a:pt x="12700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1794933" y="4394200"/>
            <a:ext cx="59268" cy="406401"/>
          </a:xfrm>
          <a:custGeom>
            <a:avLst/>
            <a:gdLst/>
            <a:ahLst/>
            <a:cxnLst/>
            <a:rect l="0" t="0" r="0" b="0"/>
            <a:pathLst>
              <a:path w="59268" h="406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77800"/>
                </a:lnTo>
                <a:lnTo>
                  <a:pt x="8467" y="211667"/>
                </a:lnTo>
                <a:lnTo>
                  <a:pt x="8467" y="237067"/>
                </a:lnTo>
                <a:lnTo>
                  <a:pt x="16934" y="270933"/>
                </a:lnTo>
                <a:lnTo>
                  <a:pt x="16934" y="296333"/>
                </a:lnTo>
                <a:lnTo>
                  <a:pt x="16934" y="321733"/>
                </a:lnTo>
                <a:lnTo>
                  <a:pt x="25400" y="347133"/>
                </a:lnTo>
                <a:lnTo>
                  <a:pt x="25400" y="364067"/>
                </a:lnTo>
                <a:lnTo>
                  <a:pt x="33867" y="381000"/>
                </a:lnTo>
                <a:lnTo>
                  <a:pt x="33867" y="397933"/>
                </a:lnTo>
                <a:lnTo>
                  <a:pt x="42334" y="406400"/>
                </a:lnTo>
                <a:lnTo>
                  <a:pt x="50800" y="406400"/>
                </a:lnTo>
                <a:lnTo>
                  <a:pt x="50800" y="406400"/>
                </a:lnTo>
                <a:lnTo>
                  <a:pt x="59267" y="406400"/>
                </a:lnTo>
                <a:lnTo>
                  <a:pt x="59267" y="406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1913467" y="4572000"/>
            <a:ext cx="143934" cy="245534"/>
          </a:xfrm>
          <a:custGeom>
            <a:avLst/>
            <a:gdLst/>
            <a:ahLst/>
            <a:cxnLst/>
            <a:rect l="0" t="0" r="0" b="0"/>
            <a:pathLst>
              <a:path w="143934" h="245534">
                <a:moveTo>
                  <a:pt x="8466" y="135467"/>
                </a:moveTo>
                <a:lnTo>
                  <a:pt x="16933" y="135467"/>
                </a:lnTo>
                <a:lnTo>
                  <a:pt x="16933" y="135467"/>
                </a:lnTo>
                <a:lnTo>
                  <a:pt x="25400" y="127000"/>
                </a:lnTo>
                <a:lnTo>
                  <a:pt x="33866" y="127000"/>
                </a:lnTo>
                <a:lnTo>
                  <a:pt x="50800" y="118533"/>
                </a:lnTo>
                <a:lnTo>
                  <a:pt x="59266" y="110067"/>
                </a:lnTo>
                <a:lnTo>
                  <a:pt x="67733" y="93133"/>
                </a:lnTo>
                <a:lnTo>
                  <a:pt x="76200" y="84667"/>
                </a:lnTo>
                <a:lnTo>
                  <a:pt x="84666" y="67733"/>
                </a:lnTo>
                <a:lnTo>
                  <a:pt x="84666" y="50800"/>
                </a:lnTo>
                <a:lnTo>
                  <a:pt x="84666" y="33867"/>
                </a:lnTo>
                <a:lnTo>
                  <a:pt x="84666" y="25400"/>
                </a:lnTo>
                <a:lnTo>
                  <a:pt x="84666" y="16933"/>
                </a:lnTo>
                <a:lnTo>
                  <a:pt x="84666" y="8467"/>
                </a:lnTo>
                <a:lnTo>
                  <a:pt x="76200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8467"/>
                </a:lnTo>
                <a:lnTo>
                  <a:pt x="42333" y="8467"/>
                </a:lnTo>
                <a:lnTo>
                  <a:pt x="33866" y="16933"/>
                </a:lnTo>
                <a:lnTo>
                  <a:pt x="25400" y="33867"/>
                </a:lnTo>
                <a:lnTo>
                  <a:pt x="16933" y="50800"/>
                </a:lnTo>
                <a:lnTo>
                  <a:pt x="8466" y="67733"/>
                </a:lnTo>
                <a:lnTo>
                  <a:pt x="8466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7"/>
                </a:lnTo>
                <a:lnTo>
                  <a:pt x="8466" y="177800"/>
                </a:lnTo>
                <a:lnTo>
                  <a:pt x="16933" y="194733"/>
                </a:lnTo>
                <a:lnTo>
                  <a:pt x="33866" y="203200"/>
                </a:lnTo>
                <a:lnTo>
                  <a:pt x="50800" y="220133"/>
                </a:lnTo>
                <a:lnTo>
                  <a:pt x="67733" y="228600"/>
                </a:lnTo>
                <a:lnTo>
                  <a:pt x="84666" y="237067"/>
                </a:lnTo>
                <a:lnTo>
                  <a:pt x="101600" y="237067"/>
                </a:lnTo>
                <a:lnTo>
                  <a:pt x="127000" y="245533"/>
                </a:lnTo>
                <a:lnTo>
                  <a:pt x="127000" y="245533"/>
                </a:lnTo>
                <a:lnTo>
                  <a:pt x="143933" y="245533"/>
                </a:lnTo>
                <a:lnTo>
                  <a:pt x="143933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2413000" y="4495800"/>
            <a:ext cx="668868" cy="338668"/>
          </a:xfrm>
          <a:custGeom>
            <a:avLst/>
            <a:gdLst/>
            <a:ahLst/>
            <a:cxnLst/>
            <a:rect l="0" t="0" r="0" b="0"/>
            <a:pathLst>
              <a:path w="668868" h="3386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7" y="16933"/>
                </a:lnTo>
                <a:lnTo>
                  <a:pt x="16933" y="33867"/>
                </a:lnTo>
                <a:lnTo>
                  <a:pt x="16933" y="50800"/>
                </a:lnTo>
                <a:lnTo>
                  <a:pt x="25400" y="67733"/>
                </a:lnTo>
                <a:lnTo>
                  <a:pt x="33867" y="93133"/>
                </a:lnTo>
                <a:lnTo>
                  <a:pt x="42333" y="127000"/>
                </a:lnTo>
                <a:lnTo>
                  <a:pt x="42333" y="152400"/>
                </a:lnTo>
                <a:lnTo>
                  <a:pt x="50800" y="186267"/>
                </a:lnTo>
                <a:lnTo>
                  <a:pt x="50800" y="211667"/>
                </a:lnTo>
                <a:lnTo>
                  <a:pt x="59267" y="245533"/>
                </a:lnTo>
                <a:lnTo>
                  <a:pt x="59267" y="270933"/>
                </a:lnTo>
                <a:lnTo>
                  <a:pt x="59267" y="287867"/>
                </a:lnTo>
                <a:lnTo>
                  <a:pt x="59267" y="304800"/>
                </a:lnTo>
                <a:lnTo>
                  <a:pt x="59267" y="321733"/>
                </a:lnTo>
                <a:lnTo>
                  <a:pt x="59267" y="330200"/>
                </a:lnTo>
                <a:lnTo>
                  <a:pt x="67733" y="338667"/>
                </a:lnTo>
                <a:lnTo>
                  <a:pt x="67733" y="338667"/>
                </a:lnTo>
                <a:lnTo>
                  <a:pt x="67733" y="338667"/>
                </a:lnTo>
                <a:lnTo>
                  <a:pt x="67733" y="330200"/>
                </a:lnTo>
                <a:lnTo>
                  <a:pt x="67733" y="321733"/>
                </a:lnTo>
                <a:lnTo>
                  <a:pt x="67733" y="304800"/>
                </a:lnTo>
                <a:lnTo>
                  <a:pt x="67733" y="279400"/>
                </a:lnTo>
                <a:lnTo>
                  <a:pt x="76200" y="254000"/>
                </a:lnTo>
                <a:lnTo>
                  <a:pt x="76200" y="228600"/>
                </a:lnTo>
                <a:lnTo>
                  <a:pt x="84667" y="203200"/>
                </a:lnTo>
                <a:lnTo>
                  <a:pt x="93133" y="177800"/>
                </a:lnTo>
                <a:lnTo>
                  <a:pt x="93133" y="143933"/>
                </a:lnTo>
                <a:lnTo>
                  <a:pt x="101600" y="127000"/>
                </a:lnTo>
                <a:lnTo>
                  <a:pt x="110067" y="101600"/>
                </a:lnTo>
                <a:lnTo>
                  <a:pt x="118533" y="84667"/>
                </a:lnTo>
                <a:lnTo>
                  <a:pt x="118533" y="67733"/>
                </a:lnTo>
                <a:lnTo>
                  <a:pt x="127000" y="50800"/>
                </a:lnTo>
                <a:lnTo>
                  <a:pt x="135467" y="42333"/>
                </a:lnTo>
                <a:lnTo>
                  <a:pt x="152400" y="42333"/>
                </a:lnTo>
                <a:lnTo>
                  <a:pt x="160867" y="33867"/>
                </a:lnTo>
                <a:lnTo>
                  <a:pt x="169333" y="33867"/>
                </a:lnTo>
                <a:lnTo>
                  <a:pt x="177800" y="42333"/>
                </a:lnTo>
                <a:lnTo>
                  <a:pt x="186267" y="42333"/>
                </a:lnTo>
                <a:lnTo>
                  <a:pt x="194733" y="59267"/>
                </a:lnTo>
                <a:lnTo>
                  <a:pt x="203200" y="76200"/>
                </a:lnTo>
                <a:lnTo>
                  <a:pt x="211667" y="93133"/>
                </a:lnTo>
                <a:lnTo>
                  <a:pt x="220133" y="118533"/>
                </a:lnTo>
                <a:lnTo>
                  <a:pt x="220133" y="143933"/>
                </a:lnTo>
                <a:lnTo>
                  <a:pt x="220133" y="169333"/>
                </a:lnTo>
                <a:lnTo>
                  <a:pt x="220133" y="186267"/>
                </a:lnTo>
                <a:lnTo>
                  <a:pt x="228600" y="211667"/>
                </a:lnTo>
                <a:lnTo>
                  <a:pt x="228600" y="228600"/>
                </a:lnTo>
                <a:lnTo>
                  <a:pt x="237067" y="254000"/>
                </a:lnTo>
                <a:lnTo>
                  <a:pt x="237067" y="270933"/>
                </a:lnTo>
                <a:lnTo>
                  <a:pt x="245533" y="279400"/>
                </a:lnTo>
                <a:lnTo>
                  <a:pt x="254000" y="296333"/>
                </a:lnTo>
                <a:lnTo>
                  <a:pt x="262467" y="313267"/>
                </a:lnTo>
                <a:lnTo>
                  <a:pt x="270933" y="321733"/>
                </a:lnTo>
                <a:lnTo>
                  <a:pt x="287867" y="321733"/>
                </a:lnTo>
                <a:lnTo>
                  <a:pt x="296333" y="330200"/>
                </a:lnTo>
                <a:lnTo>
                  <a:pt x="304800" y="330200"/>
                </a:lnTo>
                <a:lnTo>
                  <a:pt x="321733" y="330200"/>
                </a:lnTo>
                <a:lnTo>
                  <a:pt x="330200" y="321733"/>
                </a:lnTo>
                <a:lnTo>
                  <a:pt x="338667" y="313267"/>
                </a:lnTo>
                <a:lnTo>
                  <a:pt x="347133" y="296333"/>
                </a:lnTo>
                <a:lnTo>
                  <a:pt x="347133" y="279400"/>
                </a:lnTo>
                <a:lnTo>
                  <a:pt x="364067" y="262467"/>
                </a:lnTo>
                <a:lnTo>
                  <a:pt x="364067" y="237067"/>
                </a:lnTo>
                <a:lnTo>
                  <a:pt x="372533" y="220133"/>
                </a:lnTo>
                <a:lnTo>
                  <a:pt x="372533" y="194733"/>
                </a:lnTo>
                <a:lnTo>
                  <a:pt x="372533" y="169333"/>
                </a:lnTo>
                <a:lnTo>
                  <a:pt x="372533" y="143933"/>
                </a:lnTo>
                <a:lnTo>
                  <a:pt x="381000" y="127000"/>
                </a:lnTo>
                <a:lnTo>
                  <a:pt x="381000" y="101600"/>
                </a:lnTo>
                <a:lnTo>
                  <a:pt x="381000" y="84667"/>
                </a:lnTo>
                <a:lnTo>
                  <a:pt x="381000" y="67733"/>
                </a:lnTo>
                <a:lnTo>
                  <a:pt x="381000" y="50800"/>
                </a:lnTo>
                <a:lnTo>
                  <a:pt x="381000" y="42333"/>
                </a:lnTo>
                <a:lnTo>
                  <a:pt x="389467" y="33867"/>
                </a:lnTo>
                <a:lnTo>
                  <a:pt x="389467" y="25400"/>
                </a:lnTo>
                <a:lnTo>
                  <a:pt x="389467" y="16933"/>
                </a:lnTo>
                <a:lnTo>
                  <a:pt x="389467" y="16933"/>
                </a:lnTo>
                <a:lnTo>
                  <a:pt x="389467" y="25400"/>
                </a:lnTo>
                <a:lnTo>
                  <a:pt x="389467" y="33867"/>
                </a:lnTo>
                <a:lnTo>
                  <a:pt x="389467" y="42333"/>
                </a:lnTo>
                <a:lnTo>
                  <a:pt x="389467" y="67733"/>
                </a:lnTo>
                <a:lnTo>
                  <a:pt x="389467" y="84667"/>
                </a:lnTo>
                <a:lnTo>
                  <a:pt x="389467" y="110067"/>
                </a:lnTo>
                <a:lnTo>
                  <a:pt x="389467" y="127000"/>
                </a:lnTo>
                <a:lnTo>
                  <a:pt x="397933" y="143933"/>
                </a:lnTo>
                <a:lnTo>
                  <a:pt x="397933" y="169333"/>
                </a:lnTo>
                <a:lnTo>
                  <a:pt x="406400" y="194733"/>
                </a:lnTo>
                <a:lnTo>
                  <a:pt x="414867" y="220133"/>
                </a:lnTo>
                <a:lnTo>
                  <a:pt x="423333" y="237067"/>
                </a:lnTo>
                <a:lnTo>
                  <a:pt x="431800" y="254000"/>
                </a:lnTo>
                <a:lnTo>
                  <a:pt x="431800" y="270933"/>
                </a:lnTo>
                <a:lnTo>
                  <a:pt x="448733" y="287867"/>
                </a:lnTo>
                <a:lnTo>
                  <a:pt x="457200" y="296333"/>
                </a:lnTo>
                <a:lnTo>
                  <a:pt x="465667" y="304800"/>
                </a:lnTo>
                <a:lnTo>
                  <a:pt x="474133" y="313267"/>
                </a:lnTo>
                <a:lnTo>
                  <a:pt x="482600" y="313267"/>
                </a:lnTo>
                <a:lnTo>
                  <a:pt x="491067" y="304800"/>
                </a:lnTo>
                <a:lnTo>
                  <a:pt x="499533" y="296333"/>
                </a:lnTo>
                <a:lnTo>
                  <a:pt x="508000" y="287867"/>
                </a:lnTo>
                <a:lnTo>
                  <a:pt x="516467" y="270933"/>
                </a:lnTo>
                <a:lnTo>
                  <a:pt x="516467" y="254000"/>
                </a:lnTo>
                <a:lnTo>
                  <a:pt x="524933" y="228600"/>
                </a:lnTo>
                <a:lnTo>
                  <a:pt x="533400" y="203200"/>
                </a:lnTo>
                <a:lnTo>
                  <a:pt x="533400" y="177800"/>
                </a:lnTo>
                <a:lnTo>
                  <a:pt x="541867" y="152400"/>
                </a:lnTo>
                <a:lnTo>
                  <a:pt x="541867" y="127000"/>
                </a:lnTo>
                <a:lnTo>
                  <a:pt x="541867" y="101600"/>
                </a:lnTo>
                <a:lnTo>
                  <a:pt x="550333" y="84667"/>
                </a:lnTo>
                <a:lnTo>
                  <a:pt x="550333" y="67733"/>
                </a:lnTo>
                <a:lnTo>
                  <a:pt x="550333" y="50800"/>
                </a:lnTo>
                <a:lnTo>
                  <a:pt x="550333" y="33867"/>
                </a:lnTo>
                <a:lnTo>
                  <a:pt x="550333" y="25400"/>
                </a:lnTo>
                <a:lnTo>
                  <a:pt x="550333" y="16933"/>
                </a:lnTo>
                <a:lnTo>
                  <a:pt x="550333" y="16933"/>
                </a:lnTo>
                <a:lnTo>
                  <a:pt x="550333" y="16933"/>
                </a:lnTo>
                <a:lnTo>
                  <a:pt x="550333" y="16933"/>
                </a:lnTo>
                <a:lnTo>
                  <a:pt x="550333" y="25400"/>
                </a:lnTo>
                <a:lnTo>
                  <a:pt x="550333" y="33867"/>
                </a:lnTo>
                <a:lnTo>
                  <a:pt x="541867" y="50800"/>
                </a:lnTo>
                <a:lnTo>
                  <a:pt x="541867" y="67733"/>
                </a:lnTo>
                <a:lnTo>
                  <a:pt x="541867" y="84667"/>
                </a:lnTo>
                <a:lnTo>
                  <a:pt x="541867" y="101600"/>
                </a:lnTo>
                <a:lnTo>
                  <a:pt x="541867" y="127000"/>
                </a:lnTo>
                <a:lnTo>
                  <a:pt x="541867" y="152400"/>
                </a:lnTo>
                <a:lnTo>
                  <a:pt x="550333" y="169333"/>
                </a:lnTo>
                <a:lnTo>
                  <a:pt x="550333" y="194733"/>
                </a:lnTo>
                <a:lnTo>
                  <a:pt x="558800" y="220133"/>
                </a:lnTo>
                <a:lnTo>
                  <a:pt x="567267" y="237067"/>
                </a:lnTo>
                <a:lnTo>
                  <a:pt x="575733" y="262467"/>
                </a:lnTo>
                <a:lnTo>
                  <a:pt x="584200" y="279400"/>
                </a:lnTo>
                <a:lnTo>
                  <a:pt x="601133" y="287867"/>
                </a:lnTo>
                <a:lnTo>
                  <a:pt x="609600" y="296333"/>
                </a:lnTo>
                <a:lnTo>
                  <a:pt x="626533" y="304800"/>
                </a:lnTo>
                <a:lnTo>
                  <a:pt x="643467" y="304800"/>
                </a:lnTo>
                <a:lnTo>
                  <a:pt x="660400" y="304800"/>
                </a:lnTo>
                <a:lnTo>
                  <a:pt x="660400" y="304800"/>
                </a:lnTo>
                <a:lnTo>
                  <a:pt x="668867" y="296333"/>
                </a:lnTo>
                <a:lnTo>
                  <a:pt x="668867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3149600" y="4529667"/>
            <a:ext cx="829734" cy="296334"/>
          </a:xfrm>
          <a:custGeom>
            <a:avLst/>
            <a:gdLst/>
            <a:ahLst/>
            <a:cxnLst/>
            <a:rect l="0" t="0" r="0" b="0"/>
            <a:pathLst>
              <a:path w="829734" h="2963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8467" y="177800"/>
                </a:lnTo>
                <a:lnTo>
                  <a:pt x="8467" y="203200"/>
                </a:lnTo>
                <a:lnTo>
                  <a:pt x="8467" y="220133"/>
                </a:lnTo>
                <a:lnTo>
                  <a:pt x="8467" y="245533"/>
                </a:lnTo>
                <a:lnTo>
                  <a:pt x="8467" y="254000"/>
                </a:lnTo>
                <a:lnTo>
                  <a:pt x="16933" y="262466"/>
                </a:lnTo>
                <a:lnTo>
                  <a:pt x="16933" y="262466"/>
                </a:lnTo>
                <a:lnTo>
                  <a:pt x="16933" y="270933"/>
                </a:lnTo>
                <a:lnTo>
                  <a:pt x="25400" y="262466"/>
                </a:lnTo>
                <a:lnTo>
                  <a:pt x="25400" y="254000"/>
                </a:lnTo>
                <a:lnTo>
                  <a:pt x="25400" y="245533"/>
                </a:lnTo>
                <a:lnTo>
                  <a:pt x="33867" y="228600"/>
                </a:lnTo>
                <a:lnTo>
                  <a:pt x="33867" y="203200"/>
                </a:lnTo>
                <a:lnTo>
                  <a:pt x="42333" y="177800"/>
                </a:lnTo>
                <a:lnTo>
                  <a:pt x="42333" y="152400"/>
                </a:lnTo>
                <a:lnTo>
                  <a:pt x="42333" y="135466"/>
                </a:lnTo>
                <a:lnTo>
                  <a:pt x="50800" y="110066"/>
                </a:lnTo>
                <a:lnTo>
                  <a:pt x="50800" y="93133"/>
                </a:lnTo>
                <a:lnTo>
                  <a:pt x="59267" y="76200"/>
                </a:lnTo>
                <a:lnTo>
                  <a:pt x="67733" y="59266"/>
                </a:lnTo>
                <a:lnTo>
                  <a:pt x="67733" y="50800"/>
                </a:lnTo>
                <a:lnTo>
                  <a:pt x="76200" y="42333"/>
                </a:lnTo>
                <a:lnTo>
                  <a:pt x="84667" y="33866"/>
                </a:lnTo>
                <a:lnTo>
                  <a:pt x="93133" y="42333"/>
                </a:lnTo>
                <a:lnTo>
                  <a:pt x="101600" y="42333"/>
                </a:lnTo>
                <a:lnTo>
                  <a:pt x="110067" y="50800"/>
                </a:lnTo>
                <a:lnTo>
                  <a:pt x="118533" y="67733"/>
                </a:lnTo>
                <a:lnTo>
                  <a:pt x="118533" y="84666"/>
                </a:lnTo>
                <a:lnTo>
                  <a:pt x="127000" y="110066"/>
                </a:lnTo>
                <a:lnTo>
                  <a:pt x="127000" y="135466"/>
                </a:lnTo>
                <a:lnTo>
                  <a:pt x="127000" y="160866"/>
                </a:lnTo>
                <a:lnTo>
                  <a:pt x="135467" y="186266"/>
                </a:lnTo>
                <a:lnTo>
                  <a:pt x="135467" y="203200"/>
                </a:lnTo>
                <a:lnTo>
                  <a:pt x="143933" y="228600"/>
                </a:lnTo>
                <a:lnTo>
                  <a:pt x="143933" y="245533"/>
                </a:lnTo>
                <a:lnTo>
                  <a:pt x="143933" y="254000"/>
                </a:lnTo>
                <a:lnTo>
                  <a:pt x="152400" y="262466"/>
                </a:lnTo>
                <a:lnTo>
                  <a:pt x="152400" y="270933"/>
                </a:lnTo>
                <a:lnTo>
                  <a:pt x="160867" y="270933"/>
                </a:lnTo>
                <a:lnTo>
                  <a:pt x="169333" y="270933"/>
                </a:lnTo>
                <a:lnTo>
                  <a:pt x="177800" y="270933"/>
                </a:lnTo>
                <a:lnTo>
                  <a:pt x="186267" y="262466"/>
                </a:lnTo>
                <a:lnTo>
                  <a:pt x="186267" y="245533"/>
                </a:lnTo>
                <a:lnTo>
                  <a:pt x="194733" y="228600"/>
                </a:lnTo>
                <a:lnTo>
                  <a:pt x="203200" y="203200"/>
                </a:lnTo>
                <a:lnTo>
                  <a:pt x="211667" y="177800"/>
                </a:lnTo>
                <a:lnTo>
                  <a:pt x="220133" y="152400"/>
                </a:lnTo>
                <a:lnTo>
                  <a:pt x="228600" y="127000"/>
                </a:lnTo>
                <a:lnTo>
                  <a:pt x="237067" y="101600"/>
                </a:lnTo>
                <a:lnTo>
                  <a:pt x="237067" y="84666"/>
                </a:lnTo>
                <a:lnTo>
                  <a:pt x="245533" y="59266"/>
                </a:lnTo>
                <a:lnTo>
                  <a:pt x="245533" y="50800"/>
                </a:lnTo>
                <a:lnTo>
                  <a:pt x="254000" y="33866"/>
                </a:lnTo>
                <a:lnTo>
                  <a:pt x="262467" y="33866"/>
                </a:lnTo>
                <a:lnTo>
                  <a:pt x="262467" y="25400"/>
                </a:lnTo>
                <a:lnTo>
                  <a:pt x="270933" y="25400"/>
                </a:lnTo>
                <a:lnTo>
                  <a:pt x="270933" y="25400"/>
                </a:lnTo>
                <a:lnTo>
                  <a:pt x="270933" y="33866"/>
                </a:lnTo>
                <a:lnTo>
                  <a:pt x="270933" y="50800"/>
                </a:lnTo>
                <a:lnTo>
                  <a:pt x="270933" y="67733"/>
                </a:lnTo>
                <a:lnTo>
                  <a:pt x="270933" y="93133"/>
                </a:lnTo>
                <a:lnTo>
                  <a:pt x="279400" y="110066"/>
                </a:lnTo>
                <a:lnTo>
                  <a:pt x="279400" y="135466"/>
                </a:lnTo>
                <a:lnTo>
                  <a:pt x="279400" y="160866"/>
                </a:lnTo>
                <a:lnTo>
                  <a:pt x="287867" y="186266"/>
                </a:lnTo>
                <a:lnTo>
                  <a:pt x="296333" y="203200"/>
                </a:lnTo>
                <a:lnTo>
                  <a:pt x="304800" y="228600"/>
                </a:lnTo>
                <a:lnTo>
                  <a:pt x="313267" y="245533"/>
                </a:lnTo>
                <a:lnTo>
                  <a:pt x="330200" y="262466"/>
                </a:lnTo>
                <a:lnTo>
                  <a:pt x="347133" y="270933"/>
                </a:lnTo>
                <a:lnTo>
                  <a:pt x="364067" y="279400"/>
                </a:lnTo>
                <a:lnTo>
                  <a:pt x="381000" y="279400"/>
                </a:lnTo>
                <a:lnTo>
                  <a:pt x="397933" y="279400"/>
                </a:lnTo>
                <a:lnTo>
                  <a:pt x="414867" y="270933"/>
                </a:lnTo>
                <a:lnTo>
                  <a:pt x="431800" y="262466"/>
                </a:lnTo>
                <a:lnTo>
                  <a:pt x="448733" y="245533"/>
                </a:lnTo>
                <a:lnTo>
                  <a:pt x="465667" y="228600"/>
                </a:lnTo>
                <a:lnTo>
                  <a:pt x="474133" y="203200"/>
                </a:lnTo>
                <a:lnTo>
                  <a:pt x="482600" y="177800"/>
                </a:lnTo>
                <a:lnTo>
                  <a:pt x="499533" y="152400"/>
                </a:lnTo>
                <a:lnTo>
                  <a:pt x="508000" y="127000"/>
                </a:lnTo>
                <a:lnTo>
                  <a:pt x="508000" y="101600"/>
                </a:lnTo>
                <a:lnTo>
                  <a:pt x="508000" y="84666"/>
                </a:lnTo>
                <a:lnTo>
                  <a:pt x="508000" y="67733"/>
                </a:lnTo>
                <a:lnTo>
                  <a:pt x="499533" y="59266"/>
                </a:lnTo>
                <a:lnTo>
                  <a:pt x="491067" y="50800"/>
                </a:lnTo>
                <a:lnTo>
                  <a:pt x="482600" y="50800"/>
                </a:lnTo>
                <a:lnTo>
                  <a:pt x="482600" y="50800"/>
                </a:lnTo>
                <a:lnTo>
                  <a:pt x="474133" y="59266"/>
                </a:lnTo>
                <a:lnTo>
                  <a:pt x="465667" y="76200"/>
                </a:lnTo>
                <a:lnTo>
                  <a:pt x="457200" y="93133"/>
                </a:lnTo>
                <a:lnTo>
                  <a:pt x="457200" y="110066"/>
                </a:lnTo>
                <a:lnTo>
                  <a:pt x="457200" y="135466"/>
                </a:lnTo>
                <a:lnTo>
                  <a:pt x="457200" y="152400"/>
                </a:lnTo>
                <a:lnTo>
                  <a:pt x="457200" y="177800"/>
                </a:lnTo>
                <a:lnTo>
                  <a:pt x="465667" y="203200"/>
                </a:lnTo>
                <a:lnTo>
                  <a:pt x="465667" y="220133"/>
                </a:lnTo>
                <a:lnTo>
                  <a:pt x="474133" y="245533"/>
                </a:lnTo>
                <a:lnTo>
                  <a:pt x="491067" y="262466"/>
                </a:lnTo>
                <a:lnTo>
                  <a:pt x="499533" y="270933"/>
                </a:lnTo>
                <a:lnTo>
                  <a:pt x="516467" y="279400"/>
                </a:lnTo>
                <a:lnTo>
                  <a:pt x="533400" y="287866"/>
                </a:lnTo>
                <a:lnTo>
                  <a:pt x="550333" y="296333"/>
                </a:lnTo>
                <a:lnTo>
                  <a:pt x="567267" y="287866"/>
                </a:lnTo>
                <a:lnTo>
                  <a:pt x="584200" y="287866"/>
                </a:lnTo>
                <a:lnTo>
                  <a:pt x="601133" y="270933"/>
                </a:lnTo>
                <a:lnTo>
                  <a:pt x="618067" y="262466"/>
                </a:lnTo>
                <a:lnTo>
                  <a:pt x="626533" y="237066"/>
                </a:lnTo>
                <a:lnTo>
                  <a:pt x="635000" y="211666"/>
                </a:lnTo>
                <a:lnTo>
                  <a:pt x="643467" y="186266"/>
                </a:lnTo>
                <a:lnTo>
                  <a:pt x="660400" y="160866"/>
                </a:lnTo>
                <a:lnTo>
                  <a:pt x="660400" y="127000"/>
                </a:lnTo>
                <a:lnTo>
                  <a:pt x="668867" y="101600"/>
                </a:lnTo>
                <a:lnTo>
                  <a:pt x="668867" y="76200"/>
                </a:lnTo>
                <a:lnTo>
                  <a:pt x="668867" y="59266"/>
                </a:lnTo>
                <a:lnTo>
                  <a:pt x="660400" y="33866"/>
                </a:lnTo>
                <a:lnTo>
                  <a:pt x="660400" y="25400"/>
                </a:lnTo>
                <a:lnTo>
                  <a:pt x="660400" y="16933"/>
                </a:lnTo>
                <a:lnTo>
                  <a:pt x="660400" y="8466"/>
                </a:lnTo>
                <a:lnTo>
                  <a:pt x="668867" y="8466"/>
                </a:lnTo>
                <a:lnTo>
                  <a:pt x="668867" y="8466"/>
                </a:lnTo>
                <a:lnTo>
                  <a:pt x="677333" y="8466"/>
                </a:lnTo>
                <a:lnTo>
                  <a:pt x="685800" y="16933"/>
                </a:lnTo>
                <a:lnTo>
                  <a:pt x="702733" y="25400"/>
                </a:lnTo>
                <a:lnTo>
                  <a:pt x="711200" y="33866"/>
                </a:lnTo>
                <a:lnTo>
                  <a:pt x="728133" y="59266"/>
                </a:lnTo>
                <a:lnTo>
                  <a:pt x="736600" y="76200"/>
                </a:lnTo>
                <a:lnTo>
                  <a:pt x="745067" y="101600"/>
                </a:lnTo>
                <a:lnTo>
                  <a:pt x="745067" y="127000"/>
                </a:lnTo>
                <a:lnTo>
                  <a:pt x="753533" y="152400"/>
                </a:lnTo>
                <a:lnTo>
                  <a:pt x="753533" y="186266"/>
                </a:lnTo>
                <a:lnTo>
                  <a:pt x="762000" y="211666"/>
                </a:lnTo>
                <a:lnTo>
                  <a:pt x="770467" y="228600"/>
                </a:lnTo>
                <a:lnTo>
                  <a:pt x="770467" y="254000"/>
                </a:lnTo>
                <a:lnTo>
                  <a:pt x="778933" y="270933"/>
                </a:lnTo>
                <a:lnTo>
                  <a:pt x="787400" y="279400"/>
                </a:lnTo>
                <a:lnTo>
                  <a:pt x="804333" y="287866"/>
                </a:lnTo>
                <a:lnTo>
                  <a:pt x="812800" y="287866"/>
                </a:lnTo>
                <a:lnTo>
                  <a:pt x="812800" y="287866"/>
                </a:lnTo>
                <a:lnTo>
                  <a:pt x="829733" y="287866"/>
                </a:lnTo>
                <a:lnTo>
                  <a:pt x="829733" y="287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4055533" y="4411133"/>
            <a:ext cx="465668" cy="423335"/>
          </a:xfrm>
          <a:custGeom>
            <a:avLst/>
            <a:gdLst/>
            <a:ahLst/>
            <a:cxnLst/>
            <a:rect l="0" t="0" r="0" b="0"/>
            <a:pathLst>
              <a:path w="465668" h="423335">
                <a:moveTo>
                  <a:pt x="127000" y="262467"/>
                </a:moveTo>
                <a:lnTo>
                  <a:pt x="127000" y="262467"/>
                </a:lnTo>
                <a:lnTo>
                  <a:pt x="135467" y="254000"/>
                </a:lnTo>
                <a:lnTo>
                  <a:pt x="135467" y="254000"/>
                </a:lnTo>
                <a:lnTo>
                  <a:pt x="135467" y="245534"/>
                </a:lnTo>
                <a:lnTo>
                  <a:pt x="135467" y="237067"/>
                </a:lnTo>
                <a:lnTo>
                  <a:pt x="127000" y="228600"/>
                </a:lnTo>
                <a:lnTo>
                  <a:pt x="118534" y="228600"/>
                </a:lnTo>
                <a:lnTo>
                  <a:pt x="110067" y="220134"/>
                </a:lnTo>
                <a:lnTo>
                  <a:pt x="101600" y="220134"/>
                </a:lnTo>
                <a:lnTo>
                  <a:pt x="93134" y="220134"/>
                </a:lnTo>
                <a:lnTo>
                  <a:pt x="84667" y="220134"/>
                </a:lnTo>
                <a:lnTo>
                  <a:pt x="67734" y="228600"/>
                </a:lnTo>
                <a:lnTo>
                  <a:pt x="59267" y="245534"/>
                </a:lnTo>
                <a:lnTo>
                  <a:pt x="42334" y="254000"/>
                </a:lnTo>
                <a:lnTo>
                  <a:pt x="33867" y="270934"/>
                </a:lnTo>
                <a:lnTo>
                  <a:pt x="16934" y="296334"/>
                </a:lnTo>
                <a:lnTo>
                  <a:pt x="8467" y="313267"/>
                </a:lnTo>
                <a:lnTo>
                  <a:pt x="8467" y="330200"/>
                </a:lnTo>
                <a:lnTo>
                  <a:pt x="0" y="347134"/>
                </a:lnTo>
                <a:lnTo>
                  <a:pt x="8467" y="364067"/>
                </a:lnTo>
                <a:lnTo>
                  <a:pt x="8467" y="372534"/>
                </a:lnTo>
                <a:lnTo>
                  <a:pt x="16934" y="381000"/>
                </a:lnTo>
                <a:lnTo>
                  <a:pt x="25400" y="397934"/>
                </a:lnTo>
                <a:lnTo>
                  <a:pt x="42334" y="397934"/>
                </a:lnTo>
                <a:lnTo>
                  <a:pt x="50800" y="397934"/>
                </a:lnTo>
                <a:lnTo>
                  <a:pt x="59267" y="397934"/>
                </a:lnTo>
                <a:lnTo>
                  <a:pt x="67734" y="397934"/>
                </a:lnTo>
                <a:lnTo>
                  <a:pt x="76200" y="389467"/>
                </a:lnTo>
                <a:lnTo>
                  <a:pt x="84667" y="381000"/>
                </a:lnTo>
                <a:lnTo>
                  <a:pt x="93134" y="364067"/>
                </a:lnTo>
                <a:lnTo>
                  <a:pt x="101600" y="338667"/>
                </a:lnTo>
                <a:lnTo>
                  <a:pt x="101600" y="321734"/>
                </a:lnTo>
                <a:lnTo>
                  <a:pt x="110067" y="296334"/>
                </a:lnTo>
                <a:lnTo>
                  <a:pt x="110067" y="279400"/>
                </a:lnTo>
                <a:lnTo>
                  <a:pt x="110067" y="254000"/>
                </a:lnTo>
                <a:lnTo>
                  <a:pt x="118534" y="245534"/>
                </a:lnTo>
                <a:lnTo>
                  <a:pt x="110067" y="228600"/>
                </a:lnTo>
                <a:lnTo>
                  <a:pt x="110067" y="220134"/>
                </a:lnTo>
                <a:lnTo>
                  <a:pt x="110067" y="211667"/>
                </a:lnTo>
                <a:lnTo>
                  <a:pt x="101600" y="203200"/>
                </a:lnTo>
                <a:lnTo>
                  <a:pt x="101600" y="203200"/>
                </a:lnTo>
                <a:lnTo>
                  <a:pt x="101600" y="211667"/>
                </a:lnTo>
                <a:lnTo>
                  <a:pt x="101600" y="211667"/>
                </a:lnTo>
                <a:lnTo>
                  <a:pt x="101600" y="220134"/>
                </a:lnTo>
                <a:lnTo>
                  <a:pt x="101600" y="237067"/>
                </a:lnTo>
                <a:lnTo>
                  <a:pt x="101600" y="245534"/>
                </a:lnTo>
                <a:lnTo>
                  <a:pt x="101600" y="262467"/>
                </a:lnTo>
                <a:lnTo>
                  <a:pt x="101600" y="279400"/>
                </a:lnTo>
                <a:lnTo>
                  <a:pt x="110067" y="296334"/>
                </a:lnTo>
                <a:lnTo>
                  <a:pt x="118534" y="313267"/>
                </a:lnTo>
                <a:lnTo>
                  <a:pt x="135467" y="330200"/>
                </a:lnTo>
                <a:lnTo>
                  <a:pt x="143934" y="347134"/>
                </a:lnTo>
                <a:lnTo>
                  <a:pt x="152400" y="364067"/>
                </a:lnTo>
                <a:lnTo>
                  <a:pt x="169334" y="381000"/>
                </a:lnTo>
                <a:lnTo>
                  <a:pt x="177800" y="389467"/>
                </a:lnTo>
                <a:lnTo>
                  <a:pt x="194734" y="397934"/>
                </a:lnTo>
                <a:lnTo>
                  <a:pt x="211667" y="406400"/>
                </a:lnTo>
                <a:lnTo>
                  <a:pt x="228600" y="414867"/>
                </a:lnTo>
                <a:lnTo>
                  <a:pt x="245534" y="414867"/>
                </a:lnTo>
                <a:lnTo>
                  <a:pt x="254000" y="406400"/>
                </a:lnTo>
                <a:lnTo>
                  <a:pt x="270934" y="406400"/>
                </a:lnTo>
                <a:lnTo>
                  <a:pt x="287867" y="389467"/>
                </a:lnTo>
                <a:lnTo>
                  <a:pt x="304800" y="381000"/>
                </a:lnTo>
                <a:lnTo>
                  <a:pt x="313267" y="355600"/>
                </a:lnTo>
                <a:lnTo>
                  <a:pt x="330200" y="338667"/>
                </a:lnTo>
                <a:lnTo>
                  <a:pt x="338667" y="313267"/>
                </a:lnTo>
                <a:lnTo>
                  <a:pt x="355600" y="279400"/>
                </a:lnTo>
                <a:lnTo>
                  <a:pt x="364067" y="254000"/>
                </a:lnTo>
                <a:lnTo>
                  <a:pt x="372534" y="228600"/>
                </a:lnTo>
                <a:lnTo>
                  <a:pt x="372534" y="194734"/>
                </a:lnTo>
                <a:lnTo>
                  <a:pt x="372534" y="169334"/>
                </a:lnTo>
                <a:lnTo>
                  <a:pt x="372534" y="143934"/>
                </a:lnTo>
                <a:lnTo>
                  <a:pt x="372534" y="110067"/>
                </a:lnTo>
                <a:lnTo>
                  <a:pt x="372534" y="93134"/>
                </a:lnTo>
                <a:lnTo>
                  <a:pt x="364067" y="67734"/>
                </a:lnTo>
                <a:lnTo>
                  <a:pt x="364067" y="50800"/>
                </a:lnTo>
                <a:lnTo>
                  <a:pt x="355600" y="25400"/>
                </a:lnTo>
                <a:lnTo>
                  <a:pt x="355600" y="16934"/>
                </a:lnTo>
                <a:lnTo>
                  <a:pt x="347134" y="8467"/>
                </a:lnTo>
                <a:lnTo>
                  <a:pt x="347134" y="0"/>
                </a:lnTo>
                <a:lnTo>
                  <a:pt x="338667" y="0"/>
                </a:lnTo>
                <a:lnTo>
                  <a:pt x="338667" y="0"/>
                </a:lnTo>
                <a:lnTo>
                  <a:pt x="338667" y="8467"/>
                </a:lnTo>
                <a:lnTo>
                  <a:pt x="338667" y="25400"/>
                </a:lnTo>
                <a:lnTo>
                  <a:pt x="338667" y="42334"/>
                </a:lnTo>
                <a:lnTo>
                  <a:pt x="347134" y="59267"/>
                </a:lnTo>
                <a:lnTo>
                  <a:pt x="347134" y="84667"/>
                </a:lnTo>
                <a:lnTo>
                  <a:pt x="355600" y="110067"/>
                </a:lnTo>
                <a:lnTo>
                  <a:pt x="364067" y="135467"/>
                </a:lnTo>
                <a:lnTo>
                  <a:pt x="364067" y="169334"/>
                </a:lnTo>
                <a:lnTo>
                  <a:pt x="372534" y="203200"/>
                </a:lnTo>
                <a:lnTo>
                  <a:pt x="381000" y="237067"/>
                </a:lnTo>
                <a:lnTo>
                  <a:pt x="389467" y="270934"/>
                </a:lnTo>
                <a:lnTo>
                  <a:pt x="397934" y="296334"/>
                </a:lnTo>
                <a:lnTo>
                  <a:pt x="406400" y="321734"/>
                </a:lnTo>
                <a:lnTo>
                  <a:pt x="414867" y="347134"/>
                </a:lnTo>
                <a:lnTo>
                  <a:pt x="423334" y="372534"/>
                </a:lnTo>
                <a:lnTo>
                  <a:pt x="440267" y="389467"/>
                </a:lnTo>
                <a:lnTo>
                  <a:pt x="448734" y="406400"/>
                </a:lnTo>
                <a:lnTo>
                  <a:pt x="457200" y="414867"/>
                </a:lnTo>
                <a:lnTo>
                  <a:pt x="465667" y="423334"/>
                </a:lnTo>
                <a:lnTo>
                  <a:pt x="465667" y="423334"/>
                </a:lnTo>
                <a:lnTo>
                  <a:pt x="465667" y="423334"/>
                </a:lnTo>
                <a:lnTo>
                  <a:pt x="465667" y="423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4334933" y="4580467"/>
            <a:ext cx="245535" cy="25401"/>
          </a:xfrm>
          <a:custGeom>
            <a:avLst/>
            <a:gdLst/>
            <a:ahLst/>
            <a:cxnLst/>
            <a:rect l="0" t="0" r="0" b="0"/>
            <a:pathLst>
              <a:path w="245535" h="25401">
                <a:moveTo>
                  <a:pt x="0" y="25400"/>
                </a:moveTo>
                <a:lnTo>
                  <a:pt x="0" y="25400"/>
                </a:lnTo>
                <a:lnTo>
                  <a:pt x="8467" y="25400"/>
                </a:lnTo>
                <a:lnTo>
                  <a:pt x="16934" y="25400"/>
                </a:lnTo>
                <a:lnTo>
                  <a:pt x="33867" y="16933"/>
                </a:lnTo>
                <a:lnTo>
                  <a:pt x="50800" y="16933"/>
                </a:lnTo>
                <a:lnTo>
                  <a:pt x="67734" y="8466"/>
                </a:lnTo>
                <a:lnTo>
                  <a:pt x="93134" y="8466"/>
                </a:lnTo>
                <a:lnTo>
                  <a:pt x="118534" y="8466"/>
                </a:lnTo>
                <a:lnTo>
                  <a:pt x="152400" y="8466"/>
                </a:lnTo>
                <a:lnTo>
                  <a:pt x="177800" y="8466"/>
                </a:lnTo>
                <a:lnTo>
                  <a:pt x="203200" y="0"/>
                </a:lnTo>
                <a:lnTo>
                  <a:pt x="220134" y="0"/>
                </a:lnTo>
                <a:lnTo>
                  <a:pt x="220134" y="0"/>
                </a:lnTo>
                <a:lnTo>
                  <a:pt x="245534" y="0"/>
                </a:lnTo>
                <a:lnTo>
                  <a:pt x="2455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4622800" y="4555067"/>
            <a:ext cx="110068" cy="237067"/>
          </a:xfrm>
          <a:custGeom>
            <a:avLst/>
            <a:gdLst/>
            <a:ahLst/>
            <a:cxnLst/>
            <a:rect l="0" t="0" r="0" b="0"/>
            <a:pathLst>
              <a:path w="110068" h="237067">
                <a:moveTo>
                  <a:pt x="8467" y="33866"/>
                </a:moveTo>
                <a:lnTo>
                  <a:pt x="8467" y="33866"/>
                </a:lnTo>
                <a:lnTo>
                  <a:pt x="8467" y="42333"/>
                </a:lnTo>
                <a:lnTo>
                  <a:pt x="16933" y="42333"/>
                </a:lnTo>
                <a:lnTo>
                  <a:pt x="16933" y="50800"/>
                </a:lnTo>
                <a:lnTo>
                  <a:pt x="16933" y="50800"/>
                </a:lnTo>
                <a:lnTo>
                  <a:pt x="8467" y="59266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84666"/>
                </a:lnTo>
                <a:lnTo>
                  <a:pt x="8467" y="101600"/>
                </a:lnTo>
                <a:lnTo>
                  <a:pt x="0" y="118533"/>
                </a:lnTo>
                <a:lnTo>
                  <a:pt x="0" y="135466"/>
                </a:lnTo>
                <a:lnTo>
                  <a:pt x="8467" y="152400"/>
                </a:lnTo>
                <a:lnTo>
                  <a:pt x="8467" y="169333"/>
                </a:lnTo>
                <a:lnTo>
                  <a:pt x="8467" y="186266"/>
                </a:lnTo>
                <a:lnTo>
                  <a:pt x="16933" y="203200"/>
                </a:lnTo>
                <a:lnTo>
                  <a:pt x="16933" y="211666"/>
                </a:lnTo>
                <a:lnTo>
                  <a:pt x="25400" y="228600"/>
                </a:lnTo>
                <a:lnTo>
                  <a:pt x="33867" y="237066"/>
                </a:lnTo>
                <a:lnTo>
                  <a:pt x="42333" y="237066"/>
                </a:lnTo>
                <a:lnTo>
                  <a:pt x="59267" y="237066"/>
                </a:lnTo>
                <a:lnTo>
                  <a:pt x="67733" y="237066"/>
                </a:lnTo>
                <a:lnTo>
                  <a:pt x="76200" y="237066"/>
                </a:lnTo>
                <a:lnTo>
                  <a:pt x="84667" y="228600"/>
                </a:lnTo>
                <a:lnTo>
                  <a:pt x="93133" y="211666"/>
                </a:lnTo>
                <a:lnTo>
                  <a:pt x="101600" y="203200"/>
                </a:lnTo>
                <a:lnTo>
                  <a:pt x="101600" y="186266"/>
                </a:lnTo>
                <a:lnTo>
                  <a:pt x="110067" y="160866"/>
                </a:lnTo>
                <a:lnTo>
                  <a:pt x="110067" y="143933"/>
                </a:lnTo>
                <a:lnTo>
                  <a:pt x="110067" y="118533"/>
                </a:lnTo>
                <a:lnTo>
                  <a:pt x="101600" y="101600"/>
                </a:lnTo>
                <a:lnTo>
                  <a:pt x="93133" y="84666"/>
                </a:lnTo>
                <a:lnTo>
                  <a:pt x="84667" y="67733"/>
                </a:lnTo>
                <a:lnTo>
                  <a:pt x="76200" y="50800"/>
                </a:lnTo>
                <a:lnTo>
                  <a:pt x="59267" y="33866"/>
                </a:lnTo>
                <a:lnTo>
                  <a:pt x="50800" y="33866"/>
                </a:lnTo>
                <a:lnTo>
                  <a:pt x="42333" y="25400"/>
                </a:lnTo>
                <a:lnTo>
                  <a:pt x="33867" y="16933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4817533" y="4563533"/>
            <a:ext cx="194735" cy="245535"/>
          </a:xfrm>
          <a:custGeom>
            <a:avLst/>
            <a:gdLst/>
            <a:ahLst/>
            <a:cxnLst/>
            <a:rect l="0" t="0" r="0" b="0"/>
            <a:pathLst>
              <a:path w="194735" h="245535">
                <a:moveTo>
                  <a:pt x="0" y="93134"/>
                </a:moveTo>
                <a:lnTo>
                  <a:pt x="0" y="101600"/>
                </a:lnTo>
                <a:lnTo>
                  <a:pt x="0" y="110067"/>
                </a:lnTo>
                <a:lnTo>
                  <a:pt x="0" y="127000"/>
                </a:lnTo>
                <a:lnTo>
                  <a:pt x="8467" y="143934"/>
                </a:lnTo>
                <a:lnTo>
                  <a:pt x="8467" y="169334"/>
                </a:lnTo>
                <a:lnTo>
                  <a:pt x="8467" y="186267"/>
                </a:lnTo>
                <a:lnTo>
                  <a:pt x="16934" y="194734"/>
                </a:lnTo>
                <a:lnTo>
                  <a:pt x="16934" y="211667"/>
                </a:lnTo>
                <a:lnTo>
                  <a:pt x="16934" y="220134"/>
                </a:lnTo>
                <a:lnTo>
                  <a:pt x="33867" y="228600"/>
                </a:lnTo>
                <a:lnTo>
                  <a:pt x="33867" y="237067"/>
                </a:lnTo>
                <a:lnTo>
                  <a:pt x="33867" y="245534"/>
                </a:lnTo>
                <a:lnTo>
                  <a:pt x="33867" y="245534"/>
                </a:lnTo>
                <a:lnTo>
                  <a:pt x="33867" y="245534"/>
                </a:lnTo>
                <a:lnTo>
                  <a:pt x="33867" y="245534"/>
                </a:lnTo>
                <a:lnTo>
                  <a:pt x="33867" y="245534"/>
                </a:lnTo>
                <a:lnTo>
                  <a:pt x="33867" y="237067"/>
                </a:lnTo>
                <a:lnTo>
                  <a:pt x="25400" y="228600"/>
                </a:lnTo>
                <a:lnTo>
                  <a:pt x="25400" y="220134"/>
                </a:lnTo>
                <a:lnTo>
                  <a:pt x="25400" y="203200"/>
                </a:lnTo>
                <a:lnTo>
                  <a:pt x="25400" y="186267"/>
                </a:lnTo>
                <a:lnTo>
                  <a:pt x="25400" y="169334"/>
                </a:lnTo>
                <a:lnTo>
                  <a:pt x="25400" y="152400"/>
                </a:lnTo>
                <a:lnTo>
                  <a:pt x="33867" y="127000"/>
                </a:lnTo>
                <a:lnTo>
                  <a:pt x="33867" y="101600"/>
                </a:lnTo>
                <a:lnTo>
                  <a:pt x="33867" y="84667"/>
                </a:lnTo>
                <a:lnTo>
                  <a:pt x="42334" y="67734"/>
                </a:lnTo>
                <a:lnTo>
                  <a:pt x="42334" y="42334"/>
                </a:lnTo>
                <a:lnTo>
                  <a:pt x="50800" y="25400"/>
                </a:lnTo>
                <a:lnTo>
                  <a:pt x="59267" y="16934"/>
                </a:lnTo>
                <a:lnTo>
                  <a:pt x="59267" y="8467"/>
                </a:lnTo>
                <a:lnTo>
                  <a:pt x="67734" y="0"/>
                </a:lnTo>
                <a:lnTo>
                  <a:pt x="84667" y="0"/>
                </a:lnTo>
                <a:lnTo>
                  <a:pt x="93134" y="0"/>
                </a:lnTo>
                <a:lnTo>
                  <a:pt x="101600" y="0"/>
                </a:lnTo>
                <a:lnTo>
                  <a:pt x="118534" y="8467"/>
                </a:lnTo>
                <a:lnTo>
                  <a:pt x="127000" y="16934"/>
                </a:lnTo>
                <a:lnTo>
                  <a:pt x="143934" y="25400"/>
                </a:lnTo>
                <a:lnTo>
                  <a:pt x="152400" y="33867"/>
                </a:lnTo>
                <a:lnTo>
                  <a:pt x="160867" y="50800"/>
                </a:lnTo>
                <a:lnTo>
                  <a:pt x="177800" y="59267"/>
                </a:lnTo>
                <a:lnTo>
                  <a:pt x="186267" y="67734"/>
                </a:lnTo>
                <a:lnTo>
                  <a:pt x="186267" y="67734"/>
                </a:lnTo>
                <a:lnTo>
                  <a:pt x="194734" y="67734"/>
                </a:lnTo>
                <a:lnTo>
                  <a:pt x="194734" y="67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5232400" y="4436533"/>
            <a:ext cx="381001" cy="321735"/>
          </a:xfrm>
          <a:custGeom>
            <a:avLst/>
            <a:gdLst/>
            <a:ahLst/>
            <a:cxnLst/>
            <a:rect l="0" t="0" r="0" b="0"/>
            <a:pathLst>
              <a:path w="381001" h="321735">
                <a:moveTo>
                  <a:pt x="84667" y="0"/>
                </a:moveTo>
                <a:lnTo>
                  <a:pt x="84667" y="0"/>
                </a:lnTo>
                <a:lnTo>
                  <a:pt x="84667" y="0"/>
                </a:lnTo>
                <a:lnTo>
                  <a:pt x="93133" y="0"/>
                </a:lnTo>
                <a:lnTo>
                  <a:pt x="93133" y="0"/>
                </a:lnTo>
                <a:lnTo>
                  <a:pt x="101600" y="8467"/>
                </a:lnTo>
                <a:lnTo>
                  <a:pt x="101600" y="16934"/>
                </a:lnTo>
                <a:lnTo>
                  <a:pt x="101600" y="33867"/>
                </a:lnTo>
                <a:lnTo>
                  <a:pt x="110067" y="50800"/>
                </a:lnTo>
                <a:lnTo>
                  <a:pt x="110067" y="67734"/>
                </a:lnTo>
                <a:lnTo>
                  <a:pt x="110067" y="93134"/>
                </a:lnTo>
                <a:lnTo>
                  <a:pt x="110067" y="110067"/>
                </a:lnTo>
                <a:lnTo>
                  <a:pt x="110067" y="135467"/>
                </a:lnTo>
                <a:lnTo>
                  <a:pt x="110067" y="160867"/>
                </a:lnTo>
                <a:lnTo>
                  <a:pt x="110067" y="186267"/>
                </a:lnTo>
                <a:lnTo>
                  <a:pt x="110067" y="211667"/>
                </a:lnTo>
                <a:lnTo>
                  <a:pt x="110067" y="237067"/>
                </a:lnTo>
                <a:lnTo>
                  <a:pt x="110067" y="254000"/>
                </a:lnTo>
                <a:lnTo>
                  <a:pt x="110067" y="279400"/>
                </a:lnTo>
                <a:lnTo>
                  <a:pt x="110067" y="287867"/>
                </a:lnTo>
                <a:lnTo>
                  <a:pt x="110067" y="304800"/>
                </a:lnTo>
                <a:lnTo>
                  <a:pt x="110067" y="313267"/>
                </a:lnTo>
                <a:lnTo>
                  <a:pt x="110067" y="321734"/>
                </a:lnTo>
                <a:lnTo>
                  <a:pt x="110067" y="321734"/>
                </a:lnTo>
                <a:lnTo>
                  <a:pt x="110067" y="321734"/>
                </a:lnTo>
                <a:lnTo>
                  <a:pt x="110067" y="321734"/>
                </a:lnTo>
                <a:lnTo>
                  <a:pt x="110067" y="313267"/>
                </a:lnTo>
                <a:lnTo>
                  <a:pt x="110067" y="313267"/>
                </a:lnTo>
                <a:lnTo>
                  <a:pt x="101600" y="296334"/>
                </a:lnTo>
                <a:lnTo>
                  <a:pt x="101600" y="279400"/>
                </a:lnTo>
                <a:lnTo>
                  <a:pt x="101600" y="262467"/>
                </a:lnTo>
                <a:lnTo>
                  <a:pt x="101600" y="245534"/>
                </a:lnTo>
                <a:lnTo>
                  <a:pt x="93133" y="220134"/>
                </a:lnTo>
                <a:lnTo>
                  <a:pt x="93133" y="203200"/>
                </a:lnTo>
                <a:lnTo>
                  <a:pt x="84667" y="177800"/>
                </a:lnTo>
                <a:lnTo>
                  <a:pt x="84667" y="160867"/>
                </a:lnTo>
                <a:lnTo>
                  <a:pt x="76200" y="143934"/>
                </a:lnTo>
                <a:lnTo>
                  <a:pt x="67733" y="127000"/>
                </a:lnTo>
                <a:lnTo>
                  <a:pt x="67733" y="110067"/>
                </a:lnTo>
                <a:lnTo>
                  <a:pt x="59267" y="101600"/>
                </a:lnTo>
                <a:lnTo>
                  <a:pt x="50800" y="93134"/>
                </a:lnTo>
                <a:lnTo>
                  <a:pt x="42333" y="84667"/>
                </a:lnTo>
                <a:lnTo>
                  <a:pt x="33867" y="84667"/>
                </a:lnTo>
                <a:lnTo>
                  <a:pt x="25400" y="84667"/>
                </a:lnTo>
                <a:lnTo>
                  <a:pt x="16933" y="84667"/>
                </a:lnTo>
                <a:lnTo>
                  <a:pt x="8467" y="93134"/>
                </a:lnTo>
                <a:lnTo>
                  <a:pt x="8467" y="101600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4"/>
                </a:lnTo>
                <a:lnTo>
                  <a:pt x="0" y="152400"/>
                </a:lnTo>
                <a:lnTo>
                  <a:pt x="8467" y="169334"/>
                </a:lnTo>
                <a:lnTo>
                  <a:pt x="16933" y="177800"/>
                </a:lnTo>
                <a:lnTo>
                  <a:pt x="25400" y="194734"/>
                </a:lnTo>
                <a:lnTo>
                  <a:pt x="42333" y="203200"/>
                </a:lnTo>
                <a:lnTo>
                  <a:pt x="59267" y="211667"/>
                </a:lnTo>
                <a:lnTo>
                  <a:pt x="76200" y="220134"/>
                </a:lnTo>
                <a:lnTo>
                  <a:pt x="101600" y="228600"/>
                </a:lnTo>
                <a:lnTo>
                  <a:pt x="118533" y="228600"/>
                </a:lnTo>
                <a:lnTo>
                  <a:pt x="143933" y="228600"/>
                </a:lnTo>
                <a:lnTo>
                  <a:pt x="169333" y="228600"/>
                </a:lnTo>
                <a:lnTo>
                  <a:pt x="186267" y="228600"/>
                </a:lnTo>
                <a:lnTo>
                  <a:pt x="211667" y="220134"/>
                </a:lnTo>
                <a:lnTo>
                  <a:pt x="237067" y="211667"/>
                </a:lnTo>
                <a:lnTo>
                  <a:pt x="254000" y="203200"/>
                </a:lnTo>
                <a:lnTo>
                  <a:pt x="279400" y="186267"/>
                </a:lnTo>
                <a:lnTo>
                  <a:pt x="304800" y="177800"/>
                </a:lnTo>
                <a:lnTo>
                  <a:pt x="321733" y="160867"/>
                </a:lnTo>
                <a:lnTo>
                  <a:pt x="338667" y="143934"/>
                </a:lnTo>
                <a:lnTo>
                  <a:pt x="355600" y="135467"/>
                </a:lnTo>
                <a:lnTo>
                  <a:pt x="364067" y="127000"/>
                </a:lnTo>
                <a:lnTo>
                  <a:pt x="372533" y="118534"/>
                </a:lnTo>
                <a:lnTo>
                  <a:pt x="381000" y="110067"/>
                </a:lnTo>
                <a:lnTo>
                  <a:pt x="381000" y="101600"/>
                </a:lnTo>
                <a:lnTo>
                  <a:pt x="372533" y="101600"/>
                </a:lnTo>
                <a:lnTo>
                  <a:pt x="372533" y="101600"/>
                </a:lnTo>
                <a:lnTo>
                  <a:pt x="372533" y="93134"/>
                </a:lnTo>
                <a:lnTo>
                  <a:pt x="372533" y="93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1481667" y="4969933"/>
            <a:ext cx="499534" cy="575735"/>
          </a:xfrm>
          <a:custGeom>
            <a:avLst/>
            <a:gdLst/>
            <a:ahLst/>
            <a:cxnLst/>
            <a:rect l="0" t="0" r="0" b="0"/>
            <a:pathLst>
              <a:path w="499534" h="575735">
                <a:moveTo>
                  <a:pt x="177800" y="270934"/>
                </a:moveTo>
                <a:lnTo>
                  <a:pt x="177800" y="270934"/>
                </a:lnTo>
                <a:lnTo>
                  <a:pt x="177800" y="262467"/>
                </a:lnTo>
                <a:lnTo>
                  <a:pt x="177800" y="254000"/>
                </a:lnTo>
                <a:lnTo>
                  <a:pt x="177800" y="245534"/>
                </a:lnTo>
                <a:lnTo>
                  <a:pt x="177800" y="228600"/>
                </a:lnTo>
                <a:lnTo>
                  <a:pt x="169333" y="220134"/>
                </a:lnTo>
                <a:lnTo>
                  <a:pt x="169333" y="211667"/>
                </a:lnTo>
                <a:lnTo>
                  <a:pt x="160866" y="203200"/>
                </a:lnTo>
                <a:lnTo>
                  <a:pt x="152400" y="186267"/>
                </a:lnTo>
                <a:lnTo>
                  <a:pt x="135466" y="186267"/>
                </a:lnTo>
                <a:lnTo>
                  <a:pt x="127000" y="177800"/>
                </a:lnTo>
                <a:lnTo>
                  <a:pt x="110066" y="177800"/>
                </a:lnTo>
                <a:lnTo>
                  <a:pt x="101600" y="186267"/>
                </a:lnTo>
                <a:lnTo>
                  <a:pt x="84666" y="194734"/>
                </a:lnTo>
                <a:lnTo>
                  <a:pt x="67733" y="203200"/>
                </a:lnTo>
                <a:lnTo>
                  <a:pt x="59266" y="220134"/>
                </a:lnTo>
                <a:lnTo>
                  <a:pt x="42333" y="237067"/>
                </a:lnTo>
                <a:lnTo>
                  <a:pt x="25400" y="254000"/>
                </a:lnTo>
                <a:lnTo>
                  <a:pt x="16933" y="287867"/>
                </a:lnTo>
                <a:lnTo>
                  <a:pt x="8466" y="313267"/>
                </a:lnTo>
                <a:lnTo>
                  <a:pt x="8466" y="355600"/>
                </a:lnTo>
                <a:lnTo>
                  <a:pt x="0" y="389467"/>
                </a:lnTo>
                <a:lnTo>
                  <a:pt x="0" y="423334"/>
                </a:lnTo>
                <a:lnTo>
                  <a:pt x="8466" y="457200"/>
                </a:lnTo>
                <a:lnTo>
                  <a:pt x="16933" y="491067"/>
                </a:lnTo>
                <a:lnTo>
                  <a:pt x="25400" y="516467"/>
                </a:lnTo>
                <a:lnTo>
                  <a:pt x="33866" y="541867"/>
                </a:lnTo>
                <a:lnTo>
                  <a:pt x="50800" y="558800"/>
                </a:lnTo>
                <a:lnTo>
                  <a:pt x="67733" y="567267"/>
                </a:lnTo>
                <a:lnTo>
                  <a:pt x="76200" y="575734"/>
                </a:lnTo>
                <a:lnTo>
                  <a:pt x="93133" y="575734"/>
                </a:lnTo>
                <a:lnTo>
                  <a:pt x="110066" y="575734"/>
                </a:lnTo>
                <a:lnTo>
                  <a:pt x="118533" y="558800"/>
                </a:lnTo>
                <a:lnTo>
                  <a:pt x="135466" y="541867"/>
                </a:lnTo>
                <a:lnTo>
                  <a:pt x="143933" y="516467"/>
                </a:lnTo>
                <a:lnTo>
                  <a:pt x="160866" y="482600"/>
                </a:lnTo>
                <a:lnTo>
                  <a:pt x="169333" y="448734"/>
                </a:lnTo>
                <a:lnTo>
                  <a:pt x="177800" y="414867"/>
                </a:lnTo>
                <a:lnTo>
                  <a:pt x="194733" y="364067"/>
                </a:lnTo>
                <a:lnTo>
                  <a:pt x="194733" y="321734"/>
                </a:lnTo>
                <a:lnTo>
                  <a:pt x="211666" y="279400"/>
                </a:lnTo>
                <a:lnTo>
                  <a:pt x="211666" y="228600"/>
                </a:lnTo>
                <a:lnTo>
                  <a:pt x="220133" y="186267"/>
                </a:lnTo>
                <a:lnTo>
                  <a:pt x="228600" y="143934"/>
                </a:lnTo>
                <a:lnTo>
                  <a:pt x="228600" y="110067"/>
                </a:lnTo>
                <a:lnTo>
                  <a:pt x="228600" y="76200"/>
                </a:lnTo>
                <a:lnTo>
                  <a:pt x="228600" y="50800"/>
                </a:lnTo>
                <a:lnTo>
                  <a:pt x="228600" y="33867"/>
                </a:lnTo>
                <a:lnTo>
                  <a:pt x="228600" y="16934"/>
                </a:lnTo>
                <a:lnTo>
                  <a:pt x="228600" y="8467"/>
                </a:lnTo>
                <a:lnTo>
                  <a:pt x="228600" y="8467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8467"/>
                </a:lnTo>
                <a:lnTo>
                  <a:pt x="228600" y="16934"/>
                </a:lnTo>
                <a:lnTo>
                  <a:pt x="228600" y="33867"/>
                </a:lnTo>
                <a:lnTo>
                  <a:pt x="228600" y="59267"/>
                </a:lnTo>
                <a:lnTo>
                  <a:pt x="228600" y="84667"/>
                </a:lnTo>
                <a:lnTo>
                  <a:pt x="228600" y="110067"/>
                </a:lnTo>
                <a:lnTo>
                  <a:pt x="228600" y="143934"/>
                </a:lnTo>
                <a:lnTo>
                  <a:pt x="228600" y="177800"/>
                </a:lnTo>
                <a:lnTo>
                  <a:pt x="228600" y="211667"/>
                </a:lnTo>
                <a:lnTo>
                  <a:pt x="228600" y="254000"/>
                </a:lnTo>
                <a:lnTo>
                  <a:pt x="220133" y="287867"/>
                </a:lnTo>
                <a:lnTo>
                  <a:pt x="228600" y="330200"/>
                </a:lnTo>
                <a:lnTo>
                  <a:pt x="228600" y="372534"/>
                </a:lnTo>
                <a:lnTo>
                  <a:pt x="237066" y="406400"/>
                </a:lnTo>
                <a:lnTo>
                  <a:pt x="245533" y="440267"/>
                </a:lnTo>
                <a:lnTo>
                  <a:pt x="254000" y="465667"/>
                </a:lnTo>
                <a:lnTo>
                  <a:pt x="270933" y="482600"/>
                </a:lnTo>
                <a:lnTo>
                  <a:pt x="279400" y="499534"/>
                </a:lnTo>
                <a:lnTo>
                  <a:pt x="296333" y="516467"/>
                </a:lnTo>
                <a:lnTo>
                  <a:pt x="321733" y="524934"/>
                </a:lnTo>
                <a:lnTo>
                  <a:pt x="338666" y="524934"/>
                </a:lnTo>
                <a:lnTo>
                  <a:pt x="355600" y="524934"/>
                </a:lnTo>
                <a:lnTo>
                  <a:pt x="372533" y="516467"/>
                </a:lnTo>
                <a:lnTo>
                  <a:pt x="389466" y="499534"/>
                </a:lnTo>
                <a:lnTo>
                  <a:pt x="406400" y="474134"/>
                </a:lnTo>
                <a:lnTo>
                  <a:pt x="423333" y="448734"/>
                </a:lnTo>
                <a:lnTo>
                  <a:pt x="431800" y="423334"/>
                </a:lnTo>
                <a:lnTo>
                  <a:pt x="448733" y="389467"/>
                </a:lnTo>
                <a:lnTo>
                  <a:pt x="448733" y="355600"/>
                </a:lnTo>
                <a:lnTo>
                  <a:pt x="457200" y="330200"/>
                </a:lnTo>
                <a:lnTo>
                  <a:pt x="457200" y="296334"/>
                </a:lnTo>
                <a:lnTo>
                  <a:pt x="457200" y="279400"/>
                </a:lnTo>
                <a:lnTo>
                  <a:pt x="457200" y="262467"/>
                </a:lnTo>
                <a:lnTo>
                  <a:pt x="448733" y="254000"/>
                </a:lnTo>
                <a:lnTo>
                  <a:pt x="440266" y="245534"/>
                </a:lnTo>
                <a:lnTo>
                  <a:pt x="431800" y="237067"/>
                </a:lnTo>
                <a:lnTo>
                  <a:pt x="431800" y="245534"/>
                </a:lnTo>
                <a:lnTo>
                  <a:pt x="423333" y="245534"/>
                </a:lnTo>
                <a:lnTo>
                  <a:pt x="414866" y="254000"/>
                </a:lnTo>
                <a:lnTo>
                  <a:pt x="406400" y="270934"/>
                </a:lnTo>
                <a:lnTo>
                  <a:pt x="397933" y="287867"/>
                </a:lnTo>
                <a:lnTo>
                  <a:pt x="397933" y="313267"/>
                </a:lnTo>
                <a:lnTo>
                  <a:pt x="397933" y="338667"/>
                </a:lnTo>
                <a:lnTo>
                  <a:pt x="397933" y="364067"/>
                </a:lnTo>
                <a:lnTo>
                  <a:pt x="406400" y="389467"/>
                </a:lnTo>
                <a:lnTo>
                  <a:pt x="406400" y="414867"/>
                </a:lnTo>
                <a:lnTo>
                  <a:pt x="423333" y="440267"/>
                </a:lnTo>
                <a:lnTo>
                  <a:pt x="431800" y="457200"/>
                </a:lnTo>
                <a:lnTo>
                  <a:pt x="440266" y="482600"/>
                </a:lnTo>
                <a:lnTo>
                  <a:pt x="457200" y="491067"/>
                </a:lnTo>
                <a:lnTo>
                  <a:pt x="474133" y="499534"/>
                </a:lnTo>
                <a:lnTo>
                  <a:pt x="491066" y="508000"/>
                </a:lnTo>
                <a:lnTo>
                  <a:pt x="491066" y="508000"/>
                </a:lnTo>
                <a:lnTo>
                  <a:pt x="499533" y="508000"/>
                </a:lnTo>
                <a:lnTo>
                  <a:pt x="499533" y="508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2091267" y="5223933"/>
            <a:ext cx="406401" cy="287868"/>
          </a:xfrm>
          <a:custGeom>
            <a:avLst/>
            <a:gdLst/>
            <a:ahLst/>
            <a:cxnLst/>
            <a:rect l="0" t="0" r="0" b="0"/>
            <a:pathLst>
              <a:path w="406401" h="287868">
                <a:moveTo>
                  <a:pt x="8466" y="0"/>
                </a:move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67734"/>
                </a:lnTo>
                <a:lnTo>
                  <a:pt x="8466" y="84667"/>
                </a:lnTo>
                <a:lnTo>
                  <a:pt x="8466" y="110067"/>
                </a:lnTo>
                <a:lnTo>
                  <a:pt x="8466" y="135467"/>
                </a:lnTo>
                <a:lnTo>
                  <a:pt x="8466" y="169334"/>
                </a:lnTo>
                <a:lnTo>
                  <a:pt x="8466" y="186267"/>
                </a:lnTo>
                <a:lnTo>
                  <a:pt x="0" y="220134"/>
                </a:lnTo>
                <a:lnTo>
                  <a:pt x="0" y="237067"/>
                </a:lnTo>
                <a:lnTo>
                  <a:pt x="0" y="262467"/>
                </a:lnTo>
                <a:lnTo>
                  <a:pt x="0" y="270934"/>
                </a:lnTo>
                <a:lnTo>
                  <a:pt x="0" y="279400"/>
                </a:lnTo>
                <a:lnTo>
                  <a:pt x="0" y="287867"/>
                </a:lnTo>
                <a:lnTo>
                  <a:pt x="0" y="287867"/>
                </a:lnTo>
                <a:lnTo>
                  <a:pt x="0" y="287867"/>
                </a:lnTo>
                <a:lnTo>
                  <a:pt x="0" y="279400"/>
                </a:lnTo>
                <a:lnTo>
                  <a:pt x="0" y="270934"/>
                </a:lnTo>
                <a:lnTo>
                  <a:pt x="8466" y="254000"/>
                </a:lnTo>
                <a:lnTo>
                  <a:pt x="8466" y="228600"/>
                </a:lnTo>
                <a:lnTo>
                  <a:pt x="16933" y="211667"/>
                </a:lnTo>
                <a:lnTo>
                  <a:pt x="16933" y="186267"/>
                </a:lnTo>
                <a:lnTo>
                  <a:pt x="33866" y="160867"/>
                </a:lnTo>
                <a:lnTo>
                  <a:pt x="42333" y="135467"/>
                </a:lnTo>
                <a:lnTo>
                  <a:pt x="42333" y="110067"/>
                </a:lnTo>
                <a:lnTo>
                  <a:pt x="59266" y="93134"/>
                </a:lnTo>
                <a:lnTo>
                  <a:pt x="67733" y="67734"/>
                </a:lnTo>
                <a:lnTo>
                  <a:pt x="76200" y="59267"/>
                </a:lnTo>
                <a:lnTo>
                  <a:pt x="93133" y="42334"/>
                </a:lnTo>
                <a:lnTo>
                  <a:pt x="101600" y="42334"/>
                </a:lnTo>
                <a:lnTo>
                  <a:pt x="110066" y="33867"/>
                </a:lnTo>
                <a:lnTo>
                  <a:pt x="110066" y="33867"/>
                </a:lnTo>
                <a:lnTo>
                  <a:pt x="118533" y="42334"/>
                </a:lnTo>
                <a:lnTo>
                  <a:pt x="118533" y="42334"/>
                </a:lnTo>
                <a:lnTo>
                  <a:pt x="127000" y="50800"/>
                </a:lnTo>
                <a:lnTo>
                  <a:pt x="118533" y="59267"/>
                </a:lnTo>
                <a:lnTo>
                  <a:pt x="118533" y="76200"/>
                </a:lnTo>
                <a:lnTo>
                  <a:pt x="118533" y="93134"/>
                </a:lnTo>
                <a:lnTo>
                  <a:pt x="110066" y="110067"/>
                </a:lnTo>
                <a:lnTo>
                  <a:pt x="110066" y="135467"/>
                </a:lnTo>
                <a:lnTo>
                  <a:pt x="110066" y="152400"/>
                </a:lnTo>
                <a:lnTo>
                  <a:pt x="110066" y="169334"/>
                </a:lnTo>
                <a:lnTo>
                  <a:pt x="110066" y="194734"/>
                </a:lnTo>
                <a:lnTo>
                  <a:pt x="110066" y="211667"/>
                </a:lnTo>
                <a:lnTo>
                  <a:pt x="118533" y="220134"/>
                </a:lnTo>
                <a:lnTo>
                  <a:pt x="127000" y="237067"/>
                </a:lnTo>
                <a:lnTo>
                  <a:pt x="135466" y="245534"/>
                </a:lnTo>
                <a:lnTo>
                  <a:pt x="143933" y="254000"/>
                </a:lnTo>
                <a:lnTo>
                  <a:pt x="152400" y="254000"/>
                </a:lnTo>
                <a:lnTo>
                  <a:pt x="169333" y="254000"/>
                </a:lnTo>
                <a:lnTo>
                  <a:pt x="177800" y="245534"/>
                </a:lnTo>
                <a:lnTo>
                  <a:pt x="194733" y="237067"/>
                </a:lnTo>
                <a:lnTo>
                  <a:pt x="203200" y="220134"/>
                </a:lnTo>
                <a:lnTo>
                  <a:pt x="211666" y="203200"/>
                </a:lnTo>
                <a:lnTo>
                  <a:pt x="220133" y="186267"/>
                </a:lnTo>
                <a:lnTo>
                  <a:pt x="228600" y="160867"/>
                </a:lnTo>
                <a:lnTo>
                  <a:pt x="237066" y="135467"/>
                </a:lnTo>
                <a:lnTo>
                  <a:pt x="254000" y="118534"/>
                </a:lnTo>
                <a:lnTo>
                  <a:pt x="262466" y="93134"/>
                </a:lnTo>
                <a:lnTo>
                  <a:pt x="270933" y="67734"/>
                </a:lnTo>
                <a:lnTo>
                  <a:pt x="279400" y="50800"/>
                </a:lnTo>
                <a:lnTo>
                  <a:pt x="279400" y="33867"/>
                </a:lnTo>
                <a:lnTo>
                  <a:pt x="287866" y="25400"/>
                </a:lnTo>
                <a:lnTo>
                  <a:pt x="287866" y="16934"/>
                </a:lnTo>
                <a:lnTo>
                  <a:pt x="287866" y="16934"/>
                </a:lnTo>
                <a:lnTo>
                  <a:pt x="287866" y="16934"/>
                </a:lnTo>
                <a:lnTo>
                  <a:pt x="287866" y="16934"/>
                </a:lnTo>
                <a:lnTo>
                  <a:pt x="287866" y="25400"/>
                </a:lnTo>
                <a:lnTo>
                  <a:pt x="287866" y="33867"/>
                </a:lnTo>
                <a:lnTo>
                  <a:pt x="287866" y="50800"/>
                </a:lnTo>
                <a:lnTo>
                  <a:pt x="287866" y="67734"/>
                </a:lnTo>
                <a:lnTo>
                  <a:pt x="279400" y="84667"/>
                </a:lnTo>
                <a:lnTo>
                  <a:pt x="279400" y="101600"/>
                </a:lnTo>
                <a:lnTo>
                  <a:pt x="279400" y="118534"/>
                </a:lnTo>
                <a:lnTo>
                  <a:pt x="279400" y="143934"/>
                </a:lnTo>
                <a:lnTo>
                  <a:pt x="279400" y="160867"/>
                </a:lnTo>
                <a:lnTo>
                  <a:pt x="279400" y="186267"/>
                </a:lnTo>
                <a:lnTo>
                  <a:pt x="279400" y="203200"/>
                </a:lnTo>
                <a:lnTo>
                  <a:pt x="287866" y="220134"/>
                </a:lnTo>
                <a:lnTo>
                  <a:pt x="287866" y="237067"/>
                </a:lnTo>
                <a:lnTo>
                  <a:pt x="296333" y="254000"/>
                </a:lnTo>
                <a:lnTo>
                  <a:pt x="313266" y="262467"/>
                </a:lnTo>
                <a:lnTo>
                  <a:pt x="321733" y="270934"/>
                </a:lnTo>
                <a:lnTo>
                  <a:pt x="330200" y="279400"/>
                </a:lnTo>
                <a:lnTo>
                  <a:pt x="338666" y="279400"/>
                </a:lnTo>
                <a:lnTo>
                  <a:pt x="347133" y="279400"/>
                </a:lnTo>
                <a:lnTo>
                  <a:pt x="364066" y="270934"/>
                </a:lnTo>
                <a:lnTo>
                  <a:pt x="372533" y="262467"/>
                </a:lnTo>
                <a:lnTo>
                  <a:pt x="381000" y="254000"/>
                </a:lnTo>
                <a:lnTo>
                  <a:pt x="389466" y="228600"/>
                </a:lnTo>
                <a:lnTo>
                  <a:pt x="397933" y="211667"/>
                </a:lnTo>
                <a:lnTo>
                  <a:pt x="397933" y="177800"/>
                </a:lnTo>
                <a:lnTo>
                  <a:pt x="406400" y="152400"/>
                </a:lnTo>
                <a:lnTo>
                  <a:pt x="406400" y="127000"/>
                </a:lnTo>
                <a:lnTo>
                  <a:pt x="406400" y="110067"/>
                </a:lnTo>
                <a:lnTo>
                  <a:pt x="397933" y="84667"/>
                </a:lnTo>
                <a:lnTo>
                  <a:pt x="389466" y="67734"/>
                </a:lnTo>
                <a:lnTo>
                  <a:pt x="381000" y="59267"/>
                </a:lnTo>
                <a:lnTo>
                  <a:pt x="364066" y="42334"/>
                </a:lnTo>
                <a:lnTo>
                  <a:pt x="347133" y="33867"/>
                </a:lnTo>
                <a:lnTo>
                  <a:pt x="338666" y="25400"/>
                </a:lnTo>
                <a:lnTo>
                  <a:pt x="321733" y="25400"/>
                </a:lnTo>
                <a:lnTo>
                  <a:pt x="313266" y="16934"/>
                </a:lnTo>
                <a:lnTo>
                  <a:pt x="304800" y="16934"/>
                </a:lnTo>
                <a:lnTo>
                  <a:pt x="304800" y="16934"/>
                </a:lnTo>
                <a:lnTo>
                  <a:pt x="304800" y="16934"/>
                </a:lnTo>
                <a:lnTo>
                  <a:pt x="313266" y="8467"/>
                </a:lnTo>
                <a:lnTo>
                  <a:pt x="313266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2497667" y="5190067"/>
            <a:ext cx="431801" cy="321734"/>
          </a:xfrm>
          <a:custGeom>
            <a:avLst/>
            <a:gdLst/>
            <a:ahLst/>
            <a:cxnLst/>
            <a:rect l="0" t="0" r="0" b="0"/>
            <a:pathLst>
              <a:path w="431801" h="321734">
                <a:moveTo>
                  <a:pt x="0" y="25400"/>
                </a:moveTo>
                <a:lnTo>
                  <a:pt x="8466" y="25400"/>
                </a:lnTo>
                <a:lnTo>
                  <a:pt x="16933" y="33866"/>
                </a:lnTo>
                <a:lnTo>
                  <a:pt x="25400" y="33866"/>
                </a:lnTo>
                <a:lnTo>
                  <a:pt x="33866" y="42333"/>
                </a:lnTo>
                <a:lnTo>
                  <a:pt x="42333" y="59266"/>
                </a:lnTo>
                <a:lnTo>
                  <a:pt x="50800" y="76200"/>
                </a:lnTo>
                <a:lnTo>
                  <a:pt x="59266" y="93133"/>
                </a:lnTo>
                <a:lnTo>
                  <a:pt x="67733" y="110066"/>
                </a:lnTo>
                <a:lnTo>
                  <a:pt x="67733" y="127000"/>
                </a:lnTo>
                <a:lnTo>
                  <a:pt x="67733" y="152400"/>
                </a:lnTo>
                <a:lnTo>
                  <a:pt x="67733" y="177800"/>
                </a:lnTo>
                <a:lnTo>
                  <a:pt x="67733" y="194733"/>
                </a:lnTo>
                <a:lnTo>
                  <a:pt x="67733" y="220133"/>
                </a:lnTo>
                <a:lnTo>
                  <a:pt x="67733" y="228600"/>
                </a:lnTo>
                <a:lnTo>
                  <a:pt x="67733" y="245533"/>
                </a:lnTo>
                <a:lnTo>
                  <a:pt x="67733" y="254000"/>
                </a:lnTo>
                <a:lnTo>
                  <a:pt x="67733" y="262466"/>
                </a:lnTo>
                <a:lnTo>
                  <a:pt x="67733" y="262466"/>
                </a:lnTo>
                <a:lnTo>
                  <a:pt x="67733" y="262466"/>
                </a:lnTo>
                <a:lnTo>
                  <a:pt x="67733" y="262466"/>
                </a:lnTo>
                <a:lnTo>
                  <a:pt x="67733" y="245533"/>
                </a:lnTo>
                <a:lnTo>
                  <a:pt x="67733" y="237066"/>
                </a:lnTo>
                <a:lnTo>
                  <a:pt x="67733" y="220133"/>
                </a:lnTo>
                <a:lnTo>
                  <a:pt x="67733" y="203200"/>
                </a:lnTo>
                <a:lnTo>
                  <a:pt x="76200" y="177800"/>
                </a:lnTo>
                <a:lnTo>
                  <a:pt x="76200" y="152400"/>
                </a:lnTo>
                <a:lnTo>
                  <a:pt x="84666" y="135466"/>
                </a:lnTo>
                <a:lnTo>
                  <a:pt x="93133" y="110066"/>
                </a:lnTo>
                <a:lnTo>
                  <a:pt x="101600" y="93133"/>
                </a:lnTo>
                <a:lnTo>
                  <a:pt x="101600" y="76200"/>
                </a:lnTo>
                <a:lnTo>
                  <a:pt x="118533" y="67733"/>
                </a:lnTo>
                <a:lnTo>
                  <a:pt x="118533" y="59266"/>
                </a:lnTo>
                <a:lnTo>
                  <a:pt x="127000" y="50800"/>
                </a:lnTo>
                <a:lnTo>
                  <a:pt x="135466" y="50800"/>
                </a:lnTo>
                <a:lnTo>
                  <a:pt x="143933" y="50800"/>
                </a:lnTo>
                <a:lnTo>
                  <a:pt x="152400" y="59266"/>
                </a:lnTo>
                <a:lnTo>
                  <a:pt x="160866" y="67733"/>
                </a:lnTo>
                <a:lnTo>
                  <a:pt x="169333" y="84666"/>
                </a:lnTo>
                <a:lnTo>
                  <a:pt x="177800" y="93133"/>
                </a:lnTo>
                <a:lnTo>
                  <a:pt x="177800" y="118533"/>
                </a:lnTo>
                <a:lnTo>
                  <a:pt x="177800" y="135466"/>
                </a:lnTo>
                <a:lnTo>
                  <a:pt x="186266" y="152400"/>
                </a:lnTo>
                <a:lnTo>
                  <a:pt x="186266" y="169333"/>
                </a:lnTo>
                <a:lnTo>
                  <a:pt x="186266" y="186266"/>
                </a:lnTo>
                <a:lnTo>
                  <a:pt x="177800" y="203200"/>
                </a:lnTo>
                <a:lnTo>
                  <a:pt x="177800" y="220133"/>
                </a:lnTo>
                <a:lnTo>
                  <a:pt x="186266" y="228600"/>
                </a:lnTo>
                <a:lnTo>
                  <a:pt x="186266" y="237066"/>
                </a:lnTo>
                <a:lnTo>
                  <a:pt x="186266" y="245533"/>
                </a:lnTo>
                <a:lnTo>
                  <a:pt x="186266" y="254000"/>
                </a:lnTo>
                <a:lnTo>
                  <a:pt x="186266" y="254000"/>
                </a:lnTo>
                <a:lnTo>
                  <a:pt x="194733" y="254000"/>
                </a:lnTo>
                <a:lnTo>
                  <a:pt x="194733" y="254000"/>
                </a:lnTo>
                <a:lnTo>
                  <a:pt x="194733" y="245533"/>
                </a:lnTo>
                <a:lnTo>
                  <a:pt x="203200" y="237066"/>
                </a:lnTo>
                <a:lnTo>
                  <a:pt x="203200" y="220133"/>
                </a:lnTo>
                <a:lnTo>
                  <a:pt x="211666" y="211666"/>
                </a:lnTo>
                <a:lnTo>
                  <a:pt x="211666" y="186266"/>
                </a:lnTo>
                <a:lnTo>
                  <a:pt x="220133" y="169333"/>
                </a:lnTo>
                <a:lnTo>
                  <a:pt x="228600" y="152400"/>
                </a:lnTo>
                <a:lnTo>
                  <a:pt x="228600" y="135466"/>
                </a:lnTo>
                <a:lnTo>
                  <a:pt x="237066" y="118533"/>
                </a:lnTo>
                <a:lnTo>
                  <a:pt x="245533" y="101600"/>
                </a:lnTo>
                <a:lnTo>
                  <a:pt x="245533" y="76200"/>
                </a:lnTo>
                <a:lnTo>
                  <a:pt x="254000" y="59266"/>
                </a:lnTo>
                <a:lnTo>
                  <a:pt x="262466" y="50800"/>
                </a:lnTo>
                <a:lnTo>
                  <a:pt x="270933" y="33866"/>
                </a:lnTo>
                <a:lnTo>
                  <a:pt x="279400" y="16933"/>
                </a:lnTo>
                <a:lnTo>
                  <a:pt x="287866" y="8466"/>
                </a:lnTo>
                <a:lnTo>
                  <a:pt x="287866" y="0"/>
                </a:lnTo>
                <a:lnTo>
                  <a:pt x="296333" y="0"/>
                </a:lnTo>
                <a:lnTo>
                  <a:pt x="304800" y="0"/>
                </a:lnTo>
                <a:lnTo>
                  <a:pt x="313266" y="0"/>
                </a:lnTo>
                <a:lnTo>
                  <a:pt x="313266" y="8466"/>
                </a:lnTo>
                <a:lnTo>
                  <a:pt x="321733" y="16933"/>
                </a:lnTo>
                <a:lnTo>
                  <a:pt x="321733" y="33866"/>
                </a:lnTo>
                <a:lnTo>
                  <a:pt x="330200" y="42333"/>
                </a:lnTo>
                <a:lnTo>
                  <a:pt x="330200" y="59266"/>
                </a:lnTo>
                <a:lnTo>
                  <a:pt x="338666" y="76200"/>
                </a:lnTo>
                <a:lnTo>
                  <a:pt x="338666" y="93133"/>
                </a:lnTo>
                <a:lnTo>
                  <a:pt x="338666" y="110066"/>
                </a:lnTo>
                <a:lnTo>
                  <a:pt x="338666" y="127000"/>
                </a:lnTo>
                <a:lnTo>
                  <a:pt x="347133" y="152400"/>
                </a:lnTo>
                <a:lnTo>
                  <a:pt x="347133" y="169333"/>
                </a:lnTo>
                <a:lnTo>
                  <a:pt x="347133" y="186266"/>
                </a:lnTo>
                <a:lnTo>
                  <a:pt x="347133" y="203200"/>
                </a:lnTo>
                <a:lnTo>
                  <a:pt x="347133" y="220133"/>
                </a:lnTo>
                <a:lnTo>
                  <a:pt x="355600" y="245533"/>
                </a:lnTo>
                <a:lnTo>
                  <a:pt x="355600" y="262466"/>
                </a:lnTo>
                <a:lnTo>
                  <a:pt x="355600" y="270933"/>
                </a:lnTo>
                <a:lnTo>
                  <a:pt x="364066" y="287866"/>
                </a:lnTo>
                <a:lnTo>
                  <a:pt x="372533" y="296333"/>
                </a:lnTo>
                <a:lnTo>
                  <a:pt x="381000" y="304800"/>
                </a:lnTo>
                <a:lnTo>
                  <a:pt x="389466" y="313266"/>
                </a:lnTo>
                <a:lnTo>
                  <a:pt x="397933" y="321733"/>
                </a:lnTo>
                <a:lnTo>
                  <a:pt x="406400" y="321733"/>
                </a:lnTo>
                <a:lnTo>
                  <a:pt x="414866" y="321733"/>
                </a:lnTo>
                <a:lnTo>
                  <a:pt x="423333" y="321733"/>
                </a:lnTo>
                <a:lnTo>
                  <a:pt x="423333" y="313266"/>
                </a:lnTo>
                <a:lnTo>
                  <a:pt x="423333" y="313266"/>
                </a:lnTo>
                <a:lnTo>
                  <a:pt x="431800" y="304800"/>
                </a:lnTo>
                <a:lnTo>
                  <a:pt x="431800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3352800" y="5096933"/>
            <a:ext cx="567268" cy="762001"/>
          </a:xfrm>
          <a:custGeom>
            <a:avLst/>
            <a:gdLst/>
            <a:ahLst/>
            <a:cxnLst/>
            <a:rect l="0" t="0" r="0" b="0"/>
            <a:pathLst>
              <a:path w="567268" h="7620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50800"/>
                </a:lnTo>
                <a:lnTo>
                  <a:pt x="0" y="67734"/>
                </a:lnTo>
                <a:lnTo>
                  <a:pt x="0" y="93134"/>
                </a:lnTo>
                <a:lnTo>
                  <a:pt x="0" y="127000"/>
                </a:lnTo>
                <a:lnTo>
                  <a:pt x="0" y="160867"/>
                </a:lnTo>
                <a:lnTo>
                  <a:pt x="0" y="194734"/>
                </a:lnTo>
                <a:lnTo>
                  <a:pt x="8467" y="228600"/>
                </a:lnTo>
                <a:lnTo>
                  <a:pt x="8467" y="262467"/>
                </a:lnTo>
                <a:lnTo>
                  <a:pt x="8467" y="296334"/>
                </a:lnTo>
                <a:lnTo>
                  <a:pt x="8467" y="330200"/>
                </a:lnTo>
                <a:lnTo>
                  <a:pt x="8467" y="355600"/>
                </a:lnTo>
                <a:lnTo>
                  <a:pt x="8467" y="389467"/>
                </a:lnTo>
                <a:lnTo>
                  <a:pt x="8467" y="406400"/>
                </a:lnTo>
                <a:lnTo>
                  <a:pt x="8467" y="423334"/>
                </a:lnTo>
                <a:lnTo>
                  <a:pt x="8467" y="440267"/>
                </a:lnTo>
                <a:lnTo>
                  <a:pt x="8467" y="448734"/>
                </a:lnTo>
                <a:lnTo>
                  <a:pt x="8467" y="448734"/>
                </a:lnTo>
                <a:lnTo>
                  <a:pt x="8467" y="448734"/>
                </a:lnTo>
                <a:lnTo>
                  <a:pt x="8467" y="448734"/>
                </a:lnTo>
                <a:lnTo>
                  <a:pt x="8467" y="431800"/>
                </a:lnTo>
                <a:lnTo>
                  <a:pt x="8467" y="423334"/>
                </a:lnTo>
                <a:lnTo>
                  <a:pt x="8467" y="397934"/>
                </a:lnTo>
                <a:lnTo>
                  <a:pt x="8467" y="381000"/>
                </a:lnTo>
                <a:lnTo>
                  <a:pt x="16933" y="355600"/>
                </a:lnTo>
                <a:lnTo>
                  <a:pt x="25400" y="330200"/>
                </a:lnTo>
                <a:lnTo>
                  <a:pt x="33867" y="313267"/>
                </a:lnTo>
                <a:lnTo>
                  <a:pt x="42333" y="287867"/>
                </a:lnTo>
                <a:lnTo>
                  <a:pt x="50800" y="262467"/>
                </a:lnTo>
                <a:lnTo>
                  <a:pt x="67733" y="245534"/>
                </a:lnTo>
                <a:lnTo>
                  <a:pt x="84667" y="228600"/>
                </a:lnTo>
                <a:lnTo>
                  <a:pt x="93133" y="220134"/>
                </a:lnTo>
                <a:lnTo>
                  <a:pt x="110067" y="211667"/>
                </a:lnTo>
                <a:lnTo>
                  <a:pt x="127000" y="211667"/>
                </a:lnTo>
                <a:lnTo>
                  <a:pt x="143933" y="211667"/>
                </a:lnTo>
                <a:lnTo>
                  <a:pt x="160867" y="220134"/>
                </a:lnTo>
                <a:lnTo>
                  <a:pt x="169333" y="237067"/>
                </a:lnTo>
                <a:lnTo>
                  <a:pt x="186267" y="245534"/>
                </a:lnTo>
                <a:lnTo>
                  <a:pt x="194733" y="270934"/>
                </a:lnTo>
                <a:lnTo>
                  <a:pt x="194733" y="287867"/>
                </a:lnTo>
                <a:lnTo>
                  <a:pt x="194733" y="304800"/>
                </a:lnTo>
                <a:lnTo>
                  <a:pt x="194733" y="330200"/>
                </a:lnTo>
                <a:lnTo>
                  <a:pt x="186267" y="347134"/>
                </a:lnTo>
                <a:lnTo>
                  <a:pt x="169333" y="364067"/>
                </a:lnTo>
                <a:lnTo>
                  <a:pt x="160867" y="381000"/>
                </a:lnTo>
                <a:lnTo>
                  <a:pt x="143933" y="397934"/>
                </a:lnTo>
                <a:lnTo>
                  <a:pt x="127000" y="406400"/>
                </a:lnTo>
                <a:lnTo>
                  <a:pt x="110067" y="414867"/>
                </a:lnTo>
                <a:lnTo>
                  <a:pt x="101600" y="423334"/>
                </a:lnTo>
                <a:lnTo>
                  <a:pt x="84667" y="423334"/>
                </a:lnTo>
                <a:lnTo>
                  <a:pt x="76200" y="431800"/>
                </a:lnTo>
                <a:lnTo>
                  <a:pt x="76200" y="431800"/>
                </a:lnTo>
                <a:lnTo>
                  <a:pt x="76200" y="431800"/>
                </a:lnTo>
                <a:lnTo>
                  <a:pt x="76200" y="423334"/>
                </a:lnTo>
                <a:lnTo>
                  <a:pt x="84667" y="423334"/>
                </a:lnTo>
                <a:lnTo>
                  <a:pt x="93133" y="414867"/>
                </a:lnTo>
                <a:lnTo>
                  <a:pt x="101600" y="406400"/>
                </a:lnTo>
                <a:lnTo>
                  <a:pt x="118533" y="389467"/>
                </a:lnTo>
                <a:lnTo>
                  <a:pt x="135467" y="381000"/>
                </a:lnTo>
                <a:lnTo>
                  <a:pt x="152400" y="364067"/>
                </a:lnTo>
                <a:lnTo>
                  <a:pt x="177800" y="347134"/>
                </a:lnTo>
                <a:lnTo>
                  <a:pt x="194733" y="330200"/>
                </a:lnTo>
                <a:lnTo>
                  <a:pt x="211667" y="313267"/>
                </a:lnTo>
                <a:lnTo>
                  <a:pt x="237067" y="296334"/>
                </a:lnTo>
                <a:lnTo>
                  <a:pt x="254000" y="279400"/>
                </a:lnTo>
                <a:lnTo>
                  <a:pt x="270933" y="254000"/>
                </a:lnTo>
                <a:lnTo>
                  <a:pt x="279400" y="237067"/>
                </a:lnTo>
                <a:lnTo>
                  <a:pt x="296333" y="220134"/>
                </a:lnTo>
                <a:lnTo>
                  <a:pt x="304800" y="211667"/>
                </a:lnTo>
                <a:lnTo>
                  <a:pt x="304800" y="203200"/>
                </a:lnTo>
                <a:lnTo>
                  <a:pt x="313267" y="194734"/>
                </a:lnTo>
                <a:lnTo>
                  <a:pt x="313267" y="186267"/>
                </a:lnTo>
                <a:lnTo>
                  <a:pt x="313267" y="186267"/>
                </a:lnTo>
                <a:lnTo>
                  <a:pt x="313267" y="186267"/>
                </a:lnTo>
                <a:lnTo>
                  <a:pt x="313267" y="194734"/>
                </a:lnTo>
                <a:lnTo>
                  <a:pt x="304800" y="203200"/>
                </a:lnTo>
                <a:lnTo>
                  <a:pt x="304800" y="211667"/>
                </a:lnTo>
                <a:lnTo>
                  <a:pt x="304800" y="228600"/>
                </a:lnTo>
                <a:lnTo>
                  <a:pt x="296333" y="254000"/>
                </a:lnTo>
                <a:lnTo>
                  <a:pt x="296333" y="270934"/>
                </a:lnTo>
                <a:lnTo>
                  <a:pt x="296333" y="296334"/>
                </a:lnTo>
                <a:lnTo>
                  <a:pt x="287867" y="321734"/>
                </a:lnTo>
                <a:lnTo>
                  <a:pt x="296333" y="338667"/>
                </a:lnTo>
                <a:lnTo>
                  <a:pt x="296333" y="364067"/>
                </a:lnTo>
                <a:lnTo>
                  <a:pt x="304800" y="381000"/>
                </a:lnTo>
                <a:lnTo>
                  <a:pt x="313267" y="397934"/>
                </a:lnTo>
                <a:lnTo>
                  <a:pt x="321733" y="406400"/>
                </a:lnTo>
                <a:lnTo>
                  <a:pt x="330200" y="414867"/>
                </a:lnTo>
                <a:lnTo>
                  <a:pt x="338667" y="414867"/>
                </a:lnTo>
                <a:lnTo>
                  <a:pt x="355600" y="414867"/>
                </a:lnTo>
                <a:lnTo>
                  <a:pt x="364067" y="414867"/>
                </a:lnTo>
                <a:lnTo>
                  <a:pt x="372533" y="406400"/>
                </a:lnTo>
                <a:lnTo>
                  <a:pt x="372533" y="397934"/>
                </a:lnTo>
                <a:lnTo>
                  <a:pt x="381000" y="381000"/>
                </a:lnTo>
                <a:lnTo>
                  <a:pt x="389467" y="364067"/>
                </a:lnTo>
                <a:lnTo>
                  <a:pt x="397933" y="347134"/>
                </a:lnTo>
                <a:lnTo>
                  <a:pt x="406400" y="321734"/>
                </a:lnTo>
                <a:lnTo>
                  <a:pt x="406400" y="304800"/>
                </a:lnTo>
                <a:lnTo>
                  <a:pt x="414867" y="287867"/>
                </a:lnTo>
                <a:lnTo>
                  <a:pt x="423333" y="270934"/>
                </a:lnTo>
                <a:lnTo>
                  <a:pt x="423333" y="254000"/>
                </a:lnTo>
                <a:lnTo>
                  <a:pt x="431800" y="237067"/>
                </a:lnTo>
                <a:lnTo>
                  <a:pt x="431800" y="228600"/>
                </a:lnTo>
                <a:lnTo>
                  <a:pt x="431800" y="220134"/>
                </a:lnTo>
                <a:lnTo>
                  <a:pt x="431800" y="220134"/>
                </a:lnTo>
                <a:lnTo>
                  <a:pt x="431800" y="220134"/>
                </a:lnTo>
                <a:lnTo>
                  <a:pt x="431800" y="220134"/>
                </a:lnTo>
                <a:lnTo>
                  <a:pt x="431800" y="220134"/>
                </a:lnTo>
                <a:lnTo>
                  <a:pt x="440267" y="228600"/>
                </a:lnTo>
                <a:lnTo>
                  <a:pt x="440267" y="237067"/>
                </a:lnTo>
                <a:lnTo>
                  <a:pt x="440267" y="254000"/>
                </a:lnTo>
                <a:lnTo>
                  <a:pt x="440267" y="270934"/>
                </a:lnTo>
                <a:lnTo>
                  <a:pt x="440267" y="287867"/>
                </a:lnTo>
                <a:lnTo>
                  <a:pt x="440267" y="313267"/>
                </a:lnTo>
                <a:lnTo>
                  <a:pt x="448733" y="338667"/>
                </a:lnTo>
                <a:lnTo>
                  <a:pt x="448733" y="364067"/>
                </a:lnTo>
                <a:lnTo>
                  <a:pt x="457200" y="397934"/>
                </a:lnTo>
                <a:lnTo>
                  <a:pt x="465667" y="423334"/>
                </a:lnTo>
                <a:lnTo>
                  <a:pt x="465667" y="457200"/>
                </a:lnTo>
                <a:lnTo>
                  <a:pt x="465667" y="491067"/>
                </a:lnTo>
                <a:lnTo>
                  <a:pt x="474133" y="524934"/>
                </a:lnTo>
                <a:lnTo>
                  <a:pt x="474133" y="550334"/>
                </a:lnTo>
                <a:lnTo>
                  <a:pt x="474133" y="584200"/>
                </a:lnTo>
                <a:lnTo>
                  <a:pt x="474133" y="618067"/>
                </a:lnTo>
                <a:lnTo>
                  <a:pt x="474133" y="643467"/>
                </a:lnTo>
                <a:lnTo>
                  <a:pt x="465667" y="677334"/>
                </a:lnTo>
                <a:lnTo>
                  <a:pt x="465667" y="702734"/>
                </a:lnTo>
                <a:lnTo>
                  <a:pt x="457200" y="728134"/>
                </a:lnTo>
                <a:lnTo>
                  <a:pt x="448733" y="745067"/>
                </a:lnTo>
                <a:lnTo>
                  <a:pt x="440267" y="753534"/>
                </a:lnTo>
                <a:lnTo>
                  <a:pt x="431800" y="762000"/>
                </a:lnTo>
                <a:lnTo>
                  <a:pt x="423333" y="762000"/>
                </a:lnTo>
                <a:lnTo>
                  <a:pt x="414867" y="762000"/>
                </a:lnTo>
                <a:lnTo>
                  <a:pt x="397933" y="753534"/>
                </a:lnTo>
                <a:lnTo>
                  <a:pt x="389467" y="745067"/>
                </a:lnTo>
                <a:lnTo>
                  <a:pt x="389467" y="736600"/>
                </a:lnTo>
                <a:lnTo>
                  <a:pt x="381000" y="719667"/>
                </a:lnTo>
                <a:lnTo>
                  <a:pt x="381000" y="694267"/>
                </a:lnTo>
                <a:lnTo>
                  <a:pt x="381000" y="668867"/>
                </a:lnTo>
                <a:lnTo>
                  <a:pt x="389467" y="643467"/>
                </a:lnTo>
                <a:lnTo>
                  <a:pt x="389467" y="618067"/>
                </a:lnTo>
                <a:lnTo>
                  <a:pt x="406400" y="584200"/>
                </a:lnTo>
                <a:lnTo>
                  <a:pt x="414867" y="558800"/>
                </a:lnTo>
                <a:lnTo>
                  <a:pt x="423333" y="524934"/>
                </a:lnTo>
                <a:lnTo>
                  <a:pt x="440267" y="499534"/>
                </a:lnTo>
                <a:lnTo>
                  <a:pt x="457200" y="465667"/>
                </a:lnTo>
                <a:lnTo>
                  <a:pt x="465667" y="440267"/>
                </a:lnTo>
                <a:lnTo>
                  <a:pt x="482600" y="414867"/>
                </a:lnTo>
                <a:lnTo>
                  <a:pt x="491067" y="397934"/>
                </a:lnTo>
                <a:lnTo>
                  <a:pt x="499533" y="381000"/>
                </a:lnTo>
                <a:lnTo>
                  <a:pt x="516467" y="364067"/>
                </a:lnTo>
                <a:lnTo>
                  <a:pt x="524933" y="355600"/>
                </a:lnTo>
                <a:lnTo>
                  <a:pt x="533400" y="347134"/>
                </a:lnTo>
                <a:lnTo>
                  <a:pt x="541867" y="338667"/>
                </a:lnTo>
                <a:lnTo>
                  <a:pt x="550333" y="338667"/>
                </a:lnTo>
                <a:lnTo>
                  <a:pt x="558800" y="338667"/>
                </a:lnTo>
                <a:lnTo>
                  <a:pt x="567267" y="338667"/>
                </a:lnTo>
                <a:lnTo>
                  <a:pt x="567267" y="347134"/>
                </a:lnTo>
                <a:lnTo>
                  <a:pt x="567267" y="347134"/>
                </a:lnTo>
                <a:lnTo>
                  <a:pt x="567267" y="347134"/>
                </a:lnTo>
                <a:lnTo>
                  <a:pt x="567267" y="355600"/>
                </a:lnTo>
                <a:lnTo>
                  <a:pt x="567267" y="355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4157133" y="5080000"/>
            <a:ext cx="25401" cy="389468"/>
          </a:xfrm>
          <a:custGeom>
            <a:avLst/>
            <a:gdLst/>
            <a:ahLst/>
            <a:cxnLst/>
            <a:rect l="0" t="0" r="0" b="0"/>
            <a:pathLst>
              <a:path w="25401" h="3894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16934" y="16933"/>
                </a:lnTo>
                <a:lnTo>
                  <a:pt x="16934" y="33867"/>
                </a:lnTo>
                <a:lnTo>
                  <a:pt x="16934" y="59267"/>
                </a:lnTo>
                <a:lnTo>
                  <a:pt x="16934" y="84667"/>
                </a:lnTo>
                <a:lnTo>
                  <a:pt x="16934" y="110067"/>
                </a:lnTo>
                <a:lnTo>
                  <a:pt x="16934" y="143933"/>
                </a:lnTo>
                <a:lnTo>
                  <a:pt x="16934" y="169333"/>
                </a:lnTo>
                <a:lnTo>
                  <a:pt x="16934" y="203200"/>
                </a:lnTo>
                <a:lnTo>
                  <a:pt x="16934" y="228600"/>
                </a:lnTo>
                <a:lnTo>
                  <a:pt x="16934" y="262467"/>
                </a:lnTo>
                <a:lnTo>
                  <a:pt x="16934" y="287867"/>
                </a:lnTo>
                <a:lnTo>
                  <a:pt x="16934" y="313267"/>
                </a:lnTo>
                <a:lnTo>
                  <a:pt x="16934" y="338667"/>
                </a:lnTo>
                <a:lnTo>
                  <a:pt x="16934" y="355600"/>
                </a:lnTo>
                <a:lnTo>
                  <a:pt x="16934" y="372533"/>
                </a:lnTo>
                <a:lnTo>
                  <a:pt x="16934" y="381000"/>
                </a:lnTo>
                <a:lnTo>
                  <a:pt x="25400" y="389467"/>
                </a:lnTo>
                <a:lnTo>
                  <a:pt x="25400" y="389467"/>
                </a:lnTo>
                <a:lnTo>
                  <a:pt x="25400" y="389467"/>
                </a:lnTo>
                <a:lnTo>
                  <a:pt x="25400" y="381000"/>
                </a:lnTo>
                <a:lnTo>
                  <a:pt x="25400" y="381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4106333" y="5105400"/>
            <a:ext cx="389468" cy="372534"/>
          </a:xfrm>
          <a:custGeom>
            <a:avLst/>
            <a:gdLst/>
            <a:ahLst/>
            <a:cxnLst/>
            <a:rect l="0" t="0" r="0" b="0"/>
            <a:pathLst>
              <a:path w="389468" h="372534">
                <a:moveTo>
                  <a:pt x="0" y="93133"/>
                </a:moveTo>
                <a:lnTo>
                  <a:pt x="0" y="93133"/>
                </a:lnTo>
                <a:lnTo>
                  <a:pt x="0" y="93133"/>
                </a:lnTo>
                <a:lnTo>
                  <a:pt x="8467" y="93133"/>
                </a:lnTo>
                <a:lnTo>
                  <a:pt x="8467" y="93133"/>
                </a:lnTo>
                <a:lnTo>
                  <a:pt x="16934" y="93133"/>
                </a:lnTo>
                <a:lnTo>
                  <a:pt x="33867" y="93133"/>
                </a:lnTo>
                <a:lnTo>
                  <a:pt x="50800" y="93133"/>
                </a:lnTo>
                <a:lnTo>
                  <a:pt x="67734" y="84667"/>
                </a:lnTo>
                <a:lnTo>
                  <a:pt x="84667" y="76200"/>
                </a:lnTo>
                <a:lnTo>
                  <a:pt x="110067" y="67733"/>
                </a:lnTo>
                <a:lnTo>
                  <a:pt x="127000" y="59267"/>
                </a:lnTo>
                <a:lnTo>
                  <a:pt x="143934" y="50800"/>
                </a:lnTo>
                <a:lnTo>
                  <a:pt x="160867" y="42333"/>
                </a:lnTo>
                <a:lnTo>
                  <a:pt x="169334" y="25400"/>
                </a:lnTo>
                <a:lnTo>
                  <a:pt x="177800" y="16933"/>
                </a:lnTo>
                <a:lnTo>
                  <a:pt x="177800" y="8467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8467"/>
                </a:lnTo>
                <a:lnTo>
                  <a:pt x="177800" y="25400"/>
                </a:lnTo>
                <a:lnTo>
                  <a:pt x="177800" y="42333"/>
                </a:lnTo>
                <a:lnTo>
                  <a:pt x="169334" y="59267"/>
                </a:lnTo>
                <a:lnTo>
                  <a:pt x="169334" y="84667"/>
                </a:lnTo>
                <a:lnTo>
                  <a:pt x="160867" y="118533"/>
                </a:lnTo>
                <a:lnTo>
                  <a:pt x="152400" y="152400"/>
                </a:lnTo>
                <a:lnTo>
                  <a:pt x="152400" y="177800"/>
                </a:lnTo>
                <a:lnTo>
                  <a:pt x="143934" y="211667"/>
                </a:lnTo>
                <a:lnTo>
                  <a:pt x="143934" y="237067"/>
                </a:lnTo>
                <a:lnTo>
                  <a:pt x="143934" y="262467"/>
                </a:lnTo>
                <a:lnTo>
                  <a:pt x="143934" y="287867"/>
                </a:lnTo>
                <a:lnTo>
                  <a:pt x="143934" y="296333"/>
                </a:lnTo>
                <a:lnTo>
                  <a:pt x="143934" y="304800"/>
                </a:lnTo>
                <a:lnTo>
                  <a:pt x="143934" y="313267"/>
                </a:lnTo>
                <a:lnTo>
                  <a:pt x="143934" y="313267"/>
                </a:lnTo>
                <a:lnTo>
                  <a:pt x="143934" y="313267"/>
                </a:lnTo>
                <a:lnTo>
                  <a:pt x="152400" y="313267"/>
                </a:lnTo>
                <a:lnTo>
                  <a:pt x="152400" y="304800"/>
                </a:lnTo>
                <a:lnTo>
                  <a:pt x="160867" y="296333"/>
                </a:lnTo>
                <a:lnTo>
                  <a:pt x="169334" y="279400"/>
                </a:lnTo>
                <a:lnTo>
                  <a:pt x="169334" y="254000"/>
                </a:lnTo>
                <a:lnTo>
                  <a:pt x="186267" y="237067"/>
                </a:lnTo>
                <a:lnTo>
                  <a:pt x="194734" y="211667"/>
                </a:lnTo>
                <a:lnTo>
                  <a:pt x="203200" y="194733"/>
                </a:lnTo>
                <a:lnTo>
                  <a:pt x="220134" y="169333"/>
                </a:lnTo>
                <a:lnTo>
                  <a:pt x="228600" y="143933"/>
                </a:lnTo>
                <a:lnTo>
                  <a:pt x="237067" y="127000"/>
                </a:lnTo>
                <a:lnTo>
                  <a:pt x="254000" y="118533"/>
                </a:lnTo>
                <a:lnTo>
                  <a:pt x="262467" y="110067"/>
                </a:lnTo>
                <a:lnTo>
                  <a:pt x="270934" y="101600"/>
                </a:lnTo>
                <a:lnTo>
                  <a:pt x="287867" y="101600"/>
                </a:lnTo>
                <a:lnTo>
                  <a:pt x="296334" y="110067"/>
                </a:lnTo>
                <a:lnTo>
                  <a:pt x="304800" y="118533"/>
                </a:lnTo>
                <a:lnTo>
                  <a:pt x="313267" y="127000"/>
                </a:lnTo>
                <a:lnTo>
                  <a:pt x="313267" y="143933"/>
                </a:lnTo>
                <a:lnTo>
                  <a:pt x="321734" y="160867"/>
                </a:lnTo>
                <a:lnTo>
                  <a:pt x="321734" y="177800"/>
                </a:lnTo>
                <a:lnTo>
                  <a:pt x="321734" y="194733"/>
                </a:lnTo>
                <a:lnTo>
                  <a:pt x="321734" y="220133"/>
                </a:lnTo>
                <a:lnTo>
                  <a:pt x="321734" y="245533"/>
                </a:lnTo>
                <a:lnTo>
                  <a:pt x="321734" y="270933"/>
                </a:lnTo>
                <a:lnTo>
                  <a:pt x="321734" y="287867"/>
                </a:lnTo>
                <a:lnTo>
                  <a:pt x="321734" y="313267"/>
                </a:lnTo>
                <a:lnTo>
                  <a:pt x="330200" y="330200"/>
                </a:lnTo>
                <a:lnTo>
                  <a:pt x="330200" y="347133"/>
                </a:lnTo>
                <a:lnTo>
                  <a:pt x="338667" y="364067"/>
                </a:lnTo>
                <a:lnTo>
                  <a:pt x="338667" y="372533"/>
                </a:lnTo>
                <a:lnTo>
                  <a:pt x="347134" y="372533"/>
                </a:lnTo>
                <a:lnTo>
                  <a:pt x="355600" y="372533"/>
                </a:lnTo>
                <a:lnTo>
                  <a:pt x="372534" y="372533"/>
                </a:lnTo>
                <a:lnTo>
                  <a:pt x="381000" y="364067"/>
                </a:lnTo>
                <a:lnTo>
                  <a:pt x="381000" y="364067"/>
                </a:lnTo>
                <a:lnTo>
                  <a:pt x="389467" y="347133"/>
                </a:lnTo>
                <a:lnTo>
                  <a:pt x="389467" y="347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4495800" y="5257800"/>
            <a:ext cx="127001" cy="228601"/>
          </a:xfrm>
          <a:custGeom>
            <a:avLst/>
            <a:gdLst/>
            <a:ahLst/>
            <a:cxnLst/>
            <a:rect l="0" t="0" r="0" b="0"/>
            <a:pathLst>
              <a:path w="127001" h="228601">
                <a:moveTo>
                  <a:pt x="0" y="84667"/>
                </a:moveTo>
                <a:lnTo>
                  <a:pt x="0" y="93133"/>
                </a:lnTo>
                <a:lnTo>
                  <a:pt x="0" y="101600"/>
                </a:lnTo>
                <a:lnTo>
                  <a:pt x="0" y="101600"/>
                </a:lnTo>
                <a:lnTo>
                  <a:pt x="8467" y="110067"/>
                </a:lnTo>
                <a:lnTo>
                  <a:pt x="8467" y="118533"/>
                </a:lnTo>
                <a:lnTo>
                  <a:pt x="16933" y="118533"/>
                </a:lnTo>
                <a:lnTo>
                  <a:pt x="25400" y="127000"/>
                </a:lnTo>
                <a:lnTo>
                  <a:pt x="42333" y="127000"/>
                </a:lnTo>
                <a:lnTo>
                  <a:pt x="50800" y="127000"/>
                </a:lnTo>
                <a:lnTo>
                  <a:pt x="59267" y="118533"/>
                </a:lnTo>
                <a:lnTo>
                  <a:pt x="76200" y="118533"/>
                </a:lnTo>
                <a:lnTo>
                  <a:pt x="84667" y="101600"/>
                </a:lnTo>
                <a:lnTo>
                  <a:pt x="101600" y="93133"/>
                </a:lnTo>
                <a:lnTo>
                  <a:pt x="110067" y="76200"/>
                </a:lnTo>
                <a:lnTo>
                  <a:pt x="110067" y="67733"/>
                </a:lnTo>
                <a:lnTo>
                  <a:pt x="118533" y="50800"/>
                </a:lnTo>
                <a:lnTo>
                  <a:pt x="118533" y="33867"/>
                </a:lnTo>
                <a:lnTo>
                  <a:pt x="118533" y="25400"/>
                </a:lnTo>
                <a:lnTo>
                  <a:pt x="118533" y="16933"/>
                </a:lnTo>
                <a:lnTo>
                  <a:pt x="110067" y="8467"/>
                </a:lnTo>
                <a:lnTo>
                  <a:pt x="110067" y="8467"/>
                </a:lnTo>
                <a:lnTo>
                  <a:pt x="101600" y="8467"/>
                </a:lnTo>
                <a:lnTo>
                  <a:pt x="93133" y="0"/>
                </a:lnTo>
                <a:lnTo>
                  <a:pt x="93133" y="8467"/>
                </a:lnTo>
                <a:lnTo>
                  <a:pt x="84667" y="8467"/>
                </a:lnTo>
                <a:lnTo>
                  <a:pt x="76200" y="16933"/>
                </a:lnTo>
                <a:lnTo>
                  <a:pt x="59267" y="33867"/>
                </a:lnTo>
                <a:lnTo>
                  <a:pt x="50800" y="50800"/>
                </a:lnTo>
                <a:lnTo>
                  <a:pt x="42333" y="76200"/>
                </a:lnTo>
                <a:lnTo>
                  <a:pt x="42333" y="93133"/>
                </a:lnTo>
                <a:lnTo>
                  <a:pt x="33867" y="118533"/>
                </a:lnTo>
                <a:lnTo>
                  <a:pt x="42333" y="143933"/>
                </a:lnTo>
                <a:lnTo>
                  <a:pt x="42333" y="160867"/>
                </a:lnTo>
                <a:lnTo>
                  <a:pt x="42333" y="186267"/>
                </a:lnTo>
                <a:lnTo>
                  <a:pt x="50800" y="203200"/>
                </a:lnTo>
                <a:lnTo>
                  <a:pt x="67733" y="211667"/>
                </a:lnTo>
                <a:lnTo>
                  <a:pt x="84667" y="228600"/>
                </a:lnTo>
                <a:lnTo>
                  <a:pt x="93133" y="228600"/>
                </a:lnTo>
                <a:lnTo>
                  <a:pt x="110067" y="228600"/>
                </a:lnTo>
                <a:lnTo>
                  <a:pt x="110067" y="228600"/>
                </a:lnTo>
                <a:lnTo>
                  <a:pt x="127000" y="228600"/>
                </a:lnTo>
                <a:lnTo>
                  <a:pt x="12700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4766733" y="5096933"/>
            <a:ext cx="262468" cy="414868"/>
          </a:xfrm>
          <a:custGeom>
            <a:avLst/>
            <a:gdLst/>
            <a:ahLst/>
            <a:cxnLst/>
            <a:rect l="0" t="0" r="0" b="0"/>
            <a:pathLst>
              <a:path w="262468" h="414868">
                <a:moveTo>
                  <a:pt x="177800" y="25400"/>
                </a:moveTo>
                <a:lnTo>
                  <a:pt x="177800" y="25400"/>
                </a:lnTo>
                <a:lnTo>
                  <a:pt x="186267" y="33867"/>
                </a:lnTo>
                <a:lnTo>
                  <a:pt x="186267" y="33867"/>
                </a:lnTo>
                <a:lnTo>
                  <a:pt x="186267" y="33867"/>
                </a:lnTo>
                <a:lnTo>
                  <a:pt x="186267" y="42334"/>
                </a:lnTo>
                <a:lnTo>
                  <a:pt x="186267" y="50800"/>
                </a:lnTo>
                <a:lnTo>
                  <a:pt x="186267" y="50800"/>
                </a:lnTo>
                <a:lnTo>
                  <a:pt x="186267" y="50800"/>
                </a:lnTo>
                <a:lnTo>
                  <a:pt x="186267" y="50800"/>
                </a:lnTo>
                <a:lnTo>
                  <a:pt x="186267" y="42334"/>
                </a:lnTo>
                <a:lnTo>
                  <a:pt x="186267" y="33867"/>
                </a:lnTo>
                <a:lnTo>
                  <a:pt x="186267" y="25400"/>
                </a:lnTo>
                <a:lnTo>
                  <a:pt x="177800" y="16934"/>
                </a:lnTo>
                <a:lnTo>
                  <a:pt x="177800" y="16934"/>
                </a:lnTo>
                <a:lnTo>
                  <a:pt x="169334" y="8467"/>
                </a:lnTo>
                <a:lnTo>
                  <a:pt x="160867" y="0"/>
                </a:lnTo>
                <a:lnTo>
                  <a:pt x="152400" y="0"/>
                </a:lnTo>
                <a:lnTo>
                  <a:pt x="143934" y="0"/>
                </a:lnTo>
                <a:lnTo>
                  <a:pt x="135467" y="8467"/>
                </a:lnTo>
                <a:lnTo>
                  <a:pt x="118534" y="16934"/>
                </a:lnTo>
                <a:lnTo>
                  <a:pt x="101600" y="33867"/>
                </a:lnTo>
                <a:lnTo>
                  <a:pt x="84667" y="59267"/>
                </a:lnTo>
                <a:lnTo>
                  <a:pt x="67734" y="76200"/>
                </a:lnTo>
                <a:lnTo>
                  <a:pt x="59267" y="101600"/>
                </a:lnTo>
                <a:lnTo>
                  <a:pt x="42334" y="127000"/>
                </a:lnTo>
                <a:lnTo>
                  <a:pt x="33867" y="160867"/>
                </a:lnTo>
                <a:lnTo>
                  <a:pt x="25400" y="186267"/>
                </a:lnTo>
                <a:lnTo>
                  <a:pt x="8467" y="220134"/>
                </a:lnTo>
                <a:lnTo>
                  <a:pt x="8467" y="245534"/>
                </a:lnTo>
                <a:lnTo>
                  <a:pt x="0" y="279400"/>
                </a:lnTo>
                <a:lnTo>
                  <a:pt x="0" y="304800"/>
                </a:lnTo>
                <a:lnTo>
                  <a:pt x="8467" y="330200"/>
                </a:lnTo>
                <a:lnTo>
                  <a:pt x="16934" y="347134"/>
                </a:lnTo>
                <a:lnTo>
                  <a:pt x="33867" y="372534"/>
                </a:lnTo>
                <a:lnTo>
                  <a:pt x="42334" y="389467"/>
                </a:lnTo>
                <a:lnTo>
                  <a:pt x="59267" y="397934"/>
                </a:lnTo>
                <a:lnTo>
                  <a:pt x="84667" y="406400"/>
                </a:lnTo>
                <a:lnTo>
                  <a:pt x="101600" y="414867"/>
                </a:lnTo>
                <a:lnTo>
                  <a:pt x="118534" y="414867"/>
                </a:lnTo>
                <a:lnTo>
                  <a:pt x="135467" y="414867"/>
                </a:lnTo>
                <a:lnTo>
                  <a:pt x="152400" y="414867"/>
                </a:lnTo>
                <a:lnTo>
                  <a:pt x="160867" y="406400"/>
                </a:lnTo>
                <a:lnTo>
                  <a:pt x="177800" y="397934"/>
                </a:lnTo>
                <a:lnTo>
                  <a:pt x="194734" y="381000"/>
                </a:lnTo>
                <a:lnTo>
                  <a:pt x="203200" y="372534"/>
                </a:lnTo>
                <a:lnTo>
                  <a:pt x="203200" y="355600"/>
                </a:lnTo>
                <a:lnTo>
                  <a:pt x="211667" y="338667"/>
                </a:lnTo>
                <a:lnTo>
                  <a:pt x="203200" y="321734"/>
                </a:lnTo>
                <a:lnTo>
                  <a:pt x="203200" y="313267"/>
                </a:lnTo>
                <a:lnTo>
                  <a:pt x="194734" y="296334"/>
                </a:lnTo>
                <a:lnTo>
                  <a:pt x="177800" y="279400"/>
                </a:lnTo>
                <a:lnTo>
                  <a:pt x="160867" y="270934"/>
                </a:lnTo>
                <a:lnTo>
                  <a:pt x="152400" y="262467"/>
                </a:lnTo>
                <a:lnTo>
                  <a:pt x="135467" y="245534"/>
                </a:lnTo>
                <a:lnTo>
                  <a:pt x="118534" y="237067"/>
                </a:lnTo>
                <a:lnTo>
                  <a:pt x="110067" y="237067"/>
                </a:lnTo>
                <a:lnTo>
                  <a:pt x="101600" y="228600"/>
                </a:lnTo>
                <a:lnTo>
                  <a:pt x="101600" y="228600"/>
                </a:lnTo>
                <a:lnTo>
                  <a:pt x="101600" y="228600"/>
                </a:lnTo>
                <a:lnTo>
                  <a:pt x="101600" y="228600"/>
                </a:lnTo>
                <a:lnTo>
                  <a:pt x="110067" y="237067"/>
                </a:lnTo>
                <a:lnTo>
                  <a:pt x="118534" y="237067"/>
                </a:lnTo>
                <a:lnTo>
                  <a:pt x="135467" y="245534"/>
                </a:lnTo>
                <a:lnTo>
                  <a:pt x="152400" y="254000"/>
                </a:lnTo>
                <a:lnTo>
                  <a:pt x="169334" y="262467"/>
                </a:lnTo>
                <a:lnTo>
                  <a:pt x="194734" y="262467"/>
                </a:lnTo>
                <a:lnTo>
                  <a:pt x="211667" y="270934"/>
                </a:lnTo>
                <a:lnTo>
                  <a:pt x="228600" y="270934"/>
                </a:lnTo>
                <a:lnTo>
                  <a:pt x="245534" y="262467"/>
                </a:lnTo>
                <a:lnTo>
                  <a:pt x="245534" y="262467"/>
                </a:lnTo>
                <a:lnTo>
                  <a:pt x="262467" y="262467"/>
                </a:lnTo>
                <a:lnTo>
                  <a:pt x="262467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5088467" y="5139267"/>
            <a:ext cx="169334" cy="347134"/>
          </a:xfrm>
          <a:custGeom>
            <a:avLst/>
            <a:gdLst/>
            <a:ahLst/>
            <a:cxnLst/>
            <a:rect l="0" t="0" r="0" b="0"/>
            <a:pathLst>
              <a:path w="169334" h="347134">
                <a:moveTo>
                  <a:pt x="135466" y="25400"/>
                </a:moveTo>
                <a:lnTo>
                  <a:pt x="143933" y="33866"/>
                </a:lnTo>
                <a:lnTo>
                  <a:pt x="143933" y="33866"/>
                </a:lnTo>
                <a:lnTo>
                  <a:pt x="143933" y="33866"/>
                </a:lnTo>
                <a:lnTo>
                  <a:pt x="152400" y="33866"/>
                </a:lnTo>
                <a:lnTo>
                  <a:pt x="152400" y="33866"/>
                </a:lnTo>
                <a:lnTo>
                  <a:pt x="152400" y="33866"/>
                </a:lnTo>
                <a:lnTo>
                  <a:pt x="152400" y="33866"/>
                </a:lnTo>
                <a:lnTo>
                  <a:pt x="160866" y="33866"/>
                </a:lnTo>
                <a:lnTo>
                  <a:pt x="160866" y="33866"/>
                </a:lnTo>
                <a:lnTo>
                  <a:pt x="160866" y="33866"/>
                </a:lnTo>
                <a:lnTo>
                  <a:pt x="160866" y="25400"/>
                </a:lnTo>
                <a:lnTo>
                  <a:pt x="160866" y="25400"/>
                </a:lnTo>
                <a:lnTo>
                  <a:pt x="152400" y="16933"/>
                </a:lnTo>
                <a:lnTo>
                  <a:pt x="143933" y="8466"/>
                </a:lnTo>
                <a:lnTo>
                  <a:pt x="135466" y="0"/>
                </a:lnTo>
                <a:lnTo>
                  <a:pt x="127000" y="0"/>
                </a:lnTo>
                <a:lnTo>
                  <a:pt x="110066" y="0"/>
                </a:lnTo>
                <a:lnTo>
                  <a:pt x="101600" y="0"/>
                </a:lnTo>
                <a:lnTo>
                  <a:pt x="84666" y="8466"/>
                </a:lnTo>
                <a:lnTo>
                  <a:pt x="67733" y="16933"/>
                </a:lnTo>
                <a:lnTo>
                  <a:pt x="50800" y="33866"/>
                </a:lnTo>
                <a:lnTo>
                  <a:pt x="33866" y="50800"/>
                </a:lnTo>
                <a:lnTo>
                  <a:pt x="16933" y="67733"/>
                </a:lnTo>
                <a:lnTo>
                  <a:pt x="8466" y="93133"/>
                </a:lnTo>
                <a:lnTo>
                  <a:pt x="0" y="118533"/>
                </a:lnTo>
                <a:lnTo>
                  <a:pt x="0" y="143933"/>
                </a:lnTo>
                <a:lnTo>
                  <a:pt x="0" y="169333"/>
                </a:lnTo>
                <a:lnTo>
                  <a:pt x="0" y="194733"/>
                </a:lnTo>
                <a:lnTo>
                  <a:pt x="8466" y="220133"/>
                </a:lnTo>
                <a:lnTo>
                  <a:pt x="8466" y="245533"/>
                </a:lnTo>
                <a:lnTo>
                  <a:pt x="16933" y="270933"/>
                </a:lnTo>
                <a:lnTo>
                  <a:pt x="33866" y="287866"/>
                </a:lnTo>
                <a:lnTo>
                  <a:pt x="42333" y="313266"/>
                </a:lnTo>
                <a:lnTo>
                  <a:pt x="59266" y="330200"/>
                </a:lnTo>
                <a:lnTo>
                  <a:pt x="76200" y="338666"/>
                </a:lnTo>
                <a:lnTo>
                  <a:pt x="93133" y="347133"/>
                </a:lnTo>
                <a:lnTo>
                  <a:pt x="101600" y="347133"/>
                </a:lnTo>
                <a:lnTo>
                  <a:pt x="118533" y="338666"/>
                </a:lnTo>
                <a:lnTo>
                  <a:pt x="127000" y="330200"/>
                </a:lnTo>
                <a:lnTo>
                  <a:pt x="143933" y="321733"/>
                </a:lnTo>
                <a:lnTo>
                  <a:pt x="160866" y="296333"/>
                </a:lnTo>
                <a:lnTo>
                  <a:pt x="160866" y="296333"/>
                </a:lnTo>
                <a:lnTo>
                  <a:pt x="169333" y="279400"/>
                </a:lnTo>
                <a:lnTo>
                  <a:pt x="169333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5334000" y="5096933"/>
            <a:ext cx="296334" cy="381001"/>
          </a:xfrm>
          <a:custGeom>
            <a:avLst/>
            <a:gdLst/>
            <a:ahLst/>
            <a:cxnLst/>
            <a:rect l="0" t="0" r="0" b="0"/>
            <a:pathLst>
              <a:path w="296334" h="381001">
                <a:moveTo>
                  <a:pt x="8467" y="67734"/>
                </a:moveTo>
                <a:lnTo>
                  <a:pt x="8467" y="67734"/>
                </a:lnTo>
                <a:lnTo>
                  <a:pt x="8467" y="67734"/>
                </a:lnTo>
                <a:lnTo>
                  <a:pt x="8467" y="67734"/>
                </a:lnTo>
                <a:lnTo>
                  <a:pt x="8467" y="67734"/>
                </a:lnTo>
                <a:lnTo>
                  <a:pt x="8467" y="76200"/>
                </a:lnTo>
                <a:lnTo>
                  <a:pt x="8467" y="84667"/>
                </a:lnTo>
                <a:lnTo>
                  <a:pt x="16933" y="101600"/>
                </a:lnTo>
                <a:lnTo>
                  <a:pt x="16933" y="118534"/>
                </a:lnTo>
                <a:lnTo>
                  <a:pt x="16933" y="143934"/>
                </a:lnTo>
                <a:lnTo>
                  <a:pt x="16933" y="169334"/>
                </a:lnTo>
                <a:lnTo>
                  <a:pt x="16933" y="194734"/>
                </a:lnTo>
                <a:lnTo>
                  <a:pt x="16933" y="228600"/>
                </a:lnTo>
                <a:lnTo>
                  <a:pt x="8467" y="254000"/>
                </a:lnTo>
                <a:lnTo>
                  <a:pt x="8467" y="279400"/>
                </a:lnTo>
                <a:lnTo>
                  <a:pt x="8467" y="304800"/>
                </a:lnTo>
                <a:lnTo>
                  <a:pt x="0" y="330200"/>
                </a:lnTo>
                <a:lnTo>
                  <a:pt x="0" y="347134"/>
                </a:lnTo>
                <a:lnTo>
                  <a:pt x="0" y="364067"/>
                </a:lnTo>
                <a:lnTo>
                  <a:pt x="0" y="372534"/>
                </a:lnTo>
                <a:lnTo>
                  <a:pt x="0" y="381000"/>
                </a:lnTo>
                <a:lnTo>
                  <a:pt x="8467" y="381000"/>
                </a:lnTo>
                <a:lnTo>
                  <a:pt x="8467" y="372534"/>
                </a:lnTo>
                <a:lnTo>
                  <a:pt x="8467" y="355600"/>
                </a:lnTo>
                <a:lnTo>
                  <a:pt x="8467" y="347134"/>
                </a:lnTo>
                <a:lnTo>
                  <a:pt x="8467" y="321734"/>
                </a:lnTo>
                <a:lnTo>
                  <a:pt x="16933" y="304800"/>
                </a:lnTo>
                <a:lnTo>
                  <a:pt x="16933" y="279400"/>
                </a:lnTo>
                <a:lnTo>
                  <a:pt x="16933" y="254000"/>
                </a:lnTo>
                <a:lnTo>
                  <a:pt x="25400" y="228600"/>
                </a:lnTo>
                <a:lnTo>
                  <a:pt x="25400" y="194734"/>
                </a:lnTo>
                <a:lnTo>
                  <a:pt x="25400" y="169334"/>
                </a:lnTo>
                <a:lnTo>
                  <a:pt x="33867" y="135467"/>
                </a:lnTo>
                <a:lnTo>
                  <a:pt x="33867" y="110067"/>
                </a:lnTo>
                <a:lnTo>
                  <a:pt x="42333" y="76200"/>
                </a:lnTo>
                <a:lnTo>
                  <a:pt x="42333" y="59267"/>
                </a:lnTo>
                <a:lnTo>
                  <a:pt x="42333" y="33867"/>
                </a:lnTo>
                <a:lnTo>
                  <a:pt x="50800" y="25400"/>
                </a:lnTo>
                <a:lnTo>
                  <a:pt x="50800" y="16934"/>
                </a:lnTo>
                <a:lnTo>
                  <a:pt x="59267" y="8467"/>
                </a:lnTo>
                <a:lnTo>
                  <a:pt x="67733" y="0"/>
                </a:lnTo>
                <a:lnTo>
                  <a:pt x="76200" y="0"/>
                </a:lnTo>
                <a:lnTo>
                  <a:pt x="93133" y="0"/>
                </a:lnTo>
                <a:lnTo>
                  <a:pt x="110067" y="0"/>
                </a:lnTo>
                <a:lnTo>
                  <a:pt x="127000" y="0"/>
                </a:lnTo>
                <a:lnTo>
                  <a:pt x="143933" y="0"/>
                </a:lnTo>
                <a:lnTo>
                  <a:pt x="169333" y="0"/>
                </a:lnTo>
                <a:lnTo>
                  <a:pt x="186267" y="0"/>
                </a:lnTo>
                <a:lnTo>
                  <a:pt x="211667" y="8467"/>
                </a:lnTo>
                <a:lnTo>
                  <a:pt x="237067" y="8467"/>
                </a:lnTo>
                <a:lnTo>
                  <a:pt x="254000" y="16934"/>
                </a:lnTo>
                <a:lnTo>
                  <a:pt x="270933" y="16934"/>
                </a:lnTo>
                <a:lnTo>
                  <a:pt x="279400" y="16934"/>
                </a:lnTo>
                <a:lnTo>
                  <a:pt x="287867" y="16934"/>
                </a:lnTo>
                <a:lnTo>
                  <a:pt x="296333" y="25400"/>
                </a:lnTo>
                <a:lnTo>
                  <a:pt x="296333" y="25400"/>
                </a:lnTo>
                <a:lnTo>
                  <a:pt x="296333" y="25400"/>
                </a:lnTo>
                <a:lnTo>
                  <a:pt x="287867" y="25400"/>
                </a:lnTo>
                <a:lnTo>
                  <a:pt x="287867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5384800" y="5274733"/>
            <a:ext cx="177801" cy="8468"/>
          </a:xfrm>
          <a:custGeom>
            <a:avLst/>
            <a:gdLst/>
            <a:ahLst/>
            <a:cxnLst/>
            <a:rect l="0" t="0" r="0" b="0"/>
            <a:pathLst>
              <a:path w="177801" h="84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84667" y="0"/>
                </a:lnTo>
                <a:lnTo>
                  <a:pt x="110067" y="0"/>
                </a:lnTo>
                <a:lnTo>
                  <a:pt x="127000" y="0"/>
                </a:lnTo>
                <a:lnTo>
                  <a:pt x="143933" y="0"/>
                </a:lnTo>
                <a:lnTo>
                  <a:pt x="152400" y="0"/>
                </a:lnTo>
                <a:lnTo>
                  <a:pt x="169333" y="0"/>
                </a:lnTo>
                <a:lnTo>
                  <a:pt x="169333" y="0"/>
                </a:lnTo>
                <a:lnTo>
                  <a:pt x="177800" y="8467"/>
                </a:lnTo>
                <a:lnTo>
                  <a:pt x="17780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5681133" y="5452533"/>
            <a:ext cx="33868" cy="25401"/>
          </a:xfrm>
          <a:custGeom>
            <a:avLst/>
            <a:gdLst/>
            <a:ahLst/>
            <a:cxnLst/>
            <a:rect l="0" t="0" r="0" b="0"/>
            <a:pathLst>
              <a:path w="33868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16934"/>
                </a:lnTo>
                <a:lnTo>
                  <a:pt x="16934" y="16934"/>
                </a:lnTo>
                <a:lnTo>
                  <a:pt x="16934" y="16934"/>
                </a:lnTo>
                <a:lnTo>
                  <a:pt x="25400" y="16934"/>
                </a:lnTo>
                <a:lnTo>
                  <a:pt x="25400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4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Example #1:  Simplify a radical expression</a:t>
            </a:r>
          </a:p>
          <a:p>
            <a:r>
              <a:rPr lang="en-US" sz="3200" dirty="0" smtClean="0"/>
              <a:t>Under what conditions are these expressions undefined?</a:t>
            </a:r>
            <a:endParaRPr lang="en-US" sz="3200" dirty="0"/>
          </a:p>
        </p:txBody>
      </p:sp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128" y="59631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5662443" y="957094"/>
            <a:ext cx="45077" cy="57914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35267" y="1283124"/>
                <a:ext cx="3660233" cy="9748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+6)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+6)(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−8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+12)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267" y="1283124"/>
                <a:ext cx="3660233" cy="974819"/>
              </a:xfrm>
              <a:prstGeom prst="rect">
                <a:avLst/>
              </a:prstGeom>
              <a:blipFill rotWithShape="0">
                <a:blip r:embed="rId4"/>
                <a:stretch>
                  <a:fillRect l="-4992" b="-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936871" y="1230161"/>
                <a:ext cx="3101490" cy="10277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−8)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−64)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6871" y="1230161"/>
                <a:ext cx="3101490" cy="1027782"/>
              </a:xfrm>
              <a:prstGeom prst="rect">
                <a:avLst/>
              </a:prstGeom>
              <a:blipFill rotWithShape="0">
                <a:blip r:embed="rId5"/>
                <a:stretch>
                  <a:fillRect l="-6090"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reeform 1"/>
          <p:cNvSpPr/>
          <p:nvPr/>
        </p:nvSpPr>
        <p:spPr>
          <a:xfrm>
            <a:off x="982133" y="1854200"/>
            <a:ext cx="931335" cy="389468"/>
          </a:xfrm>
          <a:custGeom>
            <a:avLst/>
            <a:gdLst/>
            <a:ahLst/>
            <a:cxnLst/>
            <a:rect l="0" t="0" r="0" b="0"/>
            <a:pathLst>
              <a:path w="931335" h="389468">
                <a:moveTo>
                  <a:pt x="0" y="389467"/>
                </a:moveTo>
                <a:lnTo>
                  <a:pt x="0" y="389467"/>
                </a:lnTo>
                <a:lnTo>
                  <a:pt x="0" y="389467"/>
                </a:lnTo>
                <a:lnTo>
                  <a:pt x="8467" y="389467"/>
                </a:lnTo>
                <a:lnTo>
                  <a:pt x="16934" y="381000"/>
                </a:lnTo>
                <a:lnTo>
                  <a:pt x="25400" y="381000"/>
                </a:lnTo>
                <a:lnTo>
                  <a:pt x="33867" y="372533"/>
                </a:lnTo>
                <a:lnTo>
                  <a:pt x="42334" y="372533"/>
                </a:lnTo>
                <a:lnTo>
                  <a:pt x="59267" y="364067"/>
                </a:lnTo>
                <a:lnTo>
                  <a:pt x="76200" y="355600"/>
                </a:lnTo>
                <a:lnTo>
                  <a:pt x="84667" y="355600"/>
                </a:lnTo>
                <a:lnTo>
                  <a:pt x="101600" y="347133"/>
                </a:lnTo>
                <a:lnTo>
                  <a:pt x="127000" y="338667"/>
                </a:lnTo>
                <a:lnTo>
                  <a:pt x="143934" y="330200"/>
                </a:lnTo>
                <a:lnTo>
                  <a:pt x="160867" y="321733"/>
                </a:lnTo>
                <a:lnTo>
                  <a:pt x="186267" y="313267"/>
                </a:lnTo>
                <a:lnTo>
                  <a:pt x="203200" y="304800"/>
                </a:lnTo>
                <a:lnTo>
                  <a:pt x="228600" y="296333"/>
                </a:lnTo>
                <a:lnTo>
                  <a:pt x="245534" y="287867"/>
                </a:lnTo>
                <a:lnTo>
                  <a:pt x="270934" y="279400"/>
                </a:lnTo>
                <a:lnTo>
                  <a:pt x="296334" y="270933"/>
                </a:lnTo>
                <a:lnTo>
                  <a:pt x="321734" y="254000"/>
                </a:lnTo>
                <a:lnTo>
                  <a:pt x="347134" y="245533"/>
                </a:lnTo>
                <a:lnTo>
                  <a:pt x="372534" y="237067"/>
                </a:lnTo>
                <a:lnTo>
                  <a:pt x="397934" y="220133"/>
                </a:lnTo>
                <a:lnTo>
                  <a:pt x="423334" y="211667"/>
                </a:lnTo>
                <a:lnTo>
                  <a:pt x="448734" y="203200"/>
                </a:lnTo>
                <a:lnTo>
                  <a:pt x="474134" y="186267"/>
                </a:lnTo>
                <a:lnTo>
                  <a:pt x="499534" y="177800"/>
                </a:lnTo>
                <a:lnTo>
                  <a:pt x="524934" y="169333"/>
                </a:lnTo>
                <a:lnTo>
                  <a:pt x="558800" y="160867"/>
                </a:lnTo>
                <a:lnTo>
                  <a:pt x="575734" y="143933"/>
                </a:lnTo>
                <a:lnTo>
                  <a:pt x="609600" y="135467"/>
                </a:lnTo>
                <a:lnTo>
                  <a:pt x="635000" y="127000"/>
                </a:lnTo>
                <a:lnTo>
                  <a:pt x="660400" y="110067"/>
                </a:lnTo>
                <a:lnTo>
                  <a:pt x="685800" y="101600"/>
                </a:lnTo>
                <a:lnTo>
                  <a:pt x="711200" y="93133"/>
                </a:lnTo>
                <a:lnTo>
                  <a:pt x="736600" y="84667"/>
                </a:lnTo>
                <a:lnTo>
                  <a:pt x="762000" y="76200"/>
                </a:lnTo>
                <a:lnTo>
                  <a:pt x="787400" y="59267"/>
                </a:lnTo>
                <a:lnTo>
                  <a:pt x="812800" y="50800"/>
                </a:lnTo>
                <a:lnTo>
                  <a:pt x="829734" y="42333"/>
                </a:lnTo>
                <a:lnTo>
                  <a:pt x="855134" y="33867"/>
                </a:lnTo>
                <a:lnTo>
                  <a:pt x="872067" y="25400"/>
                </a:lnTo>
                <a:lnTo>
                  <a:pt x="889000" y="16933"/>
                </a:lnTo>
                <a:lnTo>
                  <a:pt x="905934" y="8467"/>
                </a:lnTo>
                <a:lnTo>
                  <a:pt x="922867" y="0"/>
                </a:lnTo>
                <a:lnTo>
                  <a:pt x="922867" y="0"/>
                </a:lnTo>
                <a:lnTo>
                  <a:pt x="931334" y="0"/>
                </a:lnTo>
                <a:lnTo>
                  <a:pt x="9313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142067" y="1337733"/>
            <a:ext cx="889001" cy="338668"/>
          </a:xfrm>
          <a:custGeom>
            <a:avLst/>
            <a:gdLst/>
            <a:ahLst/>
            <a:cxnLst/>
            <a:rect l="0" t="0" r="0" b="0"/>
            <a:pathLst>
              <a:path w="889001" h="338668">
                <a:moveTo>
                  <a:pt x="0" y="338667"/>
                </a:moveTo>
                <a:lnTo>
                  <a:pt x="0" y="338667"/>
                </a:lnTo>
                <a:lnTo>
                  <a:pt x="0" y="338667"/>
                </a:lnTo>
                <a:lnTo>
                  <a:pt x="0" y="338667"/>
                </a:lnTo>
                <a:lnTo>
                  <a:pt x="0" y="338667"/>
                </a:lnTo>
                <a:lnTo>
                  <a:pt x="0" y="330200"/>
                </a:lnTo>
                <a:lnTo>
                  <a:pt x="0" y="330200"/>
                </a:lnTo>
                <a:lnTo>
                  <a:pt x="0" y="330200"/>
                </a:lnTo>
                <a:lnTo>
                  <a:pt x="8466" y="321734"/>
                </a:lnTo>
                <a:lnTo>
                  <a:pt x="16933" y="321734"/>
                </a:lnTo>
                <a:lnTo>
                  <a:pt x="25400" y="304800"/>
                </a:lnTo>
                <a:lnTo>
                  <a:pt x="42333" y="304800"/>
                </a:lnTo>
                <a:lnTo>
                  <a:pt x="59266" y="296334"/>
                </a:lnTo>
                <a:lnTo>
                  <a:pt x="76200" y="287867"/>
                </a:lnTo>
                <a:lnTo>
                  <a:pt x="93133" y="279400"/>
                </a:lnTo>
                <a:lnTo>
                  <a:pt x="110066" y="270934"/>
                </a:lnTo>
                <a:lnTo>
                  <a:pt x="118533" y="262467"/>
                </a:lnTo>
                <a:lnTo>
                  <a:pt x="135466" y="262467"/>
                </a:lnTo>
                <a:lnTo>
                  <a:pt x="152400" y="254000"/>
                </a:lnTo>
                <a:lnTo>
                  <a:pt x="169333" y="245534"/>
                </a:lnTo>
                <a:lnTo>
                  <a:pt x="186266" y="237067"/>
                </a:lnTo>
                <a:lnTo>
                  <a:pt x="211666" y="228600"/>
                </a:lnTo>
                <a:lnTo>
                  <a:pt x="228600" y="220134"/>
                </a:lnTo>
                <a:lnTo>
                  <a:pt x="254000" y="211667"/>
                </a:lnTo>
                <a:lnTo>
                  <a:pt x="270933" y="203200"/>
                </a:lnTo>
                <a:lnTo>
                  <a:pt x="296333" y="194734"/>
                </a:lnTo>
                <a:lnTo>
                  <a:pt x="313266" y="186267"/>
                </a:lnTo>
                <a:lnTo>
                  <a:pt x="338666" y="169334"/>
                </a:lnTo>
                <a:lnTo>
                  <a:pt x="355600" y="169334"/>
                </a:lnTo>
                <a:lnTo>
                  <a:pt x="381000" y="152400"/>
                </a:lnTo>
                <a:lnTo>
                  <a:pt x="397933" y="143934"/>
                </a:lnTo>
                <a:lnTo>
                  <a:pt x="423333" y="135467"/>
                </a:lnTo>
                <a:lnTo>
                  <a:pt x="440266" y="127000"/>
                </a:lnTo>
                <a:lnTo>
                  <a:pt x="465666" y="118534"/>
                </a:lnTo>
                <a:lnTo>
                  <a:pt x="491066" y="110067"/>
                </a:lnTo>
                <a:lnTo>
                  <a:pt x="508000" y="101600"/>
                </a:lnTo>
                <a:lnTo>
                  <a:pt x="533400" y="101600"/>
                </a:lnTo>
                <a:lnTo>
                  <a:pt x="550333" y="93134"/>
                </a:lnTo>
                <a:lnTo>
                  <a:pt x="575733" y="84667"/>
                </a:lnTo>
                <a:lnTo>
                  <a:pt x="592666" y="76200"/>
                </a:lnTo>
                <a:lnTo>
                  <a:pt x="618066" y="67734"/>
                </a:lnTo>
                <a:lnTo>
                  <a:pt x="635000" y="67734"/>
                </a:lnTo>
                <a:lnTo>
                  <a:pt x="651933" y="59267"/>
                </a:lnTo>
                <a:lnTo>
                  <a:pt x="677333" y="50800"/>
                </a:lnTo>
                <a:lnTo>
                  <a:pt x="694266" y="42334"/>
                </a:lnTo>
                <a:lnTo>
                  <a:pt x="719666" y="42334"/>
                </a:lnTo>
                <a:lnTo>
                  <a:pt x="736600" y="33867"/>
                </a:lnTo>
                <a:lnTo>
                  <a:pt x="753533" y="25400"/>
                </a:lnTo>
                <a:lnTo>
                  <a:pt x="778933" y="25400"/>
                </a:lnTo>
                <a:lnTo>
                  <a:pt x="795866" y="16934"/>
                </a:lnTo>
                <a:lnTo>
                  <a:pt x="812800" y="16934"/>
                </a:lnTo>
                <a:lnTo>
                  <a:pt x="829733" y="8467"/>
                </a:lnTo>
                <a:lnTo>
                  <a:pt x="846666" y="8467"/>
                </a:lnTo>
                <a:lnTo>
                  <a:pt x="863600" y="0"/>
                </a:lnTo>
                <a:lnTo>
                  <a:pt x="872066" y="0"/>
                </a:lnTo>
                <a:lnTo>
                  <a:pt x="872066" y="0"/>
                </a:lnTo>
                <a:lnTo>
                  <a:pt x="889000" y="0"/>
                </a:lnTo>
                <a:lnTo>
                  <a:pt x="8890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168400" y="2717800"/>
            <a:ext cx="135468" cy="1"/>
          </a:xfrm>
          <a:custGeom>
            <a:avLst/>
            <a:gdLst/>
            <a:ahLst/>
            <a:cxnLst/>
            <a:rect l="0" t="0" r="0" b="0"/>
            <a:pathLst>
              <a:path w="135468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143000" y="2802467"/>
            <a:ext cx="169334" cy="16934"/>
          </a:xfrm>
          <a:custGeom>
            <a:avLst/>
            <a:gdLst/>
            <a:ahLst/>
            <a:cxnLst/>
            <a:rect l="0" t="0" r="0" b="0"/>
            <a:pathLst>
              <a:path w="169334" h="16934">
                <a:moveTo>
                  <a:pt x="0" y="16933"/>
                </a:move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84667" y="8466"/>
                </a:lnTo>
                <a:lnTo>
                  <a:pt x="110067" y="8466"/>
                </a:lnTo>
                <a:lnTo>
                  <a:pt x="127000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057400" y="2463800"/>
            <a:ext cx="211668" cy="270934"/>
          </a:xfrm>
          <a:custGeom>
            <a:avLst/>
            <a:gdLst/>
            <a:ahLst/>
            <a:cxnLst/>
            <a:rect l="0" t="0" r="0" b="0"/>
            <a:pathLst>
              <a:path w="211668" h="270934">
                <a:moveTo>
                  <a:pt x="8467" y="50800"/>
                </a:move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0800"/>
                </a:lnTo>
                <a:lnTo>
                  <a:pt x="8467" y="50800"/>
                </a:lnTo>
                <a:lnTo>
                  <a:pt x="16933" y="42333"/>
                </a:lnTo>
                <a:lnTo>
                  <a:pt x="16933" y="33867"/>
                </a:lnTo>
                <a:lnTo>
                  <a:pt x="25400" y="25400"/>
                </a:lnTo>
                <a:lnTo>
                  <a:pt x="33867" y="16933"/>
                </a:lnTo>
                <a:lnTo>
                  <a:pt x="50800" y="8467"/>
                </a:lnTo>
                <a:lnTo>
                  <a:pt x="59267" y="8467"/>
                </a:lnTo>
                <a:lnTo>
                  <a:pt x="76200" y="0"/>
                </a:lnTo>
                <a:lnTo>
                  <a:pt x="84667" y="0"/>
                </a:lnTo>
                <a:lnTo>
                  <a:pt x="101600" y="0"/>
                </a:lnTo>
                <a:lnTo>
                  <a:pt x="110067" y="8467"/>
                </a:lnTo>
                <a:lnTo>
                  <a:pt x="127000" y="8467"/>
                </a:lnTo>
                <a:lnTo>
                  <a:pt x="135467" y="16933"/>
                </a:lnTo>
                <a:lnTo>
                  <a:pt x="143933" y="25400"/>
                </a:lnTo>
                <a:lnTo>
                  <a:pt x="152400" y="42333"/>
                </a:lnTo>
                <a:lnTo>
                  <a:pt x="152400" y="50800"/>
                </a:lnTo>
                <a:lnTo>
                  <a:pt x="152400" y="67733"/>
                </a:lnTo>
                <a:lnTo>
                  <a:pt x="143933" y="76200"/>
                </a:lnTo>
                <a:lnTo>
                  <a:pt x="143933" y="93133"/>
                </a:lnTo>
                <a:lnTo>
                  <a:pt x="135467" y="101600"/>
                </a:lnTo>
                <a:lnTo>
                  <a:pt x="127000" y="110067"/>
                </a:lnTo>
                <a:lnTo>
                  <a:pt x="110067" y="118533"/>
                </a:lnTo>
                <a:lnTo>
                  <a:pt x="101600" y="127000"/>
                </a:lnTo>
                <a:lnTo>
                  <a:pt x="93133" y="135467"/>
                </a:lnTo>
                <a:lnTo>
                  <a:pt x="84667" y="135467"/>
                </a:lnTo>
                <a:lnTo>
                  <a:pt x="76200" y="143933"/>
                </a:lnTo>
                <a:lnTo>
                  <a:pt x="76200" y="143933"/>
                </a:lnTo>
                <a:lnTo>
                  <a:pt x="76200" y="143933"/>
                </a:lnTo>
                <a:lnTo>
                  <a:pt x="76200" y="143933"/>
                </a:lnTo>
                <a:lnTo>
                  <a:pt x="76200" y="135467"/>
                </a:lnTo>
                <a:lnTo>
                  <a:pt x="76200" y="135467"/>
                </a:lnTo>
                <a:lnTo>
                  <a:pt x="84667" y="135467"/>
                </a:lnTo>
                <a:lnTo>
                  <a:pt x="101600" y="127000"/>
                </a:lnTo>
                <a:lnTo>
                  <a:pt x="110067" y="127000"/>
                </a:lnTo>
                <a:lnTo>
                  <a:pt x="127000" y="127000"/>
                </a:lnTo>
                <a:lnTo>
                  <a:pt x="143933" y="127000"/>
                </a:lnTo>
                <a:lnTo>
                  <a:pt x="160867" y="135467"/>
                </a:lnTo>
                <a:lnTo>
                  <a:pt x="177800" y="143933"/>
                </a:lnTo>
                <a:lnTo>
                  <a:pt x="186267" y="152400"/>
                </a:lnTo>
                <a:lnTo>
                  <a:pt x="203200" y="160867"/>
                </a:lnTo>
                <a:lnTo>
                  <a:pt x="211667" y="177800"/>
                </a:lnTo>
                <a:lnTo>
                  <a:pt x="211667" y="186267"/>
                </a:lnTo>
                <a:lnTo>
                  <a:pt x="211667" y="194733"/>
                </a:lnTo>
                <a:lnTo>
                  <a:pt x="211667" y="211667"/>
                </a:lnTo>
                <a:lnTo>
                  <a:pt x="203200" y="220133"/>
                </a:lnTo>
                <a:lnTo>
                  <a:pt x="194733" y="237067"/>
                </a:lnTo>
                <a:lnTo>
                  <a:pt x="186267" y="237067"/>
                </a:lnTo>
                <a:lnTo>
                  <a:pt x="169333" y="245533"/>
                </a:lnTo>
                <a:lnTo>
                  <a:pt x="152400" y="254000"/>
                </a:lnTo>
                <a:lnTo>
                  <a:pt x="135467" y="262467"/>
                </a:lnTo>
                <a:lnTo>
                  <a:pt x="118533" y="262467"/>
                </a:lnTo>
                <a:lnTo>
                  <a:pt x="110067" y="270933"/>
                </a:lnTo>
                <a:lnTo>
                  <a:pt x="93133" y="262467"/>
                </a:lnTo>
                <a:lnTo>
                  <a:pt x="76200" y="262467"/>
                </a:lnTo>
                <a:lnTo>
                  <a:pt x="67733" y="254000"/>
                </a:lnTo>
                <a:lnTo>
                  <a:pt x="59267" y="245533"/>
                </a:lnTo>
                <a:lnTo>
                  <a:pt x="50800" y="237067"/>
                </a:lnTo>
                <a:lnTo>
                  <a:pt x="50800" y="228600"/>
                </a:lnTo>
                <a:lnTo>
                  <a:pt x="50800" y="228600"/>
                </a:lnTo>
                <a:lnTo>
                  <a:pt x="42333" y="220133"/>
                </a:lnTo>
                <a:lnTo>
                  <a:pt x="42333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362200" y="2506133"/>
            <a:ext cx="203201" cy="321735"/>
          </a:xfrm>
          <a:custGeom>
            <a:avLst/>
            <a:gdLst/>
            <a:ahLst/>
            <a:cxnLst/>
            <a:rect l="0" t="0" r="0" b="0"/>
            <a:pathLst>
              <a:path w="203201" h="321735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25400"/>
                </a:lnTo>
                <a:lnTo>
                  <a:pt x="16933" y="33867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4"/>
                </a:lnTo>
                <a:lnTo>
                  <a:pt x="0" y="110067"/>
                </a:lnTo>
                <a:lnTo>
                  <a:pt x="8467" y="127000"/>
                </a:lnTo>
                <a:lnTo>
                  <a:pt x="8467" y="143934"/>
                </a:lnTo>
                <a:lnTo>
                  <a:pt x="16933" y="152400"/>
                </a:lnTo>
                <a:lnTo>
                  <a:pt x="25400" y="160867"/>
                </a:lnTo>
                <a:lnTo>
                  <a:pt x="33867" y="169334"/>
                </a:lnTo>
                <a:lnTo>
                  <a:pt x="50800" y="177800"/>
                </a:lnTo>
                <a:lnTo>
                  <a:pt x="59267" y="177800"/>
                </a:lnTo>
                <a:lnTo>
                  <a:pt x="76200" y="177800"/>
                </a:lnTo>
                <a:lnTo>
                  <a:pt x="93133" y="177800"/>
                </a:lnTo>
                <a:lnTo>
                  <a:pt x="101600" y="169334"/>
                </a:lnTo>
                <a:lnTo>
                  <a:pt x="118533" y="160867"/>
                </a:lnTo>
                <a:lnTo>
                  <a:pt x="127000" y="152400"/>
                </a:lnTo>
                <a:lnTo>
                  <a:pt x="143933" y="143934"/>
                </a:lnTo>
                <a:lnTo>
                  <a:pt x="152400" y="127000"/>
                </a:lnTo>
                <a:lnTo>
                  <a:pt x="152400" y="110067"/>
                </a:lnTo>
                <a:lnTo>
                  <a:pt x="160867" y="93134"/>
                </a:lnTo>
                <a:lnTo>
                  <a:pt x="160867" y="76200"/>
                </a:lnTo>
                <a:lnTo>
                  <a:pt x="160867" y="59267"/>
                </a:lnTo>
                <a:lnTo>
                  <a:pt x="160867" y="50800"/>
                </a:lnTo>
                <a:lnTo>
                  <a:pt x="160867" y="42334"/>
                </a:lnTo>
                <a:lnTo>
                  <a:pt x="160867" y="25400"/>
                </a:lnTo>
                <a:lnTo>
                  <a:pt x="160867" y="25400"/>
                </a:lnTo>
                <a:lnTo>
                  <a:pt x="160867" y="16934"/>
                </a:lnTo>
                <a:lnTo>
                  <a:pt x="160867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16934"/>
                </a:lnTo>
                <a:lnTo>
                  <a:pt x="160867" y="25400"/>
                </a:lnTo>
                <a:lnTo>
                  <a:pt x="160867" y="33867"/>
                </a:lnTo>
                <a:lnTo>
                  <a:pt x="160867" y="42334"/>
                </a:lnTo>
                <a:lnTo>
                  <a:pt x="160867" y="59267"/>
                </a:lnTo>
                <a:lnTo>
                  <a:pt x="169333" y="76200"/>
                </a:lnTo>
                <a:lnTo>
                  <a:pt x="169333" y="93134"/>
                </a:lnTo>
                <a:lnTo>
                  <a:pt x="177800" y="110067"/>
                </a:lnTo>
                <a:lnTo>
                  <a:pt x="177800" y="127000"/>
                </a:lnTo>
                <a:lnTo>
                  <a:pt x="186267" y="143934"/>
                </a:lnTo>
                <a:lnTo>
                  <a:pt x="186267" y="160867"/>
                </a:lnTo>
                <a:lnTo>
                  <a:pt x="194733" y="177800"/>
                </a:lnTo>
                <a:lnTo>
                  <a:pt x="203200" y="203200"/>
                </a:lnTo>
                <a:lnTo>
                  <a:pt x="203200" y="220134"/>
                </a:lnTo>
                <a:lnTo>
                  <a:pt x="203200" y="237067"/>
                </a:lnTo>
                <a:lnTo>
                  <a:pt x="203200" y="254000"/>
                </a:lnTo>
                <a:lnTo>
                  <a:pt x="203200" y="262467"/>
                </a:lnTo>
                <a:lnTo>
                  <a:pt x="194733" y="279400"/>
                </a:lnTo>
                <a:lnTo>
                  <a:pt x="186267" y="287867"/>
                </a:lnTo>
                <a:lnTo>
                  <a:pt x="177800" y="304800"/>
                </a:lnTo>
                <a:lnTo>
                  <a:pt x="169333" y="304800"/>
                </a:lnTo>
                <a:lnTo>
                  <a:pt x="152400" y="313267"/>
                </a:lnTo>
                <a:lnTo>
                  <a:pt x="135467" y="321734"/>
                </a:lnTo>
                <a:lnTo>
                  <a:pt x="118533" y="321734"/>
                </a:lnTo>
                <a:lnTo>
                  <a:pt x="101600" y="321734"/>
                </a:lnTo>
                <a:lnTo>
                  <a:pt x="76200" y="321734"/>
                </a:lnTo>
                <a:lnTo>
                  <a:pt x="67733" y="321734"/>
                </a:lnTo>
                <a:lnTo>
                  <a:pt x="50800" y="313267"/>
                </a:lnTo>
                <a:lnTo>
                  <a:pt x="42333" y="313267"/>
                </a:lnTo>
                <a:lnTo>
                  <a:pt x="42333" y="313267"/>
                </a:lnTo>
                <a:lnTo>
                  <a:pt x="33867" y="304800"/>
                </a:lnTo>
                <a:lnTo>
                  <a:pt x="33867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701800" y="2853267"/>
            <a:ext cx="1540934" cy="93134"/>
          </a:xfrm>
          <a:custGeom>
            <a:avLst/>
            <a:gdLst/>
            <a:ahLst/>
            <a:cxnLst/>
            <a:rect l="0" t="0" r="0" b="0"/>
            <a:pathLst>
              <a:path w="1540934" h="93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8466"/>
                </a:lnTo>
                <a:lnTo>
                  <a:pt x="76200" y="8466"/>
                </a:lnTo>
                <a:lnTo>
                  <a:pt x="101600" y="8466"/>
                </a:lnTo>
                <a:lnTo>
                  <a:pt x="118533" y="8466"/>
                </a:lnTo>
                <a:lnTo>
                  <a:pt x="143933" y="8466"/>
                </a:lnTo>
                <a:lnTo>
                  <a:pt x="169333" y="8466"/>
                </a:lnTo>
                <a:lnTo>
                  <a:pt x="194733" y="8466"/>
                </a:lnTo>
                <a:lnTo>
                  <a:pt x="228600" y="16933"/>
                </a:lnTo>
                <a:lnTo>
                  <a:pt x="254000" y="16933"/>
                </a:lnTo>
                <a:lnTo>
                  <a:pt x="287867" y="16933"/>
                </a:lnTo>
                <a:lnTo>
                  <a:pt x="321733" y="16933"/>
                </a:lnTo>
                <a:lnTo>
                  <a:pt x="355600" y="16933"/>
                </a:lnTo>
                <a:lnTo>
                  <a:pt x="389467" y="25400"/>
                </a:lnTo>
                <a:lnTo>
                  <a:pt x="431800" y="25400"/>
                </a:lnTo>
                <a:lnTo>
                  <a:pt x="465667" y="25400"/>
                </a:lnTo>
                <a:lnTo>
                  <a:pt x="508000" y="33866"/>
                </a:lnTo>
                <a:lnTo>
                  <a:pt x="550333" y="33866"/>
                </a:lnTo>
                <a:lnTo>
                  <a:pt x="592667" y="33866"/>
                </a:lnTo>
                <a:lnTo>
                  <a:pt x="635000" y="42333"/>
                </a:lnTo>
                <a:lnTo>
                  <a:pt x="677333" y="42333"/>
                </a:lnTo>
                <a:lnTo>
                  <a:pt x="719667" y="50800"/>
                </a:lnTo>
                <a:lnTo>
                  <a:pt x="762000" y="50800"/>
                </a:lnTo>
                <a:lnTo>
                  <a:pt x="804333" y="50800"/>
                </a:lnTo>
                <a:lnTo>
                  <a:pt x="855133" y="59266"/>
                </a:lnTo>
                <a:lnTo>
                  <a:pt x="897467" y="59266"/>
                </a:lnTo>
                <a:lnTo>
                  <a:pt x="948267" y="67733"/>
                </a:lnTo>
                <a:lnTo>
                  <a:pt x="990600" y="67733"/>
                </a:lnTo>
                <a:lnTo>
                  <a:pt x="1041400" y="67733"/>
                </a:lnTo>
                <a:lnTo>
                  <a:pt x="1092200" y="67733"/>
                </a:lnTo>
                <a:lnTo>
                  <a:pt x="1134533" y="76200"/>
                </a:lnTo>
                <a:lnTo>
                  <a:pt x="1185333" y="76200"/>
                </a:lnTo>
                <a:lnTo>
                  <a:pt x="1227667" y="76200"/>
                </a:lnTo>
                <a:lnTo>
                  <a:pt x="1278467" y="76200"/>
                </a:lnTo>
                <a:lnTo>
                  <a:pt x="1320800" y="84666"/>
                </a:lnTo>
                <a:lnTo>
                  <a:pt x="1363133" y="84666"/>
                </a:lnTo>
                <a:lnTo>
                  <a:pt x="1413933" y="84666"/>
                </a:lnTo>
                <a:lnTo>
                  <a:pt x="1447800" y="93133"/>
                </a:lnTo>
                <a:lnTo>
                  <a:pt x="1481667" y="93133"/>
                </a:lnTo>
                <a:lnTo>
                  <a:pt x="1515533" y="93133"/>
                </a:lnTo>
                <a:lnTo>
                  <a:pt x="1515533" y="93133"/>
                </a:lnTo>
                <a:lnTo>
                  <a:pt x="1540933" y="93133"/>
                </a:lnTo>
                <a:lnTo>
                  <a:pt x="1540933" y="93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794933" y="2997200"/>
            <a:ext cx="194735" cy="465668"/>
          </a:xfrm>
          <a:custGeom>
            <a:avLst/>
            <a:gdLst/>
            <a:ahLst/>
            <a:cxnLst/>
            <a:rect l="0" t="0" r="0" b="0"/>
            <a:pathLst>
              <a:path w="194735" h="4656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0" y="59267"/>
                </a:lnTo>
                <a:lnTo>
                  <a:pt x="0" y="67733"/>
                </a:lnTo>
                <a:lnTo>
                  <a:pt x="0" y="93133"/>
                </a:lnTo>
                <a:lnTo>
                  <a:pt x="0" y="110067"/>
                </a:lnTo>
                <a:lnTo>
                  <a:pt x="8467" y="135467"/>
                </a:lnTo>
                <a:lnTo>
                  <a:pt x="8467" y="152400"/>
                </a:lnTo>
                <a:lnTo>
                  <a:pt x="16934" y="169333"/>
                </a:lnTo>
                <a:lnTo>
                  <a:pt x="25400" y="186267"/>
                </a:lnTo>
                <a:lnTo>
                  <a:pt x="33867" y="203200"/>
                </a:lnTo>
                <a:lnTo>
                  <a:pt x="42334" y="211667"/>
                </a:lnTo>
                <a:lnTo>
                  <a:pt x="59267" y="220133"/>
                </a:lnTo>
                <a:lnTo>
                  <a:pt x="67734" y="220133"/>
                </a:lnTo>
                <a:lnTo>
                  <a:pt x="84667" y="220133"/>
                </a:lnTo>
                <a:lnTo>
                  <a:pt x="93134" y="220133"/>
                </a:lnTo>
                <a:lnTo>
                  <a:pt x="110067" y="220133"/>
                </a:lnTo>
                <a:lnTo>
                  <a:pt x="118534" y="211667"/>
                </a:lnTo>
                <a:lnTo>
                  <a:pt x="127000" y="203200"/>
                </a:lnTo>
                <a:lnTo>
                  <a:pt x="135467" y="194733"/>
                </a:lnTo>
                <a:lnTo>
                  <a:pt x="143934" y="177800"/>
                </a:lnTo>
                <a:lnTo>
                  <a:pt x="143934" y="160867"/>
                </a:lnTo>
                <a:lnTo>
                  <a:pt x="152400" y="143933"/>
                </a:lnTo>
                <a:lnTo>
                  <a:pt x="152400" y="127000"/>
                </a:lnTo>
                <a:lnTo>
                  <a:pt x="152400" y="101600"/>
                </a:lnTo>
                <a:lnTo>
                  <a:pt x="152400" y="93133"/>
                </a:lnTo>
                <a:lnTo>
                  <a:pt x="152400" y="76200"/>
                </a:lnTo>
                <a:lnTo>
                  <a:pt x="152400" y="67733"/>
                </a:lnTo>
                <a:lnTo>
                  <a:pt x="152400" y="59267"/>
                </a:lnTo>
                <a:lnTo>
                  <a:pt x="152400" y="59267"/>
                </a:lnTo>
                <a:lnTo>
                  <a:pt x="152400" y="59267"/>
                </a:lnTo>
                <a:lnTo>
                  <a:pt x="152400" y="59267"/>
                </a:lnTo>
                <a:lnTo>
                  <a:pt x="152400" y="59267"/>
                </a:lnTo>
                <a:lnTo>
                  <a:pt x="152400" y="67733"/>
                </a:lnTo>
                <a:lnTo>
                  <a:pt x="152400" y="84667"/>
                </a:lnTo>
                <a:lnTo>
                  <a:pt x="160867" y="101600"/>
                </a:lnTo>
                <a:lnTo>
                  <a:pt x="160867" y="118533"/>
                </a:lnTo>
                <a:lnTo>
                  <a:pt x="169334" y="143933"/>
                </a:lnTo>
                <a:lnTo>
                  <a:pt x="169334" y="160867"/>
                </a:lnTo>
                <a:lnTo>
                  <a:pt x="177800" y="186267"/>
                </a:lnTo>
                <a:lnTo>
                  <a:pt x="177800" y="211667"/>
                </a:lnTo>
                <a:lnTo>
                  <a:pt x="186267" y="237067"/>
                </a:lnTo>
                <a:lnTo>
                  <a:pt x="194734" y="262467"/>
                </a:lnTo>
                <a:lnTo>
                  <a:pt x="194734" y="287867"/>
                </a:lnTo>
                <a:lnTo>
                  <a:pt x="194734" y="313267"/>
                </a:lnTo>
                <a:lnTo>
                  <a:pt x="194734" y="338667"/>
                </a:lnTo>
                <a:lnTo>
                  <a:pt x="186267" y="364067"/>
                </a:lnTo>
                <a:lnTo>
                  <a:pt x="186267" y="381000"/>
                </a:lnTo>
                <a:lnTo>
                  <a:pt x="177800" y="397933"/>
                </a:lnTo>
                <a:lnTo>
                  <a:pt x="160867" y="414867"/>
                </a:lnTo>
                <a:lnTo>
                  <a:pt x="152400" y="431800"/>
                </a:lnTo>
                <a:lnTo>
                  <a:pt x="135467" y="440267"/>
                </a:lnTo>
                <a:lnTo>
                  <a:pt x="127000" y="457200"/>
                </a:lnTo>
                <a:lnTo>
                  <a:pt x="110067" y="457200"/>
                </a:lnTo>
                <a:lnTo>
                  <a:pt x="101600" y="465667"/>
                </a:lnTo>
                <a:lnTo>
                  <a:pt x="84667" y="457200"/>
                </a:lnTo>
                <a:lnTo>
                  <a:pt x="76200" y="448733"/>
                </a:lnTo>
                <a:lnTo>
                  <a:pt x="67734" y="431800"/>
                </a:lnTo>
                <a:lnTo>
                  <a:pt x="67734" y="414867"/>
                </a:lnTo>
                <a:lnTo>
                  <a:pt x="67734" y="414867"/>
                </a:lnTo>
                <a:lnTo>
                  <a:pt x="59267" y="389467"/>
                </a:lnTo>
                <a:lnTo>
                  <a:pt x="59267" y="389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032000" y="2937933"/>
            <a:ext cx="152401" cy="160868"/>
          </a:xfrm>
          <a:custGeom>
            <a:avLst/>
            <a:gdLst/>
            <a:ahLst/>
            <a:cxnLst/>
            <a:rect l="0" t="0" r="0" b="0"/>
            <a:pathLst>
              <a:path w="152401" h="160868">
                <a:moveTo>
                  <a:pt x="0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67733" y="8467"/>
                </a:lnTo>
                <a:lnTo>
                  <a:pt x="76200" y="8467"/>
                </a:lnTo>
                <a:lnTo>
                  <a:pt x="84667" y="25400"/>
                </a:lnTo>
                <a:lnTo>
                  <a:pt x="93133" y="33867"/>
                </a:lnTo>
                <a:lnTo>
                  <a:pt x="93133" y="50800"/>
                </a:lnTo>
                <a:lnTo>
                  <a:pt x="93133" y="67734"/>
                </a:lnTo>
                <a:lnTo>
                  <a:pt x="93133" y="84667"/>
                </a:lnTo>
                <a:lnTo>
                  <a:pt x="93133" y="101600"/>
                </a:lnTo>
                <a:lnTo>
                  <a:pt x="93133" y="110067"/>
                </a:lnTo>
                <a:lnTo>
                  <a:pt x="76200" y="118534"/>
                </a:lnTo>
                <a:lnTo>
                  <a:pt x="76200" y="127000"/>
                </a:lnTo>
                <a:lnTo>
                  <a:pt x="67733" y="135467"/>
                </a:lnTo>
                <a:lnTo>
                  <a:pt x="59267" y="135467"/>
                </a:lnTo>
                <a:lnTo>
                  <a:pt x="50800" y="135467"/>
                </a:lnTo>
                <a:lnTo>
                  <a:pt x="42333" y="135467"/>
                </a:lnTo>
                <a:lnTo>
                  <a:pt x="33867" y="135467"/>
                </a:lnTo>
                <a:lnTo>
                  <a:pt x="25400" y="127000"/>
                </a:lnTo>
                <a:lnTo>
                  <a:pt x="16933" y="118534"/>
                </a:lnTo>
                <a:lnTo>
                  <a:pt x="16933" y="118534"/>
                </a:lnTo>
                <a:lnTo>
                  <a:pt x="16933" y="101600"/>
                </a:lnTo>
                <a:lnTo>
                  <a:pt x="16933" y="93134"/>
                </a:lnTo>
                <a:lnTo>
                  <a:pt x="16933" y="84667"/>
                </a:lnTo>
                <a:lnTo>
                  <a:pt x="25400" y="84667"/>
                </a:lnTo>
                <a:lnTo>
                  <a:pt x="33867" y="76200"/>
                </a:lnTo>
                <a:lnTo>
                  <a:pt x="42333" y="76200"/>
                </a:lnTo>
                <a:lnTo>
                  <a:pt x="50800" y="84667"/>
                </a:lnTo>
                <a:lnTo>
                  <a:pt x="67733" y="84667"/>
                </a:lnTo>
                <a:lnTo>
                  <a:pt x="76200" y="101600"/>
                </a:lnTo>
                <a:lnTo>
                  <a:pt x="93133" y="101600"/>
                </a:lnTo>
                <a:lnTo>
                  <a:pt x="110067" y="118534"/>
                </a:lnTo>
                <a:lnTo>
                  <a:pt x="118533" y="127000"/>
                </a:lnTo>
                <a:lnTo>
                  <a:pt x="127000" y="135467"/>
                </a:lnTo>
                <a:lnTo>
                  <a:pt x="135467" y="143934"/>
                </a:lnTo>
                <a:lnTo>
                  <a:pt x="135467" y="143934"/>
                </a:lnTo>
                <a:lnTo>
                  <a:pt x="143933" y="152400"/>
                </a:lnTo>
                <a:lnTo>
                  <a:pt x="152400" y="152400"/>
                </a:lnTo>
                <a:lnTo>
                  <a:pt x="152400" y="160867"/>
                </a:lnTo>
                <a:lnTo>
                  <a:pt x="152400" y="160867"/>
                </a:lnTo>
                <a:lnTo>
                  <a:pt x="152400" y="160867"/>
                </a:lnTo>
                <a:lnTo>
                  <a:pt x="152400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150533" y="3208867"/>
            <a:ext cx="160868" cy="8467"/>
          </a:xfrm>
          <a:custGeom>
            <a:avLst/>
            <a:gdLst/>
            <a:ahLst/>
            <a:cxnLst/>
            <a:rect l="0" t="0" r="0" b="0"/>
            <a:pathLst>
              <a:path w="160868" h="8467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8466"/>
                </a:lnTo>
                <a:lnTo>
                  <a:pt x="50800" y="8466"/>
                </a:lnTo>
                <a:lnTo>
                  <a:pt x="67734" y="8466"/>
                </a:lnTo>
                <a:lnTo>
                  <a:pt x="84667" y="8466"/>
                </a:lnTo>
                <a:lnTo>
                  <a:pt x="101600" y="8466"/>
                </a:lnTo>
                <a:lnTo>
                  <a:pt x="118534" y="8466"/>
                </a:lnTo>
                <a:lnTo>
                  <a:pt x="135467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404533" y="3039533"/>
            <a:ext cx="143935" cy="262468"/>
          </a:xfrm>
          <a:custGeom>
            <a:avLst/>
            <a:gdLst/>
            <a:ahLst/>
            <a:cxnLst/>
            <a:rect l="0" t="0" r="0" b="0"/>
            <a:pathLst>
              <a:path w="143935" h="262468">
                <a:moveTo>
                  <a:pt x="135467" y="50800"/>
                </a:moveTo>
                <a:lnTo>
                  <a:pt x="135467" y="42334"/>
                </a:lnTo>
                <a:lnTo>
                  <a:pt x="127000" y="42334"/>
                </a:lnTo>
                <a:lnTo>
                  <a:pt x="127000" y="33867"/>
                </a:lnTo>
                <a:lnTo>
                  <a:pt x="127000" y="25400"/>
                </a:lnTo>
                <a:lnTo>
                  <a:pt x="118534" y="16934"/>
                </a:lnTo>
                <a:lnTo>
                  <a:pt x="110067" y="8467"/>
                </a:lnTo>
                <a:lnTo>
                  <a:pt x="101600" y="0"/>
                </a:lnTo>
                <a:lnTo>
                  <a:pt x="84667" y="0"/>
                </a:lnTo>
                <a:lnTo>
                  <a:pt x="76200" y="0"/>
                </a:lnTo>
                <a:lnTo>
                  <a:pt x="59267" y="0"/>
                </a:lnTo>
                <a:lnTo>
                  <a:pt x="42334" y="0"/>
                </a:lnTo>
                <a:lnTo>
                  <a:pt x="25400" y="8467"/>
                </a:lnTo>
                <a:lnTo>
                  <a:pt x="16934" y="16934"/>
                </a:lnTo>
                <a:lnTo>
                  <a:pt x="8467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50800"/>
                </a:lnTo>
                <a:lnTo>
                  <a:pt x="8467" y="59267"/>
                </a:lnTo>
                <a:lnTo>
                  <a:pt x="16934" y="67734"/>
                </a:lnTo>
                <a:lnTo>
                  <a:pt x="33867" y="84667"/>
                </a:lnTo>
                <a:lnTo>
                  <a:pt x="50800" y="101600"/>
                </a:lnTo>
                <a:lnTo>
                  <a:pt x="67734" y="118534"/>
                </a:lnTo>
                <a:lnTo>
                  <a:pt x="84667" y="135467"/>
                </a:lnTo>
                <a:lnTo>
                  <a:pt x="101600" y="152400"/>
                </a:lnTo>
                <a:lnTo>
                  <a:pt x="118534" y="169334"/>
                </a:lnTo>
                <a:lnTo>
                  <a:pt x="127000" y="186267"/>
                </a:lnTo>
                <a:lnTo>
                  <a:pt x="135467" y="203200"/>
                </a:lnTo>
                <a:lnTo>
                  <a:pt x="143934" y="211667"/>
                </a:lnTo>
                <a:lnTo>
                  <a:pt x="143934" y="228600"/>
                </a:lnTo>
                <a:lnTo>
                  <a:pt x="143934" y="237067"/>
                </a:lnTo>
                <a:lnTo>
                  <a:pt x="135467" y="245534"/>
                </a:lnTo>
                <a:lnTo>
                  <a:pt x="127000" y="254000"/>
                </a:lnTo>
                <a:lnTo>
                  <a:pt x="118534" y="262467"/>
                </a:lnTo>
                <a:lnTo>
                  <a:pt x="110067" y="262467"/>
                </a:lnTo>
                <a:lnTo>
                  <a:pt x="93134" y="262467"/>
                </a:lnTo>
                <a:lnTo>
                  <a:pt x="84667" y="262467"/>
                </a:lnTo>
                <a:lnTo>
                  <a:pt x="67734" y="254000"/>
                </a:lnTo>
                <a:lnTo>
                  <a:pt x="59267" y="245534"/>
                </a:lnTo>
                <a:lnTo>
                  <a:pt x="50800" y="237067"/>
                </a:lnTo>
                <a:lnTo>
                  <a:pt x="50800" y="220134"/>
                </a:lnTo>
                <a:lnTo>
                  <a:pt x="42334" y="203200"/>
                </a:lnTo>
                <a:lnTo>
                  <a:pt x="42334" y="186267"/>
                </a:lnTo>
                <a:lnTo>
                  <a:pt x="42334" y="169334"/>
                </a:lnTo>
                <a:lnTo>
                  <a:pt x="42334" y="152400"/>
                </a:lnTo>
                <a:lnTo>
                  <a:pt x="50800" y="135467"/>
                </a:lnTo>
                <a:lnTo>
                  <a:pt x="59267" y="118534"/>
                </a:lnTo>
                <a:lnTo>
                  <a:pt x="76200" y="101600"/>
                </a:lnTo>
                <a:lnTo>
                  <a:pt x="84667" y="93134"/>
                </a:lnTo>
                <a:lnTo>
                  <a:pt x="101600" y="76200"/>
                </a:lnTo>
                <a:lnTo>
                  <a:pt x="110067" y="67734"/>
                </a:lnTo>
                <a:lnTo>
                  <a:pt x="118534" y="67734"/>
                </a:lnTo>
                <a:lnTo>
                  <a:pt x="118534" y="67734"/>
                </a:lnTo>
                <a:lnTo>
                  <a:pt x="127000" y="59267"/>
                </a:lnTo>
                <a:lnTo>
                  <a:pt x="127000" y="59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599267" y="3115733"/>
            <a:ext cx="152401" cy="364068"/>
          </a:xfrm>
          <a:custGeom>
            <a:avLst/>
            <a:gdLst/>
            <a:ahLst/>
            <a:cxnLst/>
            <a:rect l="0" t="0" r="0" b="0"/>
            <a:pathLst>
              <a:path w="152401" h="364068">
                <a:moveTo>
                  <a:pt x="8466" y="8467"/>
                </a:moveTo>
                <a:lnTo>
                  <a:pt x="8466" y="16934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0" y="127000"/>
                </a:lnTo>
                <a:lnTo>
                  <a:pt x="8466" y="143934"/>
                </a:lnTo>
                <a:lnTo>
                  <a:pt x="8466" y="160867"/>
                </a:lnTo>
                <a:lnTo>
                  <a:pt x="16933" y="169334"/>
                </a:lnTo>
                <a:lnTo>
                  <a:pt x="25400" y="177800"/>
                </a:lnTo>
                <a:lnTo>
                  <a:pt x="33866" y="177800"/>
                </a:lnTo>
                <a:lnTo>
                  <a:pt x="42333" y="186267"/>
                </a:lnTo>
                <a:lnTo>
                  <a:pt x="50800" y="177800"/>
                </a:lnTo>
                <a:lnTo>
                  <a:pt x="67733" y="177800"/>
                </a:lnTo>
                <a:lnTo>
                  <a:pt x="76200" y="169334"/>
                </a:lnTo>
                <a:lnTo>
                  <a:pt x="84666" y="160867"/>
                </a:lnTo>
                <a:lnTo>
                  <a:pt x="93133" y="152400"/>
                </a:lnTo>
                <a:lnTo>
                  <a:pt x="93133" y="135467"/>
                </a:lnTo>
                <a:lnTo>
                  <a:pt x="101600" y="118534"/>
                </a:lnTo>
                <a:lnTo>
                  <a:pt x="110066" y="101600"/>
                </a:lnTo>
                <a:lnTo>
                  <a:pt x="110066" y="84667"/>
                </a:lnTo>
                <a:lnTo>
                  <a:pt x="110066" y="67734"/>
                </a:lnTo>
                <a:lnTo>
                  <a:pt x="118533" y="50800"/>
                </a:lnTo>
                <a:lnTo>
                  <a:pt x="118533" y="33867"/>
                </a:lnTo>
                <a:lnTo>
                  <a:pt x="118533" y="16934"/>
                </a:lnTo>
                <a:lnTo>
                  <a:pt x="110066" y="8467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8467"/>
                </a:lnTo>
                <a:lnTo>
                  <a:pt x="118533" y="25400"/>
                </a:lnTo>
                <a:lnTo>
                  <a:pt x="118533" y="33867"/>
                </a:lnTo>
                <a:lnTo>
                  <a:pt x="127000" y="50800"/>
                </a:lnTo>
                <a:lnTo>
                  <a:pt x="127000" y="67734"/>
                </a:lnTo>
                <a:lnTo>
                  <a:pt x="135466" y="84667"/>
                </a:lnTo>
                <a:lnTo>
                  <a:pt x="143933" y="110067"/>
                </a:lnTo>
                <a:lnTo>
                  <a:pt x="143933" y="127000"/>
                </a:lnTo>
                <a:lnTo>
                  <a:pt x="143933" y="143934"/>
                </a:lnTo>
                <a:lnTo>
                  <a:pt x="152400" y="169334"/>
                </a:lnTo>
                <a:lnTo>
                  <a:pt x="152400" y="186267"/>
                </a:lnTo>
                <a:lnTo>
                  <a:pt x="152400" y="220134"/>
                </a:lnTo>
                <a:lnTo>
                  <a:pt x="152400" y="237067"/>
                </a:lnTo>
                <a:lnTo>
                  <a:pt x="152400" y="262467"/>
                </a:lnTo>
                <a:lnTo>
                  <a:pt x="152400" y="279400"/>
                </a:lnTo>
                <a:lnTo>
                  <a:pt x="143933" y="304800"/>
                </a:lnTo>
                <a:lnTo>
                  <a:pt x="135466" y="321734"/>
                </a:lnTo>
                <a:lnTo>
                  <a:pt x="127000" y="330200"/>
                </a:lnTo>
                <a:lnTo>
                  <a:pt x="110066" y="347134"/>
                </a:lnTo>
                <a:lnTo>
                  <a:pt x="101600" y="355600"/>
                </a:lnTo>
                <a:lnTo>
                  <a:pt x="84666" y="364067"/>
                </a:lnTo>
                <a:lnTo>
                  <a:pt x="67733" y="364067"/>
                </a:lnTo>
                <a:lnTo>
                  <a:pt x="59266" y="364067"/>
                </a:lnTo>
                <a:lnTo>
                  <a:pt x="42333" y="364067"/>
                </a:lnTo>
                <a:lnTo>
                  <a:pt x="33866" y="355600"/>
                </a:lnTo>
                <a:lnTo>
                  <a:pt x="25400" y="338667"/>
                </a:lnTo>
                <a:lnTo>
                  <a:pt x="25400" y="321734"/>
                </a:lnTo>
                <a:lnTo>
                  <a:pt x="16933" y="304800"/>
                </a:lnTo>
                <a:lnTo>
                  <a:pt x="16933" y="304800"/>
                </a:lnTo>
                <a:lnTo>
                  <a:pt x="25400" y="287867"/>
                </a:lnTo>
                <a:lnTo>
                  <a:pt x="25400" y="287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878667" y="3107267"/>
            <a:ext cx="16934" cy="228601"/>
          </a:xfrm>
          <a:custGeom>
            <a:avLst/>
            <a:gdLst/>
            <a:ahLst/>
            <a:cxnLst/>
            <a:rect l="0" t="0" r="0" b="0"/>
            <a:pathLst>
              <a:path w="16934" h="228601">
                <a:moveTo>
                  <a:pt x="8466" y="0"/>
                </a:moveTo>
                <a:lnTo>
                  <a:pt x="8466" y="0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33866"/>
                </a:lnTo>
                <a:lnTo>
                  <a:pt x="16933" y="50800"/>
                </a:lnTo>
                <a:lnTo>
                  <a:pt x="16933" y="67733"/>
                </a:lnTo>
                <a:lnTo>
                  <a:pt x="16933" y="93133"/>
                </a:lnTo>
                <a:lnTo>
                  <a:pt x="16933" y="118533"/>
                </a:lnTo>
                <a:lnTo>
                  <a:pt x="16933" y="135466"/>
                </a:lnTo>
                <a:lnTo>
                  <a:pt x="16933" y="160866"/>
                </a:lnTo>
                <a:lnTo>
                  <a:pt x="16933" y="177800"/>
                </a:lnTo>
                <a:lnTo>
                  <a:pt x="16933" y="194733"/>
                </a:lnTo>
                <a:lnTo>
                  <a:pt x="16933" y="203200"/>
                </a:lnTo>
                <a:lnTo>
                  <a:pt x="16933" y="211666"/>
                </a:lnTo>
                <a:lnTo>
                  <a:pt x="16933" y="220133"/>
                </a:lnTo>
                <a:lnTo>
                  <a:pt x="8466" y="220133"/>
                </a:lnTo>
                <a:lnTo>
                  <a:pt x="8466" y="220133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802467" y="3200400"/>
            <a:ext cx="152401" cy="33868"/>
          </a:xfrm>
          <a:custGeom>
            <a:avLst/>
            <a:gdLst/>
            <a:ahLst/>
            <a:cxnLst/>
            <a:rect l="0" t="0" r="0" b="0"/>
            <a:pathLst>
              <a:path w="152401" h="33868">
                <a:moveTo>
                  <a:pt x="0" y="33867"/>
                </a:moveTo>
                <a:lnTo>
                  <a:pt x="0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16933" y="25400"/>
                </a:lnTo>
                <a:lnTo>
                  <a:pt x="25400" y="25400"/>
                </a:lnTo>
                <a:lnTo>
                  <a:pt x="42333" y="25400"/>
                </a:lnTo>
                <a:lnTo>
                  <a:pt x="59266" y="25400"/>
                </a:lnTo>
                <a:lnTo>
                  <a:pt x="84666" y="16933"/>
                </a:lnTo>
                <a:lnTo>
                  <a:pt x="101600" y="16933"/>
                </a:lnTo>
                <a:lnTo>
                  <a:pt x="118533" y="8467"/>
                </a:lnTo>
                <a:lnTo>
                  <a:pt x="135466" y="8467"/>
                </a:lnTo>
                <a:lnTo>
                  <a:pt x="135466" y="8467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048000" y="3090333"/>
            <a:ext cx="8468" cy="245535"/>
          </a:xfrm>
          <a:custGeom>
            <a:avLst/>
            <a:gdLst/>
            <a:ahLst/>
            <a:cxnLst/>
            <a:rect l="0" t="0" r="0" b="0"/>
            <a:pathLst>
              <a:path w="8468" h="2455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8467" y="25400"/>
                </a:lnTo>
                <a:lnTo>
                  <a:pt x="8467" y="50800"/>
                </a:lnTo>
                <a:lnTo>
                  <a:pt x="8467" y="67734"/>
                </a:lnTo>
                <a:lnTo>
                  <a:pt x="8467" y="93134"/>
                </a:lnTo>
                <a:lnTo>
                  <a:pt x="8467" y="118534"/>
                </a:lnTo>
                <a:lnTo>
                  <a:pt x="8467" y="143934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194734"/>
                </a:lnTo>
                <a:lnTo>
                  <a:pt x="8467" y="211667"/>
                </a:lnTo>
                <a:lnTo>
                  <a:pt x="8467" y="228600"/>
                </a:lnTo>
                <a:lnTo>
                  <a:pt x="0" y="237067"/>
                </a:lnTo>
                <a:lnTo>
                  <a:pt x="0" y="245534"/>
                </a:lnTo>
                <a:lnTo>
                  <a:pt x="0" y="245534"/>
                </a:lnTo>
                <a:lnTo>
                  <a:pt x="0" y="245534"/>
                </a:lnTo>
                <a:lnTo>
                  <a:pt x="0" y="245534"/>
                </a:lnTo>
                <a:lnTo>
                  <a:pt x="0" y="245534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141133" y="3081867"/>
            <a:ext cx="211668" cy="237067"/>
          </a:xfrm>
          <a:custGeom>
            <a:avLst/>
            <a:gdLst/>
            <a:ahLst/>
            <a:cxnLst/>
            <a:rect l="0" t="0" r="0" b="0"/>
            <a:pathLst>
              <a:path w="211668" h="237067">
                <a:moveTo>
                  <a:pt x="16934" y="16933"/>
                </a:moveTo>
                <a:lnTo>
                  <a:pt x="16934" y="16933"/>
                </a:lnTo>
                <a:lnTo>
                  <a:pt x="25400" y="16933"/>
                </a:lnTo>
                <a:lnTo>
                  <a:pt x="25400" y="8466"/>
                </a:lnTo>
                <a:lnTo>
                  <a:pt x="33867" y="8466"/>
                </a:lnTo>
                <a:lnTo>
                  <a:pt x="42334" y="8466"/>
                </a:lnTo>
                <a:lnTo>
                  <a:pt x="50800" y="0"/>
                </a:lnTo>
                <a:lnTo>
                  <a:pt x="67734" y="0"/>
                </a:lnTo>
                <a:lnTo>
                  <a:pt x="76200" y="8466"/>
                </a:lnTo>
                <a:lnTo>
                  <a:pt x="93134" y="8466"/>
                </a:lnTo>
                <a:lnTo>
                  <a:pt x="101600" y="16933"/>
                </a:lnTo>
                <a:lnTo>
                  <a:pt x="118534" y="25400"/>
                </a:lnTo>
                <a:lnTo>
                  <a:pt x="127000" y="42333"/>
                </a:lnTo>
                <a:lnTo>
                  <a:pt x="135467" y="59266"/>
                </a:lnTo>
                <a:lnTo>
                  <a:pt x="135467" y="76200"/>
                </a:lnTo>
                <a:lnTo>
                  <a:pt x="135467" y="101600"/>
                </a:lnTo>
                <a:lnTo>
                  <a:pt x="127000" y="118533"/>
                </a:lnTo>
                <a:lnTo>
                  <a:pt x="118534" y="135466"/>
                </a:lnTo>
                <a:lnTo>
                  <a:pt x="110067" y="152400"/>
                </a:lnTo>
                <a:lnTo>
                  <a:pt x="93134" y="160866"/>
                </a:lnTo>
                <a:lnTo>
                  <a:pt x="84667" y="177800"/>
                </a:lnTo>
                <a:lnTo>
                  <a:pt x="67734" y="186266"/>
                </a:lnTo>
                <a:lnTo>
                  <a:pt x="50800" y="194733"/>
                </a:lnTo>
                <a:lnTo>
                  <a:pt x="42334" y="194733"/>
                </a:lnTo>
                <a:lnTo>
                  <a:pt x="25400" y="194733"/>
                </a:lnTo>
                <a:lnTo>
                  <a:pt x="16934" y="194733"/>
                </a:lnTo>
                <a:lnTo>
                  <a:pt x="8467" y="194733"/>
                </a:lnTo>
                <a:lnTo>
                  <a:pt x="0" y="186266"/>
                </a:lnTo>
                <a:lnTo>
                  <a:pt x="0" y="186266"/>
                </a:lnTo>
                <a:lnTo>
                  <a:pt x="0" y="177800"/>
                </a:lnTo>
                <a:lnTo>
                  <a:pt x="0" y="169333"/>
                </a:lnTo>
                <a:lnTo>
                  <a:pt x="0" y="152400"/>
                </a:lnTo>
                <a:lnTo>
                  <a:pt x="16934" y="143933"/>
                </a:lnTo>
                <a:lnTo>
                  <a:pt x="25400" y="135466"/>
                </a:lnTo>
                <a:lnTo>
                  <a:pt x="42334" y="127000"/>
                </a:lnTo>
                <a:lnTo>
                  <a:pt x="59267" y="127000"/>
                </a:lnTo>
                <a:lnTo>
                  <a:pt x="76200" y="127000"/>
                </a:lnTo>
                <a:lnTo>
                  <a:pt x="93134" y="127000"/>
                </a:lnTo>
                <a:lnTo>
                  <a:pt x="110067" y="135466"/>
                </a:lnTo>
                <a:lnTo>
                  <a:pt x="127000" y="152400"/>
                </a:lnTo>
                <a:lnTo>
                  <a:pt x="143934" y="160866"/>
                </a:lnTo>
                <a:lnTo>
                  <a:pt x="152400" y="177800"/>
                </a:lnTo>
                <a:lnTo>
                  <a:pt x="169334" y="186266"/>
                </a:lnTo>
                <a:lnTo>
                  <a:pt x="177800" y="194733"/>
                </a:lnTo>
                <a:lnTo>
                  <a:pt x="186267" y="203200"/>
                </a:lnTo>
                <a:lnTo>
                  <a:pt x="194734" y="220133"/>
                </a:lnTo>
                <a:lnTo>
                  <a:pt x="203200" y="220133"/>
                </a:lnTo>
                <a:lnTo>
                  <a:pt x="203200" y="228600"/>
                </a:lnTo>
                <a:lnTo>
                  <a:pt x="203200" y="228600"/>
                </a:lnTo>
                <a:lnTo>
                  <a:pt x="211667" y="237066"/>
                </a:lnTo>
                <a:lnTo>
                  <a:pt x="211667" y="237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48733" y="1159933"/>
            <a:ext cx="3420535" cy="76201"/>
          </a:xfrm>
          <a:custGeom>
            <a:avLst/>
            <a:gdLst/>
            <a:ahLst/>
            <a:cxnLst/>
            <a:rect l="0" t="0" r="0" b="0"/>
            <a:pathLst>
              <a:path w="3420535" h="76201">
                <a:moveTo>
                  <a:pt x="0" y="76200"/>
                </a:moveTo>
                <a:lnTo>
                  <a:pt x="0" y="76200"/>
                </a:lnTo>
                <a:lnTo>
                  <a:pt x="0" y="67734"/>
                </a:lnTo>
                <a:lnTo>
                  <a:pt x="0" y="67734"/>
                </a:lnTo>
                <a:lnTo>
                  <a:pt x="8467" y="67734"/>
                </a:lnTo>
                <a:lnTo>
                  <a:pt x="8467" y="67734"/>
                </a:lnTo>
                <a:lnTo>
                  <a:pt x="16934" y="67734"/>
                </a:lnTo>
                <a:lnTo>
                  <a:pt x="25400" y="67734"/>
                </a:lnTo>
                <a:lnTo>
                  <a:pt x="33867" y="59267"/>
                </a:lnTo>
                <a:lnTo>
                  <a:pt x="42334" y="59267"/>
                </a:lnTo>
                <a:lnTo>
                  <a:pt x="59267" y="59267"/>
                </a:lnTo>
                <a:lnTo>
                  <a:pt x="67734" y="59267"/>
                </a:lnTo>
                <a:lnTo>
                  <a:pt x="84667" y="50800"/>
                </a:lnTo>
                <a:lnTo>
                  <a:pt x="101600" y="50800"/>
                </a:lnTo>
                <a:lnTo>
                  <a:pt x="110067" y="50800"/>
                </a:lnTo>
                <a:lnTo>
                  <a:pt x="127000" y="50800"/>
                </a:lnTo>
                <a:lnTo>
                  <a:pt x="152400" y="50800"/>
                </a:lnTo>
                <a:lnTo>
                  <a:pt x="169334" y="50800"/>
                </a:lnTo>
                <a:lnTo>
                  <a:pt x="186267" y="50800"/>
                </a:lnTo>
                <a:lnTo>
                  <a:pt x="211667" y="42334"/>
                </a:lnTo>
                <a:lnTo>
                  <a:pt x="228600" y="42334"/>
                </a:lnTo>
                <a:lnTo>
                  <a:pt x="254000" y="42334"/>
                </a:lnTo>
                <a:lnTo>
                  <a:pt x="279400" y="42334"/>
                </a:lnTo>
                <a:lnTo>
                  <a:pt x="296334" y="33867"/>
                </a:lnTo>
                <a:lnTo>
                  <a:pt x="330200" y="33867"/>
                </a:lnTo>
                <a:lnTo>
                  <a:pt x="355600" y="33867"/>
                </a:lnTo>
                <a:lnTo>
                  <a:pt x="381000" y="33867"/>
                </a:lnTo>
                <a:lnTo>
                  <a:pt x="406400" y="33867"/>
                </a:lnTo>
                <a:lnTo>
                  <a:pt x="431800" y="25400"/>
                </a:lnTo>
                <a:lnTo>
                  <a:pt x="457200" y="25400"/>
                </a:lnTo>
                <a:lnTo>
                  <a:pt x="491067" y="25400"/>
                </a:lnTo>
                <a:lnTo>
                  <a:pt x="516467" y="25400"/>
                </a:lnTo>
                <a:lnTo>
                  <a:pt x="541867" y="25400"/>
                </a:lnTo>
                <a:lnTo>
                  <a:pt x="567267" y="25400"/>
                </a:lnTo>
                <a:lnTo>
                  <a:pt x="601134" y="25400"/>
                </a:lnTo>
                <a:lnTo>
                  <a:pt x="626534" y="25400"/>
                </a:lnTo>
                <a:lnTo>
                  <a:pt x="651934" y="25400"/>
                </a:lnTo>
                <a:lnTo>
                  <a:pt x="677334" y="16934"/>
                </a:lnTo>
                <a:lnTo>
                  <a:pt x="711200" y="16934"/>
                </a:lnTo>
                <a:lnTo>
                  <a:pt x="736600" y="16934"/>
                </a:lnTo>
                <a:lnTo>
                  <a:pt x="770467" y="16934"/>
                </a:lnTo>
                <a:lnTo>
                  <a:pt x="795867" y="8467"/>
                </a:lnTo>
                <a:lnTo>
                  <a:pt x="829734" y="8467"/>
                </a:lnTo>
                <a:lnTo>
                  <a:pt x="846667" y="8467"/>
                </a:lnTo>
                <a:lnTo>
                  <a:pt x="880534" y="8467"/>
                </a:lnTo>
                <a:lnTo>
                  <a:pt x="905934" y="8467"/>
                </a:lnTo>
                <a:lnTo>
                  <a:pt x="939800" y="8467"/>
                </a:lnTo>
                <a:lnTo>
                  <a:pt x="965200" y="8467"/>
                </a:lnTo>
                <a:lnTo>
                  <a:pt x="990600" y="8467"/>
                </a:lnTo>
                <a:lnTo>
                  <a:pt x="1024467" y="8467"/>
                </a:lnTo>
                <a:lnTo>
                  <a:pt x="1049867" y="8467"/>
                </a:lnTo>
                <a:lnTo>
                  <a:pt x="1083734" y="8467"/>
                </a:lnTo>
                <a:lnTo>
                  <a:pt x="1109134" y="8467"/>
                </a:lnTo>
                <a:lnTo>
                  <a:pt x="1134534" y="0"/>
                </a:lnTo>
                <a:lnTo>
                  <a:pt x="1159934" y="0"/>
                </a:lnTo>
                <a:lnTo>
                  <a:pt x="1193800" y="0"/>
                </a:lnTo>
                <a:lnTo>
                  <a:pt x="1219200" y="0"/>
                </a:lnTo>
                <a:lnTo>
                  <a:pt x="1244600" y="0"/>
                </a:lnTo>
                <a:lnTo>
                  <a:pt x="1278467" y="0"/>
                </a:lnTo>
                <a:lnTo>
                  <a:pt x="1303867" y="0"/>
                </a:lnTo>
                <a:lnTo>
                  <a:pt x="1329267" y="0"/>
                </a:lnTo>
                <a:lnTo>
                  <a:pt x="1363134" y="0"/>
                </a:lnTo>
                <a:lnTo>
                  <a:pt x="1388534" y="0"/>
                </a:lnTo>
                <a:lnTo>
                  <a:pt x="1422400" y="0"/>
                </a:lnTo>
                <a:lnTo>
                  <a:pt x="1439334" y="0"/>
                </a:lnTo>
                <a:lnTo>
                  <a:pt x="1473200" y="0"/>
                </a:lnTo>
                <a:lnTo>
                  <a:pt x="1498600" y="0"/>
                </a:lnTo>
                <a:lnTo>
                  <a:pt x="1532467" y="0"/>
                </a:lnTo>
                <a:lnTo>
                  <a:pt x="1557867" y="0"/>
                </a:lnTo>
                <a:lnTo>
                  <a:pt x="1591734" y="0"/>
                </a:lnTo>
                <a:lnTo>
                  <a:pt x="1617134" y="0"/>
                </a:lnTo>
                <a:lnTo>
                  <a:pt x="1642534" y="0"/>
                </a:lnTo>
                <a:lnTo>
                  <a:pt x="1676400" y="0"/>
                </a:lnTo>
                <a:lnTo>
                  <a:pt x="1701800" y="0"/>
                </a:lnTo>
                <a:lnTo>
                  <a:pt x="1735667" y="0"/>
                </a:lnTo>
                <a:lnTo>
                  <a:pt x="1761067" y="0"/>
                </a:lnTo>
                <a:lnTo>
                  <a:pt x="1794934" y="0"/>
                </a:lnTo>
                <a:lnTo>
                  <a:pt x="1820334" y="0"/>
                </a:lnTo>
                <a:lnTo>
                  <a:pt x="1845734" y="0"/>
                </a:lnTo>
                <a:lnTo>
                  <a:pt x="1879600" y="0"/>
                </a:lnTo>
                <a:lnTo>
                  <a:pt x="1913467" y="0"/>
                </a:lnTo>
                <a:lnTo>
                  <a:pt x="1938867" y="0"/>
                </a:lnTo>
                <a:lnTo>
                  <a:pt x="1972734" y="0"/>
                </a:lnTo>
                <a:lnTo>
                  <a:pt x="1998134" y="8467"/>
                </a:lnTo>
                <a:lnTo>
                  <a:pt x="2032000" y="8467"/>
                </a:lnTo>
                <a:lnTo>
                  <a:pt x="2057400" y="8467"/>
                </a:lnTo>
                <a:lnTo>
                  <a:pt x="2091267" y="8467"/>
                </a:lnTo>
                <a:lnTo>
                  <a:pt x="2116667" y="8467"/>
                </a:lnTo>
                <a:lnTo>
                  <a:pt x="2150534" y="8467"/>
                </a:lnTo>
                <a:lnTo>
                  <a:pt x="2184400" y="8467"/>
                </a:lnTo>
                <a:lnTo>
                  <a:pt x="2209800" y="16934"/>
                </a:lnTo>
                <a:lnTo>
                  <a:pt x="2235200" y="16934"/>
                </a:lnTo>
                <a:lnTo>
                  <a:pt x="2269067" y="16934"/>
                </a:lnTo>
                <a:lnTo>
                  <a:pt x="2294467" y="16934"/>
                </a:lnTo>
                <a:lnTo>
                  <a:pt x="2328334" y="16934"/>
                </a:lnTo>
                <a:lnTo>
                  <a:pt x="2353734" y="16934"/>
                </a:lnTo>
                <a:lnTo>
                  <a:pt x="2387600" y="16934"/>
                </a:lnTo>
                <a:lnTo>
                  <a:pt x="2413000" y="16934"/>
                </a:lnTo>
                <a:lnTo>
                  <a:pt x="2446867" y="16934"/>
                </a:lnTo>
                <a:lnTo>
                  <a:pt x="2472267" y="25400"/>
                </a:lnTo>
                <a:lnTo>
                  <a:pt x="2506134" y="25400"/>
                </a:lnTo>
                <a:lnTo>
                  <a:pt x="2531534" y="25400"/>
                </a:lnTo>
                <a:lnTo>
                  <a:pt x="2556934" y="25400"/>
                </a:lnTo>
                <a:lnTo>
                  <a:pt x="2590800" y="25400"/>
                </a:lnTo>
                <a:lnTo>
                  <a:pt x="2616200" y="25400"/>
                </a:lnTo>
                <a:lnTo>
                  <a:pt x="2641600" y="25400"/>
                </a:lnTo>
                <a:lnTo>
                  <a:pt x="2675467" y="25400"/>
                </a:lnTo>
                <a:lnTo>
                  <a:pt x="2709334" y="25400"/>
                </a:lnTo>
                <a:lnTo>
                  <a:pt x="2734734" y="25400"/>
                </a:lnTo>
                <a:lnTo>
                  <a:pt x="2760134" y="25400"/>
                </a:lnTo>
                <a:lnTo>
                  <a:pt x="2794000" y="33867"/>
                </a:lnTo>
                <a:lnTo>
                  <a:pt x="2819400" y="33867"/>
                </a:lnTo>
                <a:lnTo>
                  <a:pt x="2844800" y="33867"/>
                </a:lnTo>
                <a:lnTo>
                  <a:pt x="2878667" y="33867"/>
                </a:lnTo>
                <a:lnTo>
                  <a:pt x="2904067" y="33867"/>
                </a:lnTo>
                <a:lnTo>
                  <a:pt x="2937934" y="33867"/>
                </a:lnTo>
                <a:lnTo>
                  <a:pt x="2963334" y="33867"/>
                </a:lnTo>
                <a:lnTo>
                  <a:pt x="2997200" y="33867"/>
                </a:lnTo>
                <a:lnTo>
                  <a:pt x="3022600" y="33867"/>
                </a:lnTo>
                <a:lnTo>
                  <a:pt x="3056467" y="42334"/>
                </a:lnTo>
                <a:lnTo>
                  <a:pt x="3090334" y="42334"/>
                </a:lnTo>
                <a:lnTo>
                  <a:pt x="3124200" y="42334"/>
                </a:lnTo>
                <a:lnTo>
                  <a:pt x="3158067" y="42334"/>
                </a:lnTo>
                <a:lnTo>
                  <a:pt x="3183467" y="42334"/>
                </a:lnTo>
                <a:lnTo>
                  <a:pt x="3217334" y="42334"/>
                </a:lnTo>
                <a:lnTo>
                  <a:pt x="3251200" y="42334"/>
                </a:lnTo>
                <a:lnTo>
                  <a:pt x="3285067" y="42334"/>
                </a:lnTo>
                <a:lnTo>
                  <a:pt x="3318934" y="42334"/>
                </a:lnTo>
                <a:lnTo>
                  <a:pt x="3352800" y="42334"/>
                </a:lnTo>
                <a:lnTo>
                  <a:pt x="3386667" y="42334"/>
                </a:lnTo>
                <a:lnTo>
                  <a:pt x="3386667" y="42334"/>
                </a:lnTo>
                <a:lnTo>
                  <a:pt x="3420534" y="50800"/>
                </a:lnTo>
                <a:lnTo>
                  <a:pt x="3420534" y="50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55133" y="3860800"/>
            <a:ext cx="228601" cy="296334"/>
          </a:xfrm>
          <a:custGeom>
            <a:avLst/>
            <a:gdLst/>
            <a:ahLst/>
            <a:cxnLst/>
            <a:rect l="0" t="0" r="0" b="0"/>
            <a:pathLst>
              <a:path w="228601" h="296334">
                <a:moveTo>
                  <a:pt x="59267" y="33867"/>
                </a:moveTo>
                <a:lnTo>
                  <a:pt x="59267" y="33867"/>
                </a:lnTo>
                <a:lnTo>
                  <a:pt x="50800" y="33867"/>
                </a:lnTo>
                <a:lnTo>
                  <a:pt x="42334" y="33867"/>
                </a:lnTo>
                <a:lnTo>
                  <a:pt x="33867" y="33867"/>
                </a:lnTo>
                <a:lnTo>
                  <a:pt x="25400" y="33867"/>
                </a:lnTo>
                <a:lnTo>
                  <a:pt x="16934" y="33867"/>
                </a:lnTo>
                <a:lnTo>
                  <a:pt x="8467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59267" y="0"/>
                </a:lnTo>
                <a:lnTo>
                  <a:pt x="84667" y="0"/>
                </a:lnTo>
                <a:lnTo>
                  <a:pt x="93134" y="8467"/>
                </a:lnTo>
                <a:lnTo>
                  <a:pt x="110067" y="8467"/>
                </a:lnTo>
                <a:lnTo>
                  <a:pt x="127000" y="16933"/>
                </a:lnTo>
                <a:lnTo>
                  <a:pt x="135467" y="25400"/>
                </a:lnTo>
                <a:lnTo>
                  <a:pt x="143934" y="33867"/>
                </a:lnTo>
                <a:lnTo>
                  <a:pt x="143934" y="50800"/>
                </a:lnTo>
                <a:lnTo>
                  <a:pt x="152400" y="59267"/>
                </a:lnTo>
                <a:lnTo>
                  <a:pt x="152400" y="76200"/>
                </a:lnTo>
                <a:lnTo>
                  <a:pt x="143934" y="84667"/>
                </a:lnTo>
                <a:lnTo>
                  <a:pt x="135467" y="101600"/>
                </a:lnTo>
                <a:lnTo>
                  <a:pt x="127000" y="110067"/>
                </a:lnTo>
                <a:lnTo>
                  <a:pt x="118534" y="118533"/>
                </a:lnTo>
                <a:lnTo>
                  <a:pt x="101600" y="127000"/>
                </a:lnTo>
                <a:lnTo>
                  <a:pt x="93134" y="135467"/>
                </a:lnTo>
                <a:lnTo>
                  <a:pt x="76200" y="135467"/>
                </a:lnTo>
                <a:lnTo>
                  <a:pt x="67734" y="135467"/>
                </a:lnTo>
                <a:lnTo>
                  <a:pt x="50800" y="143933"/>
                </a:lnTo>
                <a:lnTo>
                  <a:pt x="50800" y="135467"/>
                </a:lnTo>
                <a:lnTo>
                  <a:pt x="42334" y="135467"/>
                </a:lnTo>
                <a:lnTo>
                  <a:pt x="42334" y="135467"/>
                </a:lnTo>
                <a:lnTo>
                  <a:pt x="42334" y="127000"/>
                </a:lnTo>
                <a:lnTo>
                  <a:pt x="50800" y="118533"/>
                </a:lnTo>
                <a:lnTo>
                  <a:pt x="59267" y="118533"/>
                </a:lnTo>
                <a:lnTo>
                  <a:pt x="76200" y="118533"/>
                </a:lnTo>
                <a:lnTo>
                  <a:pt x="84667" y="118533"/>
                </a:lnTo>
                <a:lnTo>
                  <a:pt x="110067" y="118533"/>
                </a:lnTo>
                <a:lnTo>
                  <a:pt x="127000" y="118533"/>
                </a:lnTo>
                <a:lnTo>
                  <a:pt x="152400" y="127000"/>
                </a:lnTo>
                <a:lnTo>
                  <a:pt x="169334" y="135467"/>
                </a:lnTo>
                <a:lnTo>
                  <a:pt x="186267" y="152400"/>
                </a:lnTo>
                <a:lnTo>
                  <a:pt x="203200" y="160867"/>
                </a:lnTo>
                <a:lnTo>
                  <a:pt x="220134" y="177800"/>
                </a:lnTo>
                <a:lnTo>
                  <a:pt x="228600" y="194733"/>
                </a:lnTo>
                <a:lnTo>
                  <a:pt x="228600" y="211667"/>
                </a:lnTo>
                <a:lnTo>
                  <a:pt x="228600" y="220133"/>
                </a:lnTo>
                <a:lnTo>
                  <a:pt x="220134" y="237067"/>
                </a:lnTo>
                <a:lnTo>
                  <a:pt x="211667" y="245533"/>
                </a:lnTo>
                <a:lnTo>
                  <a:pt x="203200" y="254000"/>
                </a:lnTo>
                <a:lnTo>
                  <a:pt x="186267" y="270933"/>
                </a:lnTo>
                <a:lnTo>
                  <a:pt x="160867" y="279400"/>
                </a:lnTo>
                <a:lnTo>
                  <a:pt x="143934" y="287867"/>
                </a:lnTo>
                <a:lnTo>
                  <a:pt x="118534" y="287867"/>
                </a:lnTo>
                <a:lnTo>
                  <a:pt x="101600" y="296333"/>
                </a:lnTo>
                <a:lnTo>
                  <a:pt x="84667" y="296333"/>
                </a:lnTo>
                <a:lnTo>
                  <a:pt x="67734" y="287867"/>
                </a:lnTo>
                <a:lnTo>
                  <a:pt x="59267" y="287867"/>
                </a:lnTo>
                <a:lnTo>
                  <a:pt x="50800" y="270933"/>
                </a:lnTo>
                <a:lnTo>
                  <a:pt x="50800" y="262467"/>
                </a:lnTo>
                <a:lnTo>
                  <a:pt x="50800" y="262467"/>
                </a:lnTo>
                <a:lnTo>
                  <a:pt x="59267" y="245533"/>
                </a:lnTo>
                <a:lnTo>
                  <a:pt x="59267" y="245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210733" y="3877733"/>
            <a:ext cx="262468" cy="338668"/>
          </a:xfrm>
          <a:custGeom>
            <a:avLst/>
            <a:gdLst/>
            <a:ahLst/>
            <a:cxnLst/>
            <a:rect l="0" t="0" r="0" b="0"/>
            <a:pathLst>
              <a:path w="262468" h="338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0" y="50800"/>
                </a:lnTo>
                <a:lnTo>
                  <a:pt x="0" y="59267"/>
                </a:lnTo>
                <a:lnTo>
                  <a:pt x="0" y="84667"/>
                </a:lnTo>
                <a:lnTo>
                  <a:pt x="8467" y="101600"/>
                </a:lnTo>
                <a:lnTo>
                  <a:pt x="8467" y="118534"/>
                </a:lnTo>
                <a:lnTo>
                  <a:pt x="16934" y="127000"/>
                </a:lnTo>
                <a:lnTo>
                  <a:pt x="16934" y="143934"/>
                </a:lnTo>
                <a:lnTo>
                  <a:pt x="33867" y="152400"/>
                </a:lnTo>
                <a:lnTo>
                  <a:pt x="42334" y="160867"/>
                </a:lnTo>
                <a:lnTo>
                  <a:pt x="59267" y="169334"/>
                </a:lnTo>
                <a:lnTo>
                  <a:pt x="67734" y="177800"/>
                </a:lnTo>
                <a:lnTo>
                  <a:pt x="84667" y="177800"/>
                </a:lnTo>
                <a:lnTo>
                  <a:pt x="101600" y="177800"/>
                </a:lnTo>
                <a:lnTo>
                  <a:pt x="110067" y="169334"/>
                </a:lnTo>
                <a:lnTo>
                  <a:pt x="127000" y="160867"/>
                </a:lnTo>
                <a:lnTo>
                  <a:pt x="135467" y="152400"/>
                </a:lnTo>
                <a:lnTo>
                  <a:pt x="152400" y="143934"/>
                </a:lnTo>
                <a:lnTo>
                  <a:pt x="160867" y="127000"/>
                </a:lnTo>
                <a:lnTo>
                  <a:pt x="160867" y="110067"/>
                </a:lnTo>
                <a:lnTo>
                  <a:pt x="169334" y="93134"/>
                </a:lnTo>
                <a:lnTo>
                  <a:pt x="160867" y="76200"/>
                </a:lnTo>
                <a:lnTo>
                  <a:pt x="169334" y="59267"/>
                </a:lnTo>
                <a:lnTo>
                  <a:pt x="160867" y="42334"/>
                </a:lnTo>
                <a:lnTo>
                  <a:pt x="160867" y="33867"/>
                </a:lnTo>
                <a:lnTo>
                  <a:pt x="160867" y="25400"/>
                </a:lnTo>
                <a:lnTo>
                  <a:pt x="160867" y="16934"/>
                </a:lnTo>
                <a:lnTo>
                  <a:pt x="152400" y="16934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16934"/>
                </a:lnTo>
                <a:lnTo>
                  <a:pt x="160867" y="25400"/>
                </a:lnTo>
                <a:lnTo>
                  <a:pt x="169334" y="33867"/>
                </a:lnTo>
                <a:lnTo>
                  <a:pt x="169334" y="50800"/>
                </a:lnTo>
                <a:lnTo>
                  <a:pt x="186267" y="59267"/>
                </a:lnTo>
                <a:lnTo>
                  <a:pt x="194734" y="84667"/>
                </a:lnTo>
                <a:lnTo>
                  <a:pt x="203200" y="101600"/>
                </a:lnTo>
                <a:lnTo>
                  <a:pt x="220134" y="118534"/>
                </a:lnTo>
                <a:lnTo>
                  <a:pt x="228600" y="143934"/>
                </a:lnTo>
                <a:lnTo>
                  <a:pt x="237067" y="160867"/>
                </a:lnTo>
                <a:lnTo>
                  <a:pt x="245534" y="186267"/>
                </a:lnTo>
                <a:lnTo>
                  <a:pt x="254000" y="211667"/>
                </a:lnTo>
                <a:lnTo>
                  <a:pt x="262467" y="228600"/>
                </a:lnTo>
                <a:lnTo>
                  <a:pt x="262467" y="254000"/>
                </a:lnTo>
                <a:lnTo>
                  <a:pt x="262467" y="270934"/>
                </a:lnTo>
                <a:lnTo>
                  <a:pt x="254000" y="287867"/>
                </a:lnTo>
                <a:lnTo>
                  <a:pt x="245534" y="304800"/>
                </a:lnTo>
                <a:lnTo>
                  <a:pt x="228600" y="313267"/>
                </a:lnTo>
                <a:lnTo>
                  <a:pt x="211667" y="330200"/>
                </a:lnTo>
                <a:lnTo>
                  <a:pt x="194734" y="330200"/>
                </a:lnTo>
                <a:lnTo>
                  <a:pt x="177800" y="338667"/>
                </a:lnTo>
                <a:lnTo>
                  <a:pt x="160867" y="338667"/>
                </a:lnTo>
                <a:lnTo>
                  <a:pt x="135467" y="338667"/>
                </a:lnTo>
                <a:lnTo>
                  <a:pt x="110067" y="338667"/>
                </a:lnTo>
                <a:lnTo>
                  <a:pt x="93134" y="330200"/>
                </a:lnTo>
                <a:lnTo>
                  <a:pt x="76200" y="321734"/>
                </a:lnTo>
                <a:lnTo>
                  <a:pt x="76200" y="321734"/>
                </a:lnTo>
                <a:lnTo>
                  <a:pt x="59267" y="313267"/>
                </a:lnTo>
                <a:lnTo>
                  <a:pt x="59267" y="313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43467" y="4216400"/>
            <a:ext cx="1490134" cy="42334"/>
          </a:xfrm>
          <a:custGeom>
            <a:avLst/>
            <a:gdLst/>
            <a:ahLst/>
            <a:cxnLst/>
            <a:rect l="0" t="0" r="0" b="0"/>
            <a:pathLst>
              <a:path w="1490134" h="42334">
                <a:moveTo>
                  <a:pt x="0" y="33867"/>
                </a:move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8466" y="42333"/>
                </a:lnTo>
                <a:lnTo>
                  <a:pt x="16933" y="42333"/>
                </a:lnTo>
                <a:lnTo>
                  <a:pt x="25400" y="42333"/>
                </a:lnTo>
                <a:lnTo>
                  <a:pt x="42333" y="42333"/>
                </a:lnTo>
                <a:lnTo>
                  <a:pt x="67733" y="42333"/>
                </a:lnTo>
                <a:lnTo>
                  <a:pt x="84666" y="33867"/>
                </a:lnTo>
                <a:lnTo>
                  <a:pt x="118533" y="33867"/>
                </a:lnTo>
                <a:lnTo>
                  <a:pt x="143933" y="33867"/>
                </a:lnTo>
                <a:lnTo>
                  <a:pt x="177800" y="25400"/>
                </a:lnTo>
                <a:lnTo>
                  <a:pt x="211666" y="25400"/>
                </a:lnTo>
                <a:lnTo>
                  <a:pt x="245533" y="16933"/>
                </a:lnTo>
                <a:lnTo>
                  <a:pt x="279400" y="16933"/>
                </a:lnTo>
                <a:lnTo>
                  <a:pt x="313266" y="16933"/>
                </a:lnTo>
                <a:lnTo>
                  <a:pt x="355600" y="16933"/>
                </a:lnTo>
                <a:lnTo>
                  <a:pt x="389466" y="16933"/>
                </a:lnTo>
                <a:lnTo>
                  <a:pt x="423333" y="16933"/>
                </a:lnTo>
                <a:lnTo>
                  <a:pt x="465666" y="16933"/>
                </a:lnTo>
                <a:lnTo>
                  <a:pt x="508000" y="16933"/>
                </a:lnTo>
                <a:lnTo>
                  <a:pt x="541866" y="16933"/>
                </a:lnTo>
                <a:lnTo>
                  <a:pt x="584200" y="16933"/>
                </a:lnTo>
                <a:lnTo>
                  <a:pt x="618066" y="16933"/>
                </a:lnTo>
                <a:lnTo>
                  <a:pt x="660400" y="16933"/>
                </a:lnTo>
                <a:lnTo>
                  <a:pt x="694266" y="16933"/>
                </a:lnTo>
                <a:lnTo>
                  <a:pt x="736600" y="16933"/>
                </a:lnTo>
                <a:lnTo>
                  <a:pt x="778933" y="16933"/>
                </a:lnTo>
                <a:lnTo>
                  <a:pt x="812800" y="8467"/>
                </a:lnTo>
                <a:lnTo>
                  <a:pt x="846666" y="8467"/>
                </a:lnTo>
                <a:lnTo>
                  <a:pt x="889000" y="8467"/>
                </a:lnTo>
                <a:lnTo>
                  <a:pt x="922866" y="8467"/>
                </a:lnTo>
                <a:lnTo>
                  <a:pt x="956733" y="8467"/>
                </a:lnTo>
                <a:lnTo>
                  <a:pt x="990600" y="8467"/>
                </a:lnTo>
                <a:lnTo>
                  <a:pt x="1024466" y="8467"/>
                </a:lnTo>
                <a:lnTo>
                  <a:pt x="1066800" y="8467"/>
                </a:lnTo>
                <a:lnTo>
                  <a:pt x="1100666" y="0"/>
                </a:lnTo>
                <a:lnTo>
                  <a:pt x="1134533" y="0"/>
                </a:lnTo>
                <a:lnTo>
                  <a:pt x="1168400" y="0"/>
                </a:lnTo>
                <a:lnTo>
                  <a:pt x="1193800" y="0"/>
                </a:lnTo>
                <a:lnTo>
                  <a:pt x="1227666" y="0"/>
                </a:lnTo>
                <a:lnTo>
                  <a:pt x="1261533" y="0"/>
                </a:lnTo>
                <a:lnTo>
                  <a:pt x="1286933" y="0"/>
                </a:lnTo>
                <a:lnTo>
                  <a:pt x="1312333" y="0"/>
                </a:lnTo>
                <a:lnTo>
                  <a:pt x="1337733" y="0"/>
                </a:lnTo>
                <a:lnTo>
                  <a:pt x="1371600" y="0"/>
                </a:lnTo>
                <a:lnTo>
                  <a:pt x="1388533" y="0"/>
                </a:lnTo>
                <a:lnTo>
                  <a:pt x="1413933" y="0"/>
                </a:lnTo>
                <a:lnTo>
                  <a:pt x="1439333" y="0"/>
                </a:lnTo>
                <a:lnTo>
                  <a:pt x="1456266" y="0"/>
                </a:lnTo>
                <a:lnTo>
                  <a:pt x="1464733" y="0"/>
                </a:lnTo>
                <a:lnTo>
                  <a:pt x="1481666" y="0"/>
                </a:lnTo>
                <a:lnTo>
                  <a:pt x="1481666" y="0"/>
                </a:lnTo>
                <a:lnTo>
                  <a:pt x="1490133" y="0"/>
                </a:lnTo>
                <a:lnTo>
                  <a:pt x="14901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659467" y="3699933"/>
            <a:ext cx="127001" cy="448735"/>
          </a:xfrm>
          <a:custGeom>
            <a:avLst/>
            <a:gdLst/>
            <a:ahLst/>
            <a:cxnLst/>
            <a:rect l="0" t="0" r="0" b="0"/>
            <a:pathLst>
              <a:path w="127001" h="448735">
                <a:moveTo>
                  <a:pt x="118533" y="0"/>
                </a:moveTo>
                <a:lnTo>
                  <a:pt x="118533" y="0"/>
                </a:lnTo>
                <a:lnTo>
                  <a:pt x="118533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10066" y="8467"/>
                </a:lnTo>
                <a:lnTo>
                  <a:pt x="110066" y="16934"/>
                </a:lnTo>
                <a:lnTo>
                  <a:pt x="101600" y="16934"/>
                </a:lnTo>
                <a:lnTo>
                  <a:pt x="93133" y="33867"/>
                </a:lnTo>
                <a:lnTo>
                  <a:pt x="84666" y="42334"/>
                </a:lnTo>
                <a:lnTo>
                  <a:pt x="76200" y="50800"/>
                </a:lnTo>
                <a:lnTo>
                  <a:pt x="59266" y="67734"/>
                </a:lnTo>
                <a:lnTo>
                  <a:pt x="50800" y="84667"/>
                </a:lnTo>
                <a:lnTo>
                  <a:pt x="42333" y="101600"/>
                </a:lnTo>
                <a:lnTo>
                  <a:pt x="33866" y="118534"/>
                </a:lnTo>
                <a:lnTo>
                  <a:pt x="25400" y="143934"/>
                </a:lnTo>
                <a:lnTo>
                  <a:pt x="16933" y="160867"/>
                </a:lnTo>
                <a:lnTo>
                  <a:pt x="8466" y="186267"/>
                </a:lnTo>
                <a:lnTo>
                  <a:pt x="8466" y="203200"/>
                </a:lnTo>
                <a:lnTo>
                  <a:pt x="0" y="228600"/>
                </a:lnTo>
                <a:lnTo>
                  <a:pt x="8466" y="254000"/>
                </a:lnTo>
                <a:lnTo>
                  <a:pt x="8466" y="279400"/>
                </a:lnTo>
                <a:lnTo>
                  <a:pt x="16933" y="296334"/>
                </a:lnTo>
                <a:lnTo>
                  <a:pt x="25400" y="321734"/>
                </a:lnTo>
                <a:lnTo>
                  <a:pt x="33866" y="347134"/>
                </a:lnTo>
                <a:lnTo>
                  <a:pt x="50800" y="364067"/>
                </a:lnTo>
                <a:lnTo>
                  <a:pt x="59266" y="389467"/>
                </a:lnTo>
                <a:lnTo>
                  <a:pt x="67733" y="406400"/>
                </a:lnTo>
                <a:lnTo>
                  <a:pt x="84666" y="414867"/>
                </a:lnTo>
                <a:lnTo>
                  <a:pt x="101600" y="431800"/>
                </a:lnTo>
                <a:lnTo>
                  <a:pt x="110066" y="440267"/>
                </a:lnTo>
                <a:lnTo>
                  <a:pt x="118533" y="448734"/>
                </a:lnTo>
                <a:lnTo>
                  <a:pt x="118533" y="448734"/>
                </a:lnTo>
                <a:lnTo>
                  <a:pt x="127000" y="448734"/>
                </a:lnTo>
                <a:lnTo>
                  <a:pt x="127000" y="448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845733" y="3860800"/>
            <a:ext cx="160868" cy="321734"/>
          </a:xfrm>
          <a:custGeom>
            <a:avLst/>
            <a:gdLst/>
            <a:ahLst/>
            <a:cxnLst/>
            <a:rect l="0" t="0" r="0" b="0"/>
            <a:pathLst>
              <a:path w="160868" h="321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93133"/>
                </a:lnTo>
                <a:lnTo>
                  <a:pt x="16934" y="110067"/>
                </a:lnTo>
                <a:lnTo>
                  <a:pt x="16934" y="135467"/>
                </a:lnTo>
                <a:lnTo>
                  <a:pt x="25400" y="143933"/>
                </a:lnTo>
                <a:lnTo>
                  <a:pt x="33867" y="160867"/>
                </a:lnTo>
                <a:lnTo>
                  <a:pt x="42334" y="169333"/>
                </a:lnTo>
                <a:lnTo>
                  <a:pt x="50800" y="169333"/>
                </a:lnTo>
                <a:lnTo>
                  <a:pt x="67734" y="177800"/>
                </a:lnTo>
                <a:lnTo>
                  <a:pt x="76200" y="169333"/>
                </a:lnTo>
                <a:lnTo>
                  <a:pt x="84667" y="169333"/>
                </a:lnTo>
                <a:lnTo>
                  <a:pt x="101600" y="160867"/>
                </a:lnTo>
                <a:lnTo>
                  <a:pt x="110067" y="152400"/>
                </a:lnTo>
                <a:lnTo>
                  <a:pt x="118534" y="143933"/>
                </a:lnTo>
                <a:lnTo>
                  <a:pt x="118534" y="127000"/>
                </a:lnTo>
                <a:lnTo>
                  <a:pt x="127000" y="110067"/>
                </a:lnTo>
                <a:lnTo>
                  <a:pt x="127000" y="84667"/>
                </a:lnTo>
                <a:lnTo>
                  <a:pt x="127000" y="67733"/>
                </a:lnTo>
                <a:lnTo>
                  <a:pt x="127000" y="50800"/>
                </a:lnTo>
                <a:lnTo>
                  <a:pt x="127000" y="42333"/>
                </a:lnTo>
                <a:lnTo>
                  <a:pt x="127000" y="33867"/>
                </a:lnTo>
                <a:lnTo>
                  <a:pt x="118534" y="25400"/>
                </a:lnTo>
                <a:lnTo>
                  <a:pt x="118534" y="25400"/>
                </a:lnTo>
                <a:lnTo>
                  <a:pt x="118534" y="25400"/>
                </a:lnTo>
                <a:lnTo>
                  <a:pt x="118534" y="33867"/>
                </a:lnTo>
                <a:lnTo>
                  <a:pt x="118534" y="42333"/>
                </a:lnTo>
                <a:lnTo>
                  <a:pt x="127000" y="50800"/>
                </a:lnTo>
                <a:lnTo>
                  <a:pt x="127000" y="67733"/>
                </a:lnTo>
                <a:lnTo>
                  <a:pt x="135467" y="84667"/>
                </a:lnTo>
                <a:lnTo>
                  <a:pt x="143934" y="110067"/>
                </a:lnTo>
                <a:lnTo>
                  <a:pt x="143934" y="135467"/>
                </a:lnTo>
                <a:lnTo>
                  <a:pt x="152400" y="152400"/>
                </a:lnTo>
                <a:lnTo>
                  <a:pt x="152400" y="177800"/>
                </a:lnTo>
                <a:lnTo>
                  <a:pt x="160867" y="203200"/>
                </a:lnTo>
                <a:lnTo>
                  <a:pt x="160867" y="228600"/>
                </a:lnTo>
                <a:lnTo>
                  <a:pt x="160867" y="245533"/>
                </a:lnTo>
                <a:lnTo>
                  <a:pt x="152400" y="262467"/>
                </a:lnTo>
                <a:lnTo>
                  <a:pt x="143934" y="287867"/>
                </a:lnTo>
                <a:lnTo>
                  <a:pt x="135467" y="296333"/>
                </a:lnTo>
                <a:lnTo>
                  <a:pt x="127000" y="313267"/>
                </a:lnTo>
                <a:lnTo>
                  <a:pt x="110067" y="321733"/>
                </a:lnTo>
                <a:lnTo>
                  <a:pt x="101600" y="321733"/>
                </a:lnTo>
                <a:lnTo>
                  <a:pt x="84667" y="321733"/>
                </a:lnTo>
                <a:lnTo>
                  <a:pt x="76200" y="313267"/>
                </a:lnTo>
                <a:lnTo>
                  <a:pt x="67734" y="304800"/>
                </a:lnTo>
                <a:lnTo>
                  <a:pt x="59267" y="287867"/>
                </a:lnTo>
                <a:lnTo>
                  <a:pt x="59267" y="287867"/>
                </a:lnTo>
                <a:lnTo>
                  <a:pt x="59267" y="262467"/>
                </a:lnTo>
                <a:lnTo>
                  <a:pt x="59267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125133" y="3903133"/>
            <a:ext cx="8468" cy="186268"/>
          </a:xfrm>
          <a:custGeom>
            <a:avLst/>
            <a:gdLst/>
            <a:ahLst/>
            <a:cxnLst/>
            <a:rect l="0" t="0" r="0" b="0"/>
            <a:pathLst>
              <a:path w="8468" h="1862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84667"/>
                </a:lnTo>
                <a:lnTo>
                  <a:pt x="8467" y="110067"/>
                </a:lnTo>
                <a:lnTo>
                  <a:pt x="8467" y="135467"/>
                </a:lnTo>
                <a:lnTo>
                  <a:pt x="8467" y="152400"/>
                </a:lnTo>
                <a:lnTo>
                  <a:pt x="8467" y="169334"/>
                </a:lnTo>
                <a:lnTo>
                  <a:pt x="8467" y="177800"/>
                </a:lnTo>
                <a:lnTo>
                  <a:pt x="8467" y="177800"/>
                </a:lnTo>
                <a:lnTo>
                  <a:pt x="8467" y="186267"/>
                </a:lnTo>
                <a:lnTo>
                  <a:pt x="8467" y="186267"/>
                </a:lnTo>
                <a:lnTo>
                  <a:pt x="0" y="186267"/>
                </a:lnTo>
                <a:lnTo>
                  <a:pt x="0" y="186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048933" y="3979333"/>
            <a:ext cx="143935" cy="16935"/>
          </a:xfrm>
          <a:custGeom>
            <a:avLst/>
            <a:gdLst/>
            <a:ahLst/>
            <a:cxnLst/>
            <a:rect l="0" t="0" r="0" b="0"/>
            <a:pathLst>
              <a:path w="143935" h="169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25400" y="8467"/>
                </a:lnTo>
                <a:lnTo>
                  <a:pt x="42334" y="16934"/>
                </a:lnTo>
                <a:lnTo>
                  <a:pt x="59267" y="16934"/>
                </a:lnTo>
                <a:lnTo>
                  <a:pt x="84667" y="16934"/>
                </a:lnTo>
                <a:lnTo>
                  <a:pt x="1016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269067" y="3894667"/>
            <a:ext cx="110067" cy="237067"/>
          </a:xfrm>
          <a:custGeom>
            <a:avLst/>
            <a:gdLst/>
            <a:ahLst/>
            <a:cxnLst/>
            <a:rect l="0" t="0" r="0" b="0"/>
            <a:pathLst>
              <a:path w="110067" h="237067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33866"/>
                </a:lnTo>
                <a:lnTo>
                  <a:pt x="16933" y="50800"/>
                </a:lnTo>
                <a:lnTo>
                  <a:pt x="16933" y="67733"/>
                </a:lnTo>
                <a:lnTo>
                  <a:pt x="8466" y="84666"/>
                </a:lnTo>
                <a:lnTo>
                  <a:pt x="8466" y="110066"/>
                </a:lnTo>
                <a:lnTo>
                  <a:pt x="0" y="135466"/>
                </a:lnTo>
                <a:lnTo>
                  <a:pt x="0" y="152400"/>
                </a:lnTo>
                <a:lnTo>
                  <a:pt x="8466" y="169333"/>
                </a:lnTo>
                <a:lnTo>
                  <a:pt x="16933" y="194733"/>
                </a:lnTo>
                <a:lnTo>
                  <a:pt x="16933" y="203200"/>
                </a:lnTo>
                <a:lnTo>
                  <a:pt x="33866" y="211666"/>
                </a:lnTo>
                <a:lnTo>
                  <a:pt x="42333" y="220133"/>
                </a:lnTo>
                <a:lnTo>
                  <a:pt x="50800" y="220133"/>
                </a:lnTo>
                <a:lnTo>
                  <a:pt x="67733" y="220133"/>
                </a:lnTo>
                <a:lnTo>
                  <a:pt x="84666" y="220133"/>
                </a:lnTo>
                <a:lnTo>
                  <a:pt x="93133" y="211666"/>
                </a:lnTo>
                <a:lnTo>
                  <a:pt x="101600" y="194733"/>
                </a:lnTo>
                <a:lnTo>
                  <a:pt x="101600" y="186266"/>
                </a:lnTo>
                <a:lnTo>
                  <a:pt x="110066" y="169333"/>
                </a:lnTo>
                <a:lnTo>
                  <a:pt x="110066" y="152400"/>
                </a:lnTo>
                <a:lnTo>
                  <a:pt x="110066" y="135466"/>
                </a:lnTo>
                <a:lnTo>
                  <a:pt x="110066" y="118533"/>
                </a:lnTo>
                <a:lnTo>
                  <a:pt x="101600" y="110066"/>
                </a:lnTo>
                <a:lnTo>
                  <a:pt x="101600" y="110066"/>
                </a:lnTo>
                <a:lnTo>
                  <a:pt x="93133" y="110066"/>
                </a:lnTo>
                <a:lnTo>
                  <a:pt x="84666" y="118533"/>
                </a:lnTo>
                <a:lnTo>
                  <a:pt x="76200" y="118533"/>
                </a:lnTo>
                <a:lnTo>
                  <a:pt x="67733" y="135466"/>
                </a:lnTo>
                <a:lnTo>
                  <a:pt x="59266" y="152400"/>
                </a:lnTo>
                <a:lnTo>
                  <a:pt x="59266" y="169333"/>
                </a:lnTo>
                <a:lnTo>
                  <a:pt x="59266" y="186266"/>
                </a:lnTo>
                <a:lnTo>
                  <a:pt x="59266" y="203200"/>
                </a:lnTo>
                <a:lnTo>
                  <a:pt x="59266" y="220133"/>
                </a:lnTo>
                <a:lnTo>
                  <a:pt x="76200" y="228600"/>
                </a:lnTo>
                <a:lnTo>
                  <a:pt x="84666" y="228600"/>
                </a:lnTo>
                <a:lnTo>
                  <a:pt x="93133" y="237066"/>
                </a:lnTo>
                <a:lnTo>
                  <a:pt x="101600" y="228600"/>
                </a:lnTo>
                <a:lnTo>
                  <a:pt x="101600" y="228600"/>
                </a:lnTo>
                <a:lnTo>
                  <a:pt x="110066" y="220133"/>
                </a:lnTo>
                <a:lnTo>
                  <a:pt x="110066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2396067" y="3759200"/>
            <a:ext cx="186267" cy="482601"/>
          </a:xfrm>
          <a:custGeom>
            <a:avLst/>
            <a:gdLst/>
            <a:ahLst/>
            <a:cxnLst/>
            <a:rect l="0" t="0" r="0" b="0"/>
            <a:pathLst>
              <a:path w="186267" h="4826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16933"/>
                </a:lnTo>
                <a:lnTo>
                  <a:pt x="25400" y="25400"/>
                </a:lnTo>
                <a:lnTo>
                  <a:pt x="33866" y="42333"/>
                </a:lnTo>
                <a:lnTo>
                  <a:pt x="59266" y="59267"/>
                </a:lnTo>
                <a:lnTo>
                  <a:pt x="76200" y="76200"/>
                </a:lnTo>
                <a:lnTo>
                  <a:pt x="93133" y="101600"/>
                </a:lnTo>
                <a:lnTo>
                  <a:pt x="110066" y="127000"/>
                </a:lnTo>
                <a:lnTo>
                  <a:pt x="135466" y="152400"/>
                </a:lnTo>
                <a:lnTo>
                  <a:pt x="152400" y="177800"/>
                </a:lnTo>
                <a:lnTo>
                  <a:pt x="169333" y="211667"/>
                </a:lnTo>
                <a:lnTo>
                  <a:pt x="177800" y="237067"/>
                </a:lnTo>
                <a:lnTo>
                  <a:pt x="186266" y="270933"/>
                </a:lnTo>
                <a:lnTo>
                  <a:pt x="186266" y="304800"/>
                </a:lnTo>
                <a:lnTo>
                  <a:pt x="186266" y="338667"/>
                </a:lnTo>
                <a:lnTo>
                  <a:pt x="186266" y="364067"/>
                </a:lnTo>
                <a:lnTo>
                  <a:pt x="177800" y="389467"/>
                </a:lnTo>
                <a:lnTo>
                  <a:pt x="160866" y="414867"/>
                </a:lnTo>
                <a:lnTo>
                  <a:pt x="143933" y="431800"/>
                </a:lnTo>
                <a:lnTo>
                  <a:pt x="127000" y="457200"/>
                </a:lnTo>
                <a:lnTo>
                  <a:pt x="118533" y="474133"/>
                </a:lnTo>
                <a:lnTo>
                  <a:pt x="118533" y="474133"/>
                </a:lnTo>
                <a:lnTo>
                  <a:pt x="93133" y="482600"/>
                </a:lnTo>
                <a:lnTo>
                  <a:pt x="93133" y="482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2015067" y="4191000"/>
            <a:ext cx="846667" cy="59268"/>
          </a:xfrm>
          <a:custGeom>
            <a:avLst/>
            <a:gdLst/>
            <a:ahLst/>
            <a:cxnLst/>
            <a:rect l="0" t="0" r="0" b="0"/>
            <a:pathLst>
              <a:path w="846667" h="59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0"/>
                </a:lnTo>
                <a:lnTo>
                  <a:pt x="110066" y="0"/>
                </a:lnTo>
                <a:lnTo>
                  <a:pt x="127000" y="0"/>
                </a:lnTo>
                <a:lnTo>
                  <a:pt x="152400" y="8467"/>
                </a:lnTo>
                <a:lnTo>
                  <a:pt x="169333" y="8467"/>
                </a:lnTo>
                <a:lnTo>
                  <a:pt x="194733" y="8467"/>
                </a:lnTo>
                <a:lnTo>
                  <a:pt x="220133" y="16933"/>
                </a:lnTo>
                <a:lnTo>
                  <a:pt x="237066" y="16933"/>
                </a:lnTo>
                <a:lnTo>
                  <a:pt x="262466" y="16933"/>
                </a:lnTo>
                <a:lnTo>
                  <a:pt x="287866" y="25400"/>
                </a:lnTo>
                <a:lnTo>
                  <a:pt x="313266" y="25400"/>
                </a:lnTo>
                <a:lnTo>
                  <a:pt x="338666" y="25400"/>
                </a:lnTo>
                <a:lnTo>
                  <a:pt x="364066" y="33867"/>
                </a:lnTo>
                <a:lnTo>
                  <a:pt x="397933" y="33867"/>
                </a:lnTo>
                <a:lnTo>
                  <a:pt x="414866" y="33867"/>
                </a:lnTo>
                <a:lnTo>
                  <a:pt x="448733" y="42333"/>
                </a:lnTo>
                <a:lnTo>
                  <a:pt x="465666" y="42333"/>
                </a:lnTo>
                <a:lnTo>
                  <a:pt x="499533" y="42333"/>
                </a:lnTo>
                <a:lnTo>
                  <a:pt x="516466" y="42333"/>
                </a:lnTo>
                <a:lnTo>
                  <a:pt x="541866" y="42333"/>
                </a:lnTo>
                <a:lnTo>
                  <a:pt x="567266" y="42333"/>
                </a:lnTo>
                <a:lnTo>
                  <a:pt x="592666" y="42333"/>
                </a:lnTo>
                <a:lnTo>
                  <a:pt x="618066" y="50800"/>
                </a:lnTo>
                <a:lnTo>
                  <a:pt x="643466" y="50800"/>
                </a:lnTo>
                <a:lnTo>
                  <a:pt x="668866" y="50800"/>
                </a:lnTo>
                <a:lnTo>
                  <a:pt x="694266" y="50800"/>
                </a:lnTo>
                <a:lnTo>
                  <a:pt x="719666" y="50800"/>
                </a:lnTo>
                <a:lnTo>
                  <a:pt x="745066" y="50800"/>
                </a:lnTo>
                <a:lnTo>
                  <a:pt x="762000" y="50800"/>
                </a:lnTo>
                <a:lnTo>
                  <a:pt x="787400" y="50800"/>
                </a:lnTo>
                <a:lnTo>
                  <a:pt x="804333" y="50800"/>
                </a:lnTo>
                <a:lnTo>
                  <a:pt x="821266" y="59267"/>
                </a:lnTo>
                <a:lnTo>
                  <a:pt x="838200" y="59267"/>
                </a:lnTo>
                <a:lnTo>
                  <a:pt x="838200" y="59267"/>
                </a:lnTo>
                <a:lnTo>
                  <a:pt x="846666" y="59267"/>
                </a:lnTo>
                <a:lnTo>
                  <a:pt x="846666" y="59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01133" y="4351867"/>
            <a:ext cx="160868" cy="431801"/>
          </a:xfrm>
          <a:custGeom>
            <a:avLst/>
            <a:gdLst/>
            <a:ahLst/>
            <a:cxnLst/>
            <a:rect l="0" t="0" r="0" b="0"/>
            <a:pathLst>
              <a:path w="160868" h="431801">
                <a:moveTo>
                  <a:pt x="160867" y="0"/>
                </a:move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52400" y="8466"/>
                </a:lnTo>
                <a:lnTo>
                  <a:pt x="152400" y="8466"/>
                </a:lnTo>
                <a:lnTo>
                  <a:pt x="143934" y="8466"/>
                </a:lnTo>
                <a:lnTo>
                  <a:pt x="135467" y="8466"/>
                </a:lnTo>
                <a:lnTo>
                  <a:pt x="127000" y="25400"/>
                </a:lnTo>
                <a:lnTo>
                  <a:pt x="118534" y="25400"/>
                </a:lnTo>
                <a:lnTo>
                  <a:pt x="110067" y="42333"/>
                </a:lnTo>
                <a:lnTo>
                  <a:pt x="101600" y="50800"/>
                </a:lnTo>
                <a:lnTo>
                  <a:pt x="84667" y="59266"/>
                </a:lnTo>
                <a:lnTo>
                  <a:pt x="67734" y="76200"/>
                </a:lnTo>
                <a:lnTo>
                  <a:pt x="59267" y="93133"/>
                </a:lnTo>
                <a:lnTo>
                  <a:pt x="42334" y="110066"/>
                </a:lnTo>
                <a:lnTo>
                  <a:pt x="25400" y="127000"/>
                </a:lnTo>
                <a:lnTo>
                  <a:pt x="16934" y="152400"/>
                </a:lnTo>
                <a:lnTo>
                  <a:pt x="8467" y="169333"/>
                </a:lnTo>
                <a:lnTo>
                  <a:pt x="0" y="194733"/>
                </a:lnTo>
                <a:lnTo>
                  <a:pt x="0" y="220133"/>
                </a:lnTo>
                <a:lnTo>
                  <a:pt x="0" y="254000"/>
                </a:lnTo>
                <a:lnTo>
                  <a:pt x="0" y="279400"/>
                </a:lnTo>
                <a:lnTo>
                  <a:pt x="8467" y="304800"/>
                </a:lnTo>
                <a:lnTo>
                  <a:pt x="16934" y="338666"/>
                </a:lnTo>
                <a:lnTo>
                  <a:pt x="25400" y="364066"/>
                </a:lnTo>
                <a:lnTo>
                  <a:pt x="33867" y="381000"/>
                </a:lnTo>
                <a:lnTo>
                  <a:pt x="42334" y="397933"/>
                </a:lnTo>
                <a:lnTo>
                  <a:pt x="59267" y="414866"/>
                </a:lnTo>
                <a:lnTo>
                  <a:pt x="67734" y="423333"/>
                </a:lnTo>
                <a:lnTo>
                  <a:pt x="84667" y="431800"/>
                </a:lnTo>
                <a:lnTo>
                  <a:pt x="101600" y="431800"/>
                </a:lnTo>
                <a:lnTo>
                  <a:pt x="101600" y="431800"/>
                </a:lnTo>
                <a:lnTo>
                  <a:pt x="110067" y="431800"/>
                </a:lnTo>
                <a:lnTo>
                  <a:pt x="110067" y="431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762000" y="4445000"/>
            <a:ext cx="194734" cy="524934"/>
          </a:xfrm>
          <a:custGeom>
            <a:avLst/>
            <a:gdLst/>
            <a:ahLst/>
            <a:cxnLst/>
            <a:rect l="0" t="0" r="0" b="0"/>
            <a:pathLst>
              <a:path w="194734" h="5249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67733"/>
                </a:lnTo>
                <a:lnTo>
                  <a:pt x="0" y="84667"/>
                </a:lnTo>
                <a:lnTo>
                  <a:pt x="0" y="110067"/>
                </a:lnTo>
                <a:lnTo>
                  <a:pt x="0" y="135467"/>
                </a:lnTo>
                <a:lnTo>
                  <a:pt x="0" y="160867"/>
                </a:lnTo>
                <a:lnTo>
                  <a:pt x="8467" y="186267"/>
                </a:lnTo>
                <a:lnTo>
                  <a:pt x="16933" y="211667"/>
                </a:lnTo>
                <a:lnTo>
                  <a:pt x="16933" y="237067"/>
                </a:lnTo>
                <a:lnTo>
                  <a:pt x="25400" y="254000"/>
                </a:lnTo>
                <a:lnTo>
                  <a:pt x="33867" y="270933"/>
                </a:lnTo>
                <a:lnTo>
                  <a:pt x="50800" y="287867"/>
                </a:lnTo>
                <a:lnTo>
                  <a:pt x="59267" y="287867"/>
                </a:lnTo>
                <a:lnTo>
                  <a:pt x="76200" y="296333"/>
                </a:lnTo>
                <a:lnTo>
                  <a:pt x="84667" y="287867"/>
                </a:lnTo>
                <a:lnTo>
                  <a:pt x="93133" y="287867"/>
                </a:lnTo>
                <a:lnTo>
                  <a:pt x="110067" y="279400"/>
                </a:lnTo>
                <a:lnTo>
                  <a:pt x="118533" y="270933"/>
                </a:lnTo>
                <a:lnTo>
                  <a:pt x="127000" y="254000"/>
                </a:lnTo>
                <a:lnTo>
                  <a:pt x="135467" y="237067"/>
                </a:lnTo>
                <a:lnTo>
                  <a:pt x="135467" y="220133"/>
                </a:lnTo>
                <a:lnTo>
                  <a:pt x="143933" y="211667"/>
                </a:lnTo>
                <a:lnTo>
                  <a:pt x="143933" y="186267"/>
                </a:lnTo>
                <a:lnTo>
                  <a:pt x="143933" y="169333"/>
                </a:lnTo>
                <a:lnTo>
                  <a:pt x="143933" y="152400"/>
                </a:lnTo>
                <a:lnTo>
                  <a:pt x="143933" y="135467"/>
                </a:lnTo>
                <a:lnTo>
                  <a:pt x="143933" y="127000"/>
                </a:lnTo>
                <a:lnTo>
                  <a:pt x="143933" y="118533"/>
                </a:lnTo>
                <a:lnTo>
                  <a:pt x="143933" y="110067"/>
                </a:lnTo>
                <a:lnTo>
                  <a:pt x="143933" y="110067"/>
                </a:lnTo>
                <a:lnTo>
                  <a:pt x="143933" y="110067"/>
                </a:lnTo>
                <a:lnTo>
                  <a:pt x="143933" y="110067"/>
                </a:lnTo>
                <a:lnTo>
                  <a:pt x="152400" y="118533"/>
                </a:lnTo>
                <a:lnTo>
                  <a:pt x="152400" y="127000"/>
                </a:lnTo>
                <a:lnTo>
                  <a:pt x="152400" y="135467"/>
                </a:lnTo>
                <a:lnTo>
                  <a:pt x="160867" y="152400"/>
                </a:lnTo>
                <a:lnTo>
                  <a:pt x="169333" y="177800"/>
                </a:lnTo>
                <a:lnTo>
                  <a:pt x="169333" y="203200"/>
                </a:lnTo>
                <a:lnTo>
                  <a:pt x="177800" y="228600"/>
                </a:lnTo>
                <a:lnTo>
                  <a:pt x="186267" y="262467"/>
                </a:lnTo>
                <a:lnTo>
                  <a:pt x="186267" y="287867"/>
                </a:lnTo>
                <a:lnTo>
                  <a:pt x="194733" y="313267"/>
                </a:lnTo>
                <a:lnTo>
                  <a:pt x="194733" y="347133"/>
                </a:lnTo>
                <a:lnTo>
                  <a:pt x="194733" y="372533"/>
                </a:lnTo>
                <a:lnTo>
                  <a:pt x="194733" y="397933"/>
                </a:lnTo>
                <a:lnTo>
                  <a:pt x="194733" y="423333"/>
                </a:lnTo>
                <a:lnTo>
                  <a:pt x="194733" y="448733"/>
                </a:lnTo>
                <a:lnTo>
                  <a:pt x="186267" y="474133"/>
                </a:lnTo>
                <a:lnTo>
                  <a:pt x="177800" y="491067"/>
                </a:lnTo>
                <a:lnTo>
                  <a:pt x="169333" y="499533"/>
                </a:lnTo>
                <a:lnTo>
                  <a:pt x="152400" y="516467"/>
                </a:lnTo>
                <a:lnTo>
                  <a:pt x="135467" y="524933"/>
                </a:lnTo>
                <a:lnTo>
                  <a:pt x="127000" y="524933"/>
                </a:lnTo>
                <a:lnTo>
                  <a:pt x="110067" y="524933"/>
                </a:lnTo>
                <a:lnTo>
                  <a:pt x="101600" y="516467"/>
                </a:lnTo>
                <a:lnTo>
                  <a:pt x="93133" y="499533"/>
                </a:lnTo>
                <a:lnTo>
                  <a:pt x="76200" y="482600"/>
                </a:lnTo>
                <a:lnTo>
                  <a:pt x="76200" y="482600"/>
                </a:lnTo>
                <a:lnTo>
                  <a:pt x="76200" y="465667"/>
                </a:lnTo>
                <a:lnTo>
                  <a:pt x="76200" y="465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041400" y="4546600"/>
            <a:ext cx="33868" cy="211668"/>
          </a:xfrm>
          <a:custGeom>
            <a:avLst/>
            <a:gdLst/>
            <a:ahLst/>
            <a:cxnLst/>
            <a:rect l="0" t="0" r="0" b="0"/>
            <a:pathLst>
              <a:path w="33868" h="211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16933"/>
                </a:lnTo>
                <a:lnTo>
                  <a:pt x="16933" y="33867"/>
                </a:lnTo>
                <a:lnTo>
                  <a:pt x="16933" y="50800"/>
                </a:lnTo>
                <a:lnTo>
                  <a:pt x="25400" y="67733"/>
                </a:lnTo>
                <a:lnTo>
                  <a:pt x="25400" y="93133"/>
                </a:lnTo>
                <a:lnTo>
                  <a:pt x="25400" y="118533"/>
                </a:lnTo>
                <a:lnTo>
                  <a:pt x="25400" y="135467"/>
                </a:lnTo>
                <a:lnTo>
                  <a:pt x="33867" y="160867"/>
                </a:lnTo>
                <a:lnTo>
                  <a:pt x="33867" y="177800"/>
                </a:lnTo>
                <a:lnTo>
                  <a:pt x="33867" y="194733"/>
                </a:lnTo>
                <a:lnTo>
                  <a:pt x="33867" y="203200"/>
                </a:lnTo>
                <a:lnTo>
                  <a:pt x="25400" y="211667"/>
                </a:lnTo>
                <a:lnTo>
                  <a:pt x="25400" y="211667"/>
                </a:lnTo>
                <a:lnTo>
                  <a:pt x="25400" y="211667"/>
                </a:lnTo>
                <a:lnTo>
                  <a:pt x="25400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007533" y="4597400"/>
            <a:ext cx="152401" cy="25401"/>
          </a:xfrm>
          <a:custGeom>
            <a:avLst/>
            <a:gdLst/>
            <a:ahLst/>
            <a:cxnLst/>
            <a:rect l="0" t="0" r="0" b="0"/>
            <a:pathLst>
              <a:path w="152401" h="254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16934" y="25400"/>
                </a:lnTo>
                <a:lnTo>
                  <a:pt x="25400" y="25400"/>
                </a:lnTo>
                <a:lnTo>
                  <a:pt x="42334" y="25400"/>
                </a:lnTo>
                <a:lnTo>
                  <a:pt x="67734" y="25400"/>
                </a:lnTo>
                <a:lnTo>
                  <a:pt x="84667" y="25400"/>
                </a:lnTo>
                <a:lnTo>
                  <a:pt x="101600" y="25400"/>
                </a:lnTo>
                <a:lnTo>
                  <a:pt x="118534" y="16933"/>
                </a:lnTo>
                <a:lnTo>
                  <a:pt x="135467" y="16933"/>
                </a:lnTo>
                <a:lnTo>
                  <a:pt x="143934" y="8467"/>
                </a:lnTo>
                <a:lnTo>
                  <a:pt x="143934" y="8467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1210733" y="4478867"/>
            <a:ext cx="143935" cy="296334"/>
          </a:xfrm>
          <a:custGeom>
            <a:avLst/>
            <a:gdLst/>
            <a:ahLst/>
            <a:cxnLst/>
            <a:rect l="0" t="0" r="0" b="0"/>
            <a:pathLst>
              <a:path w="143935" h="296334">
                <a:moveTo>
                  <a:pt x="0" y="8466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93133"/>
                </a:lnTo>
                <a:lnTo>
                  <a:pt x="8467" y="110066"/>
                </a:lnTo>
                <a:lnTo>
                  <a:pt x="8467" y="135466"/>
                </a:lnTo>
                <a:lnTo>
                  <a:pt x="0" y="160866"/>
                </a:lnTo>
                <a:lnTo>
                  <a:pt x="0" y="177800"/>
                </a:lnTo>
                <a:lnTo>
                  <a:pt x="0" y="203200"/>
                </a:lnTo>
                <a:lnTo>
                  <a:pt x="0" y="220133"/>
                </a:lnTo>
                <a:lnTo>
                  <a:pt x="8467" y="237066"/>
                </a:lnTo>
                <a:lnTo>
                  <a:pt x="16934" y="254000"/>
                </a:lnTo>
                <a:lnTo>
                  <a:pt x="25400" y="262466"/>
                </a:lnTo>
                <a:lnTo>
                  <a:pt x="33867" y="270933"/>
                </a:lnTo>
                <a:lnTo>
                  <a:pt x="50800" y="279400"/>
                </a:lnTo>
                <a:lnTo>
                  <a:pt x="67734" y="279400"/>
                </a:lnTo>
                <a:lnTo>
                  <a:pt x="76200" y="279400"/>
                </a:lnTo>
                <a:lnTo>
                  <a:pt x="93134" y="279400"/>
                </a:lnTo>
                <a:lnTo>
                  <a:pt x="101600" y="270933"/>
                </a:lnTo>
                <a:lnTo>
                  <a:pt x="118534" y="262466"/>
                </a:lnTo>
                <a:lnTo>
                  <a:pt x="127000" y="254000"/>
                </a:lnTo>
                <a:lnTo>
                  <a:pt x="135467" y="245533"/>
                </a:lnTo>
                <a:lnTo>
                  <a:pt x="135467" y="228600"/>
                </a:lnTo>
                <a:lnTo>
                  <a:pt x="143934" y="211666"/>
                </a:lnTo>
                <a:lnTo>
                  <a:pt x="143934" y="186266"/>
                </a:lnTo>
                <a:lnTo>
                  <a:pt x="143934" y="169333"/>
                </a:lnTo>
                <a:lnTo>
                  <a:pt x="143934" y="160866"/>
                </a:lnTo>
                <a:lnTo>
                  <a:pt x="135467" y="152400"/>
                </a:lnTo>
                <a:lnTo>
                  <a:pt x="127000" y="143933"/>
                </a:lnTo>
                <a:lnTo>
                  <a:pt x="127000" y="143933"/>
                </a:lnTo>
                <a:lnTo>
                  <a:pt x="118534" y="152400"/>
                </a:lnTo>
                <a:lnTo>
                  <a:pt x="110067" y="160866"/>
                </a:lnTo>
                <a:lnTo>
                  <a:pt x="101600" y="177800"/>
                </a:lnTo>
                <a:lnTo>
                  <a:pt x="93134" y="194733"/>
                </a:lnTo>
                <a:lnTo>
                  <a:pt x="93134" y="211666"/>
                </a:lnTo>
                <a:lnTo>
                  <a:pt x="84667" y="228600"/>
                </a:lnTo>
                <a:lnTo>
                  <a:pt x="84667" y="254000"/>
                </a:lnTo>
                <a:lnTo>
                  <a:pt x="84667" y="270933"/>
                </a:lnTo>
                <a:lnTo>
                  <a:pt x="93134" y="279400"/>
                </a:lnTo>
                <a:lnTo>
                  <a:pt x="101600" y="287866"/>
                </a:lnTo>
                <a:lnTo>
                  <a:pt x="110067" y="296333"/>
                </a:lnTo>
                <a:lnTo>
                  <a:pt x="118534" y="296333"/>
                </a:lnTo>
                <a:lnTo>
                  <a:pt x="127000" y="287866"/>
                </a:lnTo>
                <a:lnTo>
                  <a:pt x="127000" y="287866"/>
                </a:lnTo>
                <a:lnTo>
                  <a:pt x="127000" y="279400"/>
                </a:lnTo>
                <a:lnTo>
                  <a:pt x="127000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397000" y="4385733"/>
            <a:ext cx="135468" cy="516468"/>
          </a:xfrm>
          <a:custGeom>
            <a:avLst/>
            <a:gdLst/>
            <a:ahLst/>
            <a:cxnLst/>
            <a:rect l="0" t="0" r="0" b="0"/>
            <a:pathLst>
              <a:path w="135468" h="5164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16934"/>
                </a:lnTo>
                <a:lnTo>
                  <a:pt x="25400" y="33867"/>
                </a:lnTo>
                <a:lnTo>
                  <a:pt x="42333" y="42334"/>
                </a:lnTo>
                <a:lnTo>
                  <a:pt x="50800" y="67734"/>
                </a:lnTo>
                <a:lnTo>
                  <a:pt x="67733" y="84667"/>
                </a:lnTo>
                <a:lnTo>
                  <a:pt x="84667" y="110067"/>
                </a:lnTo>
                <a:lnTo>
                  <a:pt x="93133" y="135467"/>
                </a:lnTo>
                <a:lnTo>
                  <a:pt x="110067" y="169334"/>
                </a:lnTo>
                <a:lnTo>
                  <a:pt x="118533" y="194734"/>
                </a:lnTo>
                <a:lnTo>
                  <a:pt x="127000" y="237067"/>
                </a:lnTo>
                <a:lnTo>
                  <a:pt x="135467" y="270934"/>
                </a:lnTo>
                <a:lnTo>
                  <a:pt x="135467" y="304800"/>
                </a:lnTo>
                <a:lnTo>
                  <a:pt x="135467" y="338667"/>
                </a:lnTo>
                <a:lnTo>
                  <a:pt x="127000" y="372534"/>
                </a:lnTo>
                <a:lnTo>
                  <a:pt x="118533" y="406400"/>
                </a:lnTo>
                <a:lnTo>
                  <a:pt x="110067" y="440267"/>
                </a:lnTo>
                <a:lnTo>
                  <a:pt x="101600" y="465667"/>
                </a:lnTo>
                <a:lnTo>
                  <a:pt x="93133" y="482600"/>
                </a:lnTo>
                <a:lnTo>
                  <a:pt x="84667" y="499534"/>
                </a:lnTo>
                <a:lnTo>
                  <a:pt x="76200" y="508000"/>
                </a:lnTo>
                <a:lnTo>
                  <a:pt x="76200" y="516467"/>
                </a:lnTo>
                <a:lnTo>
                  <a:pt x="76200" y="516467"/>
                </a:lnTo>
                <a:lnTo>
                  <a:pt x="76200" y="508000"/>
                </a:lnTo>
                <a:lnTo>
                  <a:pt x="76200" y="508000"/>
                </a:lnTo>
                <a:lnTo>
                  <a:pt x="76200" y="499534"/>
                </a:lnTo>
                <a:lnTo>
                  <a:pt x="76200" y="499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1625600" y="4360333"/>
            <a:ext cx="118534" cy="499535"/>
          </a:xfrm>
          <a:custGeom>
            <a:avLst/>
            <a:gdLst/>
            <a:ahLst/>
            <a:cxnLst/>
            <a:rect l="0" t="0" r="0" b="0"/>
            <a:pathLst>
              <a:path w="118534" h="499535">
                <a:moveTo>
                  <a:pt x="67733" y="0"/>
                </a:moveTo>
                <a:lnTo>
                  <a:pt x="67733" y="0"/>
                </a:lnTo>
                <a:lnTo>
                  <a:pt x="59267" y="0"/>
                </a:lnTo>
                <a:lnTo>
                  <a:pt x="59267" y="8467"/>
                </a:lnTo>
                <a:lnTo>
                  <a:pt x="50800" y="16934"/>
                </a:lnTo>
                <a:lnTo>
                  <a:pt x="50800" y="16934"/>
                </a:lnTo>
                <a:lnTo>
                  <a:pt x="42333" y="33867"/>
                </a:lnTo>
                <a:lnTo>
                  <a:pt x="33867" y="50800"/>
                </a:lnTo>
                <a:lnTo>
                  <a:pt x="33867" y="67734"/>
                </a:lnTo>
                <a:lnTo>
                  <a:pt x="25400" y="93134"/>
                </a:lnTo>
                <a:lnTo>
                  <a:pt x="16933" y="118534"/>
                </a:lnTo>
                <a:lnTo>
                  <a:pt x="16933" y="152400"/>
                </a:lnTo>
                <a:lnTo>
                  <a:pt x="8467" y="186267"/>
                </a:lnTo>
                <a:lnTo>
                  <a:pt x="0" y="211667"/>
                </a:lnTo>
                <a:lnTo>
                  <a:pt x="0" y="245534"/>
                </a:lnTo>
                <a:lnTo>
                  <a:pt x="0" y="279400"/>
                </a:lnTo>
                <a:lnTo>
                  <a:pt x="0" y="304800"/>
                </a:lnTo>
                <a:lnTo>
                  <a:pt x="0" y="330200"/>
                </a:lnTo>
                <a:lnTo>
                  <a:pt x="8467" y="355600"/>
                </a:lnTo>
                <a:lnTo>
                  <a:pt x="16933" y="381000"/>
                </a:lnTo>
                <a:lnTo>
                  <a:pt x="25400" y="397934"/>
                </a:lnTo>
                <a:lnTo>
                  <a:pt x="33867" y="414867"/>
                </a:lnTo>
                <a:lnTo>
                  <a:pt x="42333" y="431800"/>
                </a:lnTo>
                <a:lnTo>
                  <a:pt x="50800" y="448734"/>
                </a:lnTo>
                <a:lnTo>
                  <a:pt x="67733" y="457200"/>
                </a:lnTo>
                <a:lnTo>
                  <a:pt x="76200" y="465667"/>
                </a:lnTo>
                <a:lnTo>
                  <a:pt x="84667" y="474134"/>
                </a:lnTo>
                <a:lnTo>
                  <a:pt x="93133" y="482600"/>
                </a:lnTo>
                <a:lnTo>
                  <a:pt x="101600" y="491067"/>
                </a:lnTo>
                <a:lnTo>
                  <a:pt x="101600" y="491067"/>
                </a:lnTo>
                <a:lnTo>
                  <a:pt x="110067" y="499534"/>
                </a:lnTo>
                <a:lnTo>
                  <a:pt x="110067" y="499534"/>
                </a:lnTo>
                <a:lnTo>
                  <a:pt x="118533" y="499534"/>
                </a:lnTo>
                <a:lnTo>
                  <a:pt x="118533" y="499534"/>
                </a:lnTo>
                <a:lnTo>
                  <a:pt x="118533" y="499534"/>
                </a:lnTo>
                <a:lnTo>
                  <a:pt x="118533" y="499534"/>
                </a:lnTo>
                <a:lnTo>
                  <a:pt x="118533" y="499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1862667" y="4495800"/>
            <a:ext cx="169334" cy="508001"/>
          </a:xfrm>
          <a:custGeom>
            <a:avLst/>
            <a:gdLst/>
            <a:ahLst/>
            <a:cxnLst/>
            <a:rect l="0" t="0" r="0" b="0"/>
            <a:pathLst>
              <a:path w="169334" h="508001">
                <a:moveTo>
                  <a:pt x="16933" y="0"/>
                </a:moveTo>
                <a:lnTo>
                  <a:pt x="16933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9267"/>
                </a:lnTo>
                <a:lnTo>
                  <a:pt x="0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8466" y="203200"/>
                </a:lnTo>
                <a:lnTo>
                  <a:pt x="8466" y="220133"/>
                </a:lnTo>
                <a:lnTo>
                  <a:pt x="16933" y="228600"/>
                </a:lnTo>
                <a:lnTo>
                  <a:pt x="25400" y="237067"/>
                </a:lnTo>
                <a:lnTo>
                  <a:pt x="42333" y="237067"/>
                </a:lnTo>
                <a:lnTo>
                  <a:pt x="50800" y="237067"/>
                </a:lnTo>
                <a:lnTo>
                  <a:pt x="59266" y="228600"/>
                </a:lnTo>
                <a:lnTo>
                  <a:pt x="76200" y="220133"/>
                </a:lnTo>
                <a:lnTo>
                  <a:pt x="84666" y="203200"/>
                </a:lnTo>
                <a:lnTo>
                  <a:pt x="93133" y="186267"/>
                </a:lnTo>
                <a:lnTo>
                  <a:pt x="101600" y="177800"/>
                </a:lnTo>
                <a:lnTo>
                  <a:pt x="101600" y="160867"/>
                </a:lnTo>
                <a:lnTo>
                  <a:pt x="110066" y="143933"/>
                </a:lnTo>
                <a:lnTo>
                  <a:pt x="110066" y="118533"/>
                </a:lnTo>
                <a:lnTo>
                  <a:pt x="110066" y="101600"/>
                </a:lnTo>
                <a:lnTo>
                  <a:pt x="110066" y="84667"/>
                </a:lnTo>
                <a:lnTo>
                  <a:pt x="110066" y="76200"/>
                </a:lnTo>
                <a:lnTo>
                  <a:pt x="110066" y="67733"/>
                </a:lnTo>
                <a:lnTo>
                  <a:pt x="110066" y="59267"/>
                </a:lnTo>
                <a:lnTo>
                  <a:pt x="110066" y="59267"/>
                </a:lnTo>
                <a:lnTo>
                  <a:pt x="110066" y="59267"/>
                </a:lnTo>
                <a:lnTo>
                  <a:pt x="110066" y="59267"/>
                </a:lnTo>
                <a:lnTo>
                  <a:pt x="110066" y="67733"/>
                </a:lnTo>
                <a:lnTo>
                  <a:pt x="110066" y="76200"/>
                </a:lnTo>
                <a:lnTo>
                  <a:pt x="118533" y="84667"/>
                </a:lnTo>
                <a:lnTo>
                  <a:pt x="118533" y="101600"/>
                </a:lnTo>
                <a:lnTo>
                  <a:pt x="127000" y="118533"/>
                </a:lnTo>
                <a:lnTo>
                  <a:pt x="135466" y="143933"/>
                </a:lnTo>
                <a:lnTo>
                  <a:pt x="143933" y="169333"/>
                </a:lnTo>
                <a:lnTo>
                  <a:pt x="152400" y="194733"/>
                </a:lnTo>
                <a:lnTo>
                  <a:pt x="160866" y="220133"/>
                </a:lnTo>
                <a:lnTo>
                  <a:pt x="160866" y="254000"/>
                </a:lnTo>
                <a:lnTo>
                  <a:pt x="169333" y="279400"/>
                </a:lnTo>
                <a:lnTo>
                  <a:pt x="169333" y="313267"/>
                </a:lnTo>
                <a:lnTo>
                  <a:pt x="169333" y="338667"/>
                </a:lnTo>
                <a:lnTo>
                  <a:pt x="169333" y="372533"/>
                </a:lnTo>
                <a:lnTo>
                  <a:pt x="160866" y="397933"/>
                </a:lnTo>
                <a:lnTo>
                  <a:pt x="152400" y="423333"/>
                </a:lnTo>
                <a:lnTo>
                  <a:pt x="152400" y="448733"/>
                </a:lnTo>
                <a:lnTo>
                  <a:pt x="135466" y="465667"/>
                </a:lnTo>
                <a:lnTo>
                  <a:pt x="118533" y="482600"/>
                </a:lnTo>
                <a:lnTo>
                  <a:pt x="110066" y="499533"/>
                </a:lnTo>
                <a:lnTo>
                  <a:pt x="93133" y="508000"/>
                </a:lnTo>
                <a:lnTo>
                  <a:pt x="76200" y="508000"/>
                </a:lnTo>
                <a:lnTo>
                  <a:pt x="59266" y="508000"/>
                </a:lnTo>
                <a:lnTo>
                  <a:pt x="50800" y="508000"/>
                </a:lnTo>
                <a:lnTo>
                  <a:pt x="42333" y="491067"/>
                </a:lnTo>
                <a:lnTo>
                  <a:pt x="42333" y="491067"/>
                </a:lnTo>
                <a:lnTo>
                  <a:pt x="42333" y="474133"/>
                </a:lnTo>
                <a:lnTo>
                  <a:pt x="42333" y="474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2048933" y="4377267"/>
            <a:ext cx="135468" cy="211667"/>
          </a:xfrm>
          <a:custGeom>
            <a:avLst/>
            <a:gdLst/>
            <a:ahLst/>
            <a:cxnLst/>
            <a:rect l="0" t="0" r="0" b="0"/>
            <a:pathLst>
              <a:path w="135468" h="211667">
                <a:moveTo>
                  <a:pt x="0" y="25400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0"/>
                </a:lnTo>
                <a:lnTo>
                  <a:pt x="33867" y="0"/>
                </a:lnTo>
                <a:lnTo>
                  <a:pt x="50800" y="8466"/>
                </a:lnTo>
                <a:lnTo>
                  <a:pt x="59267" y="16933"/>
                </a:lnTo>
                <a:lnTo>
                  <a:pt x="76200" y="25400"/>
                </a:lnTo>
                <a:lnTo>
                  <a:pt x="84667" y="42333"/>
                </a:lnTo>
                <a:lnTo>
                  <a:pt x="93134" y="59266"/>
                </a:lnTo>
                <a:lnTo>
                  <a:pt x="101600" y="84666"/>
                </a:lnTo>
                <a:lnTo>
                  <a:pt x="101600" y="101600"/>
                </a:lnTo>
                <a:lnTo>
                  <a:pt x="101600" y="127000"/>
                </a:lnTo>
                <a:lnTo>
                  <a:pt x="101600" y="152400"/>
                </a:lnTo>
                <a:lnTo>
                  <a:pt x="93134" y="169333"/>
                </a:lnTo>
                <a:lnTo>
                  <a:pt x="93134" y="186266"/>
                </a:lnTo>
                <a:lnTo>
                  <a:pt x="76200" y="203200"/>
                </a:lnTo>
                <a:lnTo>
                  <a:pt x="67734" y="203200"/>
                </a:lnTo>
                <a:lnTo>
                  <a:pt x="59267" y="211666"/>
                </a:lnTo>
                <a:lnTo>
                  <a:pt x="42334" y="211666"/>
                </a:lnTo>
                <a:lnTo>
                  <a:pt x="33867" y="211666"/>
                </a:lnTo>
                <a:lnTo>
                  <a:pt x="25400" y="203200"/>
                </a:lnTo>
                <a:lnTo>
                  <a:pt x="25400" y="194733"/>
                </a:lnTo>
                <a:lnTo>
                  <a:pt x="16934" y="177800"/>
                </a:lnTo>
                <a:lnTo>
                  <a:pt x="16934" y="160866"/>
                </a:lnTo>
                <a:lnTo>
                  <a:pt x="8467" y="152400"/>
                </a:lnTo>
                <a:lnTo>
                  <a:pt x="16934" y="135466"/>
                </a:lnTo>
                <a:lnTo>
                  <a:pt x="16934" y="127000"/>
                </a:lnTo>
                <a:lnTo>
                  <a:pt x="25400" y="118533"/>
                </a:lnTo>
                <a:lnTo>
                  <a:pt x="33867" y="110066"/>
                </a:lnTo>
                <a:lnTo>
                  <a:pt x="42334" y="110066"/>
                </a:lnTo>
                <a:lnTo>
                  <a:pt x="59267" y="110066"/>
                </a:lnTo>
                <a:lnTo>
                  <a:pt x="67734" y="110066"/>
                </a:lnTo>
                <a:lnTo>
                  <a:pt x="84667" y="118533"/>
                </a:lnTo>
                <a:lnTo>
                  <a:pt x="93134" y="127000"/>
                </a:lnTo>
                <a:lnTo>
                  <a:pt x="101600" y="135466"/>
                </a:lnTo>
                <a:lnTo>
                  <a:pt x="118534" y="143933"/>
                </a:lnTo>
                <a:lnTo>
                  <a:pt x="118534" y="152400"/>
                </a:lnTo>
                <a:lnTo>
                  <a:pt x="135467" y="169333"/>
                </a:lnTo>
                <a:lnTo>
                  <a:pt x="135467" y="177800"/>
                </a:lnTo>
                <a:lnTo>
                  <a:pt x="135467" y="177800"/>
                </a:lnTo>
                <a:lnTo>
                  <a:pt x="135467" y="186266"/>
                </a:lnTo>
                <a:lnTo>
                  <a:pt x="135467" y="186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2167467" y="4699000"/>
            <a:ext cx="143934" cy="33868"/>
          </a:xfrm>
          <a:custGeom>
            <a:avLst/>
            <a:gdLst/>
            <a:ahLst/>
            <a:cxnLst/>
            <a:rect l="0" t="0" r="0" b="0"/>
            <a:pathLst>
              <a:path w="143934" h="338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16933" y="16933"/>
                </a:lnTo>
                <a:lnTo>
                  <a:pt x="33866" y="16933"/>
                </a:lnTo>
                <a:lnTo>
                  <a:pt x="50800" y="25400"/>
                </a:lnTo>
                <a:lnTo>
                  <a:pt x="67733" y="25400"/>
                </a:lnTo>
                <a:lnTo>
                  <a:pt x="84666" y="33867"/>
                </a:lnTo>
                <a:lnTo>
                  <a:pt x="101600" y="33867"/>
                </a:lnTo>
                <a:lnTo>
                  <a:pt x="127000" y="25400"/>
                </a:lnTo>
                <a:lnTo>
                  <a:pt x="127000" y="25400"/>
                </a:lnTo>
                <a:lnTo>
                  <a:pt x="143933" y="25400"/>
                </a:lnTo>
                <a:lnTo>
                  <a:pt x="143933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2396067" y="4504267"/>
            <a:ext cx="127001" cy="347134"/>
          </a:xfrm>
          <a:custGeom>
            <a:avLst/>
            <a:gdLst/>
            <a:ahLst/>
            <a:cxnLst/>
            <a:rect l="0" t="0" r="0" b="0"/>
            <a:pathLst>
              <a:path w="127001" h="347134">
                <a:moveTo>
                  <a:pt x="127000" y="25400"/>
                </a:moveTo>
                <a:lnTo>
                  <a:pt x="118533" y="25400"/>
                </a:lnTo>
                <a:lnTo>
                  <a:pt x="118533" y="25400"/>
                </a:lnTo>
                <a:lnTo>
                  <a:pt x="110066" y="16933"/>
                </a:lnTo>
                <a:lnTo>
                  <a:pt x="93133" y="8466"/>
                </a:lnTo>
                <a:lnTo>
                  <a:pt x="84666" y="8466"/>
                </a:lnTo>
                <a:lnTo>
                  <a:pt x="67733" y="0"/>
                </a:lnTo>
                <a:lnTo>
                  <a:pt x="59266" y="0"/>
                </a:lnTo>
                <a:lnTo>
                  <a:pt x="42333" y="0"/>
                </a:lnTo>
                <a:lnTo>
                  <a:pt x="25400" y="0"/>
                </a:lnTo>
                <a:lnTo>
                  <a:pt x="16933" y="0"/>
                </a:lnTo>
                <a:lnTo>
                  <a:pt x="8466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8466" y="67733"/>
                </a:lnTo>
                <a:lnTo>
                  <a:pt x="16933" y="84666"/>
                </a:lnTo>
                <a:lnTo>
                  <a:pt x="33866" y="110066"/>
                </a:lnTo>
                <a:lnTo>
                  <a:pt x="42333" y="127000"/>
                </a:lnTo>
                <a:lnTo>
                  <a:pt x="59266" y="152400"/>
                </a:lnTo>
                <a:lnTo>
                  <a:pt x="76200" y="177800"/>
                </a:lnTo>
                <a:lnTo>
                  <a:pt x="93133" y="203200"/>
                </a:lnTo>
                <a:lnTo>
                  <a:pt x="110066" y="228600"/>
                </a:lnTo>
                <a:lnTo>
                  <a:pt x="118533" y="254000"/>
                </a:lnTo>
                <a:lnTo>
                  <a:pt x="118533" y="279400"/>
                </a:lnTo>
                <a:lnTo>
                  <a:pt x="127000" y="296333"/>
                </a:lnTo>
                <a:lnTo>
                  <a:pt x="127000" y="313266"/>
                </a:lnTo>
                <a:lnTo>
                  <a:pt x="118533" y="330200"/>
                </a:lnTo>
                <a:lnTo>
                  <a:pt x="118533" y="338666"/>
                </a:lnTo>
                <a:lnTo>
                  <a:pt x="110066" y="338666"/>
                </a:lnTo>
                <a:lnTo>
                  <a:pt x="93133" y="347133"/>
                </a:lnTo>
                <a:lnTo>
                  <a:pt x="84666" y="338666"/>
                </a:lnTo>
                <a:lnTo>
                  <a:pt x="76200" y="338666"/>
                </a:lnTo>
                <a:lnTo>
                  <a:pt x="59266" y="330200"/>
                </a:lnTo>
                <a:lnTo>
                  <a:pt x="50800" y="313266"/>
                </a:lnTo>
                <a:lnTo>
                  <a:pt x="42333" y="296333"/>
                </a:lnTo>
                <a:lnTo>
                  <a:pt x="42333" y="270933"/>
                </a:lnTo>
                <a:lnTo>
                  <a:pt x="42333" y="245533"/>
                </a:lnTo>
                <a:lnTo>
                  <a:pt x="42333" y="220133"/>
                </a:lnTo>
                <a:lnTo>
                  <a:pt x="50800" y="186266"/>
                </a:lnTo>
                <a:lnTo>
                  <a:pt x="59266" y="160866"/>
                </a:lnTo>
                <a:lnTo>
                  <a:pt x="67733" y="127000"/>
                </a:lnTo>
                <a:lnTo>
                  <a:pt x="76200" y="101600"/>
                </a:lnTo>
                <a:lnTo>
                  <a:pt x="84666" y="76200"/>
                </a:lnTo>
                <a:lnTo>
                  <a:pt x="93133" y="59266"/>
                </a:lnTo>
                <a:lnTo>
                  <a:pt x="101600" y="42333"/>
                </a:lnTo>
                <a:lnTo>
                  <a:pt x="110066" y="33866"/>
                </a:lnTo>
                <a:lnTo>
                  <a:pt x="118533" y="25400"/>
                </a:lnTo>
                <a:lnTo>
                  <a:pt x="118533" y="25400"/>
                </a:lnTo>
                <a:lnTo>
                  <a:pt x="127000" y="2540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2582333" y="4538133"/>
            <a:ext cx="84668" cy="237068"/>
          </a:xfrm>
          <a:custGeom>
            <a:avLst/>
            <a:gdLst/>
            <a:ahLst/>
            <a:cxnLst/>
            <a:rect l="0" t="0" r="0" b="0"/>
            <a:pathLst>
              <a:path w="84668" h="237068">
                <a:moveTo>
                  <a:pt x="8467" y="0"/>
                </a:moveTo>
                <a:lnTo>
                  <a:pt x="0" y="0"/>
                </a:lnTo>
                <a:lnTo>
                  <a:pt x="0" y="8467"/>
                </a:lnTo>
                <a:lnTo>
                  <a:pt x="0" y="25400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18534"/>
                </a:lnTo>
                <a:lnTo>
                  <a:pt x="0" y="143934"/>
                </a:lnTo>
                <a:lnTo>
                  <a:pt x="8467" y="160867"/>
                </a:lnTo>
                <a:lnTo>
                  <a:pt x="16934" y="186267"/>
                </a:lnTo>
                <a:lnTo>
                  <a:pt x="25400" y="203200"/>
                </a:lnTo>
                <a:lnTo>
                  <a:pt x="33867" y="211667"/>
                </a:lnTo>
                <a:lnTo>
                  <a:pt x="50800" y="228600"/>
                </a:lnTo>
                <a:lnTo>
                  <a:pt x="59267" y="228600"/>
                </a:lnTo>
                <a:lnTo>
                  <a:pt x="67734" y="237067"/>
                </a:lnTo>
                <a:lnTo>
                  <a:pt x="76200" y="228600"/>
                </a:lnTo>
                <a:lnTo>
                  <a:pt x="76200" y="228600"/>
                </a:lnTo>
                <a:lnTo>
                  <a:pt x="84667" y="228600"/>
                </a:lnTo>
                <a:lnTo>
                  <a:pt x="84667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2582333" y="4546600"/>
            <a:ext cx="135468" cy="482601"/>
          </a:xfrm>
          <a:custGeom>
            <a:avLst/>
            <a:gdLst/>
            <a:ahLst/>
            <a:cxnLst/>
            <a:rect l="0" t="0" r="0" b="0"/>
            <a:pathLst>
              <a:path w="135468" h="482601">
                <a:moveTo>
                  <a:pt x="110067" y="59267"/>
                </a:moveTo>
                <a:lnTo>
                  <a:pt x="110067" y="50800"/>
                </a:lnTo>
                <a:lnTo>
                  <a:pt x="110067" y="42333"/>
                </a:lnTo>
                <a:lnTo>
                  <a:pt x="110067" y="33867"/>
                </a:lnTo>
                <a:lnTo>
                  <a:pt x="101600" y="16933"/>
                </a:lnTo>
                <a:lnTo>
                  <a:pt x="101600" y="16933"/>
                </a:lnTo>
                <a:lnTo>
                  <a:pt x="93134" y="8467"/>
                </a:lnTo>
                <a:lnTo>
                  <a:pt x="93134" y="0"/>
                </a:lnTo>
                <a:lnTo>
                  <a:pt x="93134" y="8467"/>
                </a:lnTo>
                <a:lnTo>
                  <a:pt x="93134" y="8467"/>
                </a:lnTo>
                <a:lnTo>
                  <a:pt x="93134" y="16933"/>
                </a:lnTo>
                <a:lnTo>
                  <a:pt x="93134" y="33867"/>
                </a:lnTo>
                <a:lnTo>
                  <a:pt x="93134" y="42333"/>
                </a:lnTo>
                <a:lnTo>
                  <a:pt x="101600" y="67733"/>
                </a:lnTo>
                <a:lnTo>
                  <a:pt x="110067" y="84667"/>
                </a:lnTo>
                <a:lnTo>
                  <a:pt x="110067" y="110067"/>
                </a:lnTo>
                <a:lnTo>
                  <a:pt x="118534" y="135467"/>
                </a:lnTo>
                <a:lnTo>
                  <a:pt x="118534" y="160867"/>
                </a:lnTo>
                <a:lnTo>
                  <a:pt x="127000" y="186267"/>
                </a:lnTo>
                <a:lnTo>
                  <a:pt x="127000" y="211667"/>
                </a:lnTo>
                <a:lnTo>
                  <a:pt x="127000" y="237067"/>
                </a:lnTo>
                <a:lnTo>
                  <a:pt x="135467" y="270933"/>
                </a:lnTo>
                <a:lnTo>
                  <a:pt x="135467" y="296333"/>
                </a:lnTo>
                <a:lnTo>
                  <a:pt x="135467" y="321733"/>
                </a:lnTo>
                <a:lnTo>
                  <a:pt x="127000" y="355600"/>
                </a:lnTo>
                <a:lnTo>
                  <a:pt x="127000" y="381000"/>
                </a:lnTo>
                <a:lnTo>
                  <a:pt x="127000" y="406400"/>
                </a:lnTo>
                <a:lnTo>
                  <a:pt x="118534" y="423333"/>
                </a:lnTo>
                <a:lnTo>
                  <a:pt x="101600" y="440267"/>
                </a:lnTo>
                <a:lnTo>
                  <a:pt x="93134" y="457200"/>
                </a:lnTo>
                <a:lnTo>
                  <a:pt x="76200" y="465667"/>
                </a:lnTo>
                <a:lnTo>
                  <a:pt x="59267" y="474133"/>
                </a:lnTo>
                <a:lnTo>
                  <a:pt x="50800" y="482600"/>
                </a:lnTo>
                <a:lnTo>
                  <a:pt x="33867" y="482600"/>
                </a:lnTo>
                <a:lnTo>
                  <a:pt x="25400" y="474133"/>
                </a:lnTo>
                <a:lnTo>
                  <a:pt x="16934" y="465667"/>
                </a:lnTo>
                <a:lnTo>
                  <a:pt x="8467" y="457200"/>
                </a:lnTo>
                <a:lnTo>
                  <a:pt x="8467" y="457200"/>
                </a:lnTo>
                <a:lnTo>
                  <a:pt x="0" y="440267"/>
                </a:lnTo>
                <a:lnTo>
                  <a:pt x="0" y="440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836333" y="4521200"/>
            <a:ext cx="25401" cy="262468"/>
          </a:xfrm>
          <a:custGeom>
            <a:avLst/>
            <a:gdLst/>
            <a:ahLst/>
            <a:cxnLst/>
            <a:rect l="0" t="0" r="0" b="0"/>
            <a:pathLst>
              <a:path w="25401" h="262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25400"/>
                </a:lnTo>
                <a:lnTo>
                  <a:pt x="8467" y="42333"/>
                </a:lnTo>
                <a:lnTo>
                  <a:pt x="8467" y="67733"/>
                </a:lnTo>
                <a:lnTo>
                  <a:pt x="8467" y="93133"/>
                </a:lnTo>
                <a:lnTo>
                  <a:pt x="8467" y="118533"/>
                </a:lnTo>
                <a:lnTo>
                  <a:pt x="16934" y="143933"/>
                </a:lnTo>
                <a:lnTo>
                  <a:pt x="16934" y="177800"/>
                </a:lnTo>
                <a:lnTo>
                  <a:pt x="16934" y="194733"/>
                </a:lnTo>
                <a:lnTo>
                  <a:pt x="16934" y="220133"/>
                </a:lnTo>
                <a:lnTo>
                  <a:pt x="25400" y="237067"/>
                </a:lnTo>
                <a:lnTo>
                  <a:pt x="25400" y="254000"/>
                </a:lnTo>
                <a:lnTo>
                  <a:pt x="25400" y="254000"/>
                </a:lnTo>
                <a:lnTo>
                  <a:pt x="25400" y="262467"/>
                </a:lnTo>
                <a:lnTo>
                  <a:pt x="25400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2768600" y="4614333"/>
            <a:ext cx="135468" cy="16935"/>
          </a:xfrm>
          <a:custGeom>
            <a:avLst/>
            <a:gdLst/>
            <a:ahLst/>
            <a:cxnLst/>
            <a:rect l="0" t="0" r="0" b="0"/>
            <a:pathLst>
              <a:path w="135468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16933" y="16934"/>
                </a:lnTo>
                <a:lnTo>
                  <a:pt x="25400" y="16934"/>
                </a:lnTo>
                <a:lnTo>
                  <a:pt x="42333" y="16934"/>
                </a:lnTo>
                <a:lnTo>
                  <a:pt x="59267" y="16934"/>
                </a:lnTo>
                <a:lnTo>
                  <a:pt x="84667" y="16934"/>
                </a:lnTo>
                <a:lnTo>
                  <a:pt x="101600" y="16934"/>
                </a:lnTo>
                <a:lnTo>
                  <a:pt x="118533" y="8467"/>
                </a:lnTo>
                <a:lnTo>
                  <a:pt x="118533" y="8467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2971800" y="4512733"/>
            <a:ext cx="33868" cy="237068"/>
          </a:xfrm>
          <a:custGeom>
            <a:avLst/>
            <a:gdLst/>
            <a:ahLst/>
            <a:cxnLst/>
            <a:rect l="0" t="0" r="0" b="0"/>
            <a:pathLst>
              <a:path w="33868" h="2370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8467" y="50800"/>
                </a:lnTo>
                <a:lnTo>
                  <a:pt x="8467" y="76200"/>
                </a:lnTo>
                <a:lnTo>
                  <a:pt x="16933" y="101600"/>
                </a:lnTo>
                <a:lnTo>
                  <a:pt x="25400" y="135467"/>
                </a:lnTo>
                <a:lnTo>
                  <a:pt x="25400" y="160867"/>
                </a:lnTo>
                <a:lnTo>
                  <a:pt x="33867" y="186267"/>
                </a:lnTo>
                <a:lnTo>
                  <a:pt x="33867" y="203200"/>
                </a:lnTo>
                <a:lnTo>
                  <a:pt x="33867" y="228600"/>
                </a:lnTo>
                <a:lnTo>
                  <a:pt x="33867" y="228600"/>
                </a:lnTo>
                <a:lnTo>
                  <a:pt x="33867" y="237067"/>
                </a:lnTo>
                <a:lnTo>
                  <a:pt x="33867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3014133" y="4461933"/>
            <a:ext cx="203201" cy="304801"/>
          </a:xfrm>
          <a:custGeom>
            <a:avLst/>
            <a:gdLst/>
            <a:ahLst/>
            <a:cxnLst/>
            <a:rect l="0" t="0" r="0" b="0"/>
            <a:pathLst>
              <a:path w="203201" h="3048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8467"/>
                </a:lnTo>
                <a:lnTo>
                  <a:pt x="101600" y="16934"/>
                </a:lnTo>
                <a:lnTo>
                  <a:pt x="110067" y="25400"/>
                </a:lnTo>
                <a:lnTo>
                  <a:pt x="118534" y="42334"/>
                </a:lnTo>
                <a:lnTo>
                  <a:pt x="118534" y="50800"/>
                </a:lnTo>
                <a:lnTo>
                  <a:pt x="118534" y="67734"/>
                </a:lnTo>
                <a:lnTo>
                  <a:pt x="118534" y="84667"/>
                </a:lnTo>
                <a:lnTo>
                  <a:pt x="110067" y="101600"/>
                </a:lnTo>
                <a:lnTo>
                  <a:pt x="101600" y="118534"/>
                </a:lnTo>
                <a:lnTo>
                  <a:pt x="93134" y="135467"/>
                </a:lnTo>
                <a:lnTo>
                  <a:pt x="76200" y="152400"/>
                </a:lnTo>
                <a:lnTo>
                  <a:pt x="67734" y="177800"/>
                </a:lnTo>
                <a:lnTo>
                  <a:pt x="59267" y="186267"/>
                </a:lnTo>
                <a:lnTo>
                  <a:pt x="50800" y="203200"/>
                </a:lnTo>
                <a:lnTo>
                  <a:pt x="50800" y="220134"/>
                </a:lnTo>
                <a:lnTo>
                  <a:pt x="50800" y="228600"/>
                </a:lnTo>
                <a:lnTo>
                  <a:pt x="59267" y="245534"/>
                </a:lnTo>
                <a:lnTo>
                  <a:pt x="59267" y="254000"/>
                </a:lnTo>
                <a:lnTo>
                  <a:pt x="76200" y="270934"/>
                </a:lnTo>
                <a:lnTo>
                  <a:pt x="84667" y="279400"/>
                </a:lnTo>
                <a:lnTo>
                  <a:pt x="101600" y="287867"/>
                </a:lnTo>
                <a:lnTo>
                  <a:pt x="118534" y="296334"/>
                </a:lnTo>
                <a:lnTo>
                  <a:pt x="143934" y="296334"/>
                </a:lnTo>
                <a:lnTo>
                  <a:pt x="160867" y="304800"/>
                </a:lnTo>
                <a:lnTo>
                  <a:pt x="177800" y="296334"/>
                </a:lnTo>
                <a:lnTo>
                  <a:pt x="194734" y="296334"/>
                </a:lnTo>
                <a:lnTo>
                  <a:pt x="194734" y="296334"/>
                </a:lnTo>
                <a:lnTo>
                  <a:pt x="203200" y="287867"/>
                </a:lnTo>
                <a:lnTo>
                  <a:pt x="203200" y="287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3217333" y="4453467"/>
            <a:ext cx="169335" cy="465667"/>
          </a:xfrm>
          <a:custGeom>
            <a:avLst/>
            <a:gdLst/>
            <a:ahLst/>
            <a:cxnLst/>
            <a:rect l="0" t="0" r="0" b="0"/>
            <a:pathLst>
              <a:path w="169335" h="4656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8466"/>
                </a:lnTo>
                <a:lnTo>
                  <a:pt x="25400" y="8466"/>
                </a:lnTo>
                <a:lnTo>
                  <a:pt x="42334" y="16933"/>
                </a:lnTo>
                <a:lnTo>
                  <a:pt x="59267" y="25400"/>
                </a:lnTo>
                <a:lnTo>
                  <a:pt x="76200" y="42333"/>
                </a:lnTo>
                <a:lnTo>
                  <a:pt x="93134" y="59266"/>
                </a:lnTo>
                <a:lnTo>
                  <a:pt x="110067" y="84666"/>
                </a:lnTo>
                <a:lnTo>
                  <a:pt x="127000" y="110066"/>
                </a:lnTo>
                <a:lnTo>
                  <a:pt x="143934" y="135466"/>
                </a:lnTo>
                <a:lnTo>
                  <a:pt x="152400" y="169333"/>
                </a:lnTo>
                <a:lnTo>
                  <a:pt x="160867" y="194733"/>
                </a:lnTo>
                <a:lnTo>
                  <a:pt x="169334" y="228600"/>
                </a:lnTo>
                <a:lnTo>
                  <a:pt x="169334" y="254000"/>
                </a:lnTo>
                <a:lnTo>
                  <a:pt x="169334" y="279400"/>
                </a:lnTo>
                <a:lnTo>
                  <a:pt x="160867" y="313266"/>
                </a:lnTo>
                <a:lnTo>
                  <a:pt x="152400" y="338666"/>
                </a:lnTo>
                <a:lnTo>
                  <a:pt x="143934" y="364066"/>
                </a:lnTo>
                <a:lnTo>
                  <a:pt x="127000" y="389466"/>
                </a:lnTo>
                <a:lnTo>
                  <a:pt x="110067" y="414866"/>
                </a:lnTo>
                <a:lnTo>
                  <a:pt x="93134" y="431800"/>
                </a:lnTo>
                <a:lnTo>
                  <a:pt x="76200" y="448733"/>
                </a:lnTo>
                <a:lnTo>
                  <a:pt x="59267" y="457200"/>
                </a:lnTo>
                <a:lnTo>
                  <a:pt x="59267" y="457200"/>
                </a:lnTo>
                <a:lnTo>
                  <a:pt x="50800" y="465666"/>
                </a:lnTo>
                <a:lnTo>
                  <a:pt x="50800" y="465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785533" y="4207933"/>
            <a:ext cx="702735" cy="25401"/>
          </a:xfrm>
          <a:custGeom>
            <a:avLst/>
            <a:gdLst/>
            <a:ahLst/>
            <a:cxnLst/>
            <a:rect l="0" t="0" r="0" b="0"/>
            <a:pathLst>
              <a:path w="702735" h="254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42334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93134" y="8467"/>
                </a:lnTo>
                <a:lnTo>
                  <a:pt x="110067" y="8467"/>
                </a:lnTo>
                <a:lnTo>
                  <a:pt x="135467" y="8467"/>
                </a:lnTo>
                <a:lnTo>
                  <a:pt x="152400" y="8467"/>
                </a:lnTo>
                <a:lnTo>
                  <a:pt x="177800" y="8467"/>
                </a:lnTo>
                <a:lnTo>
                  <a:pt x="194734" y="8467"/>
                </a:lnTo>
                <a:lnTo>
                  <a:pt x="220134" y="8467"/>
                </a:lnTo>
                <a:lnTo>
                  <a:pt x="245534" y="8467"/>
                </a:lnTo>
                <a:lnTo>
                  <a:pt x="270934" y="8467"/>
                </a:lnTo>
                <a:lnTo>
                  <a:pt x="287867" y="16934"/>
                </a:lnTo>
                <a:lnTo>
                  <a:pt x="313267" y="16934"/>
                </a:lnTo>
                <a:lnTo>
                  <a:pt x="338667" y="16934"/>
                </a:lnTo>
                <a:lnTo>
                  <a:pt x="364067" y="16934"/>
                </a:lnTo>
                <a:lnTo>
                  <a:pt x="389467" y="16934"/>
                </a:lnTo>
                <a:lnTo>
                  <a:pt x="414867" y="16934"/>
                </a:lnTo>
                <a:lnTo>
                  <a:pt x="448734" y="16934"/>
                </a:lnTo>
                <a:lnTo>
                  <a:pt x="474134" y="16934"/>
                </a:lnTo>
                <a:lnTo>
                  <a:pt x="499534" y="25400"/>
                </a:lnTo>
                <a:lnTo>
                  <a:pt x="533400" y="25400"/>
                </a:lnTo>
                <a:lnTo>
                  <a:pt x="558800" y="25400"/>
                </a:lnTo>
                <a:lnTo>
                  <a:pt x="592667" y="25400"/>
                </a:lnTo>
                <a:lnTo>
                  <a:pt x="618067" y="25400"/>
                </a:lnTo>
                <a:lnTo>
                  <a:pt x="643467" y="25400"/>
                </a:lnTo>
                <a:lnTo>
                  <a:pt x="668867" y="25400"/>
                </a:lnTo>
                <a:lnTo>
                  <a:pt x="685800" y="25400"/>
                </a:lnTo>
                <a:lnTo>
                  <a:pt x="685800" y="25400"/>
                </a:lnTo>
                <a:lnTo>
                  <a:pt x="702734" y="25400"/>
                </a:lnTo>
                <a:lnTo>
                  <a:pt x="702734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3767667" y="4648200"/>
            <a:ext cx="93134" cy="1"/>
          </a:xfrm>
          <a:custGeom>
            <a:avLst/>
            <a:gdLst/>
            <a:ahLst/>
            <a:cxnLst/>
            <a:rect l="0" t="0" r="0" b="0"/>
            <a:pathLst>
              <a:path w="93134" h="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3776133" y="4707467"/>
            <a:ext cx="101601" cy="25401"/>
          </a:xfrm>
          <a:custGeom>
            <a:avLst/>
            <a:gdLst/>
            <a:ahLst/>
            <a:cxnLst/>
            <a:rect l="0" t="0" r="0" b="0"/>
            <a:pathLst>
              <a:path w="101601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42334" y="16933"/>
                </a:lnTo>
                <a:lnTo>
                  <a:pt x="59267" y="16933"/>
                </a:lnTo>
                <a:lnTo>
                  <a:pt x="67734" y="25400"/>
                </a:lnTo>
                <a:lnTo>
                  <a:pt x="76200" y="25400"/>
                </a:lnTo>
                <a:lnTo>
                  <a:pt x="93134" y="25400"/>
                </a:lnTo>
                <a:lnTo>
                  <a:pt x="93134" y="25400"/>
                </a:lnTo>
                <a:lnTo>
                  <a:pt x="101600" y="25400"/>
                </a:lnTo>
                <a:lnTo>
                  <a:pt x="101600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4072467" y="4588933"/>
            <a:ext cx="143934" cy="228601"/>
          </a:xfrm>
          <a:custGeom>
            <a:avLst/>
            <a:gdLst/>
            <a:ahLst/>
            <a:cxnLst/>
            <a:rect l="0" t="0" r="0" b="0"/>
            <a:pathLst>
              <a:path w="143934" h="228601">
                <a:moveTo>
                  <a:pt x="42333" y="42334"/>
                </a:moveTo>
                <a:lnTo>
                  <a:pt x="42333" y="42334"/>
                </a:lnTo>
                <a:lnTo>
                  <a:pt x="50800" y="33867"/>
                </a:lnTo>
                <a:lnTo>
                  <a:pt x="50800" y="33867"/>
                </a:lnTo>
                <a:lnTo>
                  <a:pt x="50800" y="33867"/>
                </a:lnTo>
                <a:lnTo>
                  <a:pt x="50800" y="33867"/>
                </a:lnTo>
                <a:lnTo>
                  <a:pt x="50800" y="33867"/>
                </a:lnTo>
                <a:lnTo>
                  <a:pt x="50800" y="33867"/>
                </a:lnTo>
                <a:lnTo>
                  <a:pt x="50800" y="25400"/>
                </a:lnTo>
                <a:lnTo>
                  <a:pt x="50800" y="25400"/>
                </a:lnTo>
                <a:lnTo>
                  <a:pt x="42333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33866" y="33867"/>
                </a:lnTo>
                <a:lnTo>
                  <a:pt x="33866" y="42334"/>
                </a:lnTo>
                <a:lnTo>
                  <a:pt x="25400" y="50800"/>
                </a:lnTo>
                <a:lnTo>
                  <a:pt x="25400" y="59267"/>
                </a:lnTo>
                <a:lnTo>
                  <a:pt x="16933" y="67734"/>
                </a:lnTo>
                <a:lnTo>
                  <a:pt x="16933" y="76200"/>
                </a:lnTo>
                <a:lnTo>
                  <a:pt x="8466" y="84667"/>
                </a:lnTo>
                <a:lnTo>
                  <a:pt x="8466" y="101600"/>
                </a:lnTo>
                <a:lnTo>
                  <a:pt x="8466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0" y="152400"/>
                </a:lnTo>
                <a:lnTo>
                  <a:pt x="8466" y="160867"/>
                </a:lnTo>
                <a:lnTo>
                  <a:pt x="16933" y="169334"/>
                </a:lnTo>
                <a:lnTo>
                  <a:pt x="25400" y="186267"/>
                </a:lnTo>
                <a:lnTo>
                  <a:pt x="33866" y="194734"/>
                </a:lnTo>
                <a:lnTo>
                  <a:pt x="42333" y="203200"/>
                </a:lnTo>
                <a:lnTo>
                  <a:pt x="50800" y="211667"/>
                </a:lnTo>
                <a:lnTo>
                  <a:pt x="59266" y="220134"/>
                </a:lnTo>
                <a:lnTo>
                  <a:pt x="67733" y="220134"/>
                </a:lnTo>
                <a:lnTo>
                  <a:pt x="76200" y="228600"/>
                </a:lnTo>
                <a:lnTo>
                  <a:pt x="93133" y="228600"/>
                </a:lnTo>
                <a:lnTo>
                  <a:pt x="101600" y="228600"/>
                </a:lnTo>
                <a:lnTo>
                  <a:pt x="110066" y="220134"/>
                </a:lnTo>
                <a:lnTo>
                  <a:pt x="118533" y="220134"/>
                </a:lnTo>
                <a:lnTo>
                  <a:pt x="127000" y="211667"/>
                </a:lnTo>
                <a:lnTo>
                  <a:pt x="127000" y="203200"/>
                </a:lnTo>
                <a:lnTo>
                  <a:pt x="135466" y="186267"/>
                </a:lnTo>
                <a:lnTo>
                  <a:pt x="135466" y="177800"/>
                </a:lnTo>
                <a:lnTo>
                  <a:pt x="135466" y="160867"/>
                </a:lnTo>
                <a:lnTo>
                  <a:pt x="143933" y="152400"/>
                </a:lnTo>
                <a:lnTo>
                  <a:pt x="135466" y="135467"/>
                </a:lnTo>
                <a:lnTo>
                  <a:pt x="135466" y="118534"/>
                </a:lnTo>
                <a:lnTo>
                  <a:pt x="127000" y="101600"/>
                </a:lnTo>
                <a:lnTo>
                  <a:pt x="118533" y="84667"/>
                </a:lnTo>
                <a:lnTo>
                  <a:pt x="118533" y="67734"/>
                </a:lnTo>
                <a:lnTo>
                  <a:pt x="110066" y="59267"/>
                </a:lnTo>
                <a:lnTo>
                  <a:pt x="101600" y="42334"/>
                </a:lnTo>
                <a:lnTo>
                  <a:pt x="84666" y="33867"/>
                </a:lnTo>
                <a:lnTo>
                  <a:pt x="76200" y="16934"/>
                </a:lnTo>
                <a:lnTo>
                  <a:pt x="67733" y="16934"/>
                </a:lnTo>
                <a:lnTo>
                  <a:pt x="59266" y="8467"/>
                </a:lnTo>
                <a:lnTo>
                  <a:pt x="50800" y="0"/>
                </a:lnTo>
                <a:lnTo>
                  <a:pt x="42333" y="0"/>
                </a:lnTo>
                <a:lnTo>
                  <a:pt x="33866" y="0"/>
                </a:lnTo>
                <a:lnTo>
                  <a:pt x="25400" y="8467"/>
                </a:lnTo>
                <a:lnTo>
                  <a:pt x="25400" y="16934"/>
                </a:lnTo>
                <a:lnTo>
                  <a:pt x="25400" y="16934"/>
                </a:lnTo>
                <a:lnTo>
                  <a:pt x="25400" y="25400"/>
                </a:lnTo>
                <a:lnTo>
                  <a:pt x="25400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685800" y="5173133"/>
            <a:ext cx="110068" cy="406401"/>
          </a:xfrm>
          <a:custGeom>
            <a:avLst/>
            <a:gdLst/>
            <a:ahLst/>
            <a:cxnLst/>
            <a:rect l="0" t="0" r="0" b="0"/>
            <a:pathLst>
              <a:path w="110068" h="406401">
                <a:moveTo>
                  <a:pt x="84667" y="0"/>
                </a:moveTo>
                <a:lnTo>
                  <a:pt x="84667" y="0"/>
                </a:lnTo>
                <a:lnTo>
                  <a:pt x="84667" y="0"/>
                </a:lnTo>
                <a:lnTo>
                  <a:pt x="84667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84667" y="16934"/>
                </a:lnTo>
                <a:lnTo>
                  <a:pt x="76200" y="16934"/>
                </a:lnTo>
                <a:lnTo>
                  <a:pt x="76200" y="16934"/>
                </a:lnTo>
                <a:lnTo>
                  <a:pt x="76200" y="16934"/>
                </a:lnTo>
                <a:lnTo>
                  <a:pt x="67733" y="16934"/>
                </a:lnTo>
                <a:lnTo>
                  <a:pt x="67733" y="25400"/>
                </a:lnTo>
                <a:lnTo>
                  <a:pt x="59267" y="25400"/>
                </a:lnTo>
                <a:lnTo>
                  <a:pt x="59267" y="33867"/>
                </a:lnTo>
                <a:lnTo>
                  <a:pt x="50800" y="42334"/>
                </a:lnTo>
                <a:lnTo>
                  <a:pt x="42333" y="50800"/>
                </a:lnTo>
                <a:lnTo>
                  <a:pt x="42333" y="50800"/>
                </a:lnTo>
                <a:lnTo>
                  <a:pt x="33867" y="67734"/>
                </a:lnTo>
                <a:lnTo>
                  <a:pt x="33867" y="76200"/>
                </a:lnTo>
                <a:lnTo>
                  <a:pt x="25400" y="84667"/>
                </a:lnTo>
                <a:lnTo>
                  <a:pt x="25400" y="101600"/>
                </a:lnTo>
                <a:lnTo>
                  <a:pt x="16933" y="110067"/>
                </a:lnTo>
                <a:lnTo>
                  <a:pt x="8467" y="127000"/>
                </a:lnTo>
                <a:lnTo>
                  <a:pt x="8467" y="143934"/>
                </a:lnTo>
                <a:lnTo>
                  <a:pt x="8467" y="160867"/>
                </a:lnTo>
                <a:lnTo>
                  <a:pt x="0" y="177800"/>
                </a:lnTo>
                <a:lnTo>
                  <a:pt x="0" y="194734"/>
                </a:lnTo>
                <a:lnTo>
                  <a:pt x="8467" y="211667"/>
                </a:lnTo>
                <a:lnTo>
                  <a:pt x="8467" y="228600"/>
                </a:lnTo>
                <a:lnTo>
                  <a:pt x="8467" y="245534"/>
                </a:lnTo>
                <a:lnTo>
                  <a:pt x="8467" y="262467"/>
                </a:lnTo>
                <a:lnTo>
                  <a:pt x="16933" y="279400"/>
                </a:lnTo>
                <a:lnTo>
                  <a:pt x="25400" y="304800"/>
                </a:lnTo>
                <a:lnTo>
                  <a:pt x="33867" y="313267"/>
                </a:lnTo>
                <a:lnTo>
                  <a:pt x="33867" y="330200"/>
                </a:lnTo>
                <a:lnTo>
                  <a:pt x="42333" y="347134"/>
                </a:lnTo>
                <a:lnTo>
                  <a:pt x="50800" y="355600"/>
                </a:lnTo>
                <a:lnTo>
                  <a:pt x="59267" y="372534"/>
                </a:lnTo>
                <a:lnTo>
                  <a:pt x="76200" y="381000"/>
                </a:lnTo>
                <a:lnTo>
                  <a:pt x="84667" y="389467"/>
                </a:lnTo>
                <a:lnTo>
                  <a:pt x="93133" y="397934"/>
                </a:lnTo>
                <a:lnTo>
                  <a:pt x="93133" y="406400"/>
                </a:lnTo>
                <a:lnTo>
                  <a:pt x="101600" y="406400"/>
                </a:lnTo>
                <a:lnTo>
                  <a:pt x="110067" y="406400"/>
                </a:lnTo>
                <a:lnTo>
                  <a:pt x="110067" y="406400"/>
                </a:lnTo>
                <a:lnTo>
                  <a:pt x="110067" y="406400"/>
                </a:lnTo>
                <a:lnTo>
                  <a:pt x="110067" y="397934"/>
                </a:lnTo>
                <a:lnTo>
                  <a:pt x="110067" y="397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846667" y="5367867"/>
            <a:ext cx="220134" cy="389467"/>
          </a:xfrm>
          <a:custGeom>
            <a:avLst/>
            <a:gdLst/>
            <a:ahLst/>
            <a:cxnLst/>
            <a:rect l="0" t="0" r="0" b="0"/>
            <a:pathLst>
              <a:path w="220134" h="389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6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8466" y="76200"/>
                </a:lnTo>
                <a:lnTo>
                  <a:pt x="8466" y="84666"/>
                </a:lnTo>
                <a:lnTo>
                  <a:pt x="8466" y="101600"/>
                </a:lnTo>
                <a:lnTo>
                  <a:pt x="16933" y="118533"/>
                </a:lnTo>
                <a:lnTo>
                  <a:pt x="16933" y="127000"/>
                </a:lnTo>
                <a:lnTo>
                  <a:pt x="25400" y="143933"/>
                </a:lnTo>
                <a:lnTo>
                  <a:pt x="33866" y="160866"/>
                </a:lnTo>
                <a:lnTo>
                  <a:pt x="42333" y="169333"/>
                </a:lnTo>
                <a:lnTo>
                  <a:pt x="50800" y="186266"/>
                </a:lnTo>
                <a:lnTo>
                  <a:pt x="59266" y="194733"/>
                </a:lnTo>
                <a:lnTo>
                  <a:pt x="67733" y="194733"/>
                </a:lnTo>
                <a:lnTo>
                  <a:pt x="76200" y="203200"/>
                </a:lnTo>
                <a:lnTo>
                  <a:pt x="93133" y="203200"/>
                </a:lnTo>
                <a:lnTo>
                  <a:pt x="101600" y="203200"/>
                </a:lnTo>
                <a:lnTo>
                  <a:pt x="110066" y="203200"/>
                </a:lnTo>
                <a:lnTo>
                  <a:pt x="118533" y="194733"/>
                </a:lnTo>
                <a:lnTo>
                  <a:pt x="127000" y="186266"/>
                </a:lnTo>
                <a:lnTo>
                  <a:pt x="135466" y="177800"/>
                </a:lnTo>
                <a:lnTo>
                  <a:pt x="135466" y="160866"/>
                </a:lnTo>
                <a:lnTo>
                  <a:pt x="135466" y="143933"/>
                </a:lnTo>
                <a:lnTo>
                  <a:pt x="143933" y="127000"/>
                </a:lnTo>
                <a:lnTo>
                  <a:pt x="135466" y="110066"/>
                </a:lnTo>
                <a:lnTo>
                  <a:pt x="135466" y="84666"/>
                </a:lnTo>
                <a:lnTo>
                  <a:pt x="135466" y="76200"/>
                </a:lnTo>
                <a:lnTo>
                  <a:pt x="135466" y="59266"/>
                </a:lnTo>
                <a:lnTo>
                  <a:pt x="135466" y="42333"/>
                </a:lnTo>
                <a:lnTo>
                  <a:pt x="127000" y="25400"/>
                </a:lnTo>
                <a:lnTo>
                  <a:pt x="127000" y="16933"/>
                </a:lnTo>
                <a:lnTo>
                  <a:pt x="127000" y="8466"/>
                </a:lnTo>
                <a:lnTo>
                  <a:pt x="127000" y="8466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8466"/>
                </a:lnTo>
                <a:lnTo>
                  <a:pt x="135466" y="8466"/>
                </a:lnTo>
                <a:lnTo>
                  <a:pt x="135466" y="16933"/>
                </a:lnTo>
                <a:lnTo>
                  <a:pt x="143933" y="25400"/>
                </a:lnTo>
                <a:lnTo>
                  <a:pt x="143933" y="42333"/>
                </a:lnTo>
                <a:lnTo>
                  <a:pt x="152400" y="59266"/>
                </a:lnTo>
                <a:lnTo>
                  <a:pt x="152400" y="76200"/>
                </a:lnTo>
                <a:lnTo>
                  <a:pt x="160866" y="93133"/>
                </a:lnTo>
                <a:lnTo>
                  <a:pt x="169333" y="118533"/>
                </a:lnTo>
                <a:lnTo>
                  <a:pt x="177800" y="135466"/>
                </a:lnTo>
                <a:lnTo>
                  <a:pt x="177800" y="160866"/>
                </a:lnTo>
                <a:lnTo>
                  <a:pt x="194733" y="186266"/>
                </a:lnTo>
                <a:lnTo>
                  <a:pt x="203200" y="211666"/>
                </a:lnTo>
                <a:lnTo>
                  <a:pt x="211666" y="237066"/>
                </a:lnTo>
                <a:lnTo>
                  <a:pt x="211666" y="262466"/>
                </a:lnTo>
                <a:lnTo>
                  <a:pt x="220133" y="287866"/>
                </a:lnTo>
                <a:lnTo>
                  <a:pt x="220133" y="304800"/>
                </a:lnTo>
                <a:lnTo>
                  <a:pt x="211666" y="330200"/>
                </a:lnTo>
                <a:lnTo>
                  <a:pt x="211666" y="347133"/>
                </a:lnTo>
                <a:lnTo>
                  <a:pt x="203200" y="364066"/>
                </a:lnTo>
                <a:lnTo>
                  <a:pt x="194733" y="372533"/>
                </a:lnTo>
                <a:lnTo>
                  <a:pt x="177800" y="381000"/>
                </a:lnTo>
                <a:lnTo>
                  <a:pt x="160866" y="389466"/>
                </a:lnTo>
                <a:lnTo>
                  <a:pt x="152400" y="389466"/>
                </a:lnTo>
                <a:lnTo>
                  <a:pt x="135466" y="389466"/>
                </a:lnTo>
                <a:lnTo>
                  <a:pt x="118533" y="389466"/>
                </a:lnTo>
                <a:lnTo>
                  <a:pt x="101600" y="381000"/>
                </a:lnTo>
                <a:lnTo>
                  <a:pt x="93133" y="372533"/>
                </a:lnTo>
                <a:lnTo>
                  <a:pt x="76200" y="364066"/>
                </a:lnTo>
                <a:lnTo>
                  <a:pt x="67733" y="347133"/>
                </a:lnTo>
                <a:lnTo>
                  <a:pt x="59266" y="330200"/>
                </a:lnTo>
                <a:lnTo>
                  <a:pt x="59266" y="330200"/>
                </a:lnTo>
                <a:lnTo>
                  <a:pt x="59266" y="313266"/>
                </a:lnTo>
                <a:lnTo>
                  <a:pt x="59266" y="313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1143000" y="5376333"/>
            <a:ext cx="50801" cy="262468"/>
          </a:xfrm>
          <a:custGeom>
            <a:avLst/>
            <a:gdLst/>
            <a:ahLst/>
            <a:cxnLst/>
            <a:rect l="0" t="0" r="0" b="0"/>
            <a:pathLst>
              <a:path w="50801" h="262468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4"/>
                </a:lnTo>
                <a:lnTo>
                  <a:pt x="16933" y="118534"/>
                </a:lnTo>
                <a:lnTo>
                  <a:pt x="16933" y="135467"/>
                </a:lnTo>
                <a:lnTo>
                  <a:pt x="25400" y="152400"/>
                </a:lnTo>
                <a:lnTo>
                  <a:pt x="25400" y="169334"/>
                </a:lnTo>
                <a:lnTo>
                  <a:pt x="33867" y="194734"/>
                </a:lnTo>
                <a:lnTo>
                  <a:pt x="42333" y="211667"/>
                </a:lnTo>
                <a:lnTo>
                  <a:pt x="42333" y="220134"/>
                </a:lnTo>
                <a:lnTo>
                  <a:pt x="50800" y="237067"/>
                </a:lnTo>
                <a:lnTo>
                  <a:pt x="50800" y="245534"/>
                </a:lnTo>
                <a:lnTo>
                  <a:pt x="50800" y="254000"/>
                </a:lnTo>
                <a:lnTo>
                  <a:pt x="50800" y="262467"/>
                </a:lnTo>
                <a:lnTo>
                  <a:pt x="50800" y="262467"/>
                </a:lnTo>
                <a:lnTo>
                  <a:pt x="50800" y="262467"/>
                </a:lnTo>
                <a:lnTo>
                  <a:pt x="50800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1092200" y="5469467"/>
            <a:ext cx="177801" cy="25401"/>
          </a:xfrm>
          <a:custGeom>
            <a:avLst/>
            <a:gdLst/>
            <a:ahLst/>
            <a:cxnLst/>
            <a:rect l="0" t="0" r="0" b="0"/>
            <a:pathLst>
              <a:path w="177801" h="25401">
                <a:moveTo>
                  <a:pt x="0" y="25400"/>
                </a:moveTo>
                <a:lnTo>
                  <a:pt x="8467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33867" y="25400"/>
                </a:lnTo>
                <a:lnTo>
                  <a:pt x="42333" y="25400"/>
                </a:lnTo>
                <a:lnTo>
                  <a:pt x="59267" y="25400"/>
                </a:lnTo>
                <a:lnTo>
                  <a:pt x="67733" y="25400"/>
                </a:lnTo>
                <a:lnTo>
                  <a:pt x="84667" y="25400"/>
                </a:lnTo>
                <a:lnTo>
                  <a:pt x="110067" y="25400"/>
                </a:lnTo>
                <a:lnTo>
                  <a:pt x="127000" y="25400"/>
                </a:lnTo>
                <a:lnTo>
                  <a:pt x="143933" y="25400"/>
                </a:lnTo>
                <a:lnTo>
                  <a:pt x="160867" y="16933"/>
                </a:lnTo>
                <a:lnTo>
                  <a:pt x="169333" y="16933"/>
                </a:lnTo>
                <a:lnTo>
                  <a:pt x="169333" y="16933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1346200" y="5359400"/>
            <a:ext cx="152401" cy="296334"/>
          </a:xfrm>
          <a:custGeom>
            <a:avLst/>
            <a:gdLst/>
            <a:ahLst/>
            <a:cxnLst/>
            <a:rect l="0" t="0" r="0" b="0"/>
            <a:pathLst>
              <a:path w="152401" h="296334">
                <a:moveTo>
                  <a:pt x="8467" y="0"/>
                </a:moveTo>
                <a:lnTo>
                  <a:pt x="16933" y="0"/>
                </a:lnTo>
                <a:lnTo>
                  <a:pt x="16933" y="8467"/>
                </a:lnTo>
                <a:lnTo>
                  <a:pt x="16933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93133"/>
                </a:lnTo>
                <a:lnTo>
                  <a:pt x="0" y="101600"/>
                </a:lnTo>
                <a:lnTo>
                  <a:pt x="0" y="127000"/>
                </a:lnTo>
                <a:lnTo>
                  <a:pt x="0" y="135467"/>
                </a:lnTo>
                <a:lnTo>
                  <a:pt x="0" y="152400"/>
                </a:lnTo>
                <a:lnTo>
                  <a:pt x="0" y="177800"/>
                </a:lnTo>
                <a:lnTo>
                  <a:pt x="8467" y="194733"/>
                </a:lnTo>
                <a:lnTo>
                  <a:pt x="16933" y="211667"/>
                </a:lnTo>
                <a:lnTo>
                  <a:pt x="16933" y="228600"/>
                </a:lnTo>
                <a:lnTo>
                  <a:pt x="33867" y="245533"/>
                </a:lnTo>
                <a:lnTo>
                  <a:pt x="42333" y="254000"/>
                </a:lnTo>
                <a:lnTo>
                  <a:pt x="50800" y="262467"/>
                </a:lnTo>
                <a:lnTo>
                  <a:pt x="67733" y="279400"/>
                </a:lnTo>
                <a:lnTo>
                  <a:pt x="84667" y="287867"/>
                </a:lnTo>
                <a:lnTo>
                  <a:pt x="93133" y="287867"/>
                </a:lnTo>
                <a:lnTo>
                  <a:pt x="101600" y="296333"/>
                </a:lnTo>
                <a:lnTo>
                  <a:pt x="118533" y="296333"/>
                </a:lnTo>
                <a:lnTo>
                  <a:pt x="127000" y="287867"/>
                </a:lnTo>
                <a:lnTo>
                  <a:pt x="135467" y="287867"/>
                </a:lnTo>
                <a:lnTo>
                  <a:pt x="143933" y="279400"/>
                </a:lnTo>
                <a:lnTo>
                  <a:pt x="143933" y="270933"/>
                </a:lnTo>
                <a:lnTo>
                  <a:pt x="143933" y="262467"/>
                </a:lnTo>
                <a:lnTo>
                  <a:pt x="152400" y="245533"/>
                </a:lnTo>
                <a:lnTo>
                  <a:pt x="152400" y="237067"/>
                </a:lnTo>
                <a:lnTo>
                  <a:pt x="143933" y="220133"/>
                </a:lnTo>
                <a:lnTo>
                  <a:pt x="143933" y="211667"/>
                </a:lnTo>
                <a:lnTo>
                  <a:pt x="143933" y="203200"/>
                </a:lnTo>
                <a:lnTo>
                  <a:pt x="135467" y="186267"/>
                </a:lnTo>
                <a:lnTo>
                  <a:pt x="127000" y="177800"/>
                </a:lnTo>
                <a:lnTo>
                  <a:pt x="127000" y="177800"/>
                </a:lnTo>
                <a:lnTo>
                  <a:pt x="118533" y="169333"/>
                </a:lnTo>
                <a:lnTo>
                  <a:pt x="110067" y="169333"/>
                </a:lnTo>
                <a:lnTo>
                  <a:pt x="101600" y="169333"/>
                </a:lnTo>
                <a:lnTo>
                  <a:pt x="101600" y="169333"/>
                </a:lnTo>
                <a:lnTo>
                  <a:pt x="93133" y="177800"/>
                </a:lnTo>
                <a:lnTo>
                  <a:pt x="93133" y="177800"/>
                </a:lnTo>
                <a:lnTo>
                  <a:pt x="84667" y="186267"/>
                </a:lnTo>
                <a:lnTo>
                  <a:pt x="84667" y="203200"/>
                </a:lnTo>
                <a:lnTo>
                  <a:pt x="84667" y="211667"/>
                </a:lnTo>
                <a:lnTo>
                  <a:pt x="76200" y="220133"/>
                </a:lnTo>
                <a:lnTo>
                  <a:pt x="76200" y="237067"/>
                </a:lnTo>
                <a:lnTo>
                  <a:pt x="76200" y="245533"/>
                </a:lnTo>
                <a:lnTo>
                  <a:pt x="76200" y="262467"/>
                </a:lnTo>
                <a:lnTo>
                  <a:pt x="84667" y="270933"/>
                </a:lnTo>
                <a:lnTo>
                  <a:pt x="84667" y="279400"/>
                </a:lnTo>
                <a:lnTo>
                  <a:pt x="84667" y="287867"/>
                </a:lnTo>
                <a:lnTo>
                  <a:pt x="93133" y="287867"/>
                </a:lnTo>
                <a:lnTo>
                  <a:pt x="93133" y="287867"/>
                </a:lnTo>
                <a:lnTo>
                  <a:pt x="93133" y="287867"/>
                </a:lnTo>
                <a:lnTo>
                  <a:pt x="101600" y="279400"/>
                </a:lnTo>
                <a:lnTo>
                  <a:pt x="101600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1490133" y="5257800"/>
            <a:ext cx="160868" cy="440268"/>
          </a:xfrm>
          <a:custGeom>
            <a:avLst/>
            <a:gdLst/>
            <a:ahLst/>
            <a:cxnLst/>
            <a:rect l="0" t="0" r="0" b="0"/>
            <a:pathLst>
              <a:path w="160868" h="440268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16933"/>
                </a:lnTo>
                <a:lnTo>
                  <a:pt x="25400" y="25400"/>
                </a:lnTo>
                <a:lnTo>
                  <a:pt x="33867" y="25400"/>
                </a:lnTo>
                <a:lnTo>
                  <a:pt x="42334" y="42333"/>
                </a:lnTo>
                <a:lnTo>
                  <a:pt x="50800" y="50800"/>
                </a:lnTo>
                <a:lnTo>
                  <a:pt x="67734" y="67733"/>
                </a:lnTo>
                <a:lnTo>
                  <a:pt x="76200" y="84667"/>
                </a:lnTo>
                <a:lnTo>
                  <a:pt x="93134" y="110067"/>
                </a:lnTo>
                <a:lnTo>
                  <a:pt x="110067" y="127000"/>
                </a:lnTo>
                <a:lnTo>
                  <a:pt x="118534" y="152400"/>
                </a:lnTo>
                <a:lnTo>
                  <a:pt x="127000" y="177800"/>
                </a:lnTo>
                <a:lnTo>
                  <a:pt x="143934" y="203200"/>
                </a:lnTo>
                <a:lnTo>
                  <a:pt x="152400" y="228600"/>
                </a:lnTo>
                <a:lnTo>
                  <a:pt x="160867" y="254000"/>
                </a:lnTo>
                <a:lnTo>
                  <a:pt x="160867" y="279400"/>
                </a:lnTo>
                <a:lnTo>
                  <a:pt x="160867" y="304800"/>
                </a:lnTo>
                <a:lnTo>
                  <a:pt x="160867" y="330200"/>
                </a:lnTo>
                <a:lnTo>
                  <a:pt x="160867" y="355600"/>
                </a:lnTo>
                <a:lnTo>
                  <a:pt x="160867" y="372533"/>
                </a:lnTo>
                <a:lnTo>
                  <a:pt x="152400" y="397933"/>
                </a:lnTo>
                <a:lnTo>
                  <a:pt x="152400" y="406400"/>
                </a:lnTo>
                <a:lnTo>
                  <a:pt x="143934" y="423333"/>
                </a:lnTo>
                <a:lnTo>
                  <a:pt x="143934" y="431800"/>
                </a:lnTo>
                <a:lnTo>
                  <a:pt x="135467" y="440267"/>
                </a:lnTo>
                <a:lnTo>
                  <a:pt x="127000" y="440267"/>
                </a:lnTo>
                <a:lnTo>
                  <a:pt x="127000" y="440267"/>
                </a:lnTo>
                <a:lnTo>
                  <a:pt x="127000" y="440267"/>
                </a:lnTo>
                <a:lnTo>
                  <a:pt x="127000" y="440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1752600" y="5249333"/>
            <a:ext cx="76201" cy="508001"/>
          </a:xfrm>
          <a:custGeom>
            <a:avLst/>
            <a:gdLst/>
            <a:ahLst/>
            <a:cxnLst/>
            <a:rect l="0" t="0" r="0" b="0"/>
            <a:pathLst>
              <a:path w="76201" h="508001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16934"/>
                </a:lnTo>
                <a:lnTo>
                  <a:pt x="67733" y="16934"/>
                </a:lnTo>
                <a:lnTo>
                  <a:pt x="67733" y="25400"/>
                </a:lnTo>
                <a:lnTo>
                  <a:pt x="59267" y="25400"/>
                </a:lnTo>
                <a:lnTo>
                  <a:pt x="50800" y="33867"/>
                </a:lnTo>
                <a:lnTo>
                  <a:pt x="42333" y="42334"/>
                </a:lnTo>
                <a:lnTo>
                  <a:pt x="33867" y="50800"/>
                </a:lnTo>
                <a:lnTo>
                  <a:pt x="25400" y="67734"/>
                </a:lnTo>
                <a:lnTo>
                  <a:pt x="16933" y="84667"/>
                </a:lnTo>
                <a:lnTo>
                  <a:pt x="16933" y="93134"/>
                </a:lnTo>
                <a:lnTo>
                  <a:pt x="8467" y="118534"/>
                </a:lnTo>
                <a:lnTo>
                  <a:pt x="8467" y="135467"/>
                </a:lnTo>
                <a:lnTo>
                  <a:pt x="0" y="160867"/>
                </a:lnTo>
                <a:lnTo>
                  <a:pt x="0" y="186267"/>
                </a:lnTo>
                <a:lnTo>
                  <a:pt x="0" y="211667"/>
                </a:lnTo>
                <a:lnTo>
                  <a:pt x="0" y="245534"/>
                </a:lnTo>
                <a:lnTo>
                  <a:pt x="0" y="279400"/>
                </a:lnTo>
                <a:lnTo>
                  <a:pt x="0" y="313267"/>
                </a:lnTo>
                <a:lnTo>
                  <a:pt x="8467" y="347134"/>
                </a:lnTo>
                <a:lnTo>
                  <a:pt x="16933" y="381000"/>
                </a:lnTo>
                <a:lnTo>
                  <a:pt x="25400" y="414867"/>
                </a:lnTo>
                <a:lnTo>
                  <a:pt x="33867" y="448734"/>
                </a:lnTo>
                <a:lnTo>
                  <a:pt x="50800" y="482600"/>
                </a:lnTo>
                <a:lnTo>
                  <a:pt x="50800" y="482600"/>
                </a:lnTo>
                <a:lnTo>
                  <a:pt x="59267" y="508000"/>
                </a:lnTo>
                <a:lnTo>
                  <a:pt x="59267" y="508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1955800" y="5342467"/>
            <a:ext cx="220134" cy="440267"/>
          </a:xfrm>
          <a:custGeom>
            <a:avLst/>
            <a:gdLst/>
            <a:ahLst/>
            <a:cxnLst/>
            <a:rect l="0" t="0" r="0" b="0"/>
            <a:pathLst>
              <a:path w="220134" h="440267">
                <a:moveTo>
                  <a:pt x="33867" y="8466"/>
                </a:moveTo>
                <a:lnTo>
                  <a:pt x="33867" y="8466"/>
                </a:lnTo>
                <a:lnTo>
                  <a:pt x="33867" y="8466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33866"/>
                </a:lnTo>
                <a:lnTo>
                  <a:pt x="16933" y="50800"/>
                </a:lnTo>
                <a:lnTo>
                  <a:pt x="16933" y="59266"/>
                </a:lnTo>
                <a:lnTo>
                  <a:pt x="8467" y="76200"/>
                </a:lnTo>
                <a:lnTo>
                  <a:pt x="8467" y="101600"/>
                </a:lnTo>
                <a:lnTo>
                  <a:pt x="0" y="118533"/>
                </a:lnTo>
                <a:lnTo>
                  <a:pt x="0" y="135466"/>
                </a:lnTo>
                <a:lnTo>
                  <a:pt x="0" y="152400"/>
                </a:lnTo>
                <a:lnTo>
                  <a:pt x="0" y="177800"/>
                </a:lnTo>
                <a:lnTo>
                  <a:pt x="8467" y="194733"/>
                </a:lnTo>
                <a:lnTo>
                  <a:pt x="16933" y="211666"/>
                </a:lnTo>
                <a:lnTo>
                  <a:pt x="16933" y="228600"/>
                </a:lnTo>
                <a:lnTo>
                  <a:pt x="25400" y="245533"/>
                </a:lnTo>
                <a:lnTo>
                  <a:pt x="33867" y="254000"/>
                </a:lnTo>
                <a:lnTo>
                  <a:pt x="42333" y="262466"/>
                </a:lnTo>
                <a:lnTo>
                  <a:pt x="59267" y="270933"/>
                </a:lnTo>
                <a:lnTo>
                  <a:pt x="67733" y="270933"/>
                </a:lnTo>
                <a:lnTo>
                  <a:pt x="76200" y="270933"/>
                </a:lnTo>
                <a:lnTo>
                  <a:pt x="84667" y="270933"/>
                </a:lnTo>
                <a:lnTo>
                  <a:pt x="93133" y="270933"/>
                </a:lnTo>
                <a:lnTo>
                  <a:pt x="101600" y="262466"/>
                </a:lnTo>
                <a:lnTo>
                  <a:pt x="101600" y="254000"/>
                </a:lnTo>
                <a:lnTo>
                  <a:pt x="110067" y="245533"/>
                </a:lnTo>
                <a:lnTo>
                  <a:pt x="118533" y="237066"/>
                </a:lnTo>
                <a:lnTo>
                  <a:pt x="118533" y="220133"/>
                </a:lnTo>
                <a:lnTo>
                  <a:pt x="127000" y="203200"/>
                </a:lnTo>
                <a:lnTo>
                  <a:pt x="127000" y="186266"/>
                </a:lnTo>
                <a:lnTo>
                  <a:pt x="135467" y="169333"/>
                </a:lnTo>
                <a:lnTo>
                  <a:pt x="135467" y="152400"/>
                </a:lnTo>
                <a:lnTo>
                  <a:pt x="135467" y="135466"/>
                </a:lnTo>
                <a:lnTo>
                  <a:pt x="135467" y="110066"/>
                </a:lnTo>
                <a:lnTo>
                  <a:pt x="135467" y="93133"/>
                </a:lnTo>
                <a:lnTo>
                  <a:pt x="135467" y="76200"/>
                </a:lnTo>
                <a:lnTo>
                  <a:pt x="143933" y="67733"/>
                </a:lnTo>
                <a:lnTo>
                  <a:pt x="143933" y="50800"/>
                </a:lnTo>
                <a:lnTo>
                  <a:pt x="143933" y="33866"/>
                </a:lnTo>
                <a:lnTo>
                  <a:pt x="143933" y="25400"/>
                </a:lnTo>
                <a:lnTo>
                  <a:pt x="143933" y="16933"/>
                </a:lnTo>
                <a:lnTo>
                  <a:pt x="135467" y="8466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8466"/>
                </a:lnTo>
                <a:lnTo>
                  <a:pt x="143933" y="16933"/>
                </a:lnTo>
                <a:lnTo>
                  <a:pt x="143933" y="25400"/>
                </a:lnTo>
                <a:lnTo>
                  <a:pt x="143933" y="42333"/>
                </a:lnTo>
                <a:lnTo>
                  <a:pt x="143933" y="50800"/>
                </a:lnTo>
                <a:lnTo>
                  <a:pt x="152400" y="67733"/>
                </a:lnTo>
                <a:lnTo>
                  <a:pt x="152400" y="93133"/>
                </a:lnTo>
                <a:lnTo>
                  <a:pt x="160867" y="110066"/>
                </a:lnTo>
                <a:lnTo>
                  <a:pt x="169333" y="127000"/>
                </a:lnTo>
                <a:lnTo>
                  <a:pt x="177800" y="152400"/>
                </a:lnTo>
                <a:lnTo>
                  <a:pt x="186267" y="177800"/>
                </a:lnTo>
                <a:lnTo>
                  <a:pt x="194733" y="194733"/>
                </a:lnTo>
                <a:lnTo>
                  <a:pt x="194733" y="220133"/>
                </a:lnTo>
                <a:lnTo>
                  <a:pt x="203200" y="245533"/>
                </a:lnTo>
                <a:lnTo>
                  <a:pt x="203200" y="262466"/>
                </a:lnTo>
                <a:lnTo>
                  <a:pt x="211667" y="287866"/>
                </a:lnTo>
                <a:lnTo>
                  <a:pt x="211667" y="313266"/>
                </a:lnTo>
                <a:lnTo>
                  <a:pt x="211667" y="330200"/>
                </a:lnTo>
                <a:lnTo>
                  <a:pt x="220133" y="347133"/>
                </a:lnTo>
                <a:lnTo>
                  <a:pt x="220133" y="364066"/>
                </a:lnTo>
                <a:lnTo>
                  <a:pt x="220133" y="381000"/>
                </a:lnTo>
                <a:lnTo>
                  <a:pt x="211667" y="389466"/>
                </a:lnTo>
                <a:lnTo>
                  <a:pt x="211667" y="406400"/>
                </a:lnTo>
                <a:lnTo>
                  <a:pt x="203200" y="414866"/>
                </a:lnTo>
                <a:lnTo>
                  <a:pt x="203200" y="423333"/>
                </a:lnTo>
                <a:lnTo>
                  <a:pt x="194733" y="431800"/>
                </a:lnTo>
                <a:lnTo>
                  <a:pt x="186267" y="431800"/>
                </a:lnTo>
                <a:lnTo>
                  <a:pt x="169333" y="431800"/>
                </a:lnTo>
                <a:lnTo>
                  <a:pt x="160867" y="440266"/>
                </a:lnTo>
                <a:lnTo>
                  <a:pt x="143933" y="440266"/>
                </a:lnTo>
                <a:lnTo>
                  <a:pt x="135467" y="440266"/>
                </a:lnTo>
                <a:lnTo>
                  <a:pt x="118533" y="440266"/>
                </a:lnTo>
                <a:lnTo>
                  <a:pt x="110067" y="431800"/>
                </a:lnTo>
                <a:lnTo>
                  <a:pt x="101600" y="431800"/>
                </a:lnTo>
                <a:lnTo>
                  <a:pt x="93133" y="423333"/>
                </a:lnTo>
                <a:lnTo>
                  <a:pt x="84667" y="414866"/>
                </a:lnTo>
                <a:lnTo>
                  <a:pt x="84667" y="406400"/>
                </a:lnTo>
                <a:lnTo>
                  <a:pt x="84667" y="397933"/>
                </a:lnTo>
                <a:lnTo>
                  <a:pt x="84667" y="397933"/>
                </a:lnTo>
                <a:lnTo>
                  <a:pt x="84667" y="389466"/>
                </a:lnTo>
                <a:lnTo>
                  <a:pt x="84667" y="389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2480733" y="5325533"/>
            <a:ext cx="135468" cy="254001"/>
          </a:xfrm>
          <a:custGeom>
            <a:avLst/>
            <a:gdLst/>
            <a:ahLst/>
            <a:cxnLst/>
            <a:rect l="0" t="0" r="0" b="0"/>
            <a:pathLst>
              <a:path w="135468" h="254001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33867" y="0"/>
                </a:lnTo>
                <a:lnTo>
                  <a:pt x="42334" y="0"/>
                </a:lnTo>
                <a:lnTo>
                  <a:pt x="50800" y="0"/>
                </a:lnTo>
                <a:lnTo>
                  <a:pt x="59267" y="0"/>
                </a:lnTo>
                <a:lnTo>
                  <a:pt x="67734" y="0"/>
                </a:lnTo>
                <a:lnTo>
                  <a:pt x="84667" y="0"/>
                </a:lnTo>
                <a:lnTo>
                  <a:pt x="84667" y="8467"/>
                </a:lnTo>
                <a:lnTo>
                  <a:pt x="93134" y="8467"/>
                </a:lnTo>
                <a:lnTo>
                  <a:pt x="101600" y="16934"/>
                </a:lnTo>
                <a:lnTo>
                  <a:pt x="101600" y="25400"/>
                </a:lnTo>
                <a:lnTo>
                  <a:pt x="110067" y="33867"/>
                </a:lnTo>
                <a:lnTo>
                  <a:pt x="118534" y="50800"/>
                </a:lnTo>
                <a:lnTo>
                  <a:pt x="118534" y="59267"/>
                </a:lnTo>
                <a:lnTo>
                  <a:pt x="118534" y="76200"/>
                </a:lnTo>
                <a:lnTo>
                  <a:pt x="127000" y="93134"/>
                </a:lnTo>
                <a:lnTo>
                  <a:pt x="127000" y="101600"/>
                </a:lnTo>
                <a:lnTo>
                  <a:pt x="127000" y="118534"/>
                </a:lnTo>
                <a:lnTo>
                  <a:pt x="135467" y="135467"/>
                </a:lnTo>
                <a:lnTo>
                  <a:pt x="127000" y="152400"/>
                </a:lnTo>
                <a:lnTo>
                  <a:pt x="127000" y="160867"/>
                </a:lnTo>
                <a:lnTo>
                  <a:pt x="127000" y="177800"/>
                </a:lnTo>
                <a:lnTo>
                  <a:pt x="118534" y="194734"/>
                </a:lnTo>
                <a:lnTo>
                  <a:pt x="118534" y="203200"/>
                </a:lnTo>
                <a:lnTo>
                  <a:pt x="110067" y="211667"/>
                </a:lnTo>
                <a:lnTo>
                  <a:pt x="101600" y="228600"/>
                </a:lnTo>
                <a:lnTo>
                  <a:pt x="93134" y="237067"/>
                </a:lnTo>
                <a:lnTo>
                  <a:pt x="93134" y="237067"/>
                </a:lnTo>
                <a:lnTo>
                  <a:pt x="84667" y="245534"/>
                </a:lnTo>
                <a:lnTo>
                  <a:pt x="67734" y="254000"/>
                </a:lnTo>
                <a:lnTo>
                  <a:pt x="59267" y="254000"/>
                </a:lnTo>
                <a:lnTo>
                  <a:pt x="50800" y="254000"/>
                </a:lnTo>
                <a:lnTo>
                  <a:pt x="50800" y="254000"/>
                </a:lnTo>
                <a:lnTo>
                  <a:pt x="42334" y="254000"/>
                </a:lnTo>
                <a:lnTo>
                  <a:pt x="42334" y="254000"/>
                </a:lnTo>
                <a:lnTo>
                  <a:pt x="42334" y="254000"/>
                </a:lnTo>
                <a:lnTo>
                  <a:pt x="42334" y="254000"/>
                </a:lnTo>
                <a:lnTo>
                  <a:pt x="42334" y="245534"/>
                </a:lnTo>
                <a:lnTo>
                  <a:pt x="42334" y="245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2235200" y="5435600"/>
            <a:ext cx="110068" cy="8468"/>
          </a:xfrm>
          <a:custGeom>
            <a:avLst/>
            <a:gdLst/>
            <a:ahLst/>
            <a:cxnLst/>
            <a:rect l="0" t="0" r="0" b="0"/>
            <a:pathLst>
              <a:path w="110068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9267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10067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2480733" y="5461000"/>
            <a:ext cx="237068" cy="143934"/>
          </a:xfrm>
          <a:custGeom>
            <a:avLst/>
            <a:gdLst/>
            <a:ahLst/>
            <a:cxnLst/>
            <a:rect l="0" t="0" r="0" b="0"/>
            <a:pathLst>
              <a:path w="237068" h="143934">
                <a:moveTo>
                  <a:pt x="67734" y="101600"/>
                </a:moveTo>
                <a:lnTo>
                  <a:pt x="67734" y="101600"/>
                </a:lnTo>
                <a:lnTo>
                  <a:pt x="59267" y="101600"/>
                </a:lnTo>
                <a:lnTo>
                  <a:pt x="59267" y="101600"/>
                </a:lnTo>
                <a:lnTo>
                  <a:pt x="50800" y="110067"/>
                </a:lnTo>
                <a:lnTo>
                  <a:pt x="50800" y="110067"/>
                </a:lnTo>
                <a:lnTo>
                  <a:pt x="42334" y="110067"/>
                </a:lnTo>
                <a:lnTo>
                  <a:pt x="33867" y="110067"/>
                </a:lnTo>
                <a:lnTo>
                  <a:pt x="33867" y="110067"/>
                </a:lnTo>
                <a:lnTo>
                  <a:pt x="25400" y="110067"/>
                </a:lnTo>
                <a:lnTo>
                  <a:pt x="25400" y="110067"/>
                </a:lnTo>
                <a:lnTo>
                  <a:pt x="16934" y="110067"/>
                </a:lnTo>
                <a:lnTo>
                  <a:pt x="16934" y="110067"/>
                </a:lnTo>
                <a:lnTo>
                  <a:pt x="8467" y="101600"/>
                </a:lnTo>
                <a:lnTo>
                  <a:pt x="8467" y="101600"/>
                </a:lnTo>
                <a:lnTo>
                  <a:pt x="8467" y="93133"/>
                </a:lnTo>
                <a:lnTo>
                  <a:pt x="0" y="84667"/>
                </a:lnTo>
                <a:lnTo>
                  <a:pt x="0" y="84667"/>
                </a:lnTo>
                <a:lnTo>
                  <a:pt x="0" y="76200"/>
                </a:lnTo>
                <a:lnTo>
                  <a:pt x="0" y="67733"/>
                </a:lnTo>
                <a:lnTo>
                  <a:pt x="0" y="67733"/>
                </a:lnTo>
                <a:lnTo>
                  <a:pt x="0" y="59267"/>
                </a:lnTo>
                <a:lnTo>
                  <a:pt x="0" y="50800"/>
                </a:lnTo>
                <a:lnTo>
                  <a:pt x="0" y="42333"/>
                </a:lnTo>
                <a:lnTo>
                  <a:pt x="0" y="33867"/>
                </a:lnTo>
                <a:lnTo>
                  <a:pt x="0" y="33867"/>
                </a:lnTo>
                <a:lnTo>
                  <a:pt x="8467" y="25400"/>
                </a:lnTo>
                <a:lnTo>
                  <a:pt x="16934" y="16933"/>
                </a:lnTo>
                <a:lnTo>
                  <a:pt x="25400" y="16933"/>
                </a:lnTo>
                <a:lnTo>
                  <a:pt x="25400" y="8467"/>
                </a:lnTo>
                <a:lnTo>
                  <a:pt x="33867" y="8467"/>
                </a:lnTo>
                <a:lnTo>
                  <a:pt x="42334" y="8467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8467"/>
                </a:lnTo>
                <a:lnTo>
                  <a:pt x="93134" y="8467"/>
                </a:lnTo>
                <a:lnTo>
                  <a:pt x="101600" y="8467"/>
                </a:lnTo>
                <a:lnTo>
                  <a:pt x="110067" y="16933"/>
                </a:lnTo>
                <a:lnTo>
                  <a:pt x="118534" y="16933"/>
                </a:lnTo>
                <a:lnTo>
                  <a:pt x="135467" y="25400"/>
                </a:lnTo>
                <a:lnTo>
                  <a:pt x="143934" y="33867"/>
                </a:lnTo>
                <a:lnTo>
                  <a:pt x="152400" y="42333"/>
                </a:lnTo>
                <a:lnTo>
                  <a:pt x="160867" y="50800"/>
                </a:lnTo>
                <a:lnTo>
                  <a:pt x="169334" y="50800"/>
                </a:lnTo>
                <a:lnTo>
                  <a:pt x="177800" y="67733"/>
                </a:lnTo>
                <a:lnTo>
                  <a:pt x="186267" y="76200"/>
                </a:lnTo>
                <a:lnTo>
                  <a:pt x="194734" y="84667"/>
                </a:lnTo>
                <a:lnTo>
                  <a:pt x="203200" y="101600"/>
                </a:lnTo>
                <a:lnTo>
                  <a:pt x="211667" y="110067"/>
                </a:lnTo>
                <a:lnTo>
                  <a:pt x="211667" y="127000"/>
                </a:lnTo>
                <a:lnTo>
                  <a:pt x="220134" y="135467"/>
                </a:lnTo>
                <a:lnTo>
                  <a:pt x="228600" y="143933"/>
                </a:lnTo>
                <a:lnTo>
                  <a:pt x="228600" y="143933"/>
                </a:lnTo>
                <a:lnTo>
                  <a:pt x="237067" y="143933"/>
                </a:lnTo>
                <a:lnTo>
                  <a:pt x="237067" y="143933"/>
                </a:lnTo>
                <a:lnTo>
                  <a:pt x="237067" y="143933"/>
                </a:lnTo>
                <a:lnTo>
                  <a:pt x="237067" y="143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2709333" y="5223933"/>
            <a:ext cx="169335" cy="609601"/>
          </a:xfrm>
          <a:custGeom>
            <a:avLst/>
            <a:gdLst/>
            <a:ahLst/>
            <a:cxnLst/>
            <a:rect l="0" t="0" r="0" b="0"/>
            <a:pathLst>
              <a:path w="169335" h="6096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25400" y="25400"/>
                </a:lnTo>
                <a:lnTo>
                  <a:pt x="33867" y="33867"/>
                </a:lnTo>
                <a:lnTo>
                  <a:pt x="50800" y="50800"/>
                </a:lnTo>
                <a:lnTo>
                  <a:pt x="59267" y="67734"/>
                </a:lnTo>
                <a:lnTo>
                  <a:pt x="76200" y="84667"/>
                </a:lnTo>
                <a:lnTo>
                  <a:pt x="84667" y="110067"/>
                </a:lnTo>
                <a:lnTo>
                  <a:pt x="93134" y="135467"/>
                </a:lnTo>
                <a:lnTo>
                  <a:pt x="110067" y="160867"/>
                </a:lnTo>
                <a:lnTo>
                  <a:pt x="118534" y="194734"/>
                </a:lnTo>
                <a:lnTo>
                  <a:pt x="127000" y="220134"/>
                </a:lnTo>
                <a:lnTo>
                  <a:pt x="135467" y="254000"/>
                </a:lnTo>
                <a:lnTo>
                  <a:pt x="143934" y="287867"/>
                </a:lnTo>
                <a:lnTo>
                  <a:pt x="152400" y="321734"/>
                </a:lnTo>
                <a:lnTo>
                  <a:pt x="160867" y="355600"/>
                </a:lnTo>
                <a:lnTo>
                  <a:pt x="160867" y="389467"/>
                </a:lnTo>
                <a:lnTo>
                  <a:pt x="169334" y="423334"/>
                </a:lnTo>
                <a:lnTo>
                  <a:pt x="169334" y="448734"/>
                </a:lnTo>
                <a:lnTo>
                  <a:pt x="160867" y="482600"/>
                </a:lnTo>
                <a:lnTo>
                  <a:pt x="160867" y="508000"/>
                </a:lnTo>
                <a:lnTo>
                  <a:pt x="152400" y="533400"/>
                </a:lnTo>
                <a:lnTo>
                  <a:pt x="152400" y="550334"/>
                </a:lnTo>
                <a:lnTo>
                  <a:pt x="143934" y="567267"/>
                </a:lnTo>
                <a:lnTo>
                  <a:pt x="135467" y="584200"/>
                </a:lnTo>
                <a:lnTo>
                  <a:pt x="127000" y="601134"/>
                </a:lnTo>
                <a:lnTo>
                  <a:pt x="118534" y="609600"/>
                </a:lnTo>
                <a:lnTo>
                  <a:pt x="118534" y="609600"/>
                </a:lnTo>
                <a:lnTo>
                  <a:pt x="110067" y="609600"/>
                </a:lnTo>
                <a:lnTo>
                  <a:pt x="110067" y="609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2988733" y="5291667"/>
            <a:ext cx="152401" cy="491067"/>
          </a:xfrm>
          <a:custGeom>
            <a:avLst/>
            <a:gdLst/>
            <a:ahLst/>
            <a:cxnLst/>
            <a:rect l="0" t="0" r="0" b="0"/>
            <a:pathLst>
              <a:path w="152401" h="491067">
                <a:moveTo>
                  <a:pt x="59267" y="0"/>
                </a:moveTo>
                <a:lnTo>
                  <a:pt x="59267" y="0"/>
                </a:lnTo>
                <a:lnTo>
                  <a:pt x="59267" y="0"/>
                </a:lnTo>
                <a:lnTo>
                  <a:pt x="50800" y="8466"/>
                </a:lnTo>
                <a:lnTo>
                  <a:pt x="42334" y="16933"/>
                </a:lnTo>
                <a:lnTo>
                  <a:pt x="33867" y="33866"/>
                </a:lnTo>
                <a:lnTo>
                  <a:pt x="33867" y="50800"/>
                </a:lnTo>
                <a:lnTo>
                  <a:pt x="25400" y="67733"/>
                </a:lnTo>
                <a:lnTo>
                  <a:pt x="16934" y="84666"/>
                </a:lnTo>
                <a:lnTo>
                  <a:pt x="16934" y="110066"/>
                </a:lnTo>
                <a:lnTo>
                  <a:pt x="8467" y="135466"/>
                </a:lnTo>
                <a:lnTo>
                  <a:pt x="8467" y="160866"/>
                </a:lnTo>
                <a:lnTo>
                  <a:pt x="8467" y="186266"/>
                </a:lnTo>
                <a:lnTo>
                  <a:pt x="0" y="220133"/>
                </a:lnTo>
                <a:lnTo>
                  <a:pt x="0" y="245533"/>
                </a:lnTo>
                <a:lnTo>
                  <a:pt x="0" y="270933"/>
                </a:lnTo>
                <a:lnTo>
                  <a:pt x="0" y="296333"/>
                </a:lnTo>
                <a:lnTo>
                  <a:pt x="8467" y="321733"/>
                </a:lnTo>
                <a:lnTo>
                  <a:pt x="8467" y="347133"/>
                </a:lnTo>
                <a:lnTo>
                  <a:pt x="25400" y="372533"/>
                </a:lnTo>
                <a:lnTo>
                  <a:pt x="33867" y="397933"/>
                </a:lnTo>
                <a:lnTo>
                  <a:pt x="42334" y="423333"/>
                </a:lnTo>
                <a:lnTo>
                  <a:pt x="59267" y="440266"/>
                </a:lnTo>
                <a:lnTo>
                  <a:pt x="76200" y="457200"/>
                </a:lnTo>
                <a:lnTo>
                  <a:pt x="101600" y="474133"/>
                </a:lnTo>
                <a:lnTo>
                  <a:pt x="118534" y="482600"/>
                </a:lnTo>
                <a:lnTo>
                  <a:pt x="135467" y="491066"/>
                </a:lnTo>
                <a:lnTo>
                  <a:pt x="135467" y="491066"/>
                </a:lnTo>
                <a:lnTo>
                  <a:pt x="152400" y="491066"/>
                </a:lnTo>
                <a:lnTo>
                  <a:pt x="152400" y="4910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3141133" y="5418667"/>
            <a:ext cx="169335" cy="262467"/>
          </a:xfrm>
          <a:custGeom>
            <a:avLst/>
            <a:gdLst/>
            <a:ahLst/>
            <a:cxnLst/>
            <a:rect l="0" t="0" r="0" b="0"/>
            <a:pathLst>
              <a:path w="169335" h="262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33866"/>
                </a:lnTo>
                <a:lnTo>
                  <a:pt x="16934" y="50800"/>
                </a:lnTo>
                <a:lnTo>
                  <a:pt x="16934" y="67733"/>
                </a:lnTo>
                <a:lnTo>
                  <a:pt x="25400" y="84666"/>
                </a:lnTo>
                <a:lnTo>
                  <a:pt x="25400" y="110066"/>
                </a:lnTo>
                <a:lnTo>
                  <a:pt x="33867" y="127000"/>
                </a:lnTo>
                <a:lnTo>
                  <a:pt x="42334" y="143933"/>
                </a:lnTo>
                <a:lnTo>
                  <a:pt x="42334" y="169333"/>
                </a:lnTo>
                <a:lnTo>
                  <a:pt x="50800" y="186266"/>
                </a:lnTo>
                <a:lnTo>
                  <a:pt x="67734" y="203200"/>
                </a:lnTo>
                <a:lnTo>
                  <a:pt x="76200" y="220133"/>
                </a:lnTo>
                <a:lnTo>
                  <a:pt x="93134" y="237066"/>
                </a:lnTo>
                <a:lnTo>
                  <a:pt x="101600" y="245533"/>
                </a:lnTo>
                <a:lnTo>
                  <a:pt x="110067" y="254000"/>
                </a:lnTo>
                <a:lnTo>
                  <a:pt x="127000" y="262466"/>
                </a:lnTo>
                <a:lnTo>
                  <a:pt x="135467" y="262466"/>
                </a:lnTo>
                <a:lnTo>
                  <a:pt x="143934" y="254000"/>
                </a:lnTo>
                <a:lnTo>
                  <a:pt x="152400" y="245533"/>
                </a:lnTo>
                <a:lnTo>
                  <a:pt x="160867" y="237066"/>
                </a:lnTo>
                <a:lnTo>
                  <a:pt x="160867" y="220133"/>
                </a:lnTo>
                <a:lnTo>
                  <a:pt x="160867" y="220133"/>
                </a:lnTo>
                <a:lnTo>
                  <a:pt x="169334" y="211666"/>
                </a:lnTo>
                <a:lnTo>
                  <a:pt x="169334" y="211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3208867" y="5393267"/>
            <a:ext cx="127001" cy="474134"/>
          </a:xfrm>
          <a:custGeom>
            <a:avLst/>
            <a:gdLst/>
            <a:ahLst/>
            <a:cxnLst/>
            <a:rect l="0" t="0" r="0" b="0"/>
            <a:pathLst>
              <a:path w="127001" h="474134">
                <a:moveTo>
                  <a:pt x="59266" y="0"/>
                </a:move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59266" y="8466"/>
                </a:lnTo>
                <a:lnTo>
                  <a:pt x="59266" y="16933"/>
                </a:lnTo>
                <a:lnTo>
                  <a:pt x="67733" y="33866"/>
                </a:lnTo>
                <a:lnTo>
                  <a:pt x="67733" y="50800"/>
                </a:lnTo>
                <a:lnTo>
                  <a:pt x="76200" y="67733"/>
                </a:lnTo>
                <a:lnTo>
                  <a:pt x="84666" y="93133"/>
                </a:lnTo>
                <a:lnTo>
                  <a:pt x="93133" y="118533"/>
                </a:lnTo>
                <a:lnTo>
                  <a:pt x="93133" y="135466"/>
                </a:lnTo>
                <a:lnTo>
                  <a:pt x="101600" y="160866"/>
                </a:lnTo>
                <a:lnTo>
                  <a:pt x="110066" y="186266"/>
                </a:lnTo>
                <a:lnTo>
                  <a:pt x="118533" y="211666"/>
                </a:lnTo>
                <a:lnTo>
                  <a:pt x="118533" y="237066"/>
                </a:lnTo>
                <a:lnTo>
                  <a:pt x="127000" y="262466"/>
                </a:lnTo>
                <a:lnTo>
                  <a:pt x="127000" y="287866"/>
                </a:lnTo>
                <a:lnTo>
                  <a:pt x="127000" y="313266"/>
                </a:lnTo>
                <a:lnTo>
                  <a:pt x="127000" y="338666"/>
                </a:lnTo>
                <a:lnTo>
                  <a:pt x="127000" y="364066"/>
                </a:lnTo>
                <a:lnTo>
                  <a:pt x="127000" y="389466"/>
                </a:lnTo>
                <a:lnTo>
                  <a:pt x="118533" y="406400"/>
                </a:lnTo>
                <a:lnTo>
                  <a:pt x="110066" y="423333"/>
                </a:lnTo>
                <a:lnTo>
                  <a:pt x="101600" y="440266"/>
                </a:lnTo>
                <a:lnTo>
                  <a:pt x="93133" y="448733"/>
                </a:lnTo>
                <a:lnTo>
                  <a:pt x="84666" y="457200"/>
                </a:lnTo>
                <a:lnTo>
                  <a:pt x="76200" y="465666"/>
                </a:lnTo>
                <a:lnTo>
                  <a:pt x="67733" y="474133"/>
                </a:lnTo>
                <a:lnTo>
                  <a:pt x="50800" y="474133"/>
                </a:lnTo>
                <a:lnTo>
                  <a:pt x="42333" y="474133"/>
                </a:lnTo>
                <a:lnTo>
                  <a:pt x="25400" y="474133"/>
                </a:lnTo>
                <a:lnTo>
                  <a:pt x="16933" y="474133"/>
                </a:lnTo>
                <a:lnTo>
                  <a:pt x="8466" y="465666"/>
                </a:lnTo>
                <a:lnTo>
                  <a:pt x="8466" y="457200"/>
                </a:lnTo>
                <a:lnTo>
                  <a:pt x="8466" y="457200"/>
                </a:lnTo>
                <a:lnTo>
                  <a:pt x="0" y="448733"/>
                </a:lnTo>
                <a:lnTo>
                  <a:pt x="0" y="448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3412067" y="5545667"/>
            <a:ext cx="177801" cy="16934"/>
          </a:xfrm>
          <a:custGeom>
            <a:avLst/>
            <a:gdLst/>
            <a:ahLst/>
            <a:cxnLst/>
            <a:rect l="0" t="0" r="0" b="0"/>
            <a:pathLst>
              <a:path w="177801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33866" y="8466"/>
                </a:lnTo>
                <a:lnTo>
                  <a:pt x="42333" y="8466"/>
                </a:lnTo>
                <a:lnTo>
                  <a:pt x="59266" y="8466"/>
                </a:lnTo>
                <a:lnTo>
                  <a:pt x="76200" y="8466"/>
                </a:lnTo>
                <a:lnTo>
                  <a:pt x="93133" y="8466"/>
                </a:lnTo>
                <a:lnTo>
                  <a:pt x="101600" y="16933"/>
                </a:lnTo>
                <a:lnTo>
                  <a:pt x="118533" y="16933"/>
                </a:lnTo>
                <a:lnTo>
                  <a:pt x="135466" y="16933"/>
                </a:lnTo>
                <a:lnTo>
                  <a:pt x="143933" y="16933"/>
                </a:lnTo>
                <a:lnTo>
                  <a:pt x="152400" y="16933"/>
                </a:lnTo>
                <a:lnTo>
                  <a:pt x="160866" y="16933"/>
                </a:lnTo>
                <a:lnTo>
                  <a:pt x="169333" y="16933"/>
                </a:lnTo>
                <a:lnTo>
                  <a:pt x="169333" y="16933"/>
                </a:lnTo>
                <a:lnTo>
                  <a:pt x="169333" y="16933"/>
                </a:lnTo>
                <a:lnTo>
                  <a:pt x="169333" y="16933"/>
                </a:lnTo>
                <a:lnTo>
                  <a:pt x="177800" y="16933"/>
                </a:lnTo>
                <a:lnTo>
                  <a:pt x="177800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3632200" y="5393267"/>
            <a:ext cx="203201" cy="304801"/>
          </a:xfrm>
          <a:custGeom>
            <a:avLst/>
            <a:gdLst/>
            <a:ahLst/>
            <a:cxnLst/>
            <a:rect l="0" t="0" r="0" b="0"/>
            <a:pathLst>
              <a:path w="203201" h="304801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6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33866"/>
                </a:lnTo>
                <a:lnTo>
                  <a:pt x="16933" y="50800"/>
                </a:lnTo>
                <a:lnTo>
                  <a:pt x="16933" y="67733"/>
                </a:lnTo>
                <a:lnTo>
                  <a:pt x="8467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0" y="143933"/>
                </a:lnTo>
                <a:lnTo>
                  <a:pt x="0" y="160866"/>
                </a:lnTo>
                <a:lnTo>
                  <a:pt x="0" y="177800"/>
                </a:lnTo>
                <a:lnTo>
                  <a:pt x="8467" y="194733"/>
                </a:lnTo>
                <a:lnTo>
                  <a:pt x="16933" y="220133"/>
                </a:lnTo>
                <a:lnTo>
                  <a:pt x="25400" y="237066"/>
                </a:lnTo>
                <a:lnTo>
                  <a:pt x="33867" y="245533"/>
                </a:lnTo>
                <a:lnTo>
                  <a:pt x="50800" y="262466"/>
                </a:lnTo>
                <a:lnTo>
                  <a:pt x="59267" y="270933"/>
                </a:lnTo>
                <a:lnTo>
                  <a:pt x="84667" y="279400"/>
                </a:lnTo>
                <a:lnTo>
                  <a:pt x="93133" y="287866"/>
                </a:lnTo>
                <a:lnTo>
                  <a:pt x="110067" y="296333"/>
                </a:lnTo>
                <a:lnTo>
                  <a:pt x="127000" y="296333"/>
                </a:lnTo>
                <a:lnTo>
                  <a:pt x="143933" y="287866"/>
                </a:lnTo>
                <a:lnTo>
                  <a:pt x="160867" y="287866"/>
                </a:lnTo>
                <a:lnTo>
                  <a:pt x="169333" y="279400"/>
                </a:lnTo>
                <a:lnTo>
                  <a:pt x="177800" y="270933"/>
                </a:lnTo>
                <a:lnTo>
                  <a:pt x="186267" y="262466"/>
                </a:lnTo>
                <a:lnTo>
                  <a:pt x="194733" y="254000"/>
                </a:lnTo>
                <a:lnTo>
                  <a:pt x="203200" y="237066"/>
                </a:lnTo>
                <a:lnTo>
                  <a:pt x="203200" y="228600"/>
                </a:lnTo>
                <a:lnTo>
                  <a:pt x="203200" y="211666"/>
                </a:lnTo>
                <a:lnTo>
                  <a:pt x="203200" y="203200"/>
                </a:lnTo>
                <a:lnTo>
                  <a:pt x="203200" y="194733"/>
                </a:lnTo>
                <a:lnTo>
                  <a:pt x="194733" y="186266"/>
                </a:lnTo>
                <a:lnTo>
                  <a:pt x="186267" y="186266"/>
                </a:lnTo>
                <a:lnTo>
                  <a:pt x="177800" y="177800"/>
                </a:lnTo>
                <a:lnTo>
                  <a:pt x="169333" y="169333"/>
                </a:lnTo>
                <a:lnTo>
                  <a:pt x="160867" y="169333"/>
                </a:lnTo>
                <a:lnTo>
                  <a:pt x="152400" y="169333"/>
                </a:lnTo>
                <a:lnTo>
                  <a:pt x="135467" y="177800"/>
                </a:lnTo>
                <a:lnTo>
                  <a:pt x="127000" y="186266"/>
                </a:lnTo>
                <a:lnTo>
                  <a:pt x="118533" y="194733"/>
                </a:lnTo>
                <a:lnTo>
                  <a:pt x="110067" y="211666"/>
                </a:lnTo>
                <a:lnTo>
                  <a:pt x="110067" y="220133"/>
                </a:lnTo>
                <a:lnTo>
                  <a:pt x="101600" y="237066"/>
                </a:lnTo>
                <a:lnTo>
                  <a:pt x="101600" y="254000"/>
                </a:lnTo>
                <a:lnTo>
                  <a:pt x="101600" y="262466"/>
                </a:lnTo>
                <a:lnTo>
                  <a:pt x="101600" y="270933"/>
                </a:lnTo>
                <a:lnTo>
                  <a:pt x="101600" y="287866"/>
                </a:lnTo>
                <a:lnTo>
                  <a:pt x="110067" y="296333"/>
                </a:lnTo>
                <a:lnTo>
                  <a:pt x="110067" y="296333"/>
                </a:lnTo>
                <a:lnTo>
                  <a:pt x="110067" y="304800"/>
                </a:lnTo>
                <a:lnTo>
                  <a:pt x="110067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3767667" y="5266267"/>
            <a:ext cx="169334" cy="575734"/>
          </a:xfrm>
          <a:custGeom>
            <a:avLst/>
            <a:gdLst/>
            <a:ahLst/>
            <a:cxnLst/>
            <a:rect l="0" t="0" r="0" b="0"/>
            <a:pathLst>
              <a:path w="169334" h="575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16933" y="25400"/>
                </a:lnTo>
                <a:lnTo>
                  <a:pt x="33866" y="42333"/>
                </a:lnTo>
                <a:lnTo>
                  <a:pt x="42333" y="59266"/>
                </a:lnTo>
                <a:lnTo>
                  <a:pt x="59266" y="84666"/>
                </a:lnTo>
                <a:lnTo>
                  <a:pt x="67733" y="110066"/>
                </a:lnTo>
                <a:lnTo>
                  <a:pt x="84666" y="135466"/>
                </a:lnTo>
                <a:lnTo>
                  <a:pt x="101600" y="169333"/>
                </a:lnTo>
                <a:lnTo>
                  <a:pt x="118533" y="194733"/>
                </a:lnTo>
                <a:lnTo>
                  <a:pt x="135466" y="228600"/>
                </a:lnTo>
                <a:lnTo>
                  <a:pt x="143933" y="270933"/>
                </a:lnTo>
                <a:lnTo>
                  <a:pt x="152400" y="304800"/>
                </a:lnTo>
                <a:lnTo>
                  <a:pt x="160866" y="338666"/>
                </a:lnTo>
                <a:lnTo>
                  <a:pt x="169333" y="372533"/>
                </a:lnTo>
                <a:lnTo>
                  <a:pt x="169333" y="406400"/>
                </a:lnTo>
                <a:lnTo>
                  <a:pt x="160866" y="431800"/>
                </a:lnTo>
                <a:lnTo>
                  <a:pt x="160866" y="465666"/>
                </a:lnTo>
                <a:lnTo>
                  <a:pt x="152400" y="491066"/>
                </a:lnTo>
                <a:lnTo>
                  <a:pt x="135466" y="508000"/>
                </a:lnTo>
                <a:lnTo>
                  <a:pt x="127000" y="533400"/>
                </a:lnTo>
                <a:lnTo>
                  <a:pt x="110066" y="550333"/>
                </a:lnTo>
                <a:lnTo>
                  <a:pt x="84666" y="567266"/>
                </a:lnTo>
                <a:lnTo>
                  <a:pt x="84666" y="567266"/>
                </a:lnTo>
                <a:lnTo>
                  <a:pt x="76200" y="575733"/>
                </a:lnTo>
                <a:lnTo>
                  <a:pt x="76200" y="575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499533" y="5901267"/>
            <a:ext cx="160868" cy="313267"/>
          </a:xfrm>
          <a:custGeom>
            <a:avLst/>
            <a:gdLst/>
            <a:ahLst/>
            <a:cxnLst/>
            <a:rect l="0" t="0" r="0" b="0"/>
            <a:pathLst>
              <a:path w="160868" h="313267">
                <a:moveTo>
                  <a:pt x="8467" y="0"/>
                </a:move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01600"/>
                </a:lnTo>
                <a:lnTo>
                  <a:pt x="8467" y="110066"/>
                </a:lnTo>
                <a:lnTo>
                  <a:pt x="16934" y="127000"/>
                </a:lnTo>
                <a:lnTo>
                  <a:pt x="16934" y="143933"/>
                </a:lnTo>
                <a:lnTo>
                  <a:pt x="25400" y="152400"/>
                </a:lnTo>
                <a:lnTo>
                  <a:pt x="33867" y="160866"/>
                </a:lnTo>
                <a:lnTo>
                  <a:pt x="42334" y="177800"/>
                </a:lnTo>
                <a:lnTo>
                  <a:pt x="50800" y="186266"/>
                </a:lnTo>
                <a:lnTo>
                  <a:pt x="59267" y="186266"/>
                </a:lnTo>
                <a:lnTo>
                  <a:pt x="67734" y="194733"/>
                </a:lnTo>
                <a:lnTo>
                  <a:pt x="67734" y="194733"/>
                </a:lnTo>
                <a:lnTo>
                  <a:pt x="76200" y="194733"/>
                </a:lnTo>
                <a:lnTo>
                  <a:pt x="84667" y="194733"/>
                </a:lnTo>
                <a:lnTo>
                  <a:pt x="93134" y="194733"/>
                </a:lnTo>
                <a:lnTo>
                  <a:pt x="93134" y="186266"/>
                </a:lnTo>
                <a:lnTo>
                  <a:pt x="101600" y="177800"/>
                </a:lnTo>
                <a:lnTo>
                  <a:pt x="101600" y="177800"/>
                </a:lnTo>
                <a:lnTo>
                  <a:pt x="110067" y="169333"/>
                </a:lnTo>
                <a:lnTo>
                  <a:pt x="110067" y="152400"/>
                </a:lnTo>
                <a:lnTo>
                  <a:pt x="118534" y="143933"/>
                </a:lnTo>
                <a:lnTo>
                  <a:pt x="118534" y="127000"/>
                </a:lnTo>
                <a:lnTo>
                  <a:pt x="118534" y="118533"/>
                </a:lnTo>
                <a:lnTo>
                  <a:pt x="118534" y="110066"/>
                </a:lnTo>
                <a:lnTo>
                  <a:pt x="118534" y="93133"/>
                </a:lnTo>
                <a:lnTo>
                  <a:pt x="118534" y="84666"/>
                </a:lnTo>
                <a:lnTo>
                  <a:pt x="118534" y="76200"/>
                </a:lnTo>
                <a:lnTo>
                  <a:pt x="118534" y="67733"/>
                </a:lnTo>
                <a:lnTo>
                  <a:pt x="118534" y="59266"/>
                </a:lnTo>
                <a:lnTo>
                  <a:pt x="127000" y="50800"/>
                </a:lnTo>
                <a:lnTo>
                  <a:pt x="118534" y="42333"/>
                </a:lnTo>
                <a:lnTo>
                  <a:pt x="118534" y="42333"/>
                </a:lnTo>
                <a:lnTo>
                  <a:pt x="118534" y="42333"/>
                </a:lnTo>
                <a:lnTo>
                  <a:pt x="118534" y="42333"/>
                </a:lnTo>
                <a:lnTo>
                  <a:pt x="118534" y="42333"/>
                </a:lnTo>
                <a:lnTo>
                  <a:pt x="118534" y="42333"/>
                </a:lnTo>
                <a:lnTo>
                  <a:pt x="127000" y="50800"/>
                </a:lnTo>
                <a:lnTo>
                  <a:pt x="127000" y="59266"/>
                </a:lnTo>
                <a:lnTo>
                  <a:pt x="127000" y="67733"/>
                </a:lnTo>
                <a:lnTo>
                  <a:pt x="127000" y="76200"/>
                </a:lnTo>
                <a:lnTo>
                  <a:pt x="127000" y="93133"/>
                </a:lnTo>
                <a:lnTo>
                  <a:pt x="135467" y="101600"/>
                </a:lnTo>
                <a:lnTo>
                  <a:pt x="135467" y="118533"/>
                </a:lnTo>
                <a:lnTo>
                  <a:pt x="135467" y="135466"/>
                </a:lnTo>
                <a:lnTo>
                  <a:pt x="143934" y="152400"/>
                </a:lnTo>
                <a:lnTo>
                  <a:pt x="143934" y="169333"/>
                </a:lnTo>
                <a:lnTo>
                  <a:pt x="152400" y="186266"/>
                </a:lnTo>
                <a:lnTo>
                  <a:pt x="152400" y="203200"/>
                </a:lnTo>
                <a:lnTo>
                  <a:pt x="160867" y="220133"/>
                </a:lnTo>
                <a:lnTo>
                  <a:pt x="160867" y="237066"/>
                </a:lnTo>
                <a:lnTo>
                  <a:pt x="160867" y="254000"/>
                </a:lnTo>
                <a:lnTo>
                  <a:pt x="152400" y="270933"/>
                </a:lnTo>
                <a:lnTo>
                  <a:pt x="152400" y="279400"/>
                </a:lnTo>
                <a:lnTo>
                  <a:pt x="143934" y="287866"/>
                </a:lnTo>
                <a:lnTo>
                  <a:pt x="135467" y="296333"/>
                </a:lnTo>
                <a:lnTo>
                  <a:pt x="127000" y="304800"/>
                </a:lnTo>
                <a:lnTo>
                  <a:pt x="118534" y="313266"/>
                </a:lnTo>
                <a:lnTo>
                  <a:pt x="110067" y="313266"/>
                </a:lnTo>
                <a:lnTo>
                  <a:pt x="93134" y="313266"/>
                </a:lnTo>
                <a:lnTo>
                  <a:pt x="84667" y="313266"/>
                </a:lnTo>
                <a:lnTo>
                  <a:pt x="67734" y="313266"/>
                </a:lnTo>
                <a:lnTo>
                  <a:pt x="59267" y="313266"/>
                </a:lnTo>
                <a:lnTo>
                  <a:pt x="50800" y="313266"/>
                </a:lnTo>
                <a:lnTo>
                  <a:pt x="33867" y="304800"/>
                </a:lnTo>
                <a:lnTo>
                  <a:pt x="33867" y="304800"/>
                </a:lnTo>
                <a:lnTo>
                  <a:pt x="25400" y="296333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0933"/>
                </a:lnTo>
                <a:lnTo>
                  <a:pt x="25400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770467" y="6019800"/>
            <a:ext cx="67734" cy="16934"/>
          </a:xfrm>
          <a:custGeom>
            <a:avLst/>
            <a:gdLst/>
            <a:ahLst/>
            <a:cxnLst/>
            <a:rect l="0" t="0" r="0" b="0"/>
            <a:pathLst>
              <a:path w="67734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33866" y="16933"/>
                </a:lnTo>
                <a:lnTo>
                  <a:pt x="33866" y="16933"/>
                </a:lnTo>
                <a:lnTo>
                  <a:pt x="42333" y="16933"/>
                </a:lnTo>
                <a:lnTo>
                  <a:pt x="50800" y="16933"/>
                </a:lnTo>
                <a:lnTo>
                  <a:pt x="59266" y="16933"/>
                </a:lnTo>
                <a:lnTo>
                  <a:pt x="59266" y="8467"/>
                </a:lnTo>
                <a:lnTo>
                  <a:pt x="59266" y="8467"/>
                </a:lnTo>
                <a:lnTo>
                  <a:pt x="67733" y="8467"/>
                </a:lnTo>
                <a:lnTo>
                  <a:pt x="67733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778933" y="6002867"/>
            <a:ext cx="169335" cy="33867"/>
          </a:xfrm>
          <a:custGeom>
            <a:avLst/>
            <a:gdLst/>
            <a:ahLst/>
            <a:cxnLst/>
            <a:rect l="0" t="0" r="0" b="0"/>
            <a:pathLst>
              <a:path w="169335" h="33867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25400"/>
                </a:lnTo>
                <a:lnTo>
                  <a:pt x="16934" y="33866"/>
                </a:lnTo>
                <a:lnTo>
                  <a:pt x="25400" y="33866"/>
                </a:lnTo>
                <a:lnTo>
                  <a:pt x="33867" y="33866"/>
                </a:lnTo>
                <a:lnTo>
                  <a:pt x="42334" y="33866"/>
                </a:lnTo>
                <a:lnTo>
                  <a:pt x="50800" y="33866"/>
                </a:lnTo>
                <a:lnTo>
                  <a:pt x="59267" y="33866"/>
                </a:lnTo>
                <a:lnTo>
                  <a:pt x="76200" y="33866"/>
                </a:lnTo>
                <a:lnTo>
                  <a:pt x="84667" y="33866"/>
                </a:lnTo>
                <a:lnTo>
                  <a:pt x="101600" y="33866"/>
                </a:lnTo>
                <a:lnTo>
                  <a:pt x="110067" y="33866"/>
                </a:lnTo>
                <a:lnTo>
                  <a:pt x="118534" y="33866"/>
                </a:lnTo>
                <a:lnTo>
                  <a:pt x="127000" y="25400"/>
                </a:lnTo>
                <a:lnTo>
                  <a:pt x="135467" y="25400"/>
                </a:lnTo>
                <a:lnTo>
                  <a:pt x="152400" y="25400"/>
                </a:lnTo>
                <a:lnTo>
                  <a:pt x="152400" y="25400"/>
                </a:lnTo>
                <a:lnTo>
                  <a:pt x="160867" y="16933"/>
                </a:lnTo>
                <a:lnTo>
                  <a:pt x="160867" y="16933"/>
                </a:lnTo>
                <a:lnTo>
                  <a:pt x="169334" y="8466"/>
                </a:lnTo>
                <a:lnTo>
                  <a:pt x="169334" y="8466"/>
                </a:lnTo>
                <a:lnTo>
                  <a:pt x="169334" y="0"/>
                </a:lnTo>
                <a:lnTo>
                  <a:pt x="1693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829733" y="5884333"/>
            <a:ext cx="59268" cy="245535"/>
          </a:xfrm>
          <a:custGeom>
            <a:avLst/>
            <a:gdLst/>
            <a:ahLst/>
            <a:cxnLst/>
            <a:rect l="0" t="0" r="0" b="0"/>
            <a:pathLst>
              <a:path w="59268" h="245535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16934"/>
                </a:lnTo>
                <a:lnTo>
                  <a:pt x="16934" y="25400"/>
                </a:lnTo>
                <a:lnTo>
                  <a:pt x="16934" y="33867"/>
                </a:lnTo>
                <a:lnTo>
                  <a:pt x="16934" y="42334"/>
                </a:lnTo>
                <a:lnTo>
                  <a:pt x="25400" y="50800"/>
                </a:lnTo>
                <a:lnTo>
                  <a:pt x="25400" y="59267"/>
                </a:lnTo>
                <a:lnTo>
                  <a:pt x="25400" y="76200"/>
                </a:lnTo>
                <a:lnTo>
                  <a:pt x="25400" y="84667"/>
                </a:lnTo>
                <a:lnTo>
                  <a:pt x="33867" y="101600"/>
                </a:lnTo>
                <a:lnTo>
                  <a:pt x="42334" y="118534"/>
                </a:lnTo>
                <a:lnTo>
                  <a:pt x="42334" y="135467"/>
                </a:lnTo>
                <a:lnTo>
                  <a:pt x="42334" y="152400"/>
                </a:lnTo>
                <a:lnTo>
                  <a:pt x="42334" y="169334"/>
                </a:lnTo>
                <a:lnTo>
                  <a:pt x="50800" y="186267"/>
                </a:lnTo>
                <a:lnTo>
                  <a:pt x="50800" y="203200"/>
                </a:lnTo>
                <a:lnTo>
                  <a:pt x="50800" y="211667"/>
                </a:lnTo>
                <a:lnTo>
                  <a:pt x="59267" y="228600"/>
                </a:lnTo>
                <a:lnTo>
                  <a:pt x="59267" y="237067"/>
                </a:lnTo>
                <a:lnTo>
                  <a:pt x="59267" y="245534"/>
                </a:lnTo>
                <a:lnTo>
                  <a:pt x="59267" y="245534"/>
                </a:lnTo>
                <a:lnTo>
                  <a:pt x="59267" y="245534"/>
                </a:lnTo>
                <a:lnTo>
                  <a:pt x="59267" y="245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1066800" y="5926667"/>
            <a:ext cx="110068" cy="245534"/>
          </a:xfrm>
          <a:custGeom>
            <a:avLst/>
            <a:gdLst/>
            <a:ahLst/>
            <a:cxnLst/>
            <a:rect l="0" t="0" r="0" b="0"/>
            <a:pathLst>
              <a:path w="110068" h="245534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8467" y="160866"/>
                </a:lnTo>
                <a:lnTo>
                  <a:pt x="8467" y="169333"/>
                </a:lnTo>
                <a:lnTo>
                  <a:pt x="8467" y="186266"/>
                </a:lnTo>
                <a:lnTo>
                  <a:pt x="16933" y="203200"/>
                </a:lnTo>
                <a:lnTo>
                  <a:pt x="25400" y="211666"/>
                </a:lnTo>
                <a:lnTo>
                  <a:pt x="33867" y="220133"/>
                </a:lnTo>
                <a:lnTo>
                  <a:pt x="42333" y="228600"/>
                </a:lnTo>
                <a:lnTo>
                  <a:pt x="50800" y="245533"/>
                </a:lnTo>
                <a:lnTo>
                  <a:pt x="67733" y="245533"/>
                </a:lnTo>
                <a:lnTo>
                  <a:pt x="76200" y="245533"/>
                </a:lnTo>
                <a:lnTo>
                  <a:pt x="84667" y="245533"/>
                </a:lnTo>
                <a:lnTo>
                  <a:pt x="93133" y="245533"/>
                </a:lnTo>
                <a:lnTo>
                  <a:pt x="101600" y="245533"/>
                </a:lnTo>
                <a:lnTo>
                  <a:pt x="101600" y="237066"/>
                </a:lnTo>
                <a:lnTo>
                  <a:pt x="110067" y="228600"/>
                </a:lnTo>
                <a:lnTo>
                  <a:pt x="110067" y="220133"/>
                </a:lnTo>
                <a:lnTo>
                  <a:pt x="110067" y="211666"/>
                </a:lnTo>
                <a:lnTo>
                  <a:pt x="110067" y="203200"/>
                </a:lnTo>
                <a:lnTo>
                  <a:pt x="110067" y="194733"/>
                </a:lnTo>
                <a:lnTo>
                  <a:pt x="101600" y="186266"/>
                </a:lnTo>
                <a:lnTo>
                  <a:pt x="101600" y="177800"/>
                </a:lnTo>
                <a:lnTo>
                  <a:pt x="93133" y="169333"/>
                </a:lnTo>
                <a:lnTo>
                  <a:pt x="84667" y="169333"/>
                </a:lnTo>
                <a:lnTo>
                  <a:pt x="76200" y="160866"/>
                </a:lnTo>
                <a:lnTo>
                  <a:pt x="76200" y="160866"/>
                </a:lnTo>
                <a:lnTo>
                  <a:pt x="67733" y="160866"/>
                </a:lnTo>
                <a:lnTo>
                  <a:pt x="59267" y="160866"/>
                </a:lnTo>
                <a:lnTo>
                  <a:pt x="50800" y="169333"/>
                </a:lnTo>
                <a:lnTo>
                  <a:pt x="42333" y="177800"/>
                </a:lnTo>
                <a:lnTo>
                  <a:pt x="42333" y="186266"/>
                </a:lnTo>
                <a:lnTo>
                  <a:pt x="33867" y="194733"/>
                </a:lnTo>
                <a:lnTo>
                  <a:pt x="33867" y="203200"/>
                </a:lnTo>
                <a:lnTo>
                  <a:pt x="25400" y="211666"/>
                </a:lnTo>
                <a:lnTo>
                  <a:pt x="25400" y="220133"/>
                </a:lnTo>
                <a:lnTo>
                  <a:pt x="25400" y="228600"/>
                </a:lnTo>
                <a:lnTo>
                  <a:pt x="25400" y="237066"/>
                </a:lnTo>
                <a:lnTo>
                  <a:pt x="33867" y="237066"/>
                </a:lnTo>
                <a:lnTo>
                  <a:pt x="33867" y="245533"/>
                </a:lnTo>
                <a:lnTo>
                  <a:pt x="33867" y="245533"/>
                </a:lnTo>
                <a:lnTo>
                  <a:pt x="42333" y="237066"/>
                </a:lnTo>
                <a:lnTo>
                  <a:pt x="42333" y="2370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1227667" y="6011333"/>
            <a:ext cx="101601" cy="8468"/>
          </a:xfrm>
          <a:custGeom>
            <a:avLst/>
            <a:gdLst/>
            <a:ahLst/>
            <a:cxnLst/>
            <a:rect l="0" t="0" r="0" b="0"/>
            <a:pathLst>
              <a:path w="101601" h="8468">
                <a:moveTo>
                  <a:pt x="0" y="0"/>
                </a:move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84666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1261533" y="6096000"/>
            <a:ext cx="110068" cy="16934"/>
          </a:xfrm>
          <a:custGeom>
            <a:avLst/>
            <a:gdLst/>
            <a:ahLst/>
            <a:cxnLst/>
            <a:rect l="0" t="0" r="0" b="0"/>
            <a:pathLst>
              <a:path w="110068" h="169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16933"/>
                </a:lnTo>
                <a:lnTo>
                  <a:pt x="33867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10067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1439333" y="5943600"/>
            <a:ext cx="177801" cy="270934"/>
          </a:xfrm>
          <a:custGeom>
            <a:avLst/>
            <a:gdLst/>
            <a:ahLst/>
            <a:cxnLst/>
            <a:rect l="0" t="0" r="0" b="0"/>
            <a:pathLst>
              <a:path w="177801" h="270934">
                <a:moveTo>
                  <a:pt x="25400" y="0"/>
                </a:move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33867"/>
                </a:lnTo>
                <a:lnTo>
                  <a:pt x="16934" y="42333"/>
                </a:lnTo>
                <a:lnTo>
                  <a:pt x="8467" y="59267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0067"/>
                </a:lnTo>
                <a:lnTo>
                  <a:pt x="0" y="118533"/>
                </a:lnTo>
                <a:lnTo>
                  <a:pt x="8467" y="135467"/>
                </a:lnTo>
                <a:lnTo>
                  <a:pt x="0" y="143933"/>
                </a:lnTo>
                <a:lnTo>
                  <a:pt x="0" y="160867"/>
                </a:lnTo>
                <a:lnTo>
                  <a:pt x="0" y="177800"/>
                </a:lnTo>
                <a:lnTo>
                  <a:pt x="8467" y="186267"/>
                </a:lnTo>
                <a:lnTo>
                  <a:pt x="8467" y="203200"/>
                </a:lnTo>
                <a:lnTo>
                  <a:pt x="8467" y="211667"/>
                </a:lnTo>
                <a:lnTo>
                  <a:pt x="16934" y="220133"/>
                </a:lnTo>
                <a:lnTo>
                  <a:pt x="25400" y="228600"/>
                </a:lnTo>
                <a:lnTo>
                  <a:pt x="33867" y="245533"/>
                </a:lnTo>
                <a:lnTo>
                  <a:pt x="42334" y="245533"/>
                </a:lnTo>
                <a:lnTo>
                  <a:pt x="50800" y="254000"/>
                </a:lnTo>
                <a:lnTo>
                  <a:pt x="59267" y="262467"/>
                </a:lnTo>
                <a:lnTo>
                  <a:pt x="67734" y="270933"/>
                </a:lnTo>
                <a:lnTo>
                  <a:pt x="76200" y="270933"/>
                </a:lnTo>
                <a:lnTo>
                  <a:pt x="93134" y="270933"/>
                </a:lnTo>
                <a:lnTo>
                  <a:pt x="101600" y="270933"/>
                </a:lnTo>
                <a:lnTo>
                  <a:pt x="110067" y="270933"/>
                </a:lnTo>
                <a:lnTo>
                  <a:pt x="118534" y="270933"/>
                </a:lnTo>
                <a:lnTo>
                  <a:pt x="127000" y="262467"/>
                </a:lnTo>
                <a:lnTo>
                  <a:pt x="135467" y="262467"/>
                </a:lnTo>
                <a:lnTo>
                  <a:pt x="152400" y="254000"/>
                </a:lnTo>
                <a:lnTo>
                  <a:pt x="152400" y="245533"/>
                </a:lnTo>
                <a:lnTo>
                  <a:pt x="160867" y="237067"/>
                </a:lnTo>
                <a:lnTo>
                  <a:pt x="169334" y="228600"/>
                </a:lnTo>
                <a:lnTo>
                  <a:pt x="169334" y="211667"/>
                </a:lnTo>
                <a:lnTo>
                  <a:pt x="169334" y="203200"/>
                </a:lnTo>
                <a:lnTo>
                  <a:pt x="177800" y="194733"/>
                </a:lnTo>
                <a:lnTo>
                  <a:pt x="177800" y="177800"/>
                </a:lnTo>
                <a:lnTo>
                  <a:pt x="177800" y="160867"/>
                </a:lnTo>
                <a:lnTo>
                  <a:pt x="169334" y="152400"/>
                </a:lnTo>
                <a:lnTo>
                  <a:pt x="169334" y="135467"/>
                </a:lnTo>
                <a:lnTo>
                  <a:pt x="160867" y="118533"/>
                </a:lnTo>
                <a:lnTo>
                  <a:pt x="160867" y="110067"/>
                </a:lnTo>
                <a:lnTo>
                  <a:pt x="152400" y="93133"/>
                </a:lnTo>
                <a:lnTo>
                  <a:pt x="143934" y="76200"/>
                </a:lnTo>
                <a:lnTo>
                  <a:pt x="135467" y="67733"/>
                </a:lnTo>
                <a:lnTo>
                  <a:pt x="127000" y="50800"/>
                </a:lnTo>
                <a:lnTo>
                  <a:pt x="118534" y="42333"/>
                </a:lnTo>
                <a:lnTo>
                  <a:pt x="110067" y="33867"/>
                </a:lnTo>
                <a:lnTo>
                  <a:pt x="101600" y="25400"/>
                </a:lnTo>
                <a:lnTo>
                  <a:pt x="93134" y="16933"/>
                </a:lnTo>
                <a:lnTo>
                  <a:pt x="84667" y="8467"/>
                </a:lnTo>
                <a:lnTo>
                  <a:pt x="67734" y="8467"/>
                </a:lnTo>
                <a:lnTo>
                  <a:pt x="59267" y="0"/>
                </a:lnTo>
                <a:lnTo>
                  <a:pt x="50800" y="0"/>
                </a:lnTo>
                <a:lnTo>
                  <a:pt x="42334" y="0"/>
                </a:lnTo>
                <a:lnTo>
                  <a:pt x="42334" y="8467"/>
                </a:lnTo>
                <a:lnTo>
                  <a:pt x="42334" y="8467"/>
                </a:lnTo>
                <a:lnTo>
                  <a:pt x="33867" y="8467"/>
                </a:lnTo>
                <a:lnTo>
                  <a:pt x="33867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939800" y="6333067"/>
            <a:ext cx="177801" cy="397934"/>
          </a:xfrm>
          <a:custGeom>
            <a:avLst/>
            <a:gdLst/>
            <a:ahLst/>
            <a:cxnLst/>
            <a:rect l="0" t="0" r="0" b="0"/>
            <a:pathLst>
              <a:path w="177801" h="397934">
                <a:moveTo>
                  <a:pt x="0" y="59266"/>
                </a:moveTo>
                <a:lnTo>
                  <a:pt x="0" y="50800"/>
                </a:lnTo>
                <a:lnTo>
                  <a:pt x="0" y="50800"/>
                </a:lnTo>
                <a:lnTo>
                  <a:pt x="0" y="42333"/>
                </a:lnTo>
                <a:lnTo>
                  <a:pt x="0" y="25400"/>
                </a:lnTo>
                <a:lnTo>
                  <a:pt x="8467" y="16933"/>
                </a:lnTo>
                <a:lnTo>
                  <a:pt x="8467" y="8466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6"/>
                </a:lnTo>
                <a:lnTo>
                  <a:pt x="33867" y="16933"/>
                </a:lnTo>
                <a:lnTo>
                  <a:pt x="33867" y="25400"/>
                </a:lnTo>
                <a:lnTo>
                  <a:pt x="33867" y="42333"/>
                </a:lnTo>
                <a:lnTo>
                  <a:pt x="33867" y="50800"/>
                </a:lnTo>
                <a:lnTo>
                  <a:pt x="33867" y="67733"/>
                </a:lnTo>
                <a:lnTo>
                  <a:pt x="33867" y="84666"/>
                </a:lnTo>
                <a:lnTo>
                  <a:pt x="33867" y="101600"/>
                </a:lnTo>
                <a:lnTo>
                  <a:pt x="33867" y="118533"/>
                </a:lnTo>
                <a:lnTo>
                  <a:pt x="33867" y="135466"/>
                </a:lnTo>
                <a:lnTo>
                  <a:pt x="42333" y="152400"/>
                </a:lnTo>
                <a:lnTo>
                  <a:pt x="50800" y="160866"/>
                </a:lnTo>
                <a:lnTo>
                  <a:pt x="50800" y="177799"/>
                </a:lnTo>
                <a:lnTo>
                  <a:pt x="59267" y="194733"/>
                </a:lnTo>
                <a:lnTo>
                  <a:pt x="67733" y="203200"/>
                </a:lnTo>
                <a:lnTo>
                  <a:pt x="76200" y="211666"/>
                </a:lnTo>
                <a:lnTo>
                  <a:pt x="84667" y="211666"/>
                </a:lnTo>
                <a:lnTo>
                  <a:pt x="93133" y="211666"/>
                </a:lnTo>
                <a:lnTo>
                  <a:pt x="110067" y="211666"/>
                </a:lnTo>
                <a:lnTo>
                  <a:pt x="118533" y="203200"/>
                </a:lnTo>
                <a:lnTo>
                  <a:pt x="118533" y="194733"/>
                </a:lnTo>
                <a:lnTo>
                  <a:pt x="127000" y="186267"/>
                </a:lnTo>
                <a:lnTo>
                  <a:pt x="135467" y="169333"/>
                </a:lnTo>
                <a:lnTo>
                  <a:pt x="143933" y="152400"/>
                </a:lnTo>
                <a:lnTo>
                  <a:pt x="152400" y="135466"/>
                </a:lnTo>
                <a:lnTo>
                  <a:pt x="160867" y="118533"/>
                </a:lnTo>
                <a:lnTo>
                  <a:pt x="160867" y="101600"/>
                </a:lnTo>
                <a:lnTo>
                  <a:pt x="160867" y="84666"/>
                </a:lnTo>
                <a:lnTo>
                  <a:pt x="160867" y="67733"/>
                </a:lnTo>
                <a:lnTo>
                  <a:pt x="169333" y="50800"/>
                </a:lnTo>
                <a:lnTo>
                  <a:pt x="160867" y="42333"/>
                </a:lnTo>
                <a:lnTo>
                  <a:pt x="160867" y="25400"/>
                </a:lnTo>
                <a:lnTo>
                  <a:pt x="160867" y="25400"/>
                </a:lnTo>
                <a:lnTo>
                  <a:pt x="160867" y="16933"/>
                </a:lnTo>
                <a:lnTo>
                  <a:pt x="160867" y="8466"/>
                </a:lnTo>
                <a:lnTo>
                  <a:pt x="160867" y="8466"/>
                </a:lnTo>
                <a:lnTo>
                  <a:pt x="160867" y="8466"/>
                </a:lnTo>
                <a:lnTo>
                  <a:pt x="160867" y="16933"/>
                </a:lnTo>
                <a:lnTo>
                  <a:pt x="160867" y="25400"/>
                </a:lnTo>
                <a:lnTo>
                  <a:pt x="160867" y="33866"/>
                </a:lnTo>
                <a:lnTo>
                  <a:pt x="160867" y="42333"/>
                </a:lnTo>
                <a:lnTo>
                  <a:pt x="169333" y="59266"/>
                </a:lnTo>
                <a:lnTo>
                  <a:pt x="169333" y="84666"/>
                </a:lnTo>
                <a:lnTo>
                  <a:pt x="169333" y="101600"/>
                </a:lnTo>
                <a:lnTo>
                  <a:pt x="169333" y="118533"/>
                </a:lnTo>
                <a:lnTo>
                  <a:pt x="177800" y="143933"/>
                </a:lnTo>
                <a:lnTo>
                  <a:pt x="177800" y="169333"/>
                </a:lnTo>
                <a:lnTo>
                  <a:pt x="177800" y="186267"/>
                </a:lnTo>
                <a:lnTo>
                  <a:pt x="177800" y="211666"/>
                </a:lnTo>
                <a:lnTo>
                  <a:pt x="177800" y="237066"/>
                </a:lnTo>
                <a:lnTo>
                  <a:pt x="177800" y="262467"/>
                </a:lnTo>
                <a:lnTo>
                  <a:pt x="177800" y="287866"/>
                </a:lnTo>
                <a:lnTo>
                  <a:pt x="169333" y="304800"/>
                </a:lnTo>
                <a:lnTo>
                  <a:pt x="169333" y="321733"/>
                </a:lnTo>
                <a:lnTo>
                  <a:pt x="160867" y="338667"/>
                </a:lnTo>
                <a:lnTo>
                  <a:pt x="160867" y="355600"/>
                </a:lnTo>
                <a:lnTo>
                  <a:pt x="152400" y="364066"/>
                </a:lnTo>
                <a:lnTo>
                  <a:pt x="135467" y="381000"/>
                </a:lnTo>
                <a:lnTo>
                  <a:pt x="127000" y="389466"/>
                </a:lnTo>
                <a:lnTo>
                  <a:pt x="118533" y="397933"/>
                </a:lnTo>
                <a:lnTo>
                  <a:pt x="110067" y="397933"/>
                </a:lnTo>
                <a:lnTo>
                  <a:pt x="101600" y="397933"/>
                </a:lnTo>
                <a:lnTo>
                  <a:pt x="84667" y="389466"/>
                </a:lnTo>
                <a:lnTo>
                  <a:pt x="76200" y="389466"/>
                </a:lnTo>
                <a:lnTo>
                  <a:pt x="67733" y="381000"/>
                </a:lnTo>
                <a:lnTo>
                  <a:pt x="59267" y="364066"/>
                </a:lnTo>
                <a:lnTo>
                  <a:pt x="59267" y="364066"/>
                </a:lnTo>
                <a:lnTo>
                  <a:pt x="59267" y="355600"/>
                </a:lnTo>
                <a:lnTo>
                  <a:pt x="59267" y="355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1219200" y="6443133"/>
            <a:ext cx="76201" cy="8468"/>
          </a:xfrm>
          <a:custGeom>
            <a:avLst/>
            <a:gdLst/>
            <a:ahLst/>
            <a:cxnLst/>
            <a:rect l="0" t="0" r="0" b="0"/>
            <a:pathLst>
              <a:path w="76201" h="84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50800" y="0"/>
                </a:lnTo>
                <a:lnTo>
                  <a:pt x="59267" y="0"/>
                </a:lnTo>
                <a:lnTo>
                  <a:pt x="67733" y="0"/>
                </a:lnTo>
                <a:lnTo>
                  <a:pt x="67733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1210733" y="6544733"/>
            <a:ext cx="101601" cy="16935"/>
          </a:xfrm>
          <a:custGeom>
            <a:avLst/>
            <a:gdLst/>
            <a:ahLst/>
            <a:cxnLst/>
            <a:rect l="0" t="0" r="0" b="0"/>
            <a:pathLst>
              <a:path w="101601" h="169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8467" y="16934"/>
                </a:lnTo>
                <a:lnTo>
                  <a:pt x="16934" y="16934"/>
                </a:lnTo>
                <a:lnTo>
                  <a:pt x="25400" y="8467"/>
                </a:lnTo>
                <a:lnTo>
                  <a:pt x="42334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76200" y="0"/>
                </a:lnTo>
                <a:lnTo>
                  <a:pt x="84667" y="0"/>
                </a:lnTo>
                <a:lnTo>
                  <a:pt x="84667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1447800" y="6468533"/>
            <a:ext cx="93134" cy="8468"/>
          </a:xfrm>
          <a:custGeom>
            <a:avLst/>
            <a:gdLst/>
            <a:ahLst/>
            <a:cxnLst/>
            <a:rect l="0" t="0" r="0" b="0"/>
            <a:pathLst>
              <a:path w="93134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8467"/>
                </a:lnTo>
                <a:lnTo>
                  <a:pt x="59267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93133" y="8467"/>
                </a:lnTo>
                <a:lnTo>
                  <a:pt x="93133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1583267" y="6375400"/>
            <a:ext cx="143934" cy="296335"/>
          </a:xfrm>
          <a:custGeom>
            <a:avLst/>
            <a:gdLst/>
            <a:ahLst/>
            <a:cxnLst/>
            <a:rect l="0" t="0" r="0" b="0"/>
            <a:pathLst>
              <a:path w="143934" h="296335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42333"/>
                </a:lnTo>
                <a:lnTo>
                  <a:pt x="16933" y="42333"/>
                </a:lnTo>
                <a:lnTo>
                  <a:pt x="8466" y="50800"/>
                </a:lnTo>
                <a:lnTo>
                  <a:pt x="8466" y="59267"/>
                </a:lnTo>
                <a:lnTo>
                  <a:pt x="8466" y="76200"/>
                </a:lnTo>
                <a:lnTo>
                  <a:pt x="8466" y="84667"/>
                </a:lnTo>
                <a:lnTo>
                  <a:pt x="0" y="93133"/>
                </a:lnTo>
                <a:lnTo>
                  <a:pt x="0" y="110067"/>
                </a:lnTo>
                <a:lnTo>
                  <a:pt x="0" y="118533"/>
                </a:lnTo>
                <a:lnTo>
                  <a:pt x="0" y="135466"/>
                </a:lnTo>
                <a:lnTo>
                  <a:pt x="0" y="143934"/>
                </a:lnTo>
                <a:lnTo>
                  <a:pt x="0" y="160867"/>
                </a:lnTo>
                <a:lnTo>
                  <a:pt x="8466" y="177800"/>
                </a:lnTo>
                <a:lnTo>
                  <a:pt x="8466" y="194733"/>
                </a:lnTo>
                <a:lnTo>
                  <a:pt x="16933" y="211666"/>
                </a:lnTo>
                <a:lnTo>
                  <a:pt x="25400" y="228600"/>
                </a:lnTo>
                <a:lnTo>
                  <a:pt x="25400" y="245533"/>
                </a:lnTo>
                <a:lnTo>
                  <a:pt x="33866" y="254000"/>
                </a:lnTo>
                <a:lnTo>
                  <a:pt x="50800" y="270933"/>
                </a:lnTo>
                <a:lnTo>
                  <a:pt x="50800" y="279400"/>
                </a:lnTo>
                <a:lnTo>
                  <a:pt x="59266" y="287866"/>
                </a:lnTo>
                <a:lnTo>
                  <a:pt x="76200" y="287866"/>
                </a:lnTo>
                <a:lnTo>
                  <a:pt x="84666" y="296334"/>
                </a:lnTo>
                <a:lnTo>
                  <a:pt x="93133" y="296334"/>
                </a:lnTo>
                <a:lnTo>
                  <a:pt x="101600" y="296334"/>
                </a:lnTo>
                <a:lnTo>
                  <a:pt x="110066" y="296334"/>
                </a:lnTo>
                <a:lnTo>
                  <a:pt x="118533" y="287866"/>
                </a:lnTo>
                <a:lnTo>
                  <a:pt x="118533" y="279400"/>
                </a:lnTo>
                <a:lnTo>
                  <a:pt x="127000" y="270933"/>
                </a:lnTo>
                <a:lnTo>
                  <a:pt x="135466" y="262467"/>
                </a:lnTo>
                <a:lnTo>
                  <a:pt x="135466" y="254000"/>
                </a:lnTo>
                <a:lnTo>
                  <a:pt x="135466" y="245533"/>
                </a:lnTo>
                <a:lnTo>
                  <a:pt x="143933" y="228600"/>
                </a:lnTo>
                <a:lnTo>
                  <a:pt x="143933" y="220134"/>
                </a:lnTo>
                <a:lnTo>
                  <a:pt x="143933" y="211666"/>
                </a:lnTo>
                <a:lnTo>
                  <a:pt x="135466" y="194733"/>
                </a:lnTo>
                <a:lnTo>
                  <a:pt x="135466" y="186267"/>
                </a:lnTo>
                <a:lnTo>
                  <a:pt x="135466" y="177800"/>
                </a:lnTo>
                <a:lnTo>
                  <a:pt x="135466" y="177800"/>
                </a:lnTo>
                <a:lnTo>
                  <a:pt x="127000" y="169333"/>
                </a:lnTo>
                <a:lnTo>
                  <a:pt x="127000" y="169333"/>
                </a:lnTo>
                <a:lnTo>
                  <a:pt x="118533" y="169333"/>
                </a:lnTo>
                <a:lnTo>
                  <a:pt x="118533" y="169333"/>
                </a:lnTo>
                <a:lnTo>
                  <a:pt x="110066" y="169333"/>
                </a:lnTo>
                <a:lnTo>
                  <a:pt x="101600" y="177800"/>
                </a:lnTo>
                <a:lnTo>
                  <a:pt x="93133" y="186267"/>
                </a:lnTo>
                <a:lnTo>
                  <a:pt x="84666" y="194733"/>
                </a:lnTo>
                <a:lnTo>
                  <a:pt x="76200" y="203200"/>
                </a:lnTo>
                <a:lnTo>
                  <a:pt x="67733" y="211666"/>
                </a:lnTo>
                <a:lnTo>
                  <a:pt x="59266" y="228600"/>
                </a:lnTo>
                <a:lnTo>
                  <a:pt x="50800" y="237067"/>
                </a:lnTo>
                <a:lnTo>
                  <a:pt x="33866" y="254000"/>
                </a:lnTo>
                <a:lnTo>
                  <a:pt x="33866" y="254000"/>
                </a:lnTo>
                <a:lnTo>
                  <a:pt x="25400" y="262467"/>
                </a:lnTo>
                <a:lnTo>
                  <a:pt x="25400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2108200" y="5960533"/>
            <a:ext cx="169334" cy="338668"/>
          </a:xfrm>
          <a:custGeom>
            <a:avLst/>
            <a:gdLst/>
            <a:ahLst/>
            <a:cxnLst/>
            <a:rect l="0" t="0" r="0" b="0"/>
            <a:pathLst>
              <a:path w="169334" h="338668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67734"/>
                </a:lnTo>
                <a:lnTo>
                  <a:pt x="0" y="84667"/>
                </a:lnTo>
                <a:lnTo>
                  <a:pt x="8467" y="93134"/>
                </a:lnTo>
                <a:lnTo>
                  <a:pt x="16933" y="110067"/>
                </a:lnTo>
                <a:lnTo>
                  <a:pt x="25400" y="127000"/>
                </a:lnTo>
                <a:lnTo>
                  <a:pt x="25400" y="143934"/>
                </a:lnTo>
                <a:lnTo>
                  <a:pt x="33867" y="152400"/>
                </a:lnTo>
                <a:lnTo>
                  <a:pt x="42333" y="169334"/>
                </a:lnTo>
                <a:lnTo>
                  <a:pt x="50800" y="177800"/>
                </a:lnTo>
                <a:lnTo>
                  <a:pt x="59267" y="186267"/>
                </a:lnTo>
                <a:lnTo>
                  <a:pt x="59267" y="186267"/>
                </a:lnTo>
                <a:lnTo>
                  <a:pt x="67733" y="186267"/>
                </a:lnTo>
                <a:lnTo>
                  <a:pt x="76200" y="186267"/>
                </a:lnTo>
                <a:lnTo>
                  <a:pt x="84667" y="186267"/>
                </a:lnTo>
                <a:lnTo>
                  <a:pt x="93133" y="177800"/>
                </a:lnTo>
                <a:lnTo>
                  <a:pt x="93133" y="177800"/>
                </a:lnTo>
                <a:lnTo>
                  <a:pt x="101600" y="169334"/>
                </a:lnTo>
                <a:lnTo>
                  <a:pt x="110067" y="160867"/>
                </a:lnTo>
                <a:lnTo>
                  <a:pt x="118533" y="152400"/>
                </a:lnTo>
                <a:lnTo>
                  <a:pt x="127000" y="143934"/>
                </a:lnTo>
                <a:lnTo>
                  <a:pt x="127000" y="135467"/>
                </a:lnTo>
                <a:lnTo>
                  <a:pt x="127000" y="127000"/>
                </a:lnTo>
                <a:lnTo>
                  <a:pt x="127000" y="110067"/>
                </a:lnTo>
                <a:lnTo>
                  <a:pt x="127000" y="101600"/>
                </a:lnTo>
                <a:lnTo>
                  <a:pt x="127000" y="93134"/>
                </a:lnTo>
                <a:lnTo>
                  <a:pt x="127000" y="84667"/>
                </a:lnTo>
                <a:lnTo>
                  <a:pt x="127000" y="76200"/>
                </a:lnTo>
                <a:lnTo>
                  <a:pt x="127000" y="67734"/>
                </a:lnTo>
                <a:lnTo>
                  <a:pt x="127000" y="67734"/>
                </a:lnTo>
                <a:lnTo>
                  <a:pt x="118533" y="59267"/>
                </a:lnTo>
                <a:lnTo>
                  <a:pt x="118533" y="59267"/>
                </a:lnTo>
                <a:lnTo>
                  <a:pt x="118533" y="59267"/>
                </a:lnTo>
                <a:lnTo>
                  <a:pt x="127000" y="59267"/>
                </a:lnTo>
                <a:lnTo>
                  <a:pt x="127000" y="67734"/>
                </a:lnTo>
                <a:lnTo>
                  <a:pt x="127000" y="76200"/>
                </a:lnTo>
                <a:lnTo>
                  <a:pt x="127000" y="76200"/>
                </a:lnTo>
                <a:lnTo>
                  <a:pt x="127000" y="84667"/>
                </a:lnTo>
                <a:lnTo>
                  <a:pt x="135467" y="101600"/>
                </a:lnTo>
                <a:lnTo>
                  <a:pt x="135467" y="110067"/>
                </a:lnTo>
                <a:lnTo>
                  <a:pt x="135467" y="118534"/>
                </a:lnTo>
                <a:lnTo>
                  <a:pt x="143933" y="135467"/>
                </a:lnTo>
                <a:lnTo>
                  <a:pt x="143933" y="152400"/>
                </a:lnTo>
                <a:lnTo>
                  <a:pt x="152400" y="169334"/>
                </a:lnTo>
                <a:lnTo>
                  <a:pt x="160867" y="186267"/>
                </a:lnTo>
                <a:lnTo>
                  <a:pt x="160867" y="203200"/>
                </a:lnTo>
                <a:lnTo>
                  <a:pt x="169333" y="220134"/>
                </a:lnTo>
                <a:lnTo>
                  <a:pt x="169333" y="237067"/>
                </a:lnTo>
                <a:lnTo>
                  <a:pt x="169333" y="254000"/>
                </a:lnTo>
                <a:lnTo>
                  <a:pt x="169333" y="270934"/>
                </a:lnTo>
                <a:lnTo>
                  <a:pt x="169333" y="287867"/>
                </a:lnTo>
                <a:lnTo>
                  <a:pt x="160867" y="296334"/>
                </a:lnTo>
                <a:lnTo>
                  <a:pt x="160867" y="304800"/>
                </a:lnTo>
                <a:lnTo>
                  <a:pt x="152400" y="313267"/>
                </a:lnTo>
                <a:lnTo>
                  <a:pt x="152400" y="321734"/>
                </a:lnTo>
                <a:lnTo>
                  <a:pt x="143933" y="330200"/>
                </a:lnTo>
                <a:lnTo>
                  <a:pt x="135467" y="330200"/>
                </a:lnTo>
                <a:lnTo>
                  <a:pt x="127000" y="338667"/>
                </a:lnTo>
                <a:lnTo>
                  <a:pt x="118533" y="338667"/>
                </a:lnTo>
                <a:lnTo>
                  <a:pt x="110067" y="330200"/>
                </a:lnTo>
                <a:lnTo>
                  <a:pt x="101600" y="330200"/>
                </a:lnTo>
                <a:lnTo>
                  <a:pt x="93133" y="330200"/>
                </a:lnTo>
                <a:lnTo>
                  <a:pt x="84667" y="321734"/>
                </a:lnTo>
                <a:lnTo>
                  <a:pt x="76200" y="321734"/>
                </a:lnTo>
                <a:lnTo>
                  <a:pt x="67733" y="313267"/>
                </a:lnTo>
                <a:lnTo>
                  <a:pt x="59267" y="304800"/>
                </a:lnTo>
                <a:lnTo>
                  <a:pt x="50800" y="304800"/>
                </a:lnTo>
                <a:lnTo>
                  <a:pt x="50800" y="296334"/>
                </a:lnTo>
                <a:lnTo>
                  <a:pt x="50800" y="287867"/>
                </a:lnTo>
                <a:lnTo>
                  <a:pt x="50800" y="287867"/>
                </a:lnTo>
                <a:lnTo>
                  <a:pt x="50800" y="279400"/>
                </a:lnTo>
                <a:lnTo>
                  <a:pt x="50800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2370667" y="6104467"/>
            <a:ext cx="84667" cy="8467"/>
          </a:xfrm>
          <a:custGeom>
            <a:avLst/>
            <a:gdLst/>
            <a:ahLst/>
            <a:cxnLst/>
            <a:rect l="0" t="0" r="0" b="0"/>
            <a:pathLst>
              <a:path w="84667" h="84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25400" y="8466"/>
                </a:lnTo>
                <a:lnTo>
                  <a:pt x="33866" y="8466"/>
                </a:lnTo>
                <a:lnTo>
                  <a:pt x="42333" y="8466"/>
                </a:lnTo>
                <a:lnTo>
                  <a:pt x="50800" y="8466"/>
                </a:lnTo>
                <a:lnTo>
                  <a:pt x="59266" y="8466"/>
                </a:lnTo>
                <a:lnTo>
                  <a:pt x="59266" y="8466"/>
                </a:lnTo>
                <a:lnTo>
                  <a:pt x="67733" y="8466"/>
                </a:lnTo>
                <a:lnTo>
                  <a:pt x="76200" y="8466"/>
                </a:lnTo>
                <a:lnTo>
                  <a:pt x="76200" y="0"/>
                </a:lnTo>
                <a:lnTo>
                  <a:pt x="76200" y="0"/>
                </a:lnTo>
                <a:lnTo>
                  <a:pt x="84666" y="0"/>
                </a:lnTo>
                <a:lnTo>
                  <a:pt x="846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2531533" y="6028267"/>
            <a:ext cx="169335" cy="211667"/>
          </a:xfrm>
          <a:custGeom>
            <a:avLst/>
            <a:gdLst/>
            <a:ahLst/>
            <a:cxnLst/>
            <a:rect l="0" t="0" r="0" b="0"/>
            <a:pathLst>
              <a:path w="169335" h="211667">
                <a:moveTo>
                  <a:pt x="0" y="25400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8466"/>
                </a:lnTo>
                <a:lnTo>
                  <a:pt x="16934" y="8466"/>
                </a:lnTo>
                <a:lnTo>
                  <a:pt x="25400" y="0"/>
                </a:lnTo>
                <a:lnTo>
                  <a:pt x="33867" y="0"/>
                </a:lnTo>
                <a:lnTo>
                  <a:pt x="42334" y="0"/>
                </a:lnTo>
                <a:lnTo>
                  <a:pt x="50800" y="0"/>
                </a:lnTo>
                <a:lnTo>
                  <a:pt x="59267" y="0"/>
                </a:lnTo>
                <a:lnTo>
                  <a:pt x="67734" y="0"/>
                </a:lnTo>
                <a:lnTo>
                  <a:pt x="76200" y="8466"/>
                </a:lnTo>
                <a:lnTo>
                  <a:pt x="84667" y="8466"/>
                </a:lnTo>
                <a:lnTo>
                  <a:pt x="93134" y="16933"/>
                </a:lnTo>
                <a:lnTo>
                  <a:pt x="101600" y="25400"/>
                </a:lnTo>
                <a:lnTo>
                  <a:pt x="101600" y="33866"/>
                </a:lnTo>
                <a:lnTo>
                  <a:pt x="110067" y="42333"/>
                </a:lnTo>
                <a:lnTo>
                  <a:pt x="110067" y="59266"/>
                </a:lnTo>
                <a:lnTo>
                  <a:pt x="118534" y="76200"/>
                </a:lnTo>
                <a:lnTo>
                  <a:pt x="118534" y="84666"/>
                </a:lnTo>
                <a:lnTo>
                  <a:pt x="118534" y="101600"/>
                </a:lnTo>
                <a:lnTo>
                  <a:pt x="118534" y="118533"/>
                </a:lnTo>
                <a:lnTo>
                  <a:pt x="118534" y="135466"/>
                </a:lnTo>
                <a:lnTo>
                  <a:pt x="110067" y="143933"/>
                </a:lnTo>
                <a:lnTo>
                  <a:pt x="110067" y="160866"/>
                </a:lnTo>
                <a:lnTo>
                  <a:pt x="101600" y="169333"/>
                </a:lnTo>
                <a:lnTo>
                  <a:pt x="93134" y="177800"/>
                </a:lnTo>
                <a:lnTo>
                  <a:pt x="84667" y="186266"/>
                </a:lnTo>
                <a:lnTo>
                  <a:pt x="76200" y="194733"/>
                </a:lnTo>
                <a:lnTo>
                  <a:pt x="67734" y="194733"/>
                </a:lnTo>
                <a:lnTo>
                  <a:pt x="59267" y="203200"/>
                </a:lnTo>
                <a:lnTo>
                  <a:pt x="50800" y="203200"/>
                </a:lnTo>
                <a:lnTo>
                  <a:pt x="42334" y="203200"/>
                </a:lnTo>
                <a:lnTo>
                  <a:pt x="42334" y="203200"/>
                </a:lnTo>
                <a:lnTo>
                  <a:pt x="33867" y="194733"/>
                </a:lnTo>
                <a:lnTo>
                  <a:pt x="25400" y="194733"/>
                </a:lnTo>
                <a:lnTo>
                  <a:pt x="16934" y="186266"/>
                </a:lnTo>
                <a:lnTo>
                  <a:pt x="16934" y="177800"/>
                </a:lnTo>
                <a:lnTo>
                  <a:pt x="16934" y="177800"/>
                </a:lnTo>
                <a:lnTo>
                  <a:pt x="8467" y="169333"/>
                </a:lnTo>
                <a:lnTo>
                  <a:pt x="8467" y="169333"/>
                </a:lnTo>
                <a:lnTo>
                  <a:pt x="16934" y="160866"/>
                </a:lnTo>
                <a:lnTo>
                  <a:pt x="16934" y="152400"/>
                </a:lnTo>
                <a:lnTo>
                  <a:pt x="25400" y="152400"/>
                </a:lnTo>
                <a:lnTo>
                  <a:pt x="33867" y="143933"/>
                </a:lnTo>
                <a:lnTo>
                  <a:pt x="42334" y="143933"/>
                </a:lnTo>
                <a:lnTo>
                  <a:pt x="50800" y="143933"/>
                </a:lnTo>
                <a:lnTo>
                  <a:pt x="59267" y="143933"/>
                </a:lnTo>
                <a:lnTo>
                  <a:pt x="67734" y="143933"/>
                </a:lnTo>
                <a:lnTo>
                  <a:pt x="84667" y="143933"/>
                </a:lnTo>
                <a:lnTo>
                  <a:pt x="93134" y="152400"/>
                </a:lnTo>
                <a:lnTo>
                  <a:pt x="101600" y="152400"/>
                </a:lnTo>
                <a:lnTo>
                  <a:pt x="110067" y="160866"/>
                </a:lnTo>
                <a:lnTo>
                  <a:pt x="118534" y="160866"/>
                </a:lnTo>
                <a:lnTo>
                  <a:pt x="118534" y="169333"/>
                </a:lnTo>
                <a:lnTo>
                  <a:pt x="135467" y="169333"/>
                </a:lnTo>
                <a:lnTo>
                  <a:pt x="135467" y="177800"/>
                </a:lnTo>
                <a:lnTo>
                  <a:pt x="143934" y="186266"/>
                </a:lnTo>
                <a:lnTo>
                  <a:pt x="152400" y="194733"/>
                </a:lnTo>
                <a:lnTo>
                  <a:pt x="152400" y="203200"/>
                </a:lnTo>
                <a:lnTo>
                  <a:pt x="160867" y="203200"/>
                </a:lnTo>
                <a:lnTo>
                  <a:pt x="160867" y="211666"/>
                </a:lnTo>
                <a:lnTo>
                  <a:pt x="160867" y="211666"/>
                </a:lnTo>
                <a:lnTo>
                  <a:pt x="160867" y="211666"/>
                </a:lnTo>
                <a:lnTo>
                  <a:pt x="169334" y="203200"/>
                </a:lnTo>
                <a:lnTo>
                  <a:pt x="169334" y="203200"/>
                </a:lnTo>
                <a:lnTo>
                  <a:pt x="169334" y="203200"/>
                </a:lnTo>
                <a:lnTo>
                  <a:pt x="169334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2734733" y="6096000"/>
            <a:ext cx="101601" cy="16934"/>
          </a:xfrm>
          <a:custGeom>
            <a:avLst/>
            <a:gdLst/>
            <a:ahLst/>
            <a:cxnLst/>
            <a:rect l="0" t="0" r="0" b="0"/>
            <a:pathLst>
              <a:path w="101601" h="16934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16933"/>
                </a:lnTo>
                <a:lnTo>
                  <a:pt x="33867" y="8467"/>
                </a:lnTo>
                <a:lnTo>
                  <a:pt x="42334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93134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2768600" y="6129867"/>
            <a:ext cx="93134" cy="42334"/>
          </a:xfrm>
          <a:custGeom>
            <a:avLst/>
            <a:gdLst/>
            <a:ahLst/>
            <a:cxnLst/>
            <a:rect l="0" t="0" r="0" b="0"/>
            <a:pathLst>
              <a:path w="93134" h="42334">
                <a:moveTo>
                  <a:pt x="8467" y="0"/>
                </a:moveTo>
                <a:lnTo>
                  <a:pt x="8467" y="8466"/>
                </a:lnTo>
                <a:lnTo>
                  <a:pt x="8467" y="8466"/>
                </a:lnTo>
                <a:lnTo>
                  <a:pt x="0" y="8466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25400"/>
                </a:lnTo>
                <a:lnTo>
                  <a:pt x="25400" y="25400"/>
                </a:lnTo>
                <a:lnTo>
                  <a:pt x="33867" y="33866"/>
                </a:lnTo>
                <a:lnTo>
                  <a:pt x="42333" y="33866"/>
                </a:lnTo>
                <a:lnTo>
                  <a:pt x="50800" y="42333"/>
                </a:lnTo>
                <a:lnTo>
                  <a:pt x="67733" y="42333"/>
                </a:lnTo>
                <a:lnTo>
                  <a:pt x="76200" y="42333"/>
                </a:lnTo>
                <a:lnTo>
                  <a:pt x="76200" y="42333"/>
                </a:lnTo>
                <a:lnTo>
                  <a:pt x="93133" y="42333"/>
                </a:lnTo>
                <a:lnTo>
                  <a:pt x="93133" y="42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2954867" y="6053667"/>
            <a:ext cx="152401" cy="211667"/>
          </a:xfrm>
          <a:custGeom>
            <a:avLst/>
            <a:gdLst/>
            <a:ahLst/>
            <a:cxnLst/>
            <a:rect l="0" t="0" r="0" b="0"/>
            <a:pathLst>
              <a:path w="152401" h="211667">
                <a:moveTo>
                  <a:pt x="33866" y="42333"/>
                </a:moveTo>
                <a:lnTo>
                  <a:pt x="33866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33866"/>
                </a:lnTo>
                <a:lnTo>
                  <a:pt x="25400" y="42333"/>
                </a:lnTo>
                <a:lnTo>
                  <a:pt x="25400" y="42333"/>
                </a:lnTo>
                <a:lnTo>
                  <a:pt x="16933" y="42333"/>
                </a:lnTo>
                <a:lnTo>
                  <a:pt x="16933" y="50800"/>
                </a:lnTo>
                <a:lnTo>
                  <a:pt x="16933" y="59266"/>
                </a:lnTo>
                <a:lnTo>
                  <a:pt x="8466" y="67733"/>
                </a:lnTo>
                <a:lnTo>
                  <a:pt x="8466" y="76200"/>
                </a:lnTo>
                <a:lnTo>
                  <a:pt x="0" y="84666"/>
                </a:lnTo>
                <a:lnTo>
                  <a:pt x="0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0" y="135466"/>
                </a:lnTo>
                <a:lnTo>
                  <a:pt x="0" y="152400"/>
                </a:lnTo>
                <a:lnTo>
                  <a:pt x="8466" y="160866"/>
                </a:lnTo>
                <a:lnTo>
                  <a:pt x="8466" y="177800"/>
                </a:lnTo>
                <a:lnTo>
                  <a:pt x="16933" y="186266"/>
                </a:lnTo>
                <a:lnTo>
                  <a:pt x="25400" y="194733"/>
                </a:lnTo>
                <a:lnTo>
                  <a:pt x="42333" y="203200"/>
                </a:lnTo>
                <a:lnTo>
                  <a:pt x="50800" y="203200"/>
                </a:lnTo>
                <a:lnTo>
                  <a:pt x="59266" y="211666"/>
                </a:lnTo>
                <a:lnTo>
                  <a:pt x="67733" y="211666"/>
                </a:lnTo>
                <a:lnTo>
                  <a:pt x="76200" y="211666"/>
                </a:lnTo>
                <a:lnTo>
                  <a:pt x="84666" y="211666"/>
                </a:lnTo>
                <a:lnTo>
                  <a:pt x="93133" y="211666"/>
                </a:lnTo>
                <a:lnTo>
                  <a:pt x="101600" y="203200"/>
                </a:lnTo>
                <a:lnTo>
                  <a:pt x="110066" y="203200"/>
                </a:lnTo>
                <a:lnTo>
                  <a:pt x="118533" y="194733"/>
                </a:lnTo>
                <a:lnTo>
                  <a:pt x="127000" y="186266"/>
                </a:lnTo>
                <a:lnTo>
                  <a:pt x="135466" y="177800"/>
                </a:lnTo>
                <a:lnTo>
                  <a:pt x="135466" y="169333"/>
                </a:lnTo>
                <a:lnTo>
                  <a:pt x="143933" y="152400"/>
                </a:lnTo>
                <a:lnTo>
                  <a:pt x="152400" y="143933"/>
                </a:lnTo>
                <a:lnTo>
                  <a:pt x="152400" y="135466"/>
                </a:lnTo>
                <a:lnTo>
                  <a:pt x="152400" y="118533"/>
                </a:lnTo>
                <a:lnTo>
                  <a:pt x="143933" y="101600"/>
                </a:lnTo>
                <a:lnTo>
                  <a:pt x="143933" y="93133"/>
                </a:lnTo>
                <a:lnTo>
                  <a:pt x="135466" y="76200"/>
                </a:lnTo>
                <a:lnTo>
                  <a:pt x="135466" y="59266"/>
                </a:lnTo>
                <a:lnTo>
                  <a:pt x="127000" y="50800"/>
                </a:lnTo>
                <a:lnTo>
                  <a:pt x="118533" y="33866"/>
                </a:lnTo>
                <a:lnTo>
                  <a:pt x="110066" y="25400"/>
                </a:lnTo>
                <a:lnTo>
                  <a:pt x="101600" y="16933"/>
                </a:lnTo>
                <a:lnTo>
                  <a:pt x="93133" y="8466"/>
                </a:lnTo>
                <a:lnTo>
                  <a:pt x="84666" y="8466"/>
                </a:lnTo>
                <a:lnTo>
                  <a:pt x="67733" y="0"/>
                </a:lnTo>
                <a:lnTo>
                  <a:pt x="59266" y="0"/>
                </a:lnTo>
                <a:lnTo>
                  <a:pt x="50800" y="0"/>
                </a:lnTo>
                <a:lnTo>
                  <a:pt x="42333" y="8466"/>
                </a:lnTo>
                <a:lnTo>
                  <a:pt x="42333" y="16933"/>
                </a:lnTo>
                <a:lnTo>
                  <a:pt x="42333" y="16933"/>
                </a:lnTo>
                <a:lnTo>
                  <a:pt x="33866" y="16933"/>
                </a:lnTo>
                <a:lnTo>
                  <a:pt x="33866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2540000" y="6434667"/>
            <a:ext cx="211668" cy="372534"/>
          </a:xfrm>
          <a:custGeom>
            <a:avLst/>
            <a:gdLst/>
            <a:ahLst/>
            <a:cxnLst/>
            <a:rect l="0" t="0" r="0" b="0"/>
            <a:pathLst>
              <a:path w="211668" h="3725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76199"/>
                </a:lnTo>
                <a:lnTo>
                  <a:pt x="0" y="84667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35466"/>
                </a:lnTo>
                <a:lnTo>
                  <a:pt x="16933" y="143933"/>
                </a:lnTo>
                <a:lnTo>
                  <a:pt x="25400" y="160867"/>
                </a:lnTo>
                <a:lnTo>
                  <a:pt x="33867" y="169333"/>
                </a:lnTo>
                <a:lnTo>
                  <a:pt x="42333" y="177800"/>
                </a:lnTo>
                <a:lnTo>
                  <a:pt x="50800" y="186266"/>
                </a:lnTo>
                <a:lnTo>
                  <a:pt x="59267" y="194733"/>
                </a:lnTo>
                <a:lnTo>
                  <a:pt x="67733" y="194733"/>
                </a:lnTo>
                <a:lnTo>
                  <a:pt x="76200" y="194733"/>
                </a:lnTo>
                <a:lnTo>
                  <a:pt x="84667" y="186266"/>
                </a:lnTo>
                <a:lnTo>
                  <a:pt x="93133" y="186266"/>
                </a:lnTo>
                <a:lnTo>
                  <a:pt x="101600" y="177800"/>
                </a:lnTo>
                <a:lnTo>
                  <a:pt x="110067" y="169333"/>
                </a:lnTo>
                <a:lnTo>
                  <a:pt x="118533" y="160867"/>
                </a:lnTo>
                <a:lnTo>
                  <a:pt x="127000" y="143933"/>
                </a:lnTo>
                <a:lnTo>
                  <a:pt x="127000" y="135466"/>
                </a:lnTo>
                <a:lnTo>
                  <a:pt x="135467" y="127000"/>
                </a:lnTo>
                <a:lnTo>
                  <a:pt x="135467" y="110066"/>
                </a:lnTo>
                <a:lnTo>
                  <a:pt x="143933" y="93133"/>
                </a:lnTo>
                <a:lnTo>
                  <a:pt x="143933" y="76199"/>
                </a:lnTo>
                <a:lnTo>
                  <a:pt x="143933" y="59266"/>
                </a:lnTo>
                <a:lnTo>
                  <a:pt x="152400" y="50800"/>
                </a:lnTo>
                <a:lnTo>
                  <a:pt x="152400" y="42333"/>
                </a:lnTo>
                <a:lnTo>
                  <a:pt x="152400" y="33866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8466"/>
                </a:lnTo>
                <a:lnTo>
                  <a:pt x="143933" y="8466"/>
                </a:lnTo>
                <a:lnTo>
                  <a:pt x="143933" y="8466"/>
                </a:lnTo>
                <a:lnTo>
                  <a:pt x="143933" y="8466"/>
                </a:lnTo>
                <a:lnTo>
                  <a:pt x="152400" y="8466"/>
                </a:lnTo>
                <a:lnTo>
                  <a:pt x="152400" y="16933"/>
                </a:lnTo>
                <a:lnTo>
                  <a:pt x="152400" y="25400"/>
                </a:lnTo>
                <a:lnTo>
                  <a:pt x="152400" y="33866"/>
                </a:lnTo>
                <a:lnTo>
                  <a:pt x="152400" y="42333"/>
                </a:lnTo>
                <a:lnTo>
                  <a:pt x="160867" y="59266"/>
                </a:lnTo>
                <a:lnTo>
                  <a:pt x="160867" y="76199"/>
                </a:lnTo>
                <a:lnTo>
                  <a:pt x="160867" y="93133"/>
                </a:lnTo>
                <a:lnTo>
                  <a:pt x="169333" y="110066"/>
                </a:lnTo>
                <a:lnTo>
                  <a:pt x="169333" y="127000"/>
                </a:lnTo>
                <a:lnTo>
                  <a:pt x="177800" y="143933"/>
                </a:lnTo>
                <a:lnTo>
                  <a:pt x="186267" y="169333"/>
                </a:lnTo>
                <a:lnTo>
                  <a:pt x="186267" y="186266"/>
                </a:lnTo>
                <a:lnTo>
                  <a:pt x="194733" y="211666"/>
                </a:lnTo>
                <a:lnTo>
                  <a:pt x="203200" y="228599"/>
                </a:lnTo>
                <a:lnTo>
                  <a:pt x="203200" y="245533"/>
                </a:lnTo>
                <a:lnTo>
                  <a:pt x="203200" y="262466"/>
                </a:lnTo>
                <a:lnTo>
                  <a:pt x="211667" y="279400"/>
                </a:lnTo>
                <a:lnTo>
                  <a:pt x="211667" y="296333"/>
                </a:lnTo>
                <a:lnTo>
                  <a:pt x="211667" y="313267"/>
                </a:lnTo>
                <a:lnTo>
                  <a:pt x="203200" y="321733"/>
                </a:lnTo>
                <a:lnTo>
                  <a:pt x="203200" y="338666"/>
                </a:lnTo>
                <a:lnTo>
                  <a:pt x="194733" y="347133"/>
                </a:lnTo>
                <a:lnTo>
                  <a:pt x="194733" y="355600"/>
                </a:lnTo>
                <a:lnTo>
                  <a:pt x="186267" y="364066"/>
                </a:lnTo>
                <a:lnTo>
                  <a:pt x="169333" y="364066"/>
                </a:lnTo>
                <a:lnTo>
                  <a:pt x="160867" y="364066"/>
                </a:lnTo>
                <a:lnTo>
                  <a:pt x="152400" y="372533"/>
                </a:lnTo>
                <a:lnTo>
                  <a:pt x="143933" y="372533"/>
                </a:lnTo>
                <a:lnTo>
                  <a:pt x="127000" y="364066"/>
                </a:lnTo>
                <a:lnTo>
                  <a:pt x="110067" y="364066"/>
                </a:lnTo>
                <a:lnTo>
                  <a:pt x="101600" y="355600"/>
                </a:lnTo>
                <a:lnTo>
                  <a:pt x="93133" y="355600"/>
                </a:lnTo>
                <a:lnTo>
                  <a:pt x="84667" y="347133"/>
                </a:lnTo>
                <a:lnTo>
                  <a:pt x="76200" y="347133"/>
                </a:lnTo>
                <a:lnTo>
                  <a:pt x="59267" y="338666"/>
                </a:lnTo>
                <a:lnTo>
                  <a:pt x="59267" y="330200"/>
                </a:lnTo>
                <a:lnTo>
                  <a:pt x="50800" y="321733"/>
                </a:lnTo>
                <a:lnTo>
                  <a:pt x="50800" y="321733"/>
                </a:lnTo>
                <a:lnTo>
                  <a:pt x="50800" y="313267"/>
                </a:lnTo>
                <a:lnTo>
                  <a:pt x="50800" y="313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2819400" y="6536267"/>
            <a:ext cx="101601" cy="25401"/>
          </a:xfrm>
          <a:custGeom>
            <a:avLst/>
            <a:gdLst/>
            <a:ahLst/>
            <a:cxnLst/>
            <a:rect l="0" t="0" r="0" b="0"/>
            <a:pathLst>
              <a:path w="101601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16933"/>
                </a:lnTo>
                <a:lnTo>
                  <a:pt x="25400" y="16933"/>
                </a:lnTo>
                <a:lnTo>
                  <a:pt x="42333" y="8466"/>
                </a:lnTo>
                <a:lnTo>
                  <a:pt x="50800" y="8466"/>
                </a:lnTo>
                <a:lnTo>
                  <a:pt x="59267" y="8466"/>
                </a:lnTo>
                <a:lnTo>
                  <a:pt x="67733" y="8466"/>
                </a:lnTo>
                <a:lnTo>
                  <a:pt x="76200" y="8466"/>
                </a:lnTo>
                <a:lnTo>
                  <a:pt x="84667" y="8466"/>
                </a:lnTo>
                <a:lnTo>
                  <a:pt x="93133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2819400" y="6620933"/>
            <a:ext cx="143934" cy="25401"/>
          </a:xfrm>
          <a:custGeom>
            <a:avLst/>
            <a:gdLst/>
            <a:ahLst/>
            <a:cxnLst/>
            <a:rect l="0" t="0" r="0" b="0"/>
            <a:pathLst>
              <a:path w="143934" h="25401">
                <a:moveTo>
                  <a:pt x="8467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16933" y="16934"/>
                </a:lnTo>
                <a:lnTo>
                  <a:pt x="25400" y="16934"/>
                </a:lnTo>
                <a:lnTo>
                  <a:pt x="33867" y="16934"/>
                </a:lnTo>
                <a:lnTo>
                  <a:pt x="42333" y="16934"/>
                </a:lnTo>
                <a:lnTo>
                  <a:pt x="50800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27000" y="8467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3081867" y="6502400"/>
            <a:ext cx="254001" cy="338668"/>
          </a:xfrm>
          <a:custGeom>
            <a:avLst/>
            <a:gdLst/>
            <a:ahLst/>
            <a:cxnLst/>
            <a:rect l="0" t="0" r="0" b="0"/>
            <a:pathLst>
              <a:path w="254001" h="338668">
                <a:moveTo>
                  <a:pt x="8466" y="50800"/>
                </a:moveTo>
                <a:lnTo>
                  <a:pt x="8466" y="42333"/>
                </a:lnTo>
                <a:lnTo>
                  <a:pt x="16933" y="42333"/>
                </a:lnTo>
                <a:lnTo>
                  <a:pt x="16933" y="33867"/>
                </a:lnTo>
                <a:lnTo>
                  <a:pt x="25400" y="25400"/>
                </a:lnTo>
                <a:lnTo>
                  <a:pt x="33866" y="25400"/>
                </a:lnTo>
                <a:lnTo>
                  <a:pt x="33866" y="16934"/>
                </a:lnTo>
                <a:lnTo>
                  <a:pt x="42333" y="8466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6" y="0"/>
                </a:lnTo>
                <a:lnTo>
                  <a:pt x="118533" y="8466"/>
                </a:lnTo>
                <a:lnTo>
                  <a:pt x="127000" y="8466"/>
                </a:lnTo>
                <a:lnTo>
                  <a:pt x="135466" y="16934"/>
                </a:lnTo>
                <a:lnTo>
                  <a:pt x="143933" y="25400"/>
                </a:lnTo>
                <a:lnTo>
                  <a:pt x="143933" y="42333"/>
                </a:lnTo>
                <a:lnTo>
                  <a:pt x="152400" y="50800"/>
                </a:lnTo>
                <a:lnTo>
                  <a:pt x="152400" y="59267"/>
                </a:lnTo>
                <a:lnTo>
                  <a:pt x="152400" y="76200"/>
                </a:lnTo>
                <a:lnTo>
                  <a:pt x="152400" y="84666"/>
                </a:lnTo>
                <a:lnTo>
                  <a:pt x="152400" y="101600"/>
                </a:lnTo>
                <a:lnTo>
                  <a:pt x="152400" y="110067"/>
                </a:lnTo>
                <a:lnTo>
                  <a:pt x="143933" y="127000"/>
                </a:lnTo>
                <a:lnTo>
                  <a:pt x="143933" y="143933"/>
                </a:lnTo>
                <a:lnTo>
                  <a:pt x="135466" y="152400"/>
                </a:lnTo>
                <a:lnTo>
                  <a:pt x="127000" y="160866"/>
                </a:lnTo>
                <a:lnTo>
                  <a:pt x="118533" y="177800"/>
                </a:lnTo>
                <a:lnTo>
                  <a:pt x="110066" y="194733"/>
                </a:lnTo>
                <a:lnTo>
                  <a:pt x="101600" y="203200"/>
                </a:lnTo>
                <a:lnTo>
                  <a:pt x="93133" y="211667"/>
                </a:lnTo>
                <a:lnTo>
                  <a:pt x="84666" y="220133"/>
                </a:lnTo>
                <a:lnTo>
                  <a:pt x="76200" y="220133"/>
                </a:lnTo>
                <a:lnTo>
                  <a:pt x="59266" y="228600"/>
                </a:lnTo>
                <a:lnTo>
                  <a:pt x="50800" y="228600"/>
                </a:lnTo>
                <a:lnTo>
                  <a:pt x="42333" y="228600"/>
                </a:lnTo>
                <a:lnTo>
                  <a:pt x="33866" y="228600"/>
                </a:lnTo>
                <a:lnTo>
                  <a:pt x="25400" y="220133"/>
                </a:lnTo>
                <a:lnTo>
                  <a:pt x="25400" y="220133"/>
                </a:lnTo>
                <a:lnTo>
                  <a:pt x="16933" y="211667"/>
                </a:lnTo>
                <a:lnTo>
                  <a:pt x="8466" y="203200"/>
                </a:lnTo>
                <a:lnTo>
                  <a:pt x="8466" y="194733"/>
                </a:lnTo>
                <a:lnTo>
                  <a:pt x="0" y="177800"/>
                </a:lnTo>
                <a:lnTo>
                  <a:pt x="0" y="169334"/>
                </a:lnTo>
                <a:lnTo>
                  <a:pt x="0" y="160866"/>
                </a:lnTo>
                <a:lnTo>
                  <a:pt x="0" y="152400"/>
                </a:lnTo>
                <a:lnTo>
                  <a:pt x="8466" y="152400"/>
                </a:lnTo>
                <a:lnTo>
                  <a:pt x="16933" y="143933"/>
                </a:lnTo>
                <a:lnTo>
                  <a:pt x="25400" y="135467"/>
                </a:lnTo>
                <a:lnTo>
                  <a:pt x="33866" y="135467"/>
                </a:lnTo>
                <a:lnTo>
                  <a:pt x="42333" y="135467"/>
                </a:lnTo>
                <a:lnTo>
                  <a:pt x="50800" y="135467"/>
                </a:lnTo>
                <a:lnTo>
                  <a:pt x="59266" y="135467"/>
                </a:lnTo>
                <a:lnTo>
                  <a:pt x="76200" y="135467"/>
                </a:lnTo>
                <a:lnTo>
                  <a:pt x="93133" y="143933"/>
                </a:lnTo>
                <a:lnTo>
                  <a:pt x="101600" y="152400"/>
                </a:lnTo>
                <a:lnTo>
                  <a:pt x="118533" y="152400"/>
                </a:lnTo>
                <a:lnTo>
                  <a:pt x="135466" y="160866"/>
                </a:lnTo>
                <a:lnTo>
                  <a:pt x="143933" y="177800"/>
                </a:lnTo>
                <a:lnTo>
                  <a:pt x="160866" y="186267"/>
                </a:lnTo>
                <a:lnTo>
                  <a:pt x="169333" y="194733"/>
                </a:lnTo>
                <a:lnTo>
                  <a:pt x="186266" y="211667"/>
                </a:lnTo>
                <a:lnTo>
                  <a:pt x="203200" y="228600"/>
                </a:lnTo>
                <a:lnTo>
                  <a:pt x="211666" y="245534"/>
                </a:lnTo>
                <a:lnTo>
                  <a:pt x="220133" y="262467"/>
                </a:lnTo>
                <a:lnTo>
                  <a:pt x="237066" y="279400"/>
                </a:lnTo>
                <a:lnTo>
                  <a:pt x="245533" y="296333"/>
                </a:lnTo>
                <a:lnTo>
                  <a:pt x="254000" y="313266"/>
                </a:lnTo>
                <a:lnTo>
                  <a:pt x="254000" y="321734"/>
                </a:lnTo>
                <a:lnTo>
                  <a:pt x="254000" y="321734"/>
                </a:lnTo>
                <a:lnTo>
                  <a:pt x="254000" y="338667"/>
                </a:lnTo>
                <a:lnTo>
                  <a:pt x="254000" y="338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3716867" y="6028267"/>
            <a:ext cx="228601" cy="381001"/>
          </a:xfrm>
          <a:custGeom>
            <a:avLst/>
            <a:gdLst/>
            <a:ahLst/>
            <a:cxnLst/>
            <a:rect l="0" t="0" r="0" b="0"/>
            <a:pathLst>
              <a:path w="228601" h="381001">
                <a:moveTo>
                  <a:pt x="8466" y="8466"/>
                </a:moveTo>
                <a:lnTo>
                  <a:pt x="8466" y="8466"/>
                </a:lnTo>
                <a:lnTo>
                  <a:pt x="8466" y="8466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67733"/>
                </a:lnTo>
                <a:lnTo>
                  <a:pt x="0" y="84666"/>
                </a:lnTo>
                <a:lnTo>
                  <a:pt x="0" y="101600"/>
                </a:lnTo>
                <a:lnTo>
                  <a:pt x="8466" y="118533"/>
                </a:lnTo>
                <a:lnTo>
                  <a:pt x="16933" y="127000"/>
                </a:lnTo>
                <a:lnTo>
                  <a:pt x="16933" y="143933"/>
                </a:lnTo>
                <a:lnTo>
                  <a:pt x="33866" y="152400"/>
                </a:lnTo>
                <a:lnTo>
                  <a:pt x="42333" y="169333"/>
                </a:lnTo>
                <a:lnTo>
                  <a:pt x="50800" y="177800"/>
                </a:lnTo>
                <a:lnTo>
                  <a:pt x="67733" y="186266"/>
                </a:lnTo>
                <a:lnTo>
                  <a:pt x="76200" y="186266"/>
                </a:lnTo>
                <a:lnTo>
                  <a:pt x="84666" y="194733"/>
                </a:lnTo>
                <a:lnTo>
                  <a:pt x="101600" y="194733"/>
                </a:lnTo>
                <a:lnTo>
                  <a:pt x="110066" y="186266"/>
                </a:lnTo>
                <a:lnTo>
                  <a:pt x="118533" y="177800"/>
                </a:lnTo>
                <a:lnTo>
                  <a:pt x="127000" y="177800"/>
                </a:lnTo>
                <a:lnTo>
                  <a:pt x="127000" y="169333"/>
                </a:lnTo>
                <a:lnTo>
                  <a:pt x="135466" y="152400"/>
                </a:lnTo>
                <a:lnTo>
                  <a:pt x="143933" y="143933"/>
                </a:lnTo>
                <a:lnTo>
                  <a:pt x="152400" y="127000"/>
                </a:lnTo>
                <a:lnTo>
                  <a:pt x="152400" y="118533"/>
                </a:lnTo>
                <a:lnTo>
                  <a:pt x="152400" y="101600"/>
                </a:lnTo>
                <a:lnTo>
                  <a:pt x="152400" y="84666"/>
                </a:lnTo>
                <a:lnTo>
                  <a:pt x="160866" y="76200"/>
                </a:lnTo>
                <a:lnTo>
                  <a:pt x="160866" y="67733"/>
                </a:lnTo>
                <a:lnTo>
                  <a:pt x="160866" y="50800"/>
                </a:lnTo>
                <a:lnTo>
                  <a:pt x="160866" y="42333"/>
                </a:lnTo>
                <a:lnTo>
                  <a:pt x="160866" y="42333"/>
                </a:lnTo>
                <a:lnTo>
                  <a:pt x="160866" y="33866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33866"/>
                </a:lnTo>
                <a:lnTo>
                  <a:pt x="160866" y="42333"/>
                </a:lnTo>
                <a:lnTo>
                  <a:pt x="160866" y="50800"/>
                </a:lnTo>
                <a:lnTo>
                  <a:pt x="169333" y="59266"/>
                </a:lnTo>
                <a:lnTo>
                  <a:pt x="169333" y="76200"/>
                </a:lnTo>
                <a:lnTo>
                  <a:pt x="177800" y="93133"/>
                </a:lnTo>
                <a:lnTo>
                  <a:pt x="177800" y="110066"/>
                </a:lnTo>
                <a:lnTo>
                  <a:pt x="186266" y="127000"/>
                </a:lnTo>
                <a:lnTo>
                  <a:pt x="194733" y="152400"/>
                </a:lnTo>
                <a:lnTo>
                  <a:pt x="203200" y="169333"/>
                </a:lnTo>
                <a:lnTo>
                  <a:pt x="203200" y="194733"/>
                </a:lnTo>
                <a:lnTo>
                  <a:pt x="211666" y="211666"/>
                </a:lnTo>
                <a:lnTo>
                  <a:pt x="211666" y="228600"/>
                </a:lnTo>
                <a:lnTo>
                  <a:pt x="220133" y="254000"/>
                </a:lnTo>
                <a:lnTo>
                  <a:pt x="220133" y="270933"/>
                </a:lnTo>
                <a:lnTo>
                  <a:pt x="228600" y="287866"/>
                </a:lnTo>
                <a:lnTo>
                  <a:pt x="228600" y="304800"/>
                </a:lnTo>
                <a:lnTo>
                  <a:pt x="228600" y="321733"/>
                </a:lnTo>
                <a:lnTo>
                  <a:pt x="228600" y="338666"/>
                </a:lnTo>
                <a:lnTo>
                  <a:pt x="220133" y="347133"/>
                </a:lnTo>
                <a:lnTo>
                  <a:pt x="220133" y="355600"/>
                </a:lnTo>
                <a:lnTo>
                  <a:pt x="211666" y="364066"/>
                </a:lnTo>
                <a:lnTo>
                  <a:pt x="211666" y="372533"/>
                </a:lnTo>
                <a:lnTo>
                  <a:pt x="203200" y="381000"/>
                </a:lnTo>
                <a:lnTo>
                  <a:pt x="194733" y="381000"/>
                </a:lnTo>
                <a:lnTo>
                  <a:pt x="186266" y="381000"/>
                </a:lnTo>
                <a:lnTo>
                  <a:pt x="177800" y="381000"/>
                </a:lnTo>
                <a:lnTo>
                  <a:pt x="169333" y="372533"/>
                </a:lnTo>
                <a:lnTo>
                  <a:pt x="152400" y="364066"/>
                </a:lnTo>
                <a:lnTo>
                  <a:pt x="143933" y="364066"/>
                </a:lnTo>
                <a:lnTo>
                  <a:pt x="127000" y="355600"/>
                </a:lnTo>
                <a:lnTo>
                  <a:pt x="118533" y="347133"/>
                </a:lnTo>
                <a:lnTo>
                  <a:pt x="118533" y="330200"/>
                </a:lnTo>
                <a:lnTo>
                  <a:pt x="110066" y="313266"/>
                </a:lnTo>
                <a:lnTo>
                  <a:pt x="110066" y="313266"/>
                </a:lnTo>
                <a:lnTo>
                  <a:pt x="110066" y="304800"/>
                </a:lnTo>
                <a:lnTo>
                  <a:pt x="110066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4013200" y="6197600"/>
            <a:ext cx="127001" cy="25401"/>
          </a:xfrm>
          <a:custGeom>
            <a:avLst/>
            <a:gdLst/>
            <a:ahLst/>
            <a:cxnLst/>
            <a:rect l="0" t="0" r="0" b="0"/>
            <a:pathLst>
              <a:path w="127001" h="25401">
                <a:moveTo>
                  <a:pt x="0" y="16933"/>
                </a:move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42333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4224867" y="6070600"/>
            <a:ext cx="194734" cy="254001"/>
          </a:xfrm>
          <a:custGeom>
            <a:avLst/>
            <a:gdLst/>
            <a:ahLst/>
            <a:cxnLst/>
            <a:rect l="0" t="0" r="0" b="0"/>
            <a:pathLst>
              <a:path w="194734" h="2540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84667"/>
                </a:lnTo>
                <a:lnTo>
                  <a:pt x="8466" y="101600"/>
                </a:lnTo>
                <a:lnTo>
                  <a:pt x="8466" y="118533"/>
                </a:lnTo>
                <a:lnTo>
                  <a:pt x="8466" y="127000"/>
                </a:lnTo>
                <a:lnTo>
                  <a:pt x="16933" y="143933"/>
                </a:lnTo>
                <a:lnTo>
                  <a:pt x="25400" y="160867"/>
                </a:lnTo>
                <a:lnTo>
                  <a:pt x="33866" y="169333"/>
                </a:lnTo>
                <a:lnTo>
                  <a:pt x="33866" y="186267"/>
                </a:lnTo>
                <a:lnTo>
                  <a:pt x="42333" y="194733"/>
                </a:lnTo>
                <a:lnTo>
                  <a:pt x="50800" y="203200"/>
                </a:lnTo>
                <a:lnTo>
                  <a:pt x="67733" y="220133"/>
                </a:lnTo>
                <a:lnTo>
                  <a:pt x="76200" y="228600"/>
                </a:lnTo>
                <a:lnTo>
                  <a:pt x="93133" y="237067"/>
                </a:lnTo>
                <a:lnTo>
                  <a:pt x="101600" y="245533"/>
                </a:lnTo>
                <a:lnTo>
                  <a:pt x="118533" y="245533"/>
                </a:lnTo>
                <a:lnTo>
                  <a:pt x="135466" y="245533"/>
                </a:lnTo>
                <a:lnTo>
                  <a:pt x="143933" y="254000"/>
                </a:lnTo>
                <a:lnTo>
                  <a:pt x="152400" y="254000"/>
                </a:lnTo>
                <a:lnTo>
                  <a:pt x="160866" y="245533"/>
                </a:lnTo>
                <a:lnTo>
                  <a:pt x="169333" y="245533"/>
                </a:lnTo>
                <a:lnTo>
                  <a:pt x="177800" y="237067"/>
                </a:lnTo>
                <a:lnTo>
                  <a:pt x="186266" y="228600"/>
                </a:lnTo>
                <a:lnTo>
                  <a:pt x="186266" y="220133"/>
                </a:lnTo>
                <a:lnTo>
                  <a:pt x="194733" y="211667"/>
                </a:lnTo>
                <a:lnTo>
                  <a:pt x="194733" y="194733"/>
                </a:lnTo>
                <a:lnTo>
                  <a:pt x="194733" y="186267"/>
                </a:lnTo>
                <a:lnTo>
                  <a:pt x="194733" y="177800"/>
                </a:lnTo>
                <a:lnTo>
                  <a:pt x="194733" y="169333"/>
                </a:lnTo>
                <a:lnTo>
                  <a:pt x="186266" y="160867"/>
                </a:lnTo>
                <a:lnTo>
                  <a:pt x="186266" y="152400"/>
                </a:lnTo>
                <a:lnTo>
                  <a:pt x="186266" y="143933"/>
                </a:lnTo>
                <a:lnTo>
                  <a:pt x="177800" y="135467"/>
                </a:lnTo>
                <a:lnTo>
                  <a:pt x="169333" y="127000"/>
                </a:lnTo>
                <a:lnTo>
                  <a:pt x="160866" y="127000"/>
                </a:lnTo>
                <a:lnTo>
                  <a:pt x="152400" y="127000"/>
                </a:lnTo>
                <a:lnTo>
                  <a:pt x="143933" y="127000"/>
                </a:lnTo>
                <a:lnTo>
                  <a:pt x="143933" y="127000"/>
                </a:lnTo>
                <a:lnTo>
                  <a:pt x="135466" y="135467"/>
                </a:lnTo>
                <a:lnTo>
                  <a:pt x="127000" y="143933"/>
                </a:lnTo>
                <a:lnTo>
                  <a:pt x="118533" y="152400"/>
                </a:lnTo>
                <a:lnTo>
                  <a:pt x="110066" y="160867"/>
                </a:lnTo>
                <a:lnTo>
                  <a:pt x="110066" y="169333"/>
                </a:lnTo>
                <a:lnTo>
                  <a:pt x="110066" y="186267"/>
                </a:lnTo>
                <a:lnTo>
                  <a:pt x="101600" y="194733"/>
                </a:lnTo>
                <a:lnTo>
                  <a:pt x="110066" y="211667"/>
                </a:lnTo>
                <a:lnTo>
                  <a:pt x="110066" y="220133"/>
                </a:lnTo>
                <a:lnTo>
                  <a:pt x="110066" y="228600"/>
                </a:lnTo>
                <a:lnTo>
                  <a:pt x="118533" y="237067"/>
                </a:lnTo>
                <a:lnTo>
                  <a:pt x="118533" y="245533"/>
                </a:lnTo>
                <a:lnTo>
                  <a:pt x="118533" y="245533"/>
                </a:lnTo>
                <a:lnTo>
                  <a:pt x="127000" y="245533"/>
                </a:lnTo>
                <a:lnTo>
                  <a:pt x="127000" y="245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4470400" y="6155267"/>
            <a:ext cx="127001" cy="16934"/>
          </a:xfrm>
          <a:custGeom>
            <a:avLst/>
            <a:gdLst/>
            <a:ahLst/>
            <a:cxnLst/>
            <a:rect l="0" t="0" r="0" b="0"/>
            <a:pathLst>
              <a:path w="127001" h="16934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0"/>
                </a:lnTo>
                <a:lnTo>
                  <a:pt x="110067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4529667" y="6206067"/>
            <a:ext cx="135467" cy="50801"/>
          </a:xfrm>
          <a:custGeom>
            <a:avLst/>
            <a:gdLst/>
            <a:ahLst/>
            <a:cxnLst/>
            <a:rect l="0" t="0" r="0" b="0"/>
            <a:pathLst>
              <a:path w="135467" h="50801">
                <a:moveTo>
                  <a:pt x="0" y="25400"/>
                </a:moveTo>
                <a:lnTo>
                  <a:pt x="0" y="33866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8466" y="50800"/>
                </a:lnTo>
                <a:lnTo>
                  <a:pt x="16933" y="50800"/>
                </a:lnTo>
                <a:lnTo>
                  <a:pt x="25400" y="50800"/>
                </a:lnTo>
                <a:lnTo>
                  <a:pt x="33866" y="50800"/>
                </a:lnTo>
                <a:lnTo>
                  <a:pt x="42333" y="42333"/>
                </a:lnTo>
                <a:lnTo>
                  <a:pt x="59266" y="42333"/>
                </a:lnTo>
                <a:lnTo>
                  <a:pt x="67733" y="42333"/>
                </a:lnTo>
                <a:lnTo>
                  <a:pt x="76200" y="33866"/>
                </a:lnTo>
                <a:lnTo>
                  <a:pt x="93133" y="33866"/>
                </a:lnTo>
                <a:lnTo>
                  <a:pt x="101600" y="25400"/>
                </a:lnTo>
                <a:lnTo>
                  <a:pt x="118533" y="16933"/>
                </a:lnTo>
                <a:lnTo>
                  <a:pt x="127000" y="8466"/>
                </a:lnTo>
                <a:lnTo>
                  <a:pt x="127000" y="8466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4826000" y="6062133"/>
            <a:ext cx="194734" cy="304801"/>
          </a:xfrm>
          <a:custGeom>
            <a:avLst/>
            <a:gdLst/>
            <a:ahLst/>
            <a:cxnLst/>
            <a:rect l="0" t="0" r="0" b="0"/>
            <a:pathLst>
              <a:path w="194734" h="304801">
                <a:moveTo>
                  <a:pt x="33867" y="50800"/>
                </a:moveTo>
                <a:lnTo>
                  <a:pt x="33867" y="50800"/>
                </a:lnTo>
                <a:lnTo>
                  <a:pt x="33867" y="50800"/>
                </a:lnTo>
                <a:lnTo>
                  <a:pt x="33867" y="50800"/>
                </a:lnTo>
                <a:lnTo>
                  <a:pt x="25400" y="50800"/>
                </a:lnTo>
                <a:lnTo>
                  <a:pt x="25400" y="42334"/>
                </a:lnTo>
                <a:lnTo>
                  <a:pt x="25400" y="42334"/>
                </a:lnTo>
                <a:lnTo>
                  <a:pt x="25400" y="42334"/>
                </a:lnTo>
                <a:lnTo>
                  <a:pt x="25400" y="42334"/>
                </a:lnTo>
                <a:lnTo>
                  <a:pt x="25400" y="42334"/>
                </a:lnTo>
                <a:lnTo>
                  <a:pt x="25400" y="50800"/>
                </a:lnTo>
                <a:lnTo>
                  <a:pt x="25400" y="50800"/>
                </a:lnTo>
                <a:lnTo>
                  <a:pt x="16933" y="59267"/>
                </a:lnTo>
                <a:lnTo>
                  <a:pt x="8467" y="67734"/>
                </a:lnTo>
                <a:lnTo>
                  <a:pt x="8467" y="76200"/>
                </a:lnTo>
                <a:lnTo>
                  <a:pt x="8467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0" y="127000"/>
                </a:lnTo>
                <a:lnTo>
                  <a:pt x="0" y="143934"/>
                </a:lnTo>
                <a:lnTo>
                  <a:pt x="0" y="160867"/>
                </a:lnTo>
                <a:lnTo>
                  <a:pt x="8467" y="177800"/>
                </a:lnTo>
                <a:lnTo>
                  <a:pt x="8467" y="194734"/>
                </a:lnTo>
                <a:lnTo>
                  <a:pt x="16933" y="211667"/>
                </a:lnTo>
                <a:lnTo>
                  <a:pt x="16933" y="228600"/>
                </a:lnTo>
                <a:lnTo>
                  <a:pt x="25400" y="245534"/>
                </a:lnTo>
                <a:lnTo>
                  <a:pt x="33867" y="254000"/>
                </a:lnTo>
                <a:lnTo>
                  <a:pt x="42333" y="270934"/>
                </a:lnTo>
                <a:lnTo>
                  <a:pt x="50800" y="279400"/>
                </a:lnTo>
                <a:lnTo>
                  <a:pt x="59267" y="287867"/>
                </a:lnTo>
                <a:lnTo>
                  <a:pt x="67733" y="296334"/>
                </a:lnTo>
                <a:lnTo>
                  <a:pt x="76200" y="296334"/>
                </a:lnTo>
                <a:lnTo>
                  <a:pt x="93133" y="304800"/>
                </a:lnTo>
                <a:lnTo>
                  <a:pt x="101600" y="296334"/>
                </a:lnTo>
                <a:lnTo>
                  <a:pt x="110067" y="296334"/>
                </a:lnTo>
                <a:lnTo>
                  <a:pt x="118533" y="296334"/>
                </a:lnTo>
                <a:lnTo>
                  <a:pt x="135467" y="287867"/>
                </a:lnTo>
                <a:lnTo>
                  <a:pt x="143933" y="279400"/>
                </a:lnTo>
                <a:lnTo>
                  <a:pt x="152400" y="270934"/>
                </a:lnTo>
                <a:lnTo>
                  <a:pt x="160867" y="254000"/>
                </a:lnTo>
                <a:lnTo>
                  <a:pt x="169333" y="245534"/>
                </a:lnTo>
                <a:lnTo>
                  <a:pt x="177800" y="228600"/>
                </a:lnTo>
                <a:lnTo>
                  <a:pt x="186267" y="211667"/>
                </a:lnTo>
                <a:lnTo>
                  <a:pt x="186267" y="203200"/>
                </a:lnTo>
                <a:lnTo>
                  <a:pt x="186267" y="177800"/>
                </a:lnTo>
                <a:lnTo>
                  <a:pt x="194733" y="160867"/>
                </a:lnTo>
                <a:lnTo>
                  <a:pt x="194733" y="143934"/>
                </a:lnTo>
                <a:lnTo>
                  <a:pt x="194733" y="127000"/>
                </a:lnTo>
                <a:lnTo>
                  <a:pt x="194733" y="110067"/>
                </a:lnTo>
                <a:lnTo>
                  <a:pt x="186267" y="93134"/>
                </a:lnTo>
                <a:lnTo>
                  <a:pt x="186267" y="76200"/>
                </a:lnTo>
                <a:lnTo>
                  <a:pt x="177800" y="59267"/>
                </a:lnTo>
                <a:lnTo>
                  <a:pt x="169333" y="42334"/>
                </a:lnTo>
                <a:lnTo>
                  <a:pt x="160867" y="33867"/>
                </a:lnTo>
                <a:lnTo>
                  <a:pt x="152400" y="16934"/>
                </a:lnTo>
                <a:lnTo>
                  <a:pt x="143933" y="16934"/>
                </a:lnTo>
                <a:lnTo>
                  <a:pt x="135467" y="8467"/>
                </a:lnTo>
                <a:lnTo>
                  <a:pt x="118533" y="0"/>
                </a:lnTo>
                <a:lnTo>
                  <a:pt x="110067" y="0"/>
                </a:lnTo>
                <a:lnTo>
                  <a:pt x="93133" y="0"/>
                </a:lnTo>
                <a:lnTo>
                  <a:pt x="84667" y="8467"/>
                </a:lnTo>
                <a:lnTo>
                  <a:pt x="76200" y="8467"/>
                </a:lnTo>
                <a:lnTo>
                  <a:pt x="59267" y="16934"/>
                </a:lnTo>
                <a:lnTo>
                  <a:pt x="42333" y="33867"/>
                </a:lnTo>
                <a:lnTo>
                  <a:pt x="33867" y="42334"/>
                </a:lnTo>
                <a:lnTo>
                  <a:pt x="33867" y="42334"/>
                </a:lnTo>
                <a:lnTo>
                  <a:pt x="25400" y="59267"/>
                </a:lnTo>
                <a:lnTo>
                  <a:pt x="25400" y="59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4241800" y="6477000"/>
            <a:ext cx="237068" cy="389468"/>
          </a:xfrm>
          <a:custGeom>
            <a:avLst/>
            <a:gdLst/>
            <a:ahLst/>
            <a:cxnLst/>
            <a:rect l="0" t="0" r="0" b="0"/>
            <a:pathLst>
              <a:path w="237068" h="389468">
                <a:moveTo>
                  <a:pt x="8467" y="16933"/>
                </a:move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6"/>
                </a:lnTo>
                <a:lnTo>
                  <a:pt x="0" y="33866"/>
                </a:lnTo>
                <a:lnTo>
                  <a:pt x="0" y="42334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01600"/>
                </a:lnTo>
                <a:lnTo>
                  <a:pt x="16933" y="118534"/>
                </a:lnTo>
                <a:lnTo>
                  <a:pt x="16933" y="135467"/>
                </a:lnTo>
                <a:lnTo>
                  <a:pt x="25400" y="143933"/>
                </a:lnTo>
                <a:lnTo>
                  <a:pt x="25400" y="160867"/>
                </a:lnTo>
                <a:lnTo>
                  <a:pt x="33867" y="169333"/>
                </a:lnTo>
                <a:lnTo>
                  <a:pt x="42333" y="186266"/>
                </a:lnTo>
                <a:lnTo>
                  <a:pt x="42333" y="194734"/>
                </a:lnTo>
                <a:lnTo>
                  <a:pt x="59267" y="203200"/>
                </a:lnTo>
                <a:lnTo>
                  <a:pt x="67733" y="203200"/>
                </a:lnTo>
                <a:lnTo>
                  <a:pt x="76200" y="211667"/>
                </a:lnTo>
                <a:lnTo>
                  <a:pt x="84667" y="211667"/>
                </a:lnTo>
                <a:lnTo>
                  <a:pt x="93133" y="211667"/>
                </a:lnTo>
                <a:lnTo>
                  <a:pt x="101600" y="203200"/>
                </a:lnTo>
                <a:lnTo>
                  <a:pt x="110067" y="203200"/>
                </a:lnTo>
                <a:lnTo>
                  <a:pt x="118533" y="194734"/>
                </a:lnTo>
                <a:lnTo>
                  <a:pt x="127000" y="186266"/>
                </a:lnTo>
                <a:lnTo>
                  <a:pt x="135467" y="169333"/>
                </a:lnTo>
                <a:lnTo>
                  <a:pt x="143933" y="160867"/>
                </a:lnTo>
                <a:lnTo>
                  <a:pt x="143933" y="143933"/>
                </a:lnTo>
                <a:lnTo>
                  <a:pt x="152400" y="127000"/>
                </a:lnTo>
                <a:lnTo>
                  <a:pt x="160867" y="110066"/>
                </a:lnTo>
                <a:lnTo>
                  <a:pt x="160867" y="93133"/>
                </a:lnTo>
                <a:lnTo>
                  <a:pt x="169333" y="84667"/>
                </a:lnTo>
                <a:lnTo>
                  <a:pt x="169333" y="67733"/>
                </a:lnTo>
                <a:lnTo>
                  <a:pt x="169333" y="50800"/>
                </a:lnTo>
                <a:lnTo>
                  <a:pt x="177800" y="33866"/>
                </a:lnTo>
                <a:lnTo>
                  <a:pt x="177800" y="25400"/>
                </a:lnTo>
                <a:lnTo>
                  <a:pt x="177800" y="16933"/>
                </a:lnTo>
                <a:lnTo>
                  <a:pt x="177800" y="8467"/>
                </a:lnTo>
                <a:lnTo>
                  <a:pt x="177800" y="8467"/>
                </a:lnTo>
                <a:lnTo>
                  <a:pt x="169333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8467"/>
                </a:lnTo>
                <a:lnTo>
                  <a:pt x="177800" y="16933"/>
                </a:lnTo>
                <a:lnTo>
                  <a:pt x="177800" y="25400"/>
                </a:lnTo>
                <a:lnTo>
                  <a:pt x="177800" y="33866"/>
                </a:lnTo>
                <a:lnTo>
                  <a:pt x="177800" y="50800"/>
                </a:lnTo>
                <a:lnTo>
                  <a:pt x="177800" y="67733"/>
                </a:lnTo>
                <a:lnTo>
                  <a:pt x="186267" y="84667"/>
                </a:lnTo>
                <a:lnTo>
                  <a:pt x="186267" y="101600"/>
                </a:lnTo>
                <a:lnTo>
                  <a:pt x="186267" y="118534"/>
                </a:lnTo>
                <a:lnTo>
                  <a:pt x="186267" y="143933"/>
                </a:lnTo>
                <a:lnTo>
                  <a:pt x="194733" y="160867"/>
                </a:lnTo>
                <a:lnTo>
                  <a:pt x="194733" y="177800"/>
                </a:lnTo>
                <a:lnTo>
                  <a:pt x="203200" y="194734"/>
                </a:lnTo>
                <a:lnTo>
                  <a:pt x="211667" y="220133"/>
                </a:lnTo>
                <a:lnTo>
                  <a:pt x="211667" y="237067"/>
                </a:lnTo>
                <a:lnTo>
                  <a:pt x="220133" y="254000"/>
                </a:lnTo>
                <a:lnTo>
                  <a:pt x="228600" y="270934"/>
                </a:lnTo>
                <a:lnTo>
                  <a:pt x="228600" y="287867"/>
                </a:lnTo>
                <a:lnTo>
                  <a:pt x="228600" y="304800"/>
                </a:lnTo>
                <a:lnTo>
                  <a:pt x="237067" y="321733"/>
                </a:lnTo>
                <a:lnTo>
                  <a:pt x="237067" y="330200"/>
                </a:lnTo>
                <a:lnTo>
                  <a:pt x="237067" y="347134"/>
                </a:lnTo>
                <a:lnTo>
                  <a:pt x="237067" y="364067"/>
                </a:lnTo>
                <a:lnTo>
                  <a:pt x="237067" y="372533"/>
                </a:lnTo>
                <a:lnTo>
                  <a:pt x="237067" y="381000"/>
                </a:lnTo>
                <a:lnTo>
                  <a:pt x="228600" y="389467"/>
                </a:lnTo>
                <a:lnTo>
                  <a:pt x="228600" y="389467"/>
                </a:lnTo>
                <a:lnTo>
                  <a:pt x="211667" y="389467"/>
                </a:lnTo>
                <a:lnTo>
                  <a:pt x="203200" y="389467"/>
                </a:lnTo>
                <a:lnTo>
                  <a:pt x="194733" y="381000"/>
                </a:lnTo>
                <a:lnTo>
                  <a:pt x="186267" y="381000"/>
                </a:lnTo>
                <a:lnTo>
                  <a:pt x="169333" y="372533"/>
                </a:lnTo>
                <a:lnTo>
                  <a:pt x="152400" y="364067"/>
                </a:lnTo>
                <a:lnTo>
                  <a:pt x="143933" y="355600"/>
                </a:lnTo>
                <a:lnTo>
                  <a:pt x="127000" y="347134"/>
                </a:lnTo>
                <a:lnTo>
                  <a:pt x="118533" y="330200"/>
                </a:lnTo>
                <a:lnTo>
                  <a:pt x="101600" y="321733"/>
                </a:lnTo>
                <a:lnTo>
                  <a:pt x="93133" y="313267"/>
                </a:lnTo>
                <a:lnTo>
                  <a:pt x="84667" y="304800"/>
                </a:lnTo>
                <a:lnTo>
                  <a:pt x="76200" y="296333"/>
                </a:lnTo>
                <a:lnTo>
                  <a:pt x="76200" y="296333"/>
                </a:lnTo>
                <a:lnTo>
                  <a:pt x="67733" y="287867"/>
                </a:lnTo>
                <a:lnTo>
                  <a:pt x="67733" y="287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4538133" y="6578600"/>
            <a:ext cx="101601" cy="8467"/>
          </a:xfrm>
          <a:custGeom>
            <a:avLst/>
            <a:gdLst/>
            <a:ahLst/>
            <a:cxnLst/>
            <a:rect l="0" t="0" r="0" b="0"/>
            <a:pathLst>
              <a:path w="101601" h="8467">
                <a:moveTo>
                  <a:pt x="0" y="0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50800" y="0"/>
                </a:lnTo>
                <a:lnTo>
                  <a:pt x="59267" y="0"/>
                </a:lnTo>
                <a:lnTo>
                  <a:pt x="67734" y="8466"/>
                </a:lnTo>
                <a:lnTo>
                  <a:pt x="76200" y="8466"/>
                </a:lnTo>
                <a:lnTo>
                  <a:pt x="84667" y="8466"/>
                </a:lnTo>
                <a:lnTo>
                  <a:pt x="93134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4572000" y="6637867"/>
            <a:ext cx="110068" cy="33868"/>
          </a:xfrm>
          <a:custGeom>
            <a:avLst/>
            <a:gdLst/>
            <a:ahLst/>
            <a:cxnLst/>
            <a:rect l="0" t="0" r="0" b="0"/>
            <a:pathLst>
              <a:path w="110068" h="33868">
                <a:moveTo>
                  <a:pt x="0" y="25399"/>
                </a:moveTo>
                <a:lnTo>
                  <a:pt x="0" y="25399"/>
                </a:lnTo>
                <a:lnTo>
                  <a:pt x="0" y="25399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16933" y="33867"/>
                </a:lnTo>
                <a:lnTo>
                  <a:pt x="25400" y="33867"/>
                </a:lnTo>
                <a:lnTo>
                  <a:pt x="33867" y="33867"/>
                </a:lnTo>
                <a:lnTo>
                  <a:pt x="50800" y="25399"/>
                </a:lnTo>
                <a:lnTo>
                  <a:pt x="59267" y="25399"/>
                </a:lnTo>
                <a:lnTo>
                  <a:pt x="67733" y="25399"/>
                </a:lnTo>
                <a:lnTo>
                  <a:pt x="76200" y="25399"/>
                </a:lnTo>
                <a:lnTo>
                  <a:pt x="84667" y="25399"/>
                </a:lnTo>
                <a:lnTo>
                  <a:pt x="93133" y="25399"/>
                </a:lnTo>
                <a:lnTo>
                  <a:pt x="93133" y="16933"/>
                </a:lnTo>
                <a:lnTo>
                  <a:pt x="101600" y="8466"/>
                </a:lnTo>
                <a:lnTo>
                  <a:pt x="101600" y="8466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4775200" y="6477000"/>
            <a:ext cx="186268" cy="279401"/>
          </a:xfrm>
          <a:custGeom>
            <a:avLst/>
            <a:gdLst/>
            <a:ahLst/>
            <a:cxnLst/>
            <a:rect l="0" t="0" r="0" b="0"/>
            <a:pathLst>
              <a:path w="186268" h="279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4"/>
                </a:lnTo>
                <a:lnTo>
                  <a:pt x="0" y="59267"/>
                </a:lnTo>
                <a:lnTo>
                  <a:pt x="0" y="67733"/>
                </a:lnTo>
                <a:lnTo>
                  <a:pt x="0" y="84667"/>
                </a:lnTo>
                <a:lnTo>
                  <a:pt x="0" y="93133"/>
                </a:lnTo>
                <a:lnTo>
                  <a:pt x="0" y="110066"/>
                </a:lnTo>
                <a:lnTo>
                  <a:pt x="0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8467" y="160867"/>
                </a:lnTo>
                <a:lnTo>
                  <a:pt x="8467" y="177800"/>
                </a:lnTo>
                <a:lnTo>
                  <a:pt x="16933" y="186266"/>
                </a:lnTo>
                <a:lnTo>
                  <a:pt x="16933" y="203200"/>
                </a:lnTo>
                <a:lnTo>
                  <a:pt x="25400" y="211667"/>
                </a:lnTo>
                <a:lnTo>
                  <a:pt x="33867" y="220133"/>
                </a:lnTo>
                <a:lnTo>
                  <a:pt x="42333" y="237067"/>
                </a:lnTo>
                <a:lnTo>
                  <a:pt x="42333" y="245533"/>
                </a:lnTo>
                <a:lnTo>
                  <a:pt x="50800" y="254000"/>
                </a:lnTo>
                <a:lnTo>
                  <a:pt x="59267" y="262466"/>
                </a:lnTo>
                <a:lnTo>
                  <a:pt x="76200" y="262466"/>
                </a:lnTo>
                <a:lnTo>
                  <a:pt x="84667" y="270934"/>
                </a:lnTo>
                <a:lnTo>
                  <a:pt x="93133" y="270934"/>
                </a:lnTo>
                <a:lnTo>
                  <a:pt x="101600" y="279400"/>
                </a:lnTo>
                <a:lnTo>
                  <a:pt x="110067" y="279400"/>
                </a:lnTo>
                <a:lnTo>
                  <a:pt x="118533" y="279400"/>
                </a:lnTo>
                <a:lnTo>
                  <a:pt x="127000" y="279400"/>
                </a:lnTo>
                <a:lnTo>
                  <a:pt x="135467" y="270934"/>
                </a:lnTo>
                <a:lnTo>
                  <a:pt x="143933" y="270934"/>
                </a:lnTo>
                <a:lnTo>
                  <a:pt x="152400" y="262466"/>
                </a:lnTo>
                <a:lnTo>
                  <a:pt x="160867" y="262466"/>
                </a:lnTo>
                <a:lnTo>
                  <a:pt x="160867" y="254000"/>
                </a:lnTo>
                <a:lnTo>
                  <a:pt x="169333" y="245533"/>
                </a:lnTo>
                <a:lnTo>
                  <a:pt x="177800" y="237067"/>
                </a:lnTo>
                <a:lnTo>
                  <a:pt x="177800" y="228600"/>
                </a:lnTo>
                <a:lnTo>
                  <a:pt x="177800" y="220133"/>
                </a:lnTo>
                <a:lnTo>
                  <a:pt x="177800" y="211667"/>
                </a:lnTo>
                <a:lnTo>
                  <a:pt x="186267" y="203200"/>
                </a:lnTo>
                <a:lnTo>
                  <a:pt x="186267" y="194734"/>
                </a:lnTo>
                <a:lnTo>
                  <a:pt x="186267" y="186266"/>
                </a:lnTo>
                <a:lnTo>
                  <a:pt x="177800" y="186266"/>
                </a:lnTo>
                <a:lnTo>
                  <a:pt x="177800" y="177800"/>
                </a:lnTo>
                <a:lnTo>
                  <a:pt x="177800" y="177800"/>
                </a:lnTo>
                <a:lnTo>
                  <a:pt x="177800" y="169333"/>
                </a:lnTo>
                <a:lnTo>
                  <a:pt x="169333" y="169333"/>
                </a:lnTo>
                <a:lnTo>
                  <a:pt x="160867" y="160867"/>
                </a:lnTo>
                <a:lnTo>
                  <a:pt x="160867" y="160867"/>
                </a:lnTo>
                <a:lnTo>
                  <a:pt x="152400" y="160867"/>
                </a:lnTo>
                <a:lnTo>
                  <a:pt x="143933" y="152400"/>
                </a:lnTo>
                <a:lnTo>
                  <a:pt x="143933" y="152400"/>
                </a:lnTo>
                <a:lnTo>
                  <a:pt x="135467" y="152400"/>
                </a:lnTo>
                <a:lnTo>
                  <a:pt x="127000" y="160867"/>
                </a:lnTo>
                <a:lnTo>
                  <a:pt x="118533" y="160867"/>
                </a:lnTo>
                <a:lnTo>
                  <a:pt x="110067" y="160867"/>
                </a:lnTo>
                <a:lnTo>
                  <a:pt x="101600" y="169333"/>
                </a:lnTo>
                <a:lnTo>
                  <a:pt x="101600" y="177800"/>
                </a:lnTo>
                <a:lnTo>
                  <a:pt x="93133" y="186266"/>
                </a:lnTo>
                <a:lnTo>
                  <a:pt x="84667" y="203200"/>
                </a:lnTo>
                <a:lnTo>
                  <a:pt x="76200" y="211667"/>
                </a:lnTo>
                <a:lnTo>
                  <a:pt x="76200" y="220133"/>
                </a:lnTo>
                <a:lnTo>
                  <a:pt x="67733" y="237067"/>
                </a:lnTo>
                <a:lnTo>
                  <a:pt x="59267" y="254000"/>
                </a:lnTo>
                <a:lnTo>
                  <a:pt x="50800" y="262466"/>
                </a:lnTo>
                <a:lnTo>
                  <a:pt x="50800" y="262466"/>
                </a:lnTo>
                <a:lnTo>
                  <a:pt x="50800" y="270934"/>
                </a:lnTo>
                <a:lnTo>
                  <a:pt x="50800" y="270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702733" y="6231467"/>
            <a:ext cx="1210735" cy="618067"/>
          </a:xfrm>
          <a:custGeom>
            <a:avLst/>
            <a:gdLst/>
            <a:ahLst/>
            <a:cxnLst/>
            <a:rect l="0" t="0" r="0" b="0"/>
            <a:pathLst>
              <a:path w="1210735" h="618067">
                <a:moveTo>
                  <a:pt x="1210734" y="245533"/>
                </a:moveTo>
                <a:lnTo>
                  <a:pt x="1202267" y="245533"/>
                </a:lnTo>
                <a:lnTo>
                  <a:pt x="1202267" y="245533"/>
                </a:lnTo>
                <a:lnTo>
                  <a:pt x="1202267" y="245533"/>
                </a:lnTo>
                <a:lnTo>
                  <a:pt x="1202267" y="245533"/>
                </a:lnTo>
                <a:lnTo>
                  <a:pt x="1202267" y="245533"/>
                </a:lnTo>
                <a:lnTo>
                  <a:pt x="1210734" y="245533"/>
                </a:lnTo>
                <a:lnTo>
                  <a:pt x="1210734" y="245533"/>
                </a:lnTo>
                <a:lnTo>
                  <a:pt x="1210734" y="245533"/>
                </a:lnTo>
                <a:lnTo>
                  <a:pt x="1202267" y="245533"/>
                </a:lnTo>
                <a:lnTo>
                  <a:pt x="1202267" y="245533"/>
                </a:lnTo>
                <a:lnTo>
                  <a:pt x="1202267" y="245533"/>
                </a:lnTo>
                <a:lnTo>
                  <a:pt x="1193800" y="237066"/>
                </a:lnTo>
                <a:lnTo>
                  <a:pt x="1185334" y="237066"/>
                </a:lnTo>
                <a:lnTo>
                  <a:pt x="1185334" y="228600"/>
                </a:lnTo>
                <a:lnTo>
                  <a:pt x="1176867" y="228600"/>
                </a:lnTo>
                <a:lnTo>
                  <a:pt x="1168400" y="220133"/>
                </a:lnTo>
                <a:lnTo>
                  <a:pt x="1159934" y="220133"/>
                </a:lnTo>
                <a:lnTo>
                  <a:pt x="1151467" y="211666"/>
                </a:lnTo>
                <a:lnTo>
                  <a:pt x="1134534" y="203200"/>
                </a:lnTo>
                <a:lnTo>
                  <a:pt x="1126067" y="203200"/>
                </a:lnTo>
                <a:lnTo>
                  <a:pt x="1117600" y="194733"/>
                </a:lnTo>
                <a:lnTo>
                  <a:pt x="1100667" y="186266"/>
                </a:lnTo>
                <a:lnTo>
                  <a:pt x="1092200" y="186266"/>
                </a:lnTo>
                <a:lnTo>
                  <a:pt x="1075267" y="177800"/>
                </a:lnTo>
                <a:lnTo>
                  <a:pt x="1066800" y="177800"/>
                </a:lnTo>
                <a:lnTo>
                  <a:pt x="1049867" y="177800"/>
                </a:lnTo>
                <a:lnTo>
                  <a:pt x="1041400" y="169333"/>
                </a:lnTo>
                <a:lnTo>
                  <a:pt x="1024467" y="160866"/>
                </a:lnTo>
                <a:lnTo>
                  <a:pt x="1007534" y="160866"/>
                </a:lnTo>
                <a:lnTo>
                  <a:pt x="999067" y="152400"/>
                </a:lnTo>
                <a:lnTo>
                  <a:pt x="973667" y="152400"/>
                </a:lnTo>
                <a:lnTo>
                  <a:pt x="965200" y="143933"/>
                </a:lnTo>
                <a:lnTo>
                  <a:pt x="948267" y="135466"/>
                </a:lnTo>
                <a:lnTo>
                  <a:pt x="931334" y="127000"/>
                </a:lnTo>
                <a:lnTo>
                  <a:pt x="905934" y="127000"/>
                </a:lnTo>
                <a:lnTo>
                  <a:pt x="889000" y="118533"/>
                </a:lnTo>
                <a:lnTo>
                  <a:pt x="872067" y="110066"/>
                </a:lnTo>
                <a:lnTo>
                  <a:pt x="855134" y="101600"/>
                </a:lnTo>
                <a:lnTo>
                  <a:pt x="838200" y="93133"/>
                </a:lnTo>
                <a:lnTo>
                  <a:pt x="812800" y="93133"/>
                </a:lnTo>
                <a:lnTo>
                  <a:pt x="795867" y="84666"/>
                </a:lnTo>
                <a:lnTo>
                  <a:pt x="778934" y="76200"/>
                </a:lnTo>
                <a:lnTo>
                  <a:pt x="753534" y="67733"/>
                </a:lnTo>
                <a:lnTo>
                  <a:pt x="736600" y="59266"/>
                </a:lnTo>
                <a:lnTo>
                  <a:pt x="711200" y="50800"/>
                </a:lnTo>
                <a:lnTo>
                  <a:pt x="694267" y="50800"/>
                </a:lnTo>
                <a:lnTo>
                  <a:pt x="677334" y="42333"/>
                </a:lnTo>
                <a:lnTo>
                  <a:pt x="651934" y="33866"/>
                </a:lnTo>
                <a:lnTo>
                  <a:pt x="635000" y="33866"/>
                </a:lnTo>
                <a:lnTo>
                  <a:pt x="609600" y="25400"/>
                </a:lnTo>
                <a:lnTo>
                  <a:pt x="592667" y="16933"/>
                </a:lnTo>
                <a:lnTo>
                  <a:pt x="575734" y="16933"/>
                </a:lnTo>
                <a:lnTo>
                  <a:pt x="558800" y="8466"/>
                </a:lnTo>
                <a:lnTo>
                  <a:pt x="533400" y="8466"/>
                </a:lnTo>
                <a:lnTo>
                  <a:pt x="516467" y="8466"/>
                </a:lnTo>
                <a:lnTo>
                  <a:pt x="499534" y="8466"/>
                </a:lnTo>
                <a:lnTo>
                  <a:pt x="474134" y="0"/>
                </a:lnTo>
                <a:lnTo>
                  <a:pt x="457200" y="8466"/>
                </a:lnTo>
                <a:lnTo>
                  <a:pt x="440267" y="8466"/>
                </a:lnTo>
                <a:lnTo>
                  <a:pt x="414867" y="8466"/>
                </a:lnTo>
                <a:lnTo>
                  <a:pt x="397934" y="8466"/>
                </a:lnTo>
                <a:lnTo>
                  <a:pt x="381000" y="8466"/>
                </a:lnTo>
                <a:lnTo>
                  <a:pt x="355600" y="8466"/>
                </a:lnTo>
                <a:lnTo>
                  <a:pt x="338667" y="16933"/>
                </a:lnTo>
                <a:lnTo>
                  <a:pt x="321734" y="16933"/>
                </a:lnTo>
                <a:lnTo>
                  <a:pt x="296334" y="25400"/>
                </a:lnTo>
                <a:lnTo>
                  <a:pt x="279400" y="33866"/>
                </a:lnTo>
                <a:lnTo>
                  <a:pt x="262467" y="33866"/>
                </a:lnTo>
                <a:lnTo>
                  <a:pt x="245534" y="42333"/>
                </a:lnTo>
                <a:lnTo>
                  <a:pt x="228600" y="50800"/>
                </a:lnTo>
                <a:lnTo>
                  <a:pt x="203200" y="59266"/>
                </a:lnTo>
                <a:lnTo>
                  <a:pt x="186267" y="67733"/>
                </a:lnTo>
                <a:lnTo>
                  <a:pt x="169334" y="76200"/>
                </a:lnTo>
                <a:lnTo>
                  <a:pt x="152400" y="84666"/>
                </a:lnTo>
                <a:lnTo>
                  <a:pt x="135467" y="93133"/>
                </a:lnTo>
                <a:lnTo>
                  <a:pt x="127000" y="110066"/>
                </a:lnTo>
                <a:lnTo>
                  <a:pt x="101600" y="127000"/>
                </a:lnTo>
                <a:lnTo>
                  <a:pt x="93134" y="135466"/>
                </a:lnTo>
                <a:lnTo>
                  <a:pt x="76200" y="152400"/>
                </a:lnTo>
                <a:lnTo>
                  <a:pt x="67734" y="169333"/>
                </a:lnTo>
                <a:lnTo>
                  <a:pt x="50800" y="186266"/>
                </a:lnTo>
                <a:lnTo>
                  <a:pt x="42334" y="203200"/>
                </a:lnTo>
                <a:lnTo>
                  <a:pt x="25400" y="220133"/>
                </a:lnTo>
                <a:lnTo>
                  <a:pt x="25400" y="237066"/>
                </a:lnTo>
                <a:lnTo>
                  <a:pt x="16934" y="254000"/>
                </a:lnTo>
                <a:lnTo>
                  <a:pt x="8467" y="279399"/>
                </a:lnTo>
                <a:lnTo>
                  <a:pt x="8467" y="296333"/>
                </a:lnTo>
                <a:lnTo>
                  <a:pt x="0" y="313266"/>
                </a:lnTo>
                <a:lnTo>
                  <a:pt x="0" y="338666"/>
                </a:lnTo>
                <a:lnTo>
                  <a:pt x="0" y="355599"/>
                </a:lnTo>
                <a:lnTo>
                  <a:pt x="8467" y="372533"/>
                </a:lnTo>
                <a:lnTo>
                  <a:pt x="8467" y="397933"/>
                </a:lnTo>
                <a:lnTo>
                  <a:pt x="16934" y="414866"/>
                </a:lnTo>
                <a:lnTo>
                  <a:pt x="25400" y="431799"/>
                </a:lnTo>
                <a:lnTo>
                  <a:pt x="33867" y="448733"/>
                </a:lnTo>
                <a:lnTo>
                  <a:pt x="42334" y="465666"/>
                </a:lnTo>
                <a:lnTo>
                  <a:pt x="59267" y="482600"/>
                </a:lnTo>
                <a:lnTo>
                  <a:pt x="67734" y="499533"/>
                </a:lnTo>
                <a:lnTo>
                  <a:pt x="84667" y="516467"/>
                </a:lnTo>
                <a:lnTo>
                  <a:pt x="101600" y="533400"/>
                </a:lnTo>
                <a:lnTo>
                  <a:pt x="118534" y="541866"/>
                </a:lnTo>
                <a:lnTo>
                  <a:pt x="143934" y="558800"/>
                </a:lnTo>
                <a:lnTo>
                  <a:pt x="160867" y="567266"/>
                </a:lnTo>
                <a:lnTo>
                  <a:pt x="186267" y="575733"/>
                </a:lnTo>
                <a:lnTo>
                  <a:pt x="203200" y="584199"/>
                </a:lnTo>
                <a:lnTo>
                  <a:pt x="228600" y="592667"/>
                </a:lnTo>
                <a:lnTo>
                  <a:pt x="245534" y="592667"/>
                </a:lnTo>
                <a:lnTo>
                  <a:pt x="270934" y="601133"/>
                </a:lnTo>
                <a:lnTo>
                  <a:pt x="296334" y="601133"/>
                </a:lnTo>
                <a:lnTo>
                  <a:pt x="321734" y="601133"/>
                </a:lnTo>
                <a:lnTo>
                  <a:pt x="347134" y="609600"/>
                </a:lnTo>
                <a:lnTo>
                  <a:pt x="372534" y="609600"/>
                </a:lnTo>
                <a:lnTo>
                  <a:pt x="397934" y="609600"/>
                </a:lnTo>
                <a:lnTo>
                  <a:pt x="423334" y="609600"/>
                </a:lnTo>
                <a:lnTo>
                  <a:pt x="457200" y="609600"/>
                </a:lnTo>
                <a:lnTo>
                  <a:pt x="482600" y="609600"/>
                </a:lnTo>
                <a:lnTo>
                  <a:pt x="516467" y="618066"/>
                </a:lnTo>
                <a:lnTo>
                  <a:pt x="541867" y="618066"/>
                </a:lnTo>
                <a:lnTo>
                  <a:pt x="567267" y="609600"/>
                </a:lnTo>
                <a:lnTo>
                  <a:pt x="601134" y="609600"/>
                </a:lnTo>
                <a:lnTo>
                  <a:pt x="626534" y="609600"/>
                </a:lnTo>
                <a:lnTo>
                  <a:pt x="660400" y="601133"/>
                </a:lnTo>
                <a:lnTo>
                  <a:pt x="685800" y="601133"/>
                </a:lnTo>
                <a:lnTo>
                  <a:pt x="711200" y="592667"/>
                </a:lnTo>
                <a:lnTo>
                  <a:pt x="745067" y="592667"/>
                </a:lnTo>
                <a:lnTo>
                  <a:pt x="770467" y="584199"/>
                </a:lnTo>
                <a:lnTo>
                  <a:pt x="795867" y="575733"/>
                </a:lnTo>
                <a:lnTo>
                  <a:pt x="821267" y="567266"/>
                </a:lnTo>
                <a:lnTo>
                  <a:pt x="846667" y="558800"/>
                </a:lnTo>
                <a:lnTo>
                  <a:pt x="880534" y="550333"/>
                </a:lnTo>
                <a:lnTo>
                  <a:pt x="905934" y="541866"/>
                </a:lnTo>
                <a:lnTo>
                  <a:pt x="931334" y="533400"/>
                </a:lnTo>
                <a:lnTo>
                  <a:pt x="956734" y="524933"/>
                </a:lnTo>
                <a:lnTo>
                  <a:pt x="973667" y="516467"/>
                </a:lnTo>
                <a:lnTo>
                  <a:pt x="999067" y="507999"/>
                </a:lnTo>
                <a:lnTo>
                  <a:pt x="1024467" y="491066"/>
                </a:lnTo>
                <a:lnTo>
                  <a:pt x="1041400" y="474133"/>
                </a:lnTo>
                <a:lnTo>
                  <a:pt x="1058334" y="465666"/>
                </a:lnTo>
                <a:lnTo>
                  <a:pt x="1075267" y="448733"/>
                </a:lnTo>
                <a:lnTo>
                  <a:pt x="1092200" y="440267"/>
                </a:lnTo>
                <a:lnTo>
                  <a:pt x="1109134" y="423333"/>
                </a:lnTo>
                <a:lnTo>
                  <a:pt x="1126067" y="414866"/>
                </a:lnTo>
                <a:lnTo>
                  <a:pt x="1134534" y="397933"/>
                </a:lnTo>
                <a:lnTo>
                  <a:pt x="1151467" y="381000"/>
                </a:lnTo>
                <a:lnTo>
                  <a:pt x="1159934" y="364067"/>
                </a:lnTo>
                <a:lnTo>
                  <a:pt x="1168400" y="355599"/>
                </a:lnTo>
                <a:lnTo>
                  <a:pt x="1176867" y="338666"/>
                </a:lnTo>
                <a:lnTo>
                  <a:pt x="1185334" y="321733"/>
                </a:lnTo>
                <a:lnTo>
                  <a:pt x="1185334" y="313266"/>
                </a:lnTo>
                <a:lnTo>
                  <a:pt x="1193800" y="296333"/>
                </a:lnTo>
                <a:lnTo>
                  <a:pt x="1193800" y="279399"/>
                </a:lnTo>
                <a:lnTo>
                  <a:pt x="1193800" y="262466"/>
                </a:lnTo>
                <a:lnTo>
                  <a:pt x="1193800" y="254000"/>
                </a:lnTo>
                <a:lnTo>
                  <a:pt x="1185334" y="237066"/>
                </a:lnTo>
                <a:lnTo>
                  <a:pt x="1185334" y="228600"/>
                </a:lnTo>
                <a:lnTo>
                  <a:pt x="1185334" y="220133"/>
                </a:lnTo>
                <a:lnTo>
                  <a:pt x="1176867" y="211666"/>
                </a:lnTo>
                <a:lnTo>
                  <a:pt x="1168400" y="203200"/>
                </a:lnTo>
                <a:lnTo>
                  <a:pt x="1168400" y="194733"/>
                </a:lnTo>
                <a:lnTo>
                  <a:pt x="1159934" y="194733"/>
                </a:lnTo>
                <a:lnTo>
                  <a:pt x="1151467" y="186266"/>
                </a:lnTo>
                <a:lnTo>
                  <a:pt x="1151467" y="186266"/>
                </a:lnTo>
                <a:lnTo>
                  <a:pt x="1143000" y="186266"/>
                </a:lnTo>
                <a:lnTo>
                  <a:pt x="1143000" y="186266"/>
                </a:lnTo>
                <a:lnTo>
                  <a:pt x="1143000" y="186266"/>
                </a:lnTo>
                <a:lnTo>
                  <a:pt x="1143000" y="194733"/>
                </a:lnTo>
                <a:lnTo>
                  <a:pt x="1143000" y="194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2286000" y="6341533"/>
            <a:ext cx="1210734" cy="541868"/>
          </a:xfrm>
          <a:custGeom>
            <a:avLst/>
            <a:gdLst/>
            <a:ahLst/>
            <a:cxnLst/>
            <a:rect l="0" t="0" r="0" b="0"/>
            <a:pathLst>
              <a:path w="1210734" h="541868">
                <a:moveTo>
                  <a:pt x="533400" y="16934"/>
                </a:moveTo>
                <a:lnTo>
                  <a:pt x="533400" y="16934"/>
                </a:lnTo>
                <a:lnTo>
                  <a:pt x="533400" y="16934"/>
                </a:lnTo>
                <a:lnTo>
                  <a:pt x="533400" y="16934"/>
                </a:lnTo>
                <a:lnTo>
                  <a:pt x="533400" y="8467"/>
                </a:lnTo>
                <a:lnTo>
                  <a:pt x="533400" y="8467"/>
                </a:lnTo>
                <a:lnTo>
                  <a:pt x="533400" y="8467"/>
                </a:lnTo>
                <a:lnTo>
                  <a:pt x="524933" y="8467"/>
                </a:lnTo>
                <a:lnTo>
                  <a:pt x="516467" y="0"/>
                </a:lnTo>
                <a:lnTo>
                  <a:pt x="508000" y="8467"/>
                </a:lnTo>
                <a:lnTo>
                  <a:pt x="499533" y="8467"/>
                </a:lnTo>
                <a:lnTo>
                  <a:pt x="482600" y="8467"/>
                </a:lnTo>
                <a:lnTo>
                  <a:pt x="465667" y="8467"/>
                </a:lnTo>
                <a:lnTo>
                  <a:pt x="448733" y="8467"/>
                </a:lnTo>
                <a:lnTo>
                  <a:pt x="431800" y="8467"/>
                </a:lnTo>
                <a:lnTo>
                  <a:pt x="414867" y="0"/>
                </a:lnTo>
                <a:lnTo>
                  <a:pt x="397933" y="0"/>
                </a:lnTo>
                <a:lnTo>
                  <a:pt x="372533" y="8467"/>
                </a:lnTo>
                <a:lnTo>
                  <a:pt x="355600" y="8467"/>
                </a:lnTo>
                <a:lnTo>
                  <a:pt x="330200" y="8467"/>
                </a:lnTo>
                <a:lnTo>
                  <a:pt x="304800" y="8467"/>
                </a:lnTo>
                <a:lnTo>
                  <a:pt x="287867" y="16934"/>
                </a:lnTo>
                <a:lnTo>
                  <a:pt x="262467" y="16934"/>
                </a:lnTo>
                <a:lnTo>
                  <a:pt x="245533" y="25400"/>
                </a:lnTo>
                <a:lnTo>
                  <a:pt x="220133" y="33867"/>
                </a:lnTo>
                <a:lnTo>
                  <a:pt x="203200" y="33867"/>
                </a:lnTo>
                <a:lnTo>
                  <a:pt x="177800" y="42334"/>
                </a:lnTo>
                <a:lnTo>
                  <a:pt x="160867" y="50800"/>
                </a:lnTo>
                <a:lnTo>
                  <a:pt x="135467" y="59267"/>
                </a:lnTo>
                <a:lnTo>
                  <a:pt x="118533" y="67734"/>
                </a:lnTo>
                <a:lnTo>
                  <a:pt x="101600" y="76200"/>
                </a:lnTo>
                <a:lnTo>
                  <a:pt x="84667" y="84667"/>
                </a:lnTo>
                <a:lnTo>
                  <a:pt x="67733" y="93134"/>
                </a:lnTo>
                <a:lnTo>
                  <a:pt x="59267" y="110067"/>
                </a:lnTo>
                <a:lnTo>
                  <a:pt x="42333" y="118534"/>
                </a:lnTo>
                <a:lnTo>
                  <a:pt x="25400" y="135467"/>
                </a:lnTo>
                <a:lnTo>
                  <a:pt x="16933" y="143934"/>
                </a:lnTo>
                <a:lnTo>
                  <a:pt x="8467" y="160867"/>
                </a:lnTo>
                <a:lnTo>
                  <a:pt x="0" y="177801"/>
                </a:lnTo>
                <a:lnTo>
                  <a:pt x="0" y="186267"/>
                </a:lnTo>
                <a:lnTo>
                  <a:pt x="0" y="203200"/>
                </a:lnTo>
                <a:lnTo>
                  <a:pt x="0" y="220134"/>
                </a:lnTo>
                <a:lnTo>
                  <a:pt x="0" y="237067"/>
                </a:lnTo>
                <a:lnTo>
                  <a:pt x="8467" y="254001"/>
                </a:lnTo>
                <a:lnTo>
                  <a:pt x="8467" y="270934"/>
                </a:lnTo>
                <a:lnTo>
                  <a:pt x="16933" y="287867"/>
                </a:lnTo>
                <a:lnTo>
                  <a:pt x="25400" y="313267"/>
                </a:lnTo>
                <a:lnTo>
                  <a:pt x="33867" y="321733"/>
                </a:lnTo>
                <a:lnTo>
                  <a:pt x="50800" y="347134"/>
                </a:lnTo>
                <a:lnTo>
                  <a:pt x="67733" y="355600"/>
                </a:lnTo>
                <a:lnTo>
                  <a:pt x="76200" y="372534"/>
                </a:lnTo>
                <a:lnTo>
                  <a:pt x="93133" y="389467"/>
                </a:lnTo>
                <a:lnTo>
                  <a:pt x="110067" y="397933"/>
                </a:lnTo>
                <a:lnTo>
                  <a:pt x="127000" y="414867"/>
                </a:lnTo>
                <a:lnTo>
                  <a:pt x="152400" y="423334"/>
                </a:lnTo>
                <a:lnTo>
                  <a:pt x="169333" y="440267"/>
                </a:lnTo>
                <a:lnTo>
                  <a:pt x="186267" y="448734"/>
                </a:lnTo>
                <a:lnTo>
                  <a:pt x="211667" y="457200"/>
                </a:lnTo>
                <a:lnTo>
                  <a:pt x="228600" y="465667"/>
                </a:lnTo>
                <a:lnTo>
                  <a:pt x="254000" y="474133"/>
                </a:lnTo>
                <a:lnTo>
                  <a:pt x="270933" y="482601"/>
                </a:lnTo>
                <a:lnTo>
                  <a:pt x="296333" y="491067"/>
                </a:lnTo>
                <a:lnTo>
                  <a:pt x="313267" y="491067"/>
                </a:lnTo>
                <a:lnTo>
                  <a:pt x="338667" y="499534"/>
                </a:lnTo>
                <a:lnTo>
                  <a:pt x="364067" y="508000"/>
                </a:lnTo>
                <a:lnTo>
                  <a:pt x="389467" y="508000"/>
                </a:lnTo>
                <a:lnTo>
                  <a:pt x="414867" y="516467"/>
                </a:lnTo>
                <a:lnTo>
                  <a:pt x="440267" y="516467"/>
                </a:lnTo>
                <a:lnTo>
                  <a:pt x="465667" y="524934"/>
                </a:lnTo>
                <a:lnTo>
                  <a:pt x="491067" y="524934"/>
                </a:lnTo>
                <a:lnTo>
                  <a:pt x="516467" y="524934"/>
                </a:lnTo>
                <a:lnTo>
                  <a:pt x="541867" y="524934"/>
                </a:lnTo>
                <a:lnTo>
                  <a:pt x="567267" y="524934"/>
                </a:lnTo>
                <a:lnTo>
                  <a:pt x="601133" y="533400"/>
                </a:lnTo>
                <a:lnTo>
                  <a:pt x="626533" y="533400"/>
                </a:lnTo>
                <a:lnTo>
                  <a:pt x="651933" y="533400"/>
                </a:lnTo>
                <a:lnTo>
                  <a:pt x="677333" y="533400"/>
                </a:lnTo>
                <a:lnTo>
                  <a:pt x="702733" y="541867"/>
                </a:lnTo>
                <a:lnTo>
                  <a:pt x="728133" y="541867"/>
                </a:lnTo>
                <a:lnTo>
                  <a:pt x="762000" y="541867"/>
                </a:lnTo>
                <a:lnTo>
                  <a:pt x="787400" y="541867"/>
                </a:lnTo>
                <a:lnTo>
                  <a:pt x="812800" y="541867"/>
                </a:lnTo>
                <a:lnTo>
                  <a:pt x="838200" y="541867"/>
                </a:lnTo>
                <a:lnTo>
                  <a:pt x="872067" y="541867"/>
                </a:lnTo>
                <a:lnTo>
                  <a:pt x="889000" y="533400"/>
                </a:lnTo>
                <a:lnTo>
                  <a:pt x="914400" y="533400"/>
                </a:lnTo>
                <a:lnTo>
                  <a:pt x="939800" y="533400"/>
                </a:lnTo>
                <a:lnTo>
                  <a:pt x="965200" y="524934"/>
                </a:lnTo>
                <a:lnTo>
                  <a:pt x="990600" y="524934"/>
                </a:lnTo>
                <a:lnTo>
                  <a:pt x="1016000" y="524934"/>
                </a:lnTo>
                <a:lnTo>
                  <a:pt x="1032933" y="516467"/>
                </a:lnTo>
                <a:lnTo>
                  <a:pt x="1058333" y="508000"/>
                </a:lnTo>
                <a:lnTo>
                  <a:pt x="1075267" y="508000"/>
                </a:lnTo>
                <a:lnTo>
                  <a:pt x="1100667" y="499534"/>
                </a:lnTo>
                <a:lnTo>
                  <a:pt x="1117600" y="491067"/>
                </a:lnTo>
                <a:lnTo>
                  <a:pt x="1126067" y="482601"/>
                </a:lnTo>
                <a:lnTo>
                  <a:pt x="1151467" y="474133"/>
                </a:lnTo>
                <a:lnTo>
                  <a:pt x="1159933" y="465667"/>
                </a:lnTo>
                <a:lnTo>
                  <a:pt x="1176867" y="448734"/>
                </a:lnTo>
                <a:lnTo>
                  <a:pt x="1185333" y="440267"/>
                </a:lnTo>
                <a:lnTo>
                  <a:pt x="1193800" y="431800"/>
                </a:lnTo>
                <a:lnTo>
                  <a:pt x="1202267" y="414867"/>
                </a:lnTo>
                <a:lnTo>
                  <a:pt x="1202267" y="397933"/>
                </a:lnTo>
                <a:lnTo>
                  <a:pt x="1210733" y="381000"/>
                </a:lnTo>
                <a:lnTo>
                  <a:pt x="1210733" y="364067"/>
                </a:lnTo>
                <a:lnTo>
                  <a:pt x="1210733" y="347134"/>
                </a:lnTo>
                <a:lnTo>
                  <a:pt x="1210733" y="330201"/>
                </a:lnTo>
                <a:lnTo>
                  <a:pt x="1202267" y="313267"/>
                </a:lnTo>
                <a:lnTo>
                  <a:pt x="1202267" y="304800"/>
                </a:lnTo>
                <a:lnTo>
                  <a:pt x="1193800" y="287867"/>
                </a:lnTo>
                <a:lnTo>
                  <a:pt x="1185333" y="270934"/>
                </a:lnTo>
                <a:lnTo>
                  <a:pt x="1176867" y="254001"/>
                </a:lnTo>
                <a:lnTo>
                  <a:pt x="1159933" y="245533"/>
                </a:lnTo>
                <a:lnTo>
                  <a:pt x="1151467" y="228600"/>
                </a:lnTo>
                <a:lnTo>
                  <a:pt x="1134533" y="211667"/>
                </a:lnTo>
                <a:lnTo>
                  <a:pt x="1117600" y="194734"/>
                </a:lnTo>
                <a:lnTo>
                  <a:pt x="1100667" y="186267"/>
                </a:lnTo>
                <a:lnTo>
                  <a:pt x="1083733" y="169333"/>
                </a:lnTo>
                <a:lnTo>
                  <a:pt x="1066800" y="160867"/>
                </a:lnTo>
                <a:lnTo>
                  <a:pt x="1041400" y="152400"/>
                </a:lnTo>
                <a:lnTo>
                  <a:pt x="1024467" y="143934"/>
                </a:lnTo>
                <a:lnTo>
                  <a:pt x="999067" y="127000"/>
                </a:lnTo>
                <a:lnTo>
                  <a:pt x="982133" y="118534"/>
                </a:lnTo>
                <a:lnTo>
                  <a:pt x="956733" y="110067"/>
                </a:lnTo>
                <a:lnTo>
                  <a:pt x="931333" y="101600"/>
                </a:lnTo>
                <a:lnTo>
                  <a:pt x="905933" y="93134"/>
                </a:lnTo>
                <a:lnTo>
                  <a:pt x="889000" y="84667"/>
                </a:lnTo>
                <a:lnTo>
                  <a:pt x="863600" y="76200"/>
                </a:lnTo>
                <a:lnTo>
                  <a:pt x="838200" y="76200"/>
                </a:lnTo>
                <a:lnTo>
                  <a:pt x="821267" y="67734"/>
                </a:lnTo>
                <a:lnTo>
                  <a:pt x="795867" y="67734"/>
                </a:lnTo>
                <a:lnTo>
                  <a:pt x="770467" y="59267"/>
                </a:lnTo>
                <a:lnTo>
                  <a:pt x="745067" y="59267"/>
                </a:lnTo>
                <a:lnTo>
                  <a:pt x="728133" y="50800"/>
                </a:lnTo>
                <a:lnTo>
                  <a:pt x="702733" y="50800"/>
                </a:lnTo>
                <a:lnTo>
                  <a:pt x="685800" y="50800"/>
                </a:lnTo>
                <a:lnTo>
                  <a:pt x="660400" y="42334"/>
                </a:lnTo>
                <a:lnTo>
                  <a:pt x="635000" y="42334"/>
                </a:lnTo>
                <a:lnTo>
                  <a:pt x="618067" y="42334"/>
                </a:lnTo>
                <a:lnTo>
                  <a:pt x="601133" y="42334"/>
                </a:lnTo>
                <a:lnTo>
                  <a:pt x="575733" y="33867"/>
                </a:lnTo>
                <a:lnTo>
                  <a:pt x="558800" y="33867"/>
                </a:lnTo>
                <a:lnTo>
                  <a:pt x="541867" y="25400"/>
                </a:lnTo>
                <a:lnTo>
                  <a:pt x="524933" y="25400"/>
                </a:lnTo>
                <a:lnTo>
                  <a:pt x="508000" y="25400"/>
                </a:lnTo>
                <a:lnTo>
                  <a:pt x="491067" y="25400"/>
                </a:lnTo>
                <a:lnTo>
                  <a:pt x="474133" y="25400"/>
                </a:lnTo>
                <a:lnTo>
                  <a:pt x="465667" y="25400"/>
                </a:lnTo>
                <a:lnTo>
                  <a:pt x="448733" y="16934"/>
                </a:lnTo>
                <a:lnTo>
                  <a:pt x="431800" y="16934"/>
                </a:lnTo>
                <a:lnTo>
                  <a:pt x="423333" y="16934"/>
                </a:lnTo>
                <a:lnTo>
                  <a:pt x="423333" y="16934"/>
                </a:lnTo>
                <a:lnTo>
                  <a:pt x="414867" y="16934"/>
                </a:lnTo>
                <a:lnTo>
                  <a:pt x="414867" y="16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3970867" y="6358467"/>
            <a:ext cx="1202267" cy="499534"/>
          </a:xfrm>
          <a:custGeom>
            <a:avLst/>
            <a:gdLst/>
            <a:ahLst/>
            <a:cxnLst/>
            <a:rect l="0" t="0" r="0" b="0"/>
            <a:pathLst>
              <a:path w="1202267" h="499534">
                <a:moveTo>
                  <a:pt x="406400" y="8466"/>
                </a:moveTo>
                <a:lnTo>
                  <a:pt x="406400" y="8466"/>
                </a:lnTo>
                <a:lnTo>
                  <a:pt x="406400" y="16933"/>
                </a:lnTo>
                <a:lnTo>
                  <a:pt x="406400" y="16933"/>
                </a:lnTo>
                <a:lnTo>
                  <a:pt x="406400" y="16933"/>
                </a:lnTo>
                <a:lnTo>
                  <a:pt x="397933" y="16933"/>
                </a:lnTo>
                <a:lnTo>
                  <a:pt x="397933" y="8466"/>
                </a:lnTo>
                <a:lnTo>
                  <a:pt x="389466" y="8466"/>
                </a:lnTo>
                <a:lnTo>
                  <a:pt x="372533" y="8466"/>
                </a:lnTo>
                <a:lnTo>
                  <a:pt x="364066" y="8466"/>
                </a:lnTo>
                <a:lnTo>
                  <a:pt x="347133" y="8466"/>
                </a:lnTo>
                <a:lnTo>
                  <a:pt x="338666" y="8466"/>
                </a:lnTo>
                <a:lnTo>
                  <a:pt x="321733" y="8466"/>
                </a:lnTo>
                <a:lnTo>
                  <a:pt x="304800" y="8466"/>
                </a:lnTo>
                <a:lnTo>
                  <a:pt x="287866" y="8466"/>
                </a:lnTo>
                <a:lnTo>
                  <a:pt x="262466" y="8466"/>
                </a:lnTo>
                <a:lnTo>
                  <a:pt x="245533" y="16933"/>
                </a:lnTo>
                <a:lnTo>
                  <a:pt x="228600" y="16933"/>
                </a:lnTo>
                <a:lnTo>
                  <a:pt x="203200" y="16933"/>
                </a:lnTo>
                <a:lnTo>
                  <a:pt x="186266" y="25400"/>
                </a:lnTo>
                <a:lnTo>
                  <a:pt x="160866" y="25400"/>
                </a:lnTo>
                <a:lnTo>
                  <a:pt x="143933" y="33866"/>
                </a:lnTo>
                <a:lnTo>
                  <a:pt x="118533" y="33866"/>
                </a:lnTo>
                <a:lnTo>
                  <a:pt x="101600" y="42333"/>
                </a:lnTo>
                <a:lnTo>
                  <a:pt x="84666" y="50800"/>
                </a:lnTo>
                <a:lnTo>
                  <a:pt x="67733" y="59266"/>
                </a:lnTo>
                <a:lnTo>
                  <a:pt x="59266" y="67733"/>
                </a:lnTo>
                <a:lnTo>
                  <a:pt x="42333" y="76200"/>
                </a:lnTo>
                <a:lnTo>
                  <a:pt x="25400" y="93133"/>
                </a:lnTo>
                <a:lnTo>
                  <a:pt x="16933" y="101600"/>
                </a:lnTo>
                <a:lnTo>
                  <a:pt x="16933" y="110066"/>
                </a:lnTo>
                <a:lnTo>
                  <a:pt x="8466" y="127000"/>
                </a:lnTo>
                <a:lnTo>
                  <a:pt x="0" y="143933"/>
                </a:lnTo>
                <a:lnTo>
                  <a:pt x="0" y="152399"/>
                </a:lnTo>
                <a:lnTo>
                  <a:pt x="0" y="169333"/>
                </a:lnTo>
                <a:lnTo>
                  <a:pt x="8466" y="186266"/>
                </a:lnTo>
                <a:lnTo>
                  <a:pt x="8466" y="203200"/>
                </a:lnTo>
                <a:lnTo>
                  <a:pt x="16933" y="220133"/>
                </a:lnTo>
                <a:lnTo>
                  <a:pt x="25400" y="245533"/>
                </a:lnTo>
                <a:lnTo>
                  <a:pt x="33866" y="262466"/>
                </a:lnTo>
                <a:lnTo>
                  <a:pt x="50800" y="279400"/>
                </a:lnTo>
                <a:lnTo>
                  <a:pt x="67733" y="304799"/>
                </a:lnTo>
                <a:lnTo>
                  <a:pt x="84666" y="321733"/>
                </a:lnTo>
                <a:lnTo>
                  <a:pt x="93133" y="338666"/>
                </a:lnTo>
                <a:lnTo>
                  <a:pt x="118533" y="355600"/>
                </a:lnTo>
                <a:lnTo>
                  <a:pt x="135466" y="380999"/>
                </a:lnTo>
                <a:lnTo>
                  <a:pt x="152400" y="389467"/>
                </a:lnTo>
                <a:lnTo>
                  <a:pt x="169333" y="406400"/>
                </a:lnTo>
                <a:lnTo>
                  <a:pt x="186266" y="414866"/>
                </a:lnTo>
                <a:lnTo>
                  <a:pt x="211666" y="423333"/>
                </a:lnTo>
                <a:lnTo>
                  <a:pt x="237066" y="440266"/>
                </a:lnTo>
                <a:lnTo>
                  <a:pt x="254000" y="448733"/>
                </a:lnTo>
                <a:lnTo>
                  <a:pt x="279400" y="448733"/>
                </a:lnTo>
                <a:lnTo>
                  <a:pt x="304800" y="465667"/>
                </a:lnTo>
                <a:lnTo>
                  <a:pt x="330200" y="465667"/>
                </a:lnTo>
                <a:lnTo>
                  <a:pt x="355600" y="474133"/>
                </a:lnTo>
                <a:lnTo>
                  <a:pt x="381000" y="474133"/>
                </a:lnTo>
                <a:lnTo>
                  <a:pt x="406400" y="482600"/>
                </a:lnTo>
                <a:lnTo>
                  <a:pt x="431800" y="482600"/>
                </a:lnTo>
                <a:lnTo>
                  <a:pt x="457200" y="491066"/>
                </a:lnTo>
                <a:lnTo>
                  <a:pt x="482600" y="491066"/>
                </a:lnTo>
                <a:lnTo>
                  <a:pt x="516466" y="491066"/>
                </a:lnTo>
                <a:lnTo>
                  <a:pt x="541866" y="499533"/>
                </a:lnTo>
                <a:lnTo>
                  <a:pt x="567266" y="491066"/>
                </a:lnTo>
                <a:lnTo>
                  <a:pt x="592666" y="491066"/>
                </a:lnTo>
                <a:lnTo>
                  <a:pt x="618066" y="491066"/>
                </a:lnTo>
                <a:lnTo>
                  <a:pt x="643466" y="491066"/>
                </a:lnTo>
                <a:lnTo>
                  <a:pt x="677333" y="491066"/>
                </a:lnTo>
                <a:lnTo>
                  <a:pt x="711200" y="491066"/>
                </a:lnTo>
                <a:lnTo>
                  <a:pt x="736600" y="491066"/>
                </a:lnTo>
                <a:lnTo>
                  <a:pt x="770466" y="491066"/>
                </a:lnTo>
                <a:lnTo>
                  <a:pt x="795866" y="482600"/>
                </a:lnTo>
                <a:lnTo>
                  <a:pt x="821266" y="482600"/>
                </a:lnTo>
                <a:lnTo>
                  <a:pt x="846666" y="474133"/>
                </a:lnTo>
                <a:lnTo>
                  <a:pt x="872066" y="474133"/>
                </a:lnTo>
                <a:lnTo>
                  <a:pt x="897466" y="474133"/>
                </a:lnTo>
                <a:lnTo>
                  <a:pt x="931333" y="465667"/>
                </a:lnTo>
                <a:lnTo>
                  <a:pt x="948266" y="465667"/>
                </a:lnTo>
                <a:lnTo>
                  <a:pt x="973666" y="465667"/>
                </a:lnTo>
                <a:lnTo>
                  <a:pt x="999066" y="457199"/>
                </a:lnTo>
                <a:lnTo>
                  <a:pt x="1024466" y="457199"/>
                </a:lnTo>
                <a:lnTo>
                  <a:pt x="1049866" y="448733"/>
                </a:lnTo>
                <a:lnTo>
                  <a:pt x="1066800" y="448733"/>
                </a:lnTo>
                <a:lnTo>
                  <a:pt x="1083733" y="440266"/>
                </a:lnTo>
                <a:lnTo>
                  <a:pt x="1100666" y="431800"/>
                </a:lnTo>
                <a:lnTo>
                  <a:pt x="1117600" y="431800"/>
                </a:lnTo>
                <a:lnTo>
                  <a:pt x="1134533" y="423333"/>
                </a:lnTo>
                <a:lnTo>
                  <a:pt x="1151466" y="414866"/>
                </a:lnTo>
                <a:lnTo>
                  <a:pt x="1159933" y="406400"/>
                </a:lnTo>
                <a:lnTo>
                  <a:pt x="1168400" y="397933"/>
                </a:lnTo>
                <a:lnTo>
                  <a:pt x="1176866" y="389467"/>
                </a:lnTo>
                <a:lnTo>
                  <a:pt x="1185333" y="380999"/>
                </a:lnTo>
                <a:lnTo>
                  <a:pt x="1193800" y="380999"/>
                </a:lnTo>
                <a:lnTo>
                  <a:pt x="1193800" y="372533"/>
                </a:lnTo>
                <a:lnTo>
                  <a:pt x="1202266" y="355600"/>
                </a:lnTo>
                <a:lnTo>
                  <a:pt x="1202266" y="347133"/>
                </a:lnTo>
                <a:lnTo>
                  <a:pt x="1193800" y="338666"/>
                </a:lnTo>
                <a:lnTo>
                  <a:pt x="1193800" y="321733"/>
                </a:lnTo>
                <a:lnTo>
                  <a:pt x="1185333" y="304799"/>
                </a:lnTo>
                <a:lnTo>
                  <a:pt x="1176866" y="296333"/>
                </a:lnTo>
                <a:lnTo>
                  <a:pt x="1168400" y="279400"/>
                </a:lnTo>
                <a:lnTo>
                  <a:pt x="1159933" y="270933"/>
                </a:lnTo>
                <a:lnTo>
                  <a:pt x="1151466" y="254000"/>
                </a:lnTo>
                <a:lnTo>
                  <a:pt x="1134533" y="237067"/>
                </a:lnTo>
                <a:lnTo>
                  <a:pt x="1117600" y="228599"/>
                </a:lnTo>
                <a:lnTo>
                  <a:pt x="1109133" y="220133"/>
                </a:lnTo>
                <a:lnTo>
                  <a:pt x="1092200" y="203200"/>
                </a:lnTo>
                <a:lnTo>
                  <a:pt x="1066800" y="203200"/>
                </a:lnTo>
                <a:lnTo>
                  <a:pt x="1049866" y="186266"/>
                </a:lnTo>
                <a:lnTo>
                  <a:pt x="1032933" y="177800"/>
                </a:lnTo>
                <a:lnTo>
                  <a:pt x="1016000" y="169333"/>
                </a:lnTo>
                <a:lnTo>
                  <a:pt x="999066" y="169333"/>
                </a:lnTo>
                <a:lnTo>
                  <a:pt x="973666" y="160867"/>
                </a:lnTo>
                <a:lnTo>
                  <a:pt x="956733" y="152399"/>
                </a:lnTo>
                <a:lnTo>
                  <a:pt x="939800" y="143933"/>
                </a:lnTo>
                <a:lnTo>
                  <a:pt x="914400" y="135466"/>
                </a:lnTo>
                <a:lnTo>
                  <a:pt x="897466" y="135466"/>
                </a:lnTo>
                <a:lnTo>
                  <a:pt x="872066" y="127000"/>
                </a:lnTo>
                <a:lnTo>
                  <a:pt x="855133" y="118533"/>
                </a:lnTo>
                <a:lnTo>
                  <a:pt x="838200" y="110066"/>
                </a:lnTo>
                <a:lnTo>
                  <a:pt x="812800" y="110066"/>
                </a:lnTo>
                <a:lnTo>
                  <a:pt x="795866" y="101600"/>
                </a:lnTo>
                <a:lnTo>
                  <a:pt x="770466" y="93133"/>
                </a:lnTo>
                <a:lnTo>
                  <a:pt x="745066" y="93133"/>
                </a:lnTo>
                <a:lnTo>
                  <a:pt x="728133" y="84666"/>
                </a:lnTo>
                <a:lnTo>
                  <a:pt x="711200" y="84666"/>
                </a:lnTo>
                <a:lnTo>
                  <a:pt x="685800" y="76200"/>
                </a:lnTo>
                <a:lnTo>
                  <a:pt x="668866" y="76200"/>
                </a:lnTo>
                <a:lnTo>
                  <a:pt x="651933" y="67733"/>
                </a:lnTo>
                <a:lnTo>
                  <a:pt x="626533" y="67733"/>
                </a:lnTo>
                <a:lnTo>
                  <a:pt x="609600" y="59266"/>
                </a:lnTo>
                <a:lnTo>
                  <a:pt x="592666" y="59266"/>
                </a:lnTo>
                <a:lnTo>
                  <a:pt x="575733" y="50800"/>
                </a:lnTo>
                <a:lnTo>
                  <a:pt x="558800" y="50800"/>
                </a:lnTo>
                <a:lnTo>
                  <a:pt x="541866" y="42333"/>
                </a:lnTo>
                <a:lnTo>
                  <a:pt x="524933" y="33866"/>
                </a:lnTo>
                <a:lnTo>
                  <a:pt x="499533" y="25400"/>
                </a:lnTo>
                <a:lnTo>
                  <a:pt x="482600" y="25400"/>
                </a:lnTo>
                <a:lnTo>
                  <a:pt x="465666" y="16933"/>
                </a:lnTo>
                <a:lnTo>
                  <a:pt x="448733" y="16933"/>
                </a:lnTo>
                <a:lnTo>
                  <a:pt x="423333" y="16933"/>
                </a:lnTo>
                <a:lnTo>
                  <a:pt x="406400" y="16933"/>
                </a:lnTo>
                <a:lnTo>
                  <a:pt x="389466" y="16933"/>
                </a:lnTo>
                <a:lnTo>
                  <a:pt x="372533" y="8466"/>
                </a:lnTo>
                <a:lnTo>
                  <a:pt x="372533" y="8466"/>
                </a:lnTo>
                <a:lnTo>
                  <a:pt x="355600" y="0"/>
                </a:lnTo>
                <a:lnTo>
                  <a:pt x="355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6443133" y="2607733"/>
            <a:ext cx="296334" cy="169335"/>
          </a:xfrm>
          <a:custGeom>
            <a:avLst/>
            <a:gdLst/>
            <a:ahLst/>
            <a:cxnLst/>
            <a:rect l="0" t="0" r="0" b="0"/>
            <a:pathLst>
              <a:path w="296334" h="169335">
                <a:moveTo>
                  <a:pt x="0" y="42334"/>
                </a:move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16934" y="25400"/>
                </a:lnTo>
                <a:lnTo>
                  <a:pt x="16934" y="33867"/>
                </a:lnTo>
                <a:lnTo>
                  <a:pt x="16934" y="50800"/>
                </a:lnTo>
                <a:lnTo>
                  <a:pt x="16934" y="59267"/>
                </a:lnTo>
                <a:lnTo>
                  <a:pt x="8467" y="76200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0067"/>
                </a:lnTo>
                <a:lnTo>
                  <a:pt x="8467" y="118534"/>
                </a:lnTo>
                <a:lnTo>
                  <a:pt x="8467" y="127000"/>
                </a:lnTo>
                <a:lnTo>
                  <a:pt x="16934" y="143934"/>
                </a:lnTo>
                <a:lnTo>
                  <a:pt x="16934" y="152400"/>
                </a:lnTo>
                <a:lnTo>
                  <a:pt x="16934" y="152400"/>
                </a:lnTo>
                <a:lnTo>
                  <a:pt x="25400" y="160867"/>
                </a:lnTo>
                <a:lnTo>
                  <a:pt x="25400" y="160867"/>
                </a:lnTo>
                <a:lnTo>
                  <a:pt x="33867" y="169334"/>
                </a:lnTo>
                <a:lnTo>
                  <a:pt x="42334" y="169334"/>
                </a:lnTo>
                <a:lnTo>
                  <a:pt x="59267" y="169334"/>
                </a:lnTo>
                <a:lnTo>
                  <a:pt x="67733" y="169334"/>
                </a:lnTo>
                <a:lnTo>
                  <a:pt x="84667" y="169334"/>
                </a:lnTo>
                <a:lnTo>
                  <a:pt x="101600" y="169334"/>
                </a:lnTo>
                <a:lnTo>
                  <a:pt x="118534" y="169334"/>
                </a:lnTo>
                <a:lnTo>
                  <a:pt x="135467" y="169334"/>
                </a:lnTo>
                <a:lnTo>
                  <a:pt x="152401" y="169334"/>
                </a:lnTo>
                <a:lnTo>
                  <a:pt x="169334" y="169334"/>
                </a:lnTo>
                <a:lnTo>
                  <a:pt x="186267" y="160867"/>
                </a:lnTo>
                <a:lnTo>
                  <a:pt x="203200" y="160867"/>
                </a:lnTo>
                <a:lnTo>
                  <a:pt x="220133" y="160867"/>
                </a:lnTo>
                <a:lnTo>
                  <a:pt x="237067" y="160867"/>
                </a:lnTo>
                <a:lnTo>
                  <a:pt x="245534" y="160867"/>
                </a:lnTo>
                <a:lnTo>
                  <a:pt x="262467" y="169334"/>
                </a:lnTo>
                <a:lnTo>
                  <a:pt x="270934" y="169334"/>
                </a:lnTo>
                <a:lnTo>
                  <a:pt x="279400" y="169334"/>
                </a:lnTo>
                <a:lnTo>
                  <a:pt x="279400" y="169334"/>
                </a:lnTo>
                <a:lnTo>
                  <a:pt x="287867" y="169334"/>
                </a:lnTo>
                <a:lnTo>
                  <a:pt x="287867" y="169334"/>
                </a:lnTo>
                <a:lnTo>
                  <a:pt x="296333" y="169334"/>
                </a:lnTo>
                <a:lnTo>
                  <a:pt x="296333" y="169334"/>
                </a:lnTo>
                <a:lnTo>
                  <a:pt x="296333" y="160867"/>
                </a:lnTo>
                <a:lnTo>
                  <a:pt x="296333" y="160867"/>
                </a:lnTo>
                <a:lnTo>
                  <a:pt x="287867" y="152400"/>
                </a:lnTo>
                <a:lnTo>
                  <a:pt x="287867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6620933" y="2599267"/>
            <a:ext cx="33868" cy="279401"/>
          </a:xfrm>
          <a:custGeom>
            <a:avLst/>
            <a:gdLst/>
            <a:ahLst/>
            <a:cxnLst/>
            <a:rect l="0" t="0" r="0" b="0"/>
            <a:pathLst>
              <a:path w="33868" h="2794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84666"/>
                </a:lnTo>
                <a:lnTo>
                  <a:pt x="0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6"/>
                </a:lnTo>
                <a:lnTo>
                  <a:pt x="8467" y="177800"/>
                </a:lnTo>
                <a:lnTo>
                  <a:pt x="8467" y="194733"/>
                </a:lnTo>
                <a:lnTo>
                  <a:pt x="8467" y="203200"/>
                </a:lnTo>
                <a:lnTo>
                  <a:pt x="16934" y="220133"/>
                </a:lnTo>
                <a:lnTo>
                  <a:pt x="16934" y="228600"/>
                </a:lnTo>
                <a:lnTo>
                  <a:pt x="25400" y="245533"/>
                </a:lnTo>
                <a:lnTo>
                  <a:pt x="25400" y="254000"/>
                </a:lnTo>
                <a:lnTo>
                  <a:pt x="25400" y="262466"/>
                </a:lnTo>
                <a:lnTo>
                  <a:pt x="25400" y="262466"/>
                </a:lnTo>
                <a:lnTo>
                  <a:pt x="33867" y="270933"/>
                </a:lnTo>
                <a:lnTo>
                  <a:pt x="33867" y="279400"/>
                </a:lnTo>
                <a:lnTo>
                  <a:pt x="33867" y="279400"/>
                </a:lnTo>
                <a:lnTo>
                  <a:pt x="33867" y="279400"/>
                </a:lnTo>
                <a:lnTo>
                  <a:pt x="33867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6350000" y="2971800"/>
            <a:ext cx="635001" cy="16934"/>
          </a:xfrm>
          <a:custGeom>
            <a:avLst/>
            <a:gdLst/>
            <a:ahLst/>
            <a:cxnLst/>
            <a:rect l="0" t="0" r="0" b="0"/>
            <a:pathLst>
              <a:path w="635001" h="16934">
                <a:moveTo>
                  <a:pt x="0" y="8467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42333" y="16933"/>
                </a:lnTo>
                <a:lnTo>
                  <a:pt x="50800" y="16933"/>
                </a:lnTo>
                <a:lnTo>
                  <a:pt x="59267" y="16933"/>
                </a:lnTo>
                <a:lnTo>
                  <a:pt x="76200" y="16933"/>
                </a:lnTo>
                <a:lnTo>
                  <a:pt x="84667" y="16933"/>
                </a:lnTo>
                <a:lnTo>
                  <a:pt x="101600" y="16933"/>
                </a:lnTo>
                <a:lnTo>
                  <a:pt x="110067" y="16933"/>
                </a:lnTo>
                <a:lnTo>
                  <a:pt x="127000" y="16933"/>
                </a:lnTo>
                <a:lnTo>
                  <a:pt x="143933" y="16933"/>
                </a:lnTo>
                <a:lnTo>
                  <a:pt x="160866" y="16933"/>
                </a:lnTo>
                <a:lnTo>
                  <a:pt x="177800" y="16933"/>
                </a:lnTo>
                <a:lnTo>
                  <a:pt x="194733" y="16933"/>
                </a:lnTo>
                <a:lnTo>
                  <a:pt x="211667" y="16933"/>
                </a:lnTo>
                <a:lnTo>
                  <a:pt x="228600" y="16933"/>
                </a:lnTo>
                <a:lnTo>
                  <a:pt x="245534" y="16933"/>
                </a:lnTo>
                <a:lnTo>
                  <a:pt x="270933" y="16933"/>
                </a:lnTo>
                <a:lnTo>
                  <a:pt x="287867" y="8467"/>
                </a:lnTo>
                <a:lnTo>
                  <a:pt x="304800" y="8467"/>
                </a:lnTo>
                <a:lnTo>
                  <a:pt x="321734" y="8467"/>
                </a:lnTo>
                <a:lnTo>
                  <a:pt x="338667" y="8467"/>
                </a:lnTo>
                <a:lnTo>
                  <a:pt x="364067" y="8467"/>
                </a:lnTo>
                <a:lnTo>
                  <a:pt x="381000" y="8467"/>
                </a:lnTo>
                <a:lnTo>
                  <a:pt x="389466" y="8467"/>
                </a:lnTo>
                <a:lnTo>
                  <a:pt x="414867" y="8467"/>
                </a:lnTo>
                <a:lnTo>
                  <a:pt x="431800" y="8467"/>
                </a:lnTo>
                <a:lnTo>
                  <a:pt x="448733" y="8467"/>
                </a:lnTo>
                <a:lnTo>
                  <a:pt x="465666" y="8467"/>
                </a:lnTo>
                <a:lnTo>
                  <a:pt x="482600" y="8467"/>
                </a:lnTo>
                <a:lnTo>
                  <a:pt x="508000" y="8467"/>
                </a:lnTo>
                <a:lnTo>
                  <a:pt x="524933" y="8467"/>
                </a:lnTo>
                <a:lnTo>
                  <a:pt x="541866" y="8467"/>
                </a:lnTo>
                <a:lnTo>
                  <a:pt x="550334" y="8467"/>
                </a:lnTo>
                <a:lnTo>
                  <a:pt x="567267" y="8467"/>
                </a:lnTo>
                <a:lnTo>
                  <a:pt x="575733" y="8467"/>
                </a:lnTo>
                <a:lnTo>
                  <a:pt x="592667" y="0"/>
                </a:lnTo>
                <a:lnTo>
                  <a:pt x="601133" y="0"/>
                </a:lnTo>
                <a:lnTo>
                  <a:pt x="609600" y="0"/>
                </a:lnTo>
                <a:lnTo>
                  <a:pt x="618066" y="0"/>
                </a:lnTo>
                <a:lnTo>
                  <a:pt x="626534" y="0"/>
                </a:lnTo>
                <a:lnTo>
                  <a:pt x="635000" y="0"/>
                </a:lnTo>
                <a:lnTo>
                  <a:pt x="635000" y="0"/>
                </a:lnTo>
                <a:lnTo>
                  <a:pt x="635000" y="0"/>
                </a:lnTo>
                <a:lnTo>
                  <a:pt x="6350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6510866" y="3090333"/>
            <a:ext cx="33868" cy="245535"/>
          </a:xfrm>
          <a:custGeom>
            <a:avLst/>
            <a:gdLst/>
            <a:ahLst/>
            <a:cxnLst/>
            <a:rect l="0" t="0" r="0" b="0"/>
            <a:pathLst>
              <a:path w="33868" h="245535">
                <a:moveTo>
                  <a:pt x="8468" y="0"/>
                </a:moveTo>
                <a:lnTo>
                  <a:pt x="8468" y="0"/>
                </a:lnTo>
                <a:lnTo>
                  <a:pt x="8468" y="8467"/>
                </a:lnTo>
                <a:lnTo>
                  <a:pt x="8468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42334"/>
                </a:lnTo>
                <a:lnTo>
                  <a:pt x="0" y="50800"/>
                </a:lnTo>
                <a:lnTo>
                  <a:pt x="0" y="67734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4"/>
                </a:lnTo>
                <a:lnTo>
                  <a:pt x="8468" y="160867"/>
                </a:lnTo>
                <a:lnTo>
                  <a:pt x="8468" y="177800"/>
                </a:lnTo>
                <a:lnTo>
                  <a:pt x="8468" y="194734"/>
                </a:lnTo>
                <a:lnTo>
                  <a:pt x="8468" y="211667"/>
                </a:lnTo>
                <a:lnTo>
                  <a:pt x="16934" y="220134"/>
                </a:lnTo>
                <a:lnTo>
                  <a:pt x="16934" y="228600"/>
                </a:lnTo>
                <a:lnTo>
                  <a:pt x="25401" y="237067"/>
                </a:lnTo>
                <a:lnTo>
                  <a:pt x="25401" y="245534"/>
                </a:lnTo>
                <a:lnTo>
                  <a:pt x="25401" y="245534"/>
                </a:lnTo>
                <a:lnTo>
                  <a:pt x="25401" y="245534"/>
                </a:lnTo>
                <a:lnTo>
                  <a:pt x="25401" y="237067"/>
                </a:lnTo>
                <a:lnTo>
                  <a:pt x="33867" y="228600"/>
                </a:lnTo>
                <a:lnTo>
                  <a:pt x="33867" y="228600"/>
                </a:lnTo>
                <a:lnTo>
                  <a:pt x="33867" y="211667"/>
                </a:lnTo>
                <a:lnTo>
                  <a:pt x="33867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6612467" y="3081867"/>
            <a:ext cx="211668" cy="254001"/>
          </a:xfrm>
          <a:custGeom>
            <a:avLst/>
            <a:gdLst/>
            <a:ahLst/>
            <a:cxnLst/>
            <a:rect l="0" t="0" r="0" b="0"/>
            <a:pathLst>
              <a:path w="211668" h="254001">
                <a:moveTo>
                  <a:pt x="0" y="25400"/>
                </a:move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0"/>
                </a:lnTo>
                <a:lnTo>
                  <a:pt x="50799" y="0"/>
                </a:lnTo>
                <a:lnTo>
                  <a:pt x="59267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6" y="8466"/>
                </a:lnTo>
                <a:lnTo>
                  <a:pt x="118533" y="8466"/>
                </a:lnTo>
                <a:lnTo>
                  <a:pt x="126999" y="16933"/>
                </a:lnTo>
                <a:lnTo>
                  <a:pt x="126999" y="33866"/>
                </a:lnTo>
                <a:lnTo>
                  <a:pt x="143933" y="42333"/>
                </a:lnTo>
                <a:lnTo>
                  <a:pt x="152400" y="59266"/>
                </a:lnTo>
                <a:lnTo>
                  <a:pt x="160866" y="76200"/>
                </a:lnTo>
                <a:lnTo>
                  <a:pt x="160866" y="93133"/>
                </a:lnTo>
                <a:lnTo>
                  <a:pt x="169333" y="110066"/>
                </a:lnTo>
                <a:lnTo>
                  <a:pt x="169333" y="127000"/>
                </a:lnTo>
                <a:lnTo>
                  <a:pt x="160866" y="143933"/>
                </a:lnTo>
                <a:lnTo>
                  <a:pt x="160866" y="160866"/>
                </a:lnTo>
                <a:lnTo>
                  <a:pt x="152400" y="169333"/>
                </a:lnTo>
                <a:lnTo>
                  <a:pt x="143933" y="186266"/>
                </a:lnTo>
                <a:lnTo>
                  <a:pt x="135467" y="194733"/>
                </a:lnTo>
                <a:lnTo>
                  <a:pt x="126999" y="203200"/>
                </a:lnTo>
                <a:lnTo>
                  <a:pt x="118533" y="220133"/>
                </a:lnTo>
                <a:lnTo>
                  <a:pt x="110066" y="220133"/>
                </a:lnTo>
                <a:lnTo>
                  <a:pt x="93133" y="228600"/>
                </a:lnTo>
                <a:lnTo>
                  <a:pt x="84666" y="237066"/>
                </a:lnTo>
                <a:lnTo>
                  <a:pt x="76200" y="237066"/>
                </a:lnTo>
                <a:lnTo>
                  <a:pt x="59267" y="237066"/>
                </a:lnTo>
                <a:lnTo>
                  <a:pt x="59267" y="237066"/>
                </a:lnTo>
                <a:lnTo>
                  <a:pt x="50799" y="237066"/>
                </a:lnTo>
                <a:lnTo>
                  <a:pt x="42333" y="228600"/>
                </a:lnTo>
                <a:lnTo>
                  <a:pt x="42333" y="220133"/>
                </a:lnTo>
                <a:lnTo>
                  <a:pt x="42333" y="220133"/>
                </a:lnTo>
                <a:lnTo>
                  <a:pt x="33866" y="203200"/>
                </a:lnTo>
                <a:lnTo>
                  <a:pt x="33866" y="203200"/>
                </a:lnTo>
                <a:lnTo>
                  <a:pt x="42333" y="194733"/>
                </a:lnTo>
                <a:lnTo>
                  <a:pt x="42333" y="186266"/>
                </a:lnTo>
                <a:lnTo>
                  <a:pt x="42333" y="177800"/>
                </a:lnTo>
                <a:lnTo>
                  <a:pt x="50799" y="177800"/>
                </a:lnTo>
                <a:lnTo>
                  <a:pt x="59267" y="169333"/>
                </a:lnTo>
                <a:lnTo>
                  <a:pt x="59267" y="169333"/>
                </a:lnTo>
                <a:lnTo>
                  <a:pt x="67733" y="160866"/>
                </a:lnTo>
                <a:lnTo>
                  <a:pt x="84666" y="160866"/>
                </a:lnTo>
                <a:lnTo>
                  <a:pt x="93133" y="160866"/>
                </a:lnTo>
                <a:lnTo>
                  <a:pt x="110066" y="160866"/>
                </a:lnTo>
                <a:lnTo>
                  <a:pt x="118533" y="169333"/>
                </a:lnTo>
                <a:lnTo>
                  <a:pt x="126999" y="169333"/>
                </a:lnTo>
                <a:lnTo>
                  <a:pt x="143933" y="177800"/>
                </a:lnTo>
                <a:lnTo>
                  <a:pt x="152400" y="186266"/>
                </a:lnTo>
                <a:lnTo>
                  <a:pt x="160866" y="194733"/>
                </a:lnTo>
                <a:lnTo>
                  <a:pt x="169333" y="203200"/>
                </a:lnTo>
                <a:lnTo>
                  <a:pt x="177800" y="211666"/>
                </a:lnTo>
                <a:lnTo>
                  <a:pt x="186266" y="220133"/>
                </a:lnTo>
                <a:lnTo>
                  <a:pt x="194733" y="228600"/>
                </a:lnTo>
                <a:lnTo>
                  <a:pt x="203199" y="237066"/>
                </a:lnTo>
                <a:lnTo>
                  <a:pt x="203199" y="237066"/>
                </a:lnTo>
                <a:lnTo>
                  <a:pt x="211667" y="245533"/>
                </a:lnTo>
                <a:lnTo>
                  <a:pt x="211667" y="245533"/>
                </a:lnTo>
                <a:lnTo>
                  <a:pt x="211667" y="254000"/>
                </a:lnTo>
                <a:lnTo>
                  <a:pt x="203199" y="254000"/>
                </a:lnTo>
                <a:lnTo>
                  <a:pt x="203199" y="254000"/>
                </a:lnTo>
                <a:lnTo>
                  <a:pt x="203199" y="254000"/>
                </a:lnTo>
                <a:lnTo>
                  <a:pt x="203199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7120466" y="2937933"/>
            <a:ext cx="16935" cy="16935"/>
          </a:xfrm>
          <a:custGeom>
            <a:avLst/>
            <a:gdLst/>
            <a:ahLst/>
            <a:cxnLst/>
            <a:rect l="0" t="0" r="0" b="0"/>
            <a:pathLst>
              <a:path w="16935" h="16935">
                <a:moveTo>
                  <a:pt x="8468" y="0"/>
                </a:move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16934" y="8467"/>
                </a:lnTo>
                <a:lnTo>
                  <a:pt x="16934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7391400" y="2599267"/>
            <a:ext cx="211668" cy="270934"/>
          </a:xfrm>
          <a:custGeom>
            <a:avLst/>
            <a:gdLst/>
            <a:ahLst/>
            <a:cxnLst/>
            <a:rect l="0" t="0" r="0" b="0"/>
            <a:pathLst>
              <a:path w="211668" h="270934">
                <a:moveTo>
                  <a:pt x="211667" y="0"/>
                </a:moveTo>
                <a:lnTo>
                  <a:pt x="211667" y="0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0"/>
                </a:lnTo>
                <a:lnTo>
                  <a:pt x="203200" y="8466"/>
                </a:lnTo>
                <a:lnTo>
                  <a:pt x="203200" y="8466"/>
                </a:lnTo>
                <a:lnTo>
                  <a:pt x="194734" y="16933"/>
                </a:lnTo>
                <a:lnTo>
                  <a:pt x="186266" y="25400"/>
                </a:lnTo>
                <a:lnTo>
                  <a:pt x="177800" y="33866"/>
                </a:lnTo>
                <a:lnTo>
                  <a:pt x="169333" y="50800"/>
                </a:lnTo>
                <a:lnTo>
                  <a:pt x="152400" y="59266"/>
                </a:lnTo>
                <a:lnTo>
                  <a:pt x="143933" y="76200"/>
                </a:lnTo>
                <a:lnTo>
                  <a:pt x="127000" y="93133"/>
                </a:lnTo>
                <a:lnTo>
                  <a:pt x="110066" y="110066"/>
                </a:lnTo>
                <a:lnTo>
                  <a:pt x="101600" y="127000"/>
                </a:lnTo>
                <a:lnTo>
                  <a:pt x="84667" y="143933"/>
                </a:lnTo>
                <a:lnTo>
                  <a:pt x="76200" y="160866"/>
                </a:lnTo>
                <a:lnTo>
                  <a:pt x="59267" y="177800"/>
                </a:lnTo>
                <a:lnTo>
                  <a:pt x="50800" y="194733"/>
                </a:lnTo>
                <a:lnTo>
                  <a:pt x="42334" y="211666"/>
                </a:lnTo>
                <a:lnTo>
                  <a:pt x="33866" y="228600"/>
                </a:lnTo>
                <a:lnTo>
                  <a:pt x="25400" y="237066"/>
                </a:lnTo>
                <a:lnTo>
                  <a:pt x="16933" y="245533"/>
                </a:lnTo>
                <a:lnTo>
                  <a:pt x="16933" y="254000"/>
                </a:lnTo>
                <a:lnTo>
                  <a:pt x="8467" y="262466"/>
                </a:lnTo>
                <a:lnTo>
                  <a:pt x="8467" y="270933"/>
                </a:lnTo>
                <a:lnTo>
                  <a:pt x="8467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7391400" y="2641600"/>
            <a:ext cx="160868" cy="220134"/>
          </a:xfrm>
          <a:custGeom>
            <a:avLst/>
            <a:gdLst/>
            <a:ahLst/>
            <a:cxnLst/>
            <a:rect l="0" t="0" r="0" b="0"/>
            <a:pathLst>
              <a:path w="160868" h="2201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16933"/>
                </a:lnTo>
                <a:lnTo>
                  <a:pt x="33866" y="25400"/>
                </a:lnTo>
                <a:lnTo>
                  <a:pt x="42334" y="33867"/>
                </a:lnTo>
                <a:lnTo>
                  <a:pt x="50800" y="42333"/>
                </a:lnTo>
                <a:lnTo>
                  <a:pt x="59267" y="59267"/>
                </a:lnTo>
                <a:lnTo>
                  <a:pt x="67733" y="76200"/>
                </a:lnTo>
                <a:lnTo>
                  <a:pt x="76200" y="93133"/>
                </a:lnTo>
                <a:lnTo>
                  <a:pt x="84667" y="101600"/>
                </a:lnTo>
                <a:lnTo>
                  <a:pt x="93133" y="118533"/>
                </a:lnTo>
                <a:lnTo>
                  <a:pt x="110066" y="135467"/>
                </a:lnTo>
                <a:lnTo>
                  <a:pt x="110066" y="152400"/>
                </a:lnTo>
                <a:lnTo>
                  <a:pt x="127000" y="160867"/>
                </a:lnTo>
                <a:lnTo>
                  <a:pt x="127000" y="177800"/>
                </a:lnTo>
                <a:lnTo>
                  <a:pt x="135467" y="186267"/>
                </a:lnTo>
                <a:lnTo>
                  <a:pt x="143933" y="203200"/>
                </a:lnTo>
                <a:lnTo>
                  <a:pt x="143933" y="203200"/>
                </a:lnTo>
                <a:lnTo>
                  <a:pt x="152400" y="211667"/>
                </a:lnTo>
                <a:lnTo>
                  <a:pt x="152400" y="211667"/>
                </a:lnTo>
                <a:lnTo>
                  <a:pt x="160867" y="220133"/>
                </a:lnTo>
                <a:lnTo>
                  <a:pt x="160867" y="211667"/>
                </a:lnTo>
                <a:lnTo>
                  <a:pt x="160867" y="211667"/>
                </a:lnTo>
                <a:lnTo>
                  <a:pt x="160867" y="211667"/>
                </a:lnTo>
                <a:lnTo>
                  <a:pt x="160867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7653866" y="2455333"/>
            <a:ext cx="177802" cy="203201"/>
          </a:xfrm>
          <a:custGeom>
            <a:avLst/>
            <a:gdLst/>
            <a:ahLst/>
            <a:cxnLst/>
            <a:rect l="0" t="0" r="0" b="0"/>
            <a:pathLst>
              <a:path w="177802" h="203201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8468" y="33867"/>
                </a:lnTo>
                <a:lnTo>
                  <a:pt x="8468" y="25400"/>
                </a:lnTo>
                <a:lnTo>
                  <a:pt x="16934" y="25400"/>
                </a:lnTo>
                <a:lnTo>
                  <a:pt x="25401" y="16934"/>
                </a:lnTo>
                <a:lnTo>
                  <a:pt x="33867" y="16934"/>
                </a:lnTo>
                <a:lnTo>
                  <a:pt x="42334" y="8467"/>
                </a:lnTo>
                <a:lnTo>
                  <a:pt x="50801" y="8467"/>
                </a:lnTo>
                <a:lnTo>
                  <a:pt x="59267" y="0"/>
                </a:lnTo>
                <a:lnTo>
                  <a:pt x="76200" y="8467"/>
                </a:lnTo>
                <a:lnTo>
                  <a:pt x="84668" y="8467"/>
                </a:lnTo>
                <a:lnTo>
                  <a:pt x="93134" y="16934"/>
                </a:lnTo>
                <a:lnTo>
                  <a:pt x="93134" y="25400"/>
                </a:lnTo>
                <a:lnTo>
                  <a:pt x="101601" y="33867"/>
                </a:lnTo>
                <a:lnTo>
                  <a:pt x="101601" y="42334"/>
                </a:lnTo>
                <a:lnTo>
                  <a:pt x="101601" y="50800"/>
                </a:lnTo>
                <a:lnTo>
                  <a:pt x="93134" y="59267"/>
                </a:lnTo>
                <a:lnTo>
                  <a:pt x="93134" y="67734"/>
                </a:lnTo>
                <a:lnTo>
                  <a:pt x="84668" y="76200"/>
                </a:lnTo>
                <a:lnTo>
                  <a:pt x="76200" y="93134"/>
                </a:lnTo>
                <a:lnTo>
                  <a:pt x="67734" y="93134"/>
                </a:lnTo>
                <a:lnTo>
                  <a:pt x="59267" y="101600"/>
                </a:lnTo>
                <a:lnTo>
                  <a:pt x="59267" y="101600"/>
                </a:lnTo>
                <a:lnTo>
                  <a:pt x="50801" y="101600"/>
                </a:lnTo>
                <a:lnTo>
                  <a:pt x="50801" y="110067"/>
                </a:lnTo>
                <a:lnTo>
                  <a:pt x="50801" y="110067"/>
                </a:lnTo>
                <a:lnTo>
                  <a:pt x="50801" y="101600"/>
                </a:lnTo>
                <a:lnTo>
                  <a:pt x="50801" y="101600"/>
                </a:lnTo>
                <a:lnTo>
                  <a:pt x="59267" y="101600"/>
                </a:lnTo>
                <a:lnTo>
                  <a:pt x="67734" y="93134"/>
                </a:lnTo>
                <a:lnTo>
                  <a:pt x="76200" y="93134"/>
                </a:lnTo>
                <a:lnTo>
                  <a:pt x="84668" y="93134"/>
                </a:lnTo>
                <a:lnTo>
                  <a:pt x="101601" y="93134"/>
                </a:lnTo>
                <a:lnTo>
                  <a:pt x="110067" y="93134"/>
                </a:lnTo>
                <a:lnTo>
                  <a:pt x="127001" y="93134"/>
                </a:lnTo>
                <a:lnTo>
                  <a:pt x="135467" y="101600"/>
                </a:lnTo>
                <a:lnTo>
                  <a:pt x="152400" y="110067"/>
                </a:lnTo>
                <a:lnTo>
                  <a:pt x="160868" y="110067"/>
                </a:lnTo>
                <a:lnTo>
                  <a:pt x="169334" y="118534"/>
                </a:lnTo>
                <a:lnTo>
                  <a:pt x="169334" y="127000"/>
                </a:lnTo>
                <a:lnTo>
                  <a:pt x="177801" y="143934"/>
                </a:lnTo>
                <a:lnTo>
                  <a:pt x="177801" y="152400"/>
                </a:lnTo>
                <a:lnTo>
                  <a:pt x="169334" y="160867"/>
                </a:lnTo>
                <a:lnTo>
                  <a:pt x="160868" y="169334"/>
                </a:lnTo>
                <a:lnTo>
                  <a:pt x="160868" y="177800"/>
                </a:lnTo>
                <a:lnTo>
                  <a:pt x="143934" y="186267"/>
                </a:lnTo>
                <a:lnTo>
                  <a:pt x="135467" y="186267"/>
                </a:lnTo>
                <a:lnTo>
                  <a:pt x="118534" y="194734"/>
                </a:lnTo>
                <a:lnTo>
                  <a:pt x="110067" y="194734"/>
                </a:lnTo>
                <a:lnTo>
                  <a:pt x="101601" y="194734"/>
                </a:lnTo>
                <a:lnTo>
                  <a:pt x="93134" y="203200"/>
                </a:lnTo>
                <a:lnTo>
                  <a:pt x="84668" y="203200"/>
                </a:lnTo>
                <a:lnTo>
                  <a:pt x="76200" y="203200"/>
                </a:lnTo>
                <a:lnTo>
                  <a:pt x="67734" y="203200"/>
                </a:lnTo>
                <a:lnTo>
                  <a:pt x="67734" y="203200"/>
                </a:lnTo>
                <a:lnTo>
                  <a:pt x="59267" y="203200"/>
                </a:lnTo>
                <a:lnTo>
                  <a:pt x="59267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7272866" y="2963333"/>
            <a:ext cx="584202" cy="8468"/>
          </a:xfrm>
          <a:custGeom>
            <a:avLst/>
            <a:gdLst/>
            <a:ahLst/>
            <a:cxnLst/>
            <a:rect l="0" t="0" r="0" b="0"/>
            <a:pathLst>
              <a:path w="584202" h="8468">
                <a:moveTo>
                  <a:pt x="8468" y="0"/>
                </a:moveTo>
                <a:lnTo>
                  <a:pt x="8468" y="0"/>
                </a:lnTo>
                <a:lnTo>
                  <a:pt x="8468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16934" y="0"/>
                </a:lnTo>
                <a:lnTo>
                  <a:pt x="25401" y="0"/>
                </a:lnTo>
                <a:lnTo>
                  <a:pt x="33867" y="0"/>
                </a:lnTo>
                <a:lnTo>
                  <a:pt x="33867" y="0"/>
                </a:lnTo>
                <a:lnTo>
                  <a:pt x="50801" y="0"/>
                </a:lnTo>
                <a:lnTo>
                  <a:pt x="59267" y="0"/>
                </a:lnTo>
                <a:lnTo>
                  <a:pt x="67734" y="0"/>
                </a:lnTo>
                <a:lnTo>
                  <a:pt x="84668" y="0"/>
                </a:lnTo>
                <a:lnTo>
                  <a:pt x="101601" y="0"/>
                </a:lnTo>
                <a:lnTo>
                  <a:pt x="110067" y="0"/>
                </a:lnTo>
                <a:lnTo>
                  <a:pt x="135467" y="0"/>
                </a:lnTo>
                <a:lnTo>
                  <a:pt x="152400" y="0"/>
                </a:lnTo>
                <a:lnTo>
                  <a:pt x="169334" y="0"/>
                </a:lnTo>
                <a:lnTo>
                  <a:pt x="186267" y="0"/>
                </a:lnTo>
                <a:lnTo>
                  <a:pt x="203201" y="8467"/>
                </a:lnTo>
                <a:lnTo>
                  <a:pt x="220134" y="8467"/>
                </a:lnTo>
                <a:lnTo>
                  <a:pt x="237068" y="8467"/>
                </a:lnTo>
                <a:lnTo>
                  <a:pt x="262467" y="8467"/>
                </a:lnTo>
                <a:lnTo>
                  <a:pt x="279401" y="8467"/>
                </a:lnTo>
                <a:lnTo>
                  <a:pt x="304800" y="8467"/>
                </a:lnTo>
                <a:lnTo>
                  <a:pt x="321734" y="8467"/>
                </a:lnTo>
                <a:lnTo>
                  <a:pt x="347134" y="8467"/>
                </a:lnTo>
                <a:lnTo>
                  <a:pt x="364067" y="8467"/>
                </a:lnTo>
                <a:lnTo>
                  <a:pt x="381000" y="8467"/>
                </a:lnTo>
                <a:lnTo>
                  <a:pt x="406401" y="8467"/>
                </a:lnTo>
                <a:lnTo>
                  <a:pt x="423334" y="8467"/>
                </a:lnTo>
                <a:lnTo>
                  <a:pt x="440267" y="8467"/>
                </a:lnTo>
                <a:lnTo>
                  <a:pt x="457200" y="8467"/>
                </a:lnTo>
                <a:lnTo>
                  <a:pt x="474134" y="8467"/>
                </a:lnTo>
                <a:lnTo>
                  <a:pt x="491067" y="8467"/>
                </a:lnTo>
                <a:lnTo>
                  <a:pt x="508001" y="8467"/>
                </a:lnTo>
                <a:lnTo>
                  <a:pt x="524934" y="8467"/>
                </a:lnTo>
                <a:lnTo>
                  <a:pt x="533400" y="8467"/>
                </a:lnTo>
                <a:lnTo>
                  <a:pt x="541868" y="8467"/>
                </a:lnTo>
                <a:lnTo>
                  <a:pt x="558801" y="8467"/>
                </a:lnTo>
                <a:lnTo>
                  <a:pt x="567267" y="8467"/>
                </a:lnTo>
                <a:lnTo>
                  <a:pt x="575734" y="8467"/>
                </a:lnTo>
                <a:lnTo>
                  <a:pt x="575734" y="8467"/>
                </a:lnTo>
                <a:lnTo>
                  <a:pt x="584201" y="8467"/>
                </a:lnTo>
                <a:lnTo>
                  <a:pt x="584201" y="8467"/>
                </a:lnTo>
                <a:lnTo>
                  <a:pt x="584201" y="8467"/>
                </a:lnTo>
                <a:lnTo>
                  <a:pt x="575734" y="8467"/>
                </a:lnTo>
                <a:lnTo>
                  <a:pt x="575734" y="8467"/>
                </a:lnTo>
                <a:lnTo>
                  <a:pt x="575734" y="8467"/>
                </a:lnTo>
                <a:lnTo>
                  <a:pt x="575734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7450667" y="3056467"/>
            <a:ext cx="160867" cy="245534"/>
          </a:xfrm>
          <a:custGeom>
            <a:avLst/>
            <a:gdLst/>
            <a:ahLst/>
            <a:cxnLst/>
            <a:rect l="0" t="0" r="0" b="0"/>
            <a:pathLst>
              <a:path w="160867" h="245534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8466"/>
                </a:lnTo>
                <a:lnTo>
                  <a:pt x="152400" y="16933"/>
                </a:lnTo>
                <a:lnTo>
                  <a:pt x="143933" y="25400"/>
                </a:lnTo>
                <a:lnTo>
                  <a:pt x="135467" y="42333"/>
                </a:lnTo>
                <a:lnTo>
                  <a:pt x="126999" y="50800"/>
                </a:lnTo>
                <a:lnTo>
                  <a:pt x="118533" y="67733"/>
                </a:lnTo>
                <a:lnTo>
                  <a:pt x="101600" y="84666"/>
                </a:lnTo>
                <a:lnTo>
                  <a:pt x="93133" y="101600"/>
                </a:lnTo>
                <a:lnTo>
                  <a:pt x="84666" y="118533"/>
                </a:lnTo>
                <a:lnTo>
                  <a:pt x="67733" y="135466"/>
                </a:lnTo>
                <a:lnTo>
                  <a:pt x="59267" y="152400"/>
                </a:lnTo>
                <a:lnTo>
                  <a:pt x="42333" y="169333"/>
                </a:lnTo>
                <a:lnTo>
                  <a:pt x="33866" y="186266"/>
                </a:lnTo>
                <a:lnTo>
                  <a:pt x="25400" y="203200"/>
                </a:lnTo>
                <a:lnTo>
                  <a:pt x="25400" y="211666"/>
                </a:lnTo>
                <a:lnTo>
                  <a:pt x="16933" y="228600"/>
                </a:lnTo>
                <a:lnTo>
                  <a:pt x="16933" y="237066"/>
                </a:lnTo>
                <a:lnTo>
                  <a:pt x="8466" y="237066"/>
                </a:lnTo>
                <a:lnTo>
                  <a:pt x="8466" y="245533"/>
                </a:lnTo>
                <a:lnTo>
                  <a:pt x="8466" y="245533"/>
                </a:lnTo>
                <a:lnTo>
                  <a:pt x="8466" y="237066"/>
                </a:lnTo>
                <a:lnTo>
                  <a:pt x="0" y="237066"/>
                </a:lnTo>
                <a:lnTo>
                  <a:pt x="0" y="228600"/>
                </a:lnTo>
                <a:lnTo>
                  <a:pt x="0" y="220133"/>
                </a:lnTo>
                <a:lnTo>
                  <a:pt x="0" y="220133"/>
                </a:lnTo>
                <a:lnTo>
                  <a:pt x="0" y="211666"/>
                </a:lnTo>
                <a:lnTo>
                  <a:pt x="0" y="211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7450667" y="3090333"/>
            <a:ext cx="160867" cy="220135"/>
          </a:xfrm>
          <a:custGeom>
            <a:avLst/>
            <a:gdLst/>
            <a:ahLst/>
            <a:cxnLst/>
            <a:rect l="0" t="0" r="0" b="0"/>
            <a:pathLst>
              <a:path w="160867" h="220135">
                <a:moveTo>
                  <a:pt x="8466" y="50800"/>
                </a:moveTo>
                <a:lnTo>
                  <a:pt x="8466" y="42334"/>
                </a:lnTo>
                <a:lnTo>
                  <a:pt x="0" y="33867"/>
                </a:lnTo>
                <a:lnTo>
                  <a:pt x="0" y="25400"/>
                </a:lnTo>
                <a:lnTo>
                  <a:pt x="0" y="16934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16934"/>
                </a:lnTo>
                <a:lnTo>
                  <a:pt x="25400" y="25400"/>
                </a:lnTo>
                <a:lnTo>
                  <a:pt x="25400" y="33867"/>
                </a:lnTo>
                <a:lnTo>
                  <a:pt x="33866" y="42334"/>
                </a:lnTo>
                <a:lnTo>
                  <a:pt x="42333" y="59267"/>
                </a:lnTo>
                <a:lnTo>
                  <a:pt x="50799" y="67734"/>
                </a:lnTo>
                <a:lnTo>
                  <a:pt x="59267" y="76200"/>
                </a:lnTo>
                <a:lnTo>
                  <a:pt x="67733" y="93134"/>
                </a:lnTo>
                <a:lnTo>
                  <a:pt x="76200" y="101600"/>
                </a:lnTo>
                <a:lnTo>
                  <a:pt x="84666" y="118534"/>
                </a:lnTo>
                <a:lnTo>
                  <a:pt x="93133" y="127000"/>
                </a:lnTo>
                <a:lnTo>
                  <a:pt x="101600" y="143934"/>
                </a:lnTo>
                <a:lnTo>
                  <a:pt x="110066" y="152400"/>
                </a:lnTo>
                <a:lnTo>
                  <a:pt x="118533" y="160867"/>
                </a:lnTo>
                <a:lnTo>
                  <a:pt x="126999" y="169334"/>
                </a:lnTo>
                <a:lnTo>
                  <a:pt x="135467" y="177800"/>
                </a:lnTo>
                <a:lnTo>
                  <a:pt x="135467" y="186267"/>
                </a:lnTo>
                <a:lnTo>
                  <a:pt x="143933" y="194734"/>
                </a:lnTo>
                <a:lnTo>
                  <a:pt x="143933" y="203200"/>
                </a:lnTo>
                <a:lnTo>
                  <a:pt x="152400" y="203200"/>
                </a:lnTo>
                <a:lnTo>
                  <a:pt x="152400" y="211667"/>
                </a:lnTo>
                <a:lnTo>
                  <a:pt x="152400" y="211667"/>
                </a:lnTo>
                <a:lnTo>
                  <a:pt x="152400" y="211667"/>
                </a:lnTo>
                <a:lnTo>
                  <a:pt x="160866" y="211667"/>
                </a:lnTo>
                <a:lnTo>
                  <a:pt x="160866" y="220134"/>
                </a:lnTo>
                <a:lnTo>
                  <a:pt x="160866" y="220134"/>
                </a:lnTo>
                <a:lnTo>
                  <a:pt x="160866" y="220134"/>
                </a:lnTo>
                <a:lnTo>
                  <a:pt x="160866" y="220134"/>
                </a:lnTo>
                <a:lnTo>
                  <a:pt x="160866" y="220134"/>
                </a:lnTo>
                <a:lnTo>
                  <a:pt x="160866" y="220134"/>
                </a:lnTo>
                <a:lnTo>
                  <a:pt x="160866" y="220134"/>
                </a:lnTo>
                <a:lnTo>
                  <a:pt x="160866" y="220134"/>
                </a:lnTo>
                <a:lnTo>
                  <a:pt x="160866" y="220134"/>
                </a:lnTo>
                <a:lnTo>
                  <a:pt x="160866" y="220134"/>
                </a:lnTo>
                <a:lnTo>
                  <a:pt x="160866" y="220134"/>
                </a:lnTo>
                <a:lnTo>
                  <a:pt x="160866" y="220134"/>
                </a:lnTo>
                <a:lnTo>
                  <a:pt x="160866" y="220134"/>
                </a:lnTo>
                <a:lnTo>
                  <a:pt x="160866" y="211667"/>
                </a:lnTo>
                <a:lnTo>
                  <a:pt x="160866" y="211667"/>
                </a:lnTo>
                <a:lnTo>
                  <a:pt x="160866" y="203200"/>
                </a:lnTo>
                <a:lnTo>
                  <a:pt x="160866" y="203200"/>
                </a:lnTo>
                <a:lnTo>
                  <a:pt x="160866" y="203200"/>
                </a:lnTo>
                <a:lnTo>
                  <a:pt x="160866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8026400" y="2929467"/>
            <a:ext cx="1" cy="16934"/>
          </a:xfrm>
          <a:custGeom>
            <a:avLst/>
            <a:gdLst/>
            <a:ahLst/>
            <a:cxnLst/>
            <a:rect l="0" t="0" r="0" b="0"/>
            <a:pathLst>
              <a:path w="1" h="16934">
                <a:moveTo>
                  <a:pt x="0" y="8466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8246533" y="2463800"/>
            <a:ext cx="127001" cy="414868"/>
          </a:xfrm>
          <a:custGeom>
            <a:avLst/>
            <a:gdLst/>
            <a:ahLst/>
            <a:cxnLst/>
            <a:rect l="0" t="0" r="0" b="0"/>
            <a:pathLst>
              <a:path w="127001" h="414868">
                <a:moveTo>
                  <a:pt x="127000" y="0"/>
                </a:moveTo>
                <a:lnTo>
                  <a:pt x="127000" y="8467"/>
                </a:lnTo>
                <a:lnTo>
                  <a:pt x="127000" y="8467"/>
                </a:lnTo>
                <a:lnTo>
                  <a:pt x="118534" y="8467"/>
                </a:lnTo>
                <a:lnTo>
                  <a:pt x="118534" y="8467"/>
                </a:lnTo>
                <a:lnTo>
                  <a:pt x="110067" y="16933"/>
                </a:lnTo>
                <a:lnTo>
                  <a:pt x="101601" y="25400"/>
                </a:lnTo>
                <a:lnTo>
                  <a:pt x="93133" y="33867"/>
                </a:lnTo>
                <a:lnTo>
                  <a:pt x="84667" y="42333"/>
                </a:lnTo>
                <a:lnTo>
                  <a:pt x="76200" y="50800"/>
                </a:lnTo>
                <a:lnTo>
                  <a:pt x="67734" y="67733"/>
                </a:lnTo>
                <a:lnTo>
                  <a:pt x="59267" y="84667"/>
                </a:lnTo>
                <a:lnTo>
                  <a:pt x="50800" y="101600"/>
                </a:lnTo>
                <a:lnTo>
                  <a:pt x="42334" y="118533"/>
                </a:lnTo>
                <a:lnTo>
                  <a:pt x="33867" y="135467"/>
                </a:lnTo>
                <a:lnTo>
                  <a:pt x="25401" y="152400"/>
                </a:lnTo>
                <a:lnTo>
                  <a:pt x="16933" y="177800"/>
                </a:lnTo>
                <a:lnTo>
                  <a:pt x="8467" y="194733"/>
                </a:lnTo>
                <a:lnTo>
                  <a:pt x="8467" y="220133"/>
                </a:lnTo>
                <a:lnTo>
                  <a:pt x="0" y="237067"/>
                </a:lnTo>
                <a:lnTo>
                  <a:pt x="0" y="262467"/>
                </a:lnTo>
                <a:lnTo>
                  <a:pt x="0" y="287867"/>
                </a:lnTo>
                <a:lnTo>
                  <a:pt x="0" y="304800"/>
                </a:lnTo>
                <a:lnTo>
                  <a:pt x="0" y="330200"/>
                </a:lnTo>
                <a:lnTo>
                  <a:pt x="8467" y="347133"/>
                </a:lnTo>
                <a:lnTo>
                  <a:pt x="8467" y="364067"/>
                </a:lnTo>
                <a:lnTo>
                  <a:pt x="25401" y="372533"/>
                </a:lnTo>
                <a:lnTo>
                  <a:pt x="33867" y="381000"/>
                </a:lnTo>
                <a:lnTo>
                  <a:pt x="42334" y="389467"/>
                </a:lnTo>
                <a:lnTo>
                  <a:pt x="50800" y="406400"/>
                </a:lnTo>
                <a:lnTo>
                  <a:pt x="59267" y="406400"/>
                </a:lnTo>
                <a:lnTo>
                  <a:pt x="67734" y="414867"/>
                </a:lnTo>
                <a:lnTo>
                  <a:pt x="84667" y="414867"/>
                </a:lnTo>
                <a:lnTo>
                  <a:pt x="84667" y="414867"/>
                </a:lnTo>
                <a:lnTo>
                  <a:pt x="84667" y="414867"/>
                </a:lnTo>
                <a:lnTo>
                  <a:pt x="84667" y="414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8407400" y="2607733"/>
            <a:ext cx="84667" cy="237068"/>
          </a:xfrm>
          <a:custGeom>
            <a:avLst/>
            <a:gdLst/>
            <a:ahLst/>
            <a:cxnLst/>
            <a:rect l="0" t="0" r="0" b="0"/>
            <a:pathLst>
              <a:path w="84667" h="237068">
                <a:moveTo>
                  <a:pt x="84666" y="0"/>
                </a:moveTo>
                <a:lnTo>
                  <a:pt x="84666" y="0"/>
                </a:lnTo>
                <a:lnTo>
                  <a:pt x="84666" y="0"/>
                </a:lnTo>
                <a:lnTo>
                  <a:pt x="84666" y="0"/>
                </a:lnTo>
                <a:lnTo>
                  <a:pt x="84666" y="0"/>
                </a:lnTo>
                <a:lnTo>
                  <a:pt x="84666" y="0"/>
                </a:lnTo>
                <a:lnTo>
                  <a:pt x="84666" y="8467"/>
                </a:lnTo>
                <a:lnTo>
                  <a:pt x="84666" y="16934"/>
                </a:lnTo>
                <a:lnTo>
                  <a:pt x="76200" y="25400"/>
                </a:lnTo>
                <a:lnTo>
                  <a:pt x="67733" y="33867"/>
                </a:lnTo>
                <a:lnTo>
                  <a:pt x="67733" y="50800"/>
                </a:lnTo>
                <a:lnTo>
                  <a:pt x="59267" y="67734"/>
                </a:lnTo>
                <a:lnTo>
                  <a:pt x="50800" y="84667"/>
                </a:lnTo>
                <a:lnTo>
                  <a:pt x="42333" y="101600"/>
                </a:lnTo>
                <a:lnTo>
                  <a:pt x="33867" y="118534"/>
                </a:lnTo>
                <a:lnTo>
                  <a:pt x="25400" y="143934"/>
                </a:lnTo>
                <a:lnTo>
                  <a:pt x="16934" y="160867"/>
                </a:lnTo>
                <a:lnTo>
                  <a:pt x="16934" y="177800"/>
                </a:lnTo>
                <a:lnTo>
                  <a:pt x="8466" y="203200"/>
                </a:lnTo>
                <a:lnTo>
                  <a:pt x="8466" y="211667"/>
                </a:lnTo>
                <a:lnTo>
                  <a:pt x="0" y="228600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8466" y="237067"/>
                </a:lnTo>
                <a:lnTo>
                  <a:pt x="8466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8390467" y="2658533"/>
            <a:ext cx="135467" cy="177801"/>
          </a:xfrm>
          <a:custGeom>
            <a:avLst/>
            <a:gdLst/>
            <a:ahLst/>
            <a:cxnLst/>
            <a:rect l="0" t="0" r="0" b="0"/>
            <a:pathLst>
              <a:path w="135467" h="177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16933" y="25400"/>
                </a:lnTo>
                <a:lnTo>
                  <a:pt x="33867" y="33867"/>
                </a:lnTo>
                <a:lnTo>
                  <a:pt x="42333" y="42334"/>
                </a:lnTo>
                <a:lnTo>
                  <a:pt x="50800" y="50800"/>
                </a:lnTo>
                <a:lnTo>
                  <a:pt x="59266" y="67734"/>
                </a:lnTo>
                <a:lnTo>
                  <a:pt x="67733" y="76200"/>
                </a:lnTo>
                <a:lnTo>
                  <a:pt x="76200" y="93134"/>
                </a:lnTo>
                <a:lnTo>
                  <a:pt x="84666" y="110067"/>
                </a:lnTo>
                <a:lnTo>
                  <a:pt x="93133" y="118534"/>
                </a:lnTo>
                <a:lnTo>
                  <a:pt x="101599" y="135467"/>
                </a:lnTo>
                <a:lnTo>
                  <a:pt x="110067" y="152400"/>
                </a:lnTo>
                <a:lnTo>
                  <a:pt x="118533" y="160867"/>
                </a:lnTo>
                <a:lnTo>
                  <a:pt x="118533" y="169334"/>
                </a:lnTo>
                <a:lnTo>
                  <a:pt x="127000" y="177800"/>
                </a:lnTo>
                <a:lnTo>
                  <a:pt x="135466" y="177800"/>
                </a:lnTo>
                <a:lnTo>
                  <a:pt x="135466" y="177800"/>
                </a:lnTo>
                <a:lnTo>
                  <a:pt x="135466" y="177800"/>
                </a:lnTo>
                <a:lnTo>
                  <a:pt x="135466" y="169334"/>
                </a:lnTo>
                <a:lnTo>
                  <a:pt x="135466" y="169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8576734" y="2463800"/>
            <a:ext cx="186267" cy="177801"/>
          </a:xfrm>
          <a:custGeom>
            <a:avLst/>
            <a:gdLst/>
            <a:ahLst/>
            <a:cxnLst/>
            <a:rect l="0" t="0" r="0" b="0"/>
            <a:pathLst>
              <a:path w="186267" h="177801">
                <a:moveTo>
                  <a:pt x="0" y="33867"/>
                </a:moveTo>
                <a:lnTo>
                  <a:pt x="0" y="33867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16933"/>
                </a:lnTo>
                <a:lnTo>
                  <a:pt x="25399" y="8467"/>
                </a:lnTo>
                <a:lnTo>
                  <a:pt x="33866" y="8467"/>
                </a:lnTo>
                <a:lnTo>
                  <a:pt x="50799" y="0"/>
                </a:lnTo>
                <a:lnTo>
                  <a:pt x="59266" y="0"/>
                </a:lnTo>
                <a:lnTo>
                  <a:pt x="76200" y="0"/>
                </a:lnTo>
                <a:lnTo>
                  <a:pt x="84666" y="0"/>
                </a:lnTo>
                <a:lnTo>
                  <a:pt x="101599" y="8467"/>
                </a:lnTo>
                <a:lnTo>
                  <a:pt x="110066" y="16933"/>
                </a:lnTo>
                <a:lnTo>
                  <a:pt x="110066" y="25400"/>
                </a:lnTo>
                <a:lnTo>
                  <a:pt x="118533" y="33867"/>
                </a:lnTo>
                <a:lnTo>
                  <a:pt x="126999" y="50800"/>
                </a:lnTo>
                <a:lnTo>
                  <a:pt x="135466" y="67733"/>
                </a:lnTo>
                <a:lnTo>
                  <a:pt x="135466" y="84667"/>
                </a:lnTo>
                <a:lnTo>
                  <a:pt x="135466" y="101600"/>
                </a:lnTo>
                <a:lnTo>
                  <a:pt x="126999" y="118533"/>
                </a:lnTo>
                <a:lnTo>
                  <a:pt x="126999" y="135467"/>
                </a:lnTo>
                <a:lnTo>
                  <a:pt x="118533" y="152400"/>
                </a:lnTo>
                <a:lnTo>
                  <a:pt x="110066" y="160867"/>
                </a:lnTo>
                <a:lnTo>
                  <a:pt x="101599" y="169333"/>
                </a:lnTo>
                <a:lnTo>
                  <a:pt x="93133" y="177800"/>
                </a:lnTo>
                <a:lnTo>
                  <a:pt x="84666" y="177800"/>
                </a:lnTo>
                <a:lnTo>
                  <a:pt x="76200" y="177800"/>
                </a:lnTo>
                <a:lnTo>
                  <a:pt x="67732" y="177800"/>
                </a:lnTo>
                <a:lnTo>
                  <a:pt x="59266" y="177800"/>
                </a:lnTo>
                <a:lnTo>
                  <a:pt x="50799" y="177800"/>
                </a:lnTo>
                <a:lnTo>
                  <a:pt x="50799" y="169333"/>
                </a:lnTo>
                <a:lnTo>
                  <a:pt x="42333" y="169333"/>
                </a:lnTo>
                <a:lnTo>
                  <a:pt x="42333" y="160867"/>
                </a:lnTo>
                <a:lnTo>
                  <a:pt x="50799" y="160867"/>
                </a:lnTo>
                <a:lnTo>
                  <a:pt x="50799" y="152400"/>
                </a:lnTo>
                <a:lnTo>
                  <a:pt x="59266" y="152400"/>
                </a:lnTo>
                <a:lnTo>
                  <a:pt x="67732" y="152400"/>
                </a:lnTo>
                <a:lnTo>
                  <a:pt x="84666" y="152400"/>
                </a:lnTo>
                <a:lnTo>
                  <a:pt x="93133" y="152400"/>
                </a:lnTo>
                <a:lnTo>
                  <a:pt x="110066" y="152400"/>
                </a:lnTo>
                <a:lnTo>
                  <a:pt x="118533" y="152400"/>
                </a:lnTo>
                <a:lnTo>
                  <a:pt x="135466" y="152400"/>
                </a:lnTo>
                <a:lnTo>
                  <a:pt x="143932" y="152400"/>
                </a:lnTo>
                <a:lnTo>
                  <a:pt x="152400" y="152400"/>
                </a:lnTo>
                <a:lnTo>
                  <a:pt x="160866" y="152400"/>
                </a:lnTo>
                <a:lnTo>
                  <a:pt x="169333" y="152400"/>
                </a:lnTo>
                <a:lnTo>
                  <a:pt x="177799" y="160867"/>
                </a:lnTo>
                <a:lnTo>
                  <a:pt x="177799" y="160867"/>
                </a:lnTo>
                <a:lnTo>
                  <a:pt x="186266" y="160867"/>
                </a:lnTo>
                <a:lnTo>
                  <a:pt x="186266" y="160867"/>
                </a:lnTo>
                <a:lnTo>
                  <a:pt x="186266" y="169333"/>
                </a:lnTo>
                <a:lnTo>
                  <a:pt x="186266" y="177800"/>
                </a:lnTo>
                <a:lnTo>
                  <a:pt x="186266" y="177800"/>
                </a:lnTo>
                <a:lnTo>
                  <a:pt x="177799" y="177800"/>
                </a:lnTo>
                <a:lnTo>
                  <a:pt x="177799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8695267" y="2777067"/>
            <a:ext cx="228601" cy="8467"/>
          </a:xfrm>
          <a:custGeom>
            <a:avLst/>
            <a:gdLst/>
            <a:ahLst/>
            <a:cxnLst/>
            <a:rect l="0" t="0" r="0" b="0"/>
            <a:pathLst>
              <a:path w="228601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33867" y="0"/>
                </a:lnTo>
                <a:lnTo>
                  <a:pt x="42333" y="0"/>
                </a:lnTo>
                <a:lnTo>
                  <a:pt x="59266" y="0"/>
                </a:lnTo>
                <a:lnTo>
                  <a:pt x="76200" y="0"/>
                </a:lnTo>
                <a:lnTo>
                  <a:pt x="101599" y="0"/>
                </a:lnTo>
                <a:lnTo>
                  <a:pt x="118533" y="0"/>
                </a:lnTo>
                <a:lnTo>
                  <a:pt x="135466" y="0"/>
                </a:lnTo>
                <a:lnTo>
                  <a:pt x="152400" y="0"/>
                </a:lnTo>
                <a:lnTo>
                  <a:pt x="177799" y="0"/>
                </a:lnTo>
                <a:lnTo>
                  <a:pt x="194733" y="0"/>
                </a:lnTo>
                <a:lnTo>
                  <a:pt x="203200" y="0"/>
                </a:lnTo>
                <a:lnTo>
                  <a:pt x="220133" y="0"/>
                </a:lnTo>
                <a:lnTo>
                  <a:pt x="220133" y="0"/>
                </a:lnTo>
                <a:lnTo>
                  <a:pt x="228600" y="8466"/>
                </a:lnTo>
                <a:lnTo>
                  <a:pt x="228600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8949266" y="2624667"/>
            <a:ext cx="228601" cy="228601"/>
          </a:xfrm>
          <a:custGeom>
            <a:avLst/>
            <a:gdLst/>
            <a:ahLst/>
            <a:cxnLst/>
            <a:rect l="0" t="0" r="0" b="0"/>
            <a:pathLst>
              <a:path w="228601" h="228601">
                <a:moveTo>
                  <a:pt x="0" y="33866"/>
                </a:moveTo>
                <a:lnTo>
                  <a:pt x="0" y="33866"/>
                </a:lnTo>
                <a:lnTo>
                  <a:pt x="8468" y="33866"/>
                </a:lnTo>
                <a:lnTo>
                  <a:pt x="8468" y="33866"/>
                </a:lnTo>
                <a:lnTo>
                  <a:pt x="16934" y="33866"/>
                </a:lnTo>
                <a:lnTo>
                  <a:pt x="33867" y="33866"/>
                </a:lnTo>
                <a:lnTo>
                  <a:pt x="42334" y="33866"/>
                </a:lnTo>
                <a:lnTo>
                  <a:pt x="59267" y="33866"/>
                </a:lnTo>
                <a:lnTo>
                  <a:pt x="84668" y="33866"/>
                </a:lnTo>
                <a:lnTo>
                  <a:pt x="101601" y="25400"/>
                </a:lnTo>
                <a:lnTo>
                  <a:pt x="127001" y="25400"/>
                </a:lnTo>
                <a:lnTo>
                  <a:pt x="143934" y="16933"/>
                </a:lnTo>
                <a:lnTo>
                  <a:pt x="160868" y="16933"/>
                </a:lnTo>
                <a:lnTo>
                  <a:pt x="177801" y="8466"/>
                </a:lnTo>
                <a:lnTo>
                  <a:pt x="194734" y="8466"/>
                </a:lnTo>
                <a:lnTo>
                  <a:pt x="203201" y="0"/>
                </a:lnTo>
                <a:lnTo>
                  <a:pt x="211667" y="0"/>
                </a:lnTo>
                <a:lnTo>
                  <a:pt x="220134" y="0"/>
                </a:lnTo>
                <a:lnTo>
                  <a:pt x="220134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8466"/>
                </a:lnTo>
                <a:lnTo>
                  <a:pt x="220134" y="8466"/>
                </a:lnTo>
                <a:lnTo>
                  <a:pt x="220134" y="16933"/>
                </a:lnTo>
                <a:lnTo>
                  <a:pt x="220134" y="33866"/>
                </a:lnTo>
                <a:lnTo>
                  <a:pt x="211667" y="42333"/>
                </a:lnTo>
                <a:lnTo>
                  <a:pt x="211667" y="50800"/>
                </a:lnTo>
                <a:lnTo>
                  <a:pt x="203201" y="67733"/>
                </a:lnTo>
                <a:lnTo>
                  <a:pt x="203201" y="84666"/>
                </a:lnTo>
                <a:lnTo>
                  <a:pt x="194734" y="101600"/>
                </a:lnTo>
                <a:lnTo>
                  <a:pt x="194734" y="118533"/>
                </a:lnTo>
                <a:lnTo>
                  <a:pt x="194734" y="135466"/>
                </a:lnTo>
                <a:lnTo>
                  <a:pt x="186267" y="152400"/>
                </a:lnTo>
                <a:lnTo>
                  <a:pt x="186267" y="169333"/>
                </a:lnTo>
                <a:lnTo>
                  <a:pt x="186267" y="177800"/>
                </a:lnTo>
                <a:lnTo>
                  <a:pt x="177801" y="194733"/>
                </a:lnTo>
                <a:lnTo>
                  <a:pt x="177801" y="203200"/>
                </a:lnTo>
                <a:lnTo>
                  <a:pt x="177801" y="211666"/>
                </a:lnTo>
                <a:lnTo>
                  <a:pt x="177801" y="220133"/>
                </a:lnTo>
                <a:lnTo>
                  <a:pt x="177801" y="220133"/>
                </a:lnTo>
                <a:lnTo>
                  <a:pt x="177801" y="228600"/>
                </a:lnTo>
                <a:lnTo>
                  <a:pt x="177801" y="228600"/>
                </a:lnTo>
                <a:lnTo>
                  <a:pt x="177801" y="228600"/>
                </a:lnTo>
                <a:lnTo>
                  <a:pt x="177801" y="228600"/>
                </a:lnTo>
                <a:lnTo>
                  <a:pt x="177801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9203267" y="2633133"/>
            <a:ext cx="186267" cy="203201"/>
          </a:xfrm>
          <a:custGeom>
            <a:avLst/>
            <a:gdLst/>
            <a:ahLst/>
            <a:cxnLst/>
            <a:rect l="0" t="0" r="0" b="0"/>
            <a:pathLst>
              <a:path w="186267" h="203201">
                <a:moveTo>
                  <a:pt x="186266" y="0"/>
                </a:moveTo>
                <a:lnTo>
                  <a:pt x="186266" y="0"/>
                </a:lnTo>
                <a:lnTo>
                  <a:pt x="186266" y="0"/>
                </a:lnTo>
                <a:lnTo>
                  <a:pt x="186266" y="0"/>
                </a:lnTo>
                <a:lnTo>
                  <a:pt x="186266" y="0"/>
                </a:lnTo>
                <a:lnTo>
                  <a:pt x="186266" y="0"/>
                </a:lnTo>
                <a:lnTo>
                  <a:pt x="186266" y="0"/>
                </a:lnTo>
                <a:lnTo>
                  <a:pt x="186266" y="8467"/>
                </a:lnTo>
                <a:lnTo>
                  <a:pt x="177800" y="16934"/>
                </a:lnTo>
                <a:lnTo>
                  <a:pt x="169333" y="25400"/>
                </a:lnTo>
                <a:lnTo>
                  <a:pt x="152400" y="42334"/>
                </a:lnTo>
                <a:lnTo>
                  <a:pt x="143933" y="50800"/>
                </a:lnTo>
                <a:lnTo>
                  <a:pt x="126999" y="67734"/>
                </a:lnTo>
                <a:lnTo>
                  <a:pt x="110066" y="84667"/>
                </a:lnTo>
                <a:lnTo>
                  <a:pt x="93133" y="101600"/>
                </a:lnTo>
                <a:lnTo>
                  <a:pt x="76200" y="110067"/>
                </a:lnTo>
                <a:lnTo>
                  <a:pt x="67733" y="127000"/>
                </a:lnTo>
                <a:lnTo>
                  <a:pt x="50799" y="143934"/>
                </a:lnTo>
                <a:lnTo>
                  <a:pt x="42333" y="160867"/>
                </a:lnTo>
                <a:lnTo>
                  <a:pt x="33866" y="177800"/>
                </a:lnTo>
                <a:lnTo>
                  <a:pt x="25400" y="186267"/>
                </a:lnTo>
                <a:lnTo>
                  <a:pt x="16933" y="194734"/>
                </a:lnTo>
                <a:lnTo>
                  <a:pt x="16933" y="203200"/>
                </a:lnTo>
                <a:lnTo>
                  <a:pt x="8466" y="203200"/>
                </a:lnTo>
                <a:lnTo>
                  <a:pt x="8466" y="203200"/>
                </a:lnTo>
                <a:lnTo>
                  <a:pt x="8466" y="203200"/>
                </a:lnTo>
                <a:lnTo>
                  <a:pt x="8466" y="203200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9220200" y="2675467"/>
            <a:ext cx="152401" cy="143934"/>
          </a:xfrm>
          <a:custGeom>
            <a:avLst/>
            <a:gdLst/>
            <a:ahLst/>
            <a:cxnLst/>
            <a:rect l="0" t="0" r="0" b="0"/>
            <a:pathLst>
              <a:path w="152401" h="143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16933"/>
                </a:lnTo>
                <a:lnTo>
                  <a:pt x="25400" y="25400"/>
                </a:lnTo>
                <a:lnTo>
                  <a:pt x="33866" y="33866"/>
                </a:lnTo>
                <a:lnTo>
                  <a:pt x="42334" y="42333"/>
                </a:lnTo>
                <a:lnTo>
                  <a:pt x="50800" y="59266"/>
                </a:lnTo>
                <a:lnTo>
                  <a:pt x="59267" y="67733"/>
                </a:lnTo>
                <a:lnTo>
                  <a:pt x="67733" y="76200"/>
                </a:lnTo>
                <a:lnTo>
                  <a:pt x="76200" y="84666"/>
                </a:lnTo>
                <a:lnTo>
                  <a:pt x="84667" y="101600"/>
                </a:lnTo>
                <a:lnTo>
                  <a:pt x="93133" y="110066"/>
                </a:lnTo>
                <a:lnTo>
                  <a:pt x="101600" y="118533"/>
                </a:lnTo>
                <a:lnTo>
                  <a:pt x="110066" y="127000"/>
                </a:lnTo>
                <a:lnTo>
                  <a:pt x="118534" y="135466"/>
                </a:lnTo>
                <a:lnTo>
                  <a:pt x="127000" y="143933"/>
                </a:lnTo>
                <a:lnTo>
                  <a:pt x="135467" y="143933"/>
                </a:lnTo>
                <a:lnTo>
                  <a:pt x="143933" y="143933"/>
                </a:lnTo>
                <a:lnTo>
                  <a:pt x="143933" y="143933"/>
                </a:lnTo>
                <a:lnTo>
                  <a:pt x="152400" y="135466"/>
                </a:lnTo>
                <a:lnTo>
                  <a:pt x="152400" y="135466"/>
                </a:lnTo>
                <a:lnTo>
                  <a:pt x="152400" y="135466"/>
                </a:lnTo>
                <a:lnTo>
                  <a:pt x="152400" y="135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9423400" y="2726267"/>
            <a:ext cx="160868" cy="8467"/>
          </a:xfrm>
          <a:custGeom>
            <a:avLst/>
            <a:gdLst/>
            <a:ahLst/>
            <a:cxnLst/>
            <a:rect l="0" t="0" r="0" b="0"/>
            <a:pathLst>
              <a:path w="160868" h="8467">
                <a:moveTo>
                  <a:pt x="0" y="8466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59266" y="8466"/>
                </a:lnTo>
                <a:lnTo>
                  <a:pt x="76200" y="8466"/>
                </a:lnTo>
                <a:lnTo>
                  <a:pt x="93133" y="0"/>
                </a:lnTo>
                <a:lnTo>
                  <a:pt x="110067" y="0"/>
                </a:lnTo>
                <a:lnTo>
                  <a:pt x="127000" y="0"/>
                </a:lnTo>
                <a:lnTo>
                  <a:pt x="143934" y="0"/>
                </a:lnTo>
                <a:lnTo>
                  <a:pt x="143934" y="0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9618133" y="2556933"/>
            <a:ext cx="186268" cy="279401"/>
          </a:xfrm>
          <a:custGeom>
            <a:avLst/>
            <a:gdLst/>
            <a:ahLst/>
            <a:cxnLst/>
            <a:rect l="0" t="0" r="0" b="0"/>
            <a:pathLst>
              <a:path w="186268" h="279401">
                <a:moveTo>
                  <a:pt x="143934" y="50800"/>
                </a:moveTo>
                <a:lnTo>
                  <a:pt x="143934" y="50800"/>
                </a:lnTo>
                <a:lnTo>
                  <a:pt x="152401" y="42334"/>
                </a:lnTo>
                <a:lnTo>
                  <a:pt x="152401" y="42334"/>
                </a:lnTo>
                <a:lnTo>
                  <a:pt x="143934" y="33867"/>
                </a:lnTo>
                <a:lnTo>
                  <a:pt x="143934" y="25400"/>
                </a:lnTo>
                <a:lnTo>
                  <a:pt x="143934" y="16934"/>
                </a:lnTo>
                <a:lnTo>
                  <a:pt x="135467" y="16934"/>
                </a:lnTo>
                <a:lnTo>
                  <a:pt x="127000" y="8467"/>
                </a:lnTo>
                <a:lnTo>
                  <a:pt x="118534" y="8467"/>
                </a:lnTo>
                <a:lnTo>
                  <a:pt x="101601" y="0"/>
                </a:lnTo>
                <a:lnTo>
                  <a:pt x="84667" y="0"/>
                </a:lnTo>
                <a:lnTo>
                  <a:pt x="76200" y="0"/>
                </a:lnTo>
                <a:lnTo>
                  <a:pt x="59267" y="0"/>
                </a:lnTo>
                <a:lnTo>
                  <a:pt x="42334" y="0"/>
                </a:lnTo>
                <a:lnTo>
                  <a:pt x="25401" y="0"/>
                </a:lnTo>
                <a:lnTo>
                  <a:pt x="16933" y="8467"/>
                </a:lnTo>
                <a:lnTo>
                  <a:pt x="8467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8467" y="42334"/>
                </a:lnTo>
                <a:lnTo>
                  <a:pt x="16933" y="59267"/>
                </a:lnTo>
                <a:lnTo>
                  <a:pt x="25401" y="67734"/>
                </a:lnTo>
                <a:lnTo>
                  <a:pt x="42334" y="84667"/>
                </a:lnTo>
                <a:lnTo>
                  <a:pt x="59267" y="101600"/>
                </a:lnTo>
                <a:lnTo>
                  <a:pt x="76200" y="118534"/>
                </a:lnTo>
                <a:lnTo>
                  <a:pt x="93133" y="127000"/>
                </a:lnTo>
                <a:lnTo>
                  <a:pt x="110067" y="143934"/>
                </a:lnTo>
                <a:lnTo>
                  <a:pt x="135467" y="160867"/>
                </a:lnTo>
                <a:lnTo>
                  <a:pt x="143934" y="177800"/>
                </a:lnTo>
                <a:lnTo>
                  <a:pt x="160867" y="203200"/>
                </a:lnTo>
                <a:lnTo>
                  <a:pt x="169333" y="211667"/>
                </a:lnTo>
                <a:lnTo>
                  <a:pt x="177801" y="228600"/>
                </a:lnTo>
                <a:lnTo>
                  <a:pt x="177801" y="237067"/>
                </a:lnTo>
                <a:lnTo>
                  <a:pt x="177801" y="254000"/>
                </a:lnTo>
                <a:lnTo>
                  <a:pt x="169333" y="262467"/>
                </a:lnTo>
                <a:lnTo>
                  <a:pt x="160867" y="270934"/>
                </a:lnTo>
                <a:lnTo>
                  <a:pt x="160867" y="279400"/>
                </a:lnTo>
                <a:lnTo>
                  <a:pt x="152401" y="279400"/>
                </a:lnTo>
                <a:lnTo>
                  <a:pt x="143934" y="279400"/>
                </a:lnTo>
                <a:lnTo>
                  <a:pt x="135467" y="279400"/>
                </a:lnTo>
                <a:lnTo>
                  <a:pt x="118534" y="279400"/>
                </a:lnTo>
                <a:lnTo>
                  <a:pt x="110067" y="270934"/>
                </a:lnTo>
                <a:lnTo>
                  <a:pt x="110067" y="262467"/>
                </a:lnTo>
                <a:lnTo>
                  <a:pt x="101601" y="254000"/>
                </a:lnTo>
                <a:lnTo>
                  <a:pt x="93133" y="237067"/>
                </a:lnTo>
                <a:lnTo>
                  <a:pt x="93133" y="220134"/>
                </a:lnTo>
                <a:lnTo>
                  <a:pt x="93133" y="203200"/>
                </a:lnTo>
                <a:lnTo>
                  <a:pt x="93133" y="194734"/>
                </a:lnTo>
                <a:lnTo>
                  <a:pt x="101601" y="177800"/>
                </a:lnTo>
                <a:lnTo>
                  <a:pt x="110067" y="160867"/>
                </a:lnTo>
                <a:lnTo>
                  <a:pt x="118534" y="143934"/>
                </a:lnTo>
                <a:lnTo>
                  <a:pt x="127000" y="127000"/>
                </a:lnTo>
                <a:lnTo>
                  <a:pt x="135467" y="110067"/>
                </a:lnTo>
                <a:lnTo>
                  <a:pt x="143934" y="101600"/>
                </a:lnTo>
                <a:lnTo>
                  <a:pt x="160867" y="93134"/>
                </a:lnTo>
                <a:lnTo>
                  <a:pt x="169333" y="84667"/>
                </a:lnTo>
                <a:lnTo>
                  <a:pt x="177801" y="76200"/>
                </a:lnTo>
                <a:lnTo>
                  <a:pt x="177801" y="67734"/>
                </a:lnTo>
                <a:lnTo>
                  <a:pt x="186267" y="67734"/>
                </a:lnTo>
                <a:lnTo>
                  <a:pt x="186267" y="59267"/>
                </a:lnTo>
                <a:lnTo>
                  <a:pt x="186267" y="50800"/>
                </a:lnTo>
                <a:lnTo>
                  <a:pt x="186267" y="50800"/>
                </a:lnTo>
                <a:lnTo>
                  <a:pt x="186267" y="42334"/>
                </a:lnTo>
                <a:lnTo>
                  <a:pt x="186267" y="42334"/>
                </a:lnTo>
                <a:lnTo>
                  <a:pt x="186267" y="42334"/>
                </a:lnTo>
                <a:lnTo>
                  <a:pt x="186267" y="42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9812866" y="2413000"/>
            <a:ext cx="194735" cy="440268"/>
          </a:xfrm>
          <a:custGeom>
            <a:avLst/>
            <a:gdLst/>
            <a:ahLst/>
            <a:cxnLst/>
            <a:rect l="0" t="0" r="0" b="0"/>
            <a:pathLst>
              <a:path w="194735" h="4402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1" y="8467"/>
                </a:lnTo>
                <a:lnTo>
                  <a:pt x="33868" y="8467"/>
                </a:lnTo>
                <a:lnTo>
                  <a:pt x="42334" y="16933"/>
                </a:lnTo>
                <a:lnTo>
                  <a:pt x="59268" y="25400"/>
                </a:lnTo>
                <a:lnTo>
                  <a:pt x="76200" y="42333"/>
                </a:lnTo>
                <a:lnTo>
                  <a:pt x="93134" y="59267"/>
                </a:lnTo>
                <a:lnTo>
                  <a:pt x="110068" y="84667"/>
                </a:lnTo>
                <a:lnTo>
                  <a:pt x="127000" y="101600"/>
                </a:lnTo>
                <a:lnTo>
                  <a:pt x="143934" y="127000"/>
                </a:lnTo>
                <a:lnTo>
                  <a:pt x="160867" y="152400"/>
                </a:lnTo>
                <a:lnTo>
                  <a:pt x="169334" y="169333"/>
                </a:lnTo>
                <a:lnTo>
                  <a:pt x="186268" y="203200"/>
                </a:lnTo>
                <a:lnTo>
                  <a:pt x="194734" y="228600"/>
                </a:lnTo>
                <a:lnTo>
                  <a:pt x="194734" y="262467"/>
                </a:lnTo>
                <a:lnTo>
                  <a:pt x="194734" y="287867"/>
                </a:lnTo>
                <a:lnTo>
                  <a:pt x="186268" y="313267"/>
                </a:lnTo>
                <a:lnTo>
                  <a:pt x="177801" y="338667"/>
                </a:lnTo>
                <a:lnTo>
                  <a:pt x="169334" y="355600"/>
                </a:lnTo>
                <a:lnTo>
                  <a:pt x="152400" y="372533"/>
                </a:lnTo>
                <a:lnTo>
                  <a:pt x="135468" y="389467"/>
                </a:lnTo>
                <a:lnTo>
                  <a:pt x="118534" y="397933"/>
                </a:lnTo>
                <a:lnTo>
                  <a:pt x="101601" y="406400"/>
                </a:lnTo>
                <a:lnTo>
                  <a:pt x="76200" y="414867"/>
                </a:lnTo>
                <a:lnTo>
                  <a:pt x="67734" y="423333"/>
                </a:lnTo>
                <a:lnTo>
                  <a:pt x="50800" y="431800"/>
                </a:lnTo>
                <a:lnTo>
                  <a:pt x="50800" y="440267"/>
                </a:lnTo>
                <a:lnTo>
                  <a:pt x="50800" y="440267"/>
                </a:lnTo>
                <a:lnTo>
                  <a:pt x="42334" y="440267"/>
                </a:lnTo>
                <a:lnTo>
                  <a:pt x="42334" y="440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8204200" y="2921000"/>
            <a:ext cx="1837267" cy="67734"/>
          </a:xfrm>
          <a:custGeom>
            <a:avLst/>
            <a:gdLst/>
            <a:ahLst/>
            <a:cxnLst/>
            <a:rect l="0" t="0" r="0" b="0"/>
            <a:pathLst>
              <a:path w="1837267" h="67734">
                <a:moveTo>
                  <a:pt x="1837266" y="67733"/>
                </a:moveTo>
                <a:lnTo>
                  <a:pt x="1828800" y="67733"/>
                </a:lnTo>
                <a:lnTo>
                  <a:pt x="1828800" y="67733"/>
                </a:lnTo>
                <a:lnTo>
                  <a:pt x="1811866" y="67733"/>
                </a:lnTo>
                <a:lnTo>
                  <a:pt x="1794934" y="59267"/>
                </a:lnTo>
                <a:lnTo>
                  <a:pt x="1778000" y="59267"/>
                </a:lnTo>
                <a:lnTo>
                  <a:pt x="1769533" y="59267"/>
                </a:lnTo>
                <a:lnTo>
                  <a:pt x="1744134" y="59267"/>
                </a:lnTo>
                <a:lnTo>
                  <a:pt x="1718734" y="50800"/>
                </a:lnTo>
                <a:lnTo>
                  <a:pt x="1701800" y="50800"/>
                </a:lnTo>
                <a:lnTo>
                  <a:pt x="1676400" y="50800"/>
                </a:lnTo>
                <a:lnTo>
                  <a:pt x="1651000" y="42333"/>
                </a:lnTo>
                <a:lnTo>
                  <a:pt x="1625600" y="42333"/>
                </a:lnTo>
                <a:lnTo>
                  <a:pt x="1591734" y="42333"/>
                </a:lnTo>
                <a:lnTo>
                  <a:pt x="1566334" y="33867"/>
                </a:lnTo>
                <a:lnTo>
                  <a:pt x="1532467" y="33867"/>
                </a:lnTo>
                <a:lnTo>
                  <a:pt x="1498600" y="25400"/>
                </a:lnTo>
                <a:lnTo>
                  <a:pt x="1464733" y="25400"/>
                </a:lnTo>
                <a:lnTo>
                  <a:pt x="1430866" y="16933"/>
                </a:lnTo>
                <a:lnTo>
                  <a:pt x="1397000" y="16933"/>
                </a:lnTo>
                <a:lnTo>
                  <a:pt x="1354666" y="16933"/>
                </a:lnTo>
                <a:lnTo>
                  <a:pt x="1320800" y="8467"/>
                </a:lnTo>
                <a:lnTo>
                  <a:pt x="1286934" y="8467"/>
                </a:lnTo>
                <a:lnTo>
                  <a:pt x="1244600" y="8467"/>
                </a:lnTo>
                <a:lnTo>
                  <a:pt x="1210734" y="8467"/>
                </a:lnTo>
                <a:lnTo>
                  <a:pt x="1176867" y="8467"/>
                </a:lnTo>
                <a:lnTo>
                  <a:pt x="1143000" y="0"/>
                </a:lnTo>
                <a:lnTo>
                  <a:pt x="1109133" y="0"/>
                </a:lnTo>
                <a:lnTo>
                  <a:pt x="1066800" y="0"/>
                </a:lnTo>
                <a:lnTo>
                  <a:pt x="1032933" y="0"/>
                </a:lnTo>
                <a:lnTo>
                  <a:pt x="1007533" y="0"/>
                </a:lnTo>
                <a:lnTo>
                  <a:pt x="973666" y="0"/>
                </a:lnTo>
                <a:lnTo>
                  <a:pt x="939800" y="0"/>
                </a:lnTo>
                <a:lnTo>
                  <a:pt x="905934" y="0"/>
                </a:lnTo>
                <a:lnTo>
                  <a:pt x="872067" y="0"/>
                </a:lnTo>
                <a:lnTo>
                  <a:pt x="838200" y="0"/>
                </a:lnTo>
                <a:lnTo>
                  <a:pt x="804333" y="0"/>
                </a:lnTo>
                <a:lnTo>
                  <a:pt x="778933" y="0"/>
                </a:lnTo>
                <a:lnTo>
                  <a:pt x="745066" y="0"/>
                </a:lnTo>
                <a:lnTo>
                  <a:pt x="711200" y="0"/>
                </a:lnTo>
                <a:lnTo>
                  <a:pt x="685800" y="0"/>
                </a:lnTo>
                <a:lnTo>
                  <a:pt x="660400" y="0"/>
                </a:lnTo>
                <a:lnTo>
                  <a:pt x="635000" y="0"/>
                </a:lnTo>
                <a:lnTo>
                  <a:pt x="601134" y="0"/>
                </a:lnTo>
                <a:lnTo>
                  <a:pt x="575733" y="0"/>
                </a:lnTo>
                <a:lnTo>
                  <a:pt x="550333" y="0"/>
                </a:lnTo>
                <a:lnTo>
                  <a:pt x="516466" y="0"/>
                </a:lnTo>
                <a:lnTo>
                  <a:pt x="491067" y="0"/>
                </a:lnTo>
                <a:lnTo>
                  <a:pt x="465667" y="0"/>
                </a:lnTo>
                <a:lnTo>
                  <a:pt x="440266" y="0"/>
                </a:lnTo>
                <a:lnTo>
                  <a:pt x="406400" y="0"/>
                </a:lnTo>
                <a:lnTo>
                  <a:pt x="381000" y="0"/>
                </a:lnTo>
                <a:lnTo>
                  <a:pt x="355600" y="0"/>
                </a:lnTo>
                <a:lnTo>
                  <a:pt x="330200" y="8467"/>
                </a:lnTo>
                <a:lnTo>
                  <a:pt x="304800" y="8467"/>
                </a:lnTo>
                <a:lnTo>
                  <a:pt x="279400" y="8467"/>
                </a:lnTo>
                <a:lnTo>
                  <a:pt x="254000" y="8467"/>
                </a:lnTo>
                <a:lnTo>
                  <a:pt x="237067" y="8467"/>
                </a:lnTo>
                <a:lnTo>
                  <a:pt x="203200" y="8467"/>
                </a:lnTo>
                <a:lnTo>
                  <a:pt x="186267" y="16933"/>
                </a:lnTo>
                <a:lnTo>
                  <a:pt x="160867" y="16933"/>
                </a:lnTo>
                <a:lnTo>
                  <a:pt x="135466" y="16933"/>
                </a:lnTo>
                <a:lnTo>
                  <a:pt x="110067" y="16933"/>
                </a:lnTo>
                <a:lnTo>
                  <a:pt x="93133" y="16933"/>
                </a:lnTo>
                <a:lnTo>
                  <a:pt x="76200" y="16933"/>
                </a:lnTo>
                <a:lnTo>
                  <a:pt x="59266" y="16933"/>
                </a:lnTo>
                <a:lnTo>
                  <a:pt x="42333" y="16933"/>
                </a:lnTo>
                <a:lnTo>
                  <a:pt x="33867" y="16933"/>
                </a:lnTo>
                <a:lnTo>
                  <a:pt x="16933" y="16933"/>
                </a:ln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8475133" y="3031067"/>
            <a:ext cx="118535" cy="330201"/>
          </a:xfrm>
          <a:custGeom>
            <a:avLst/>
            <a:gdLst/>
            <a:ahLst/>
            <a:cxnLst/>
            <a:rect l="0" t="0" r="0" b="0"/>
            <a:pathLst>
              <a:path w="118535" h="330201">
                <a:moveTo>
                  <a:pt x="93133" y="0"/>
                </a:moveTo>
                <a:lnTo>
                  <a:pt x="93133" y="0"/>
                </a:lnTo>
                <a:lnTo>
                  <a:pt x="93133" y="8466"/>
                </a:lnTo>
                <a:lnTo>
                  <a:pt x="84667" y="8466"/>
                </a:lnTo>
                <a:lnTo>
                  <a:pt x="76200" y="16933"/>
                </a:lnTo>
                <a:lnTo>
                  <a:pt x="67734" y="25400"/>
                </a:lnTo>
                <a:lnTo>
                  <a:pt x="59267" y="25400"/>
                </a:lnTo>
                <a:lnTo>
                  <a:pt x="50800" y="33866"/>
                </a:lnTo>
                <a:lnTo>
                  <a:pt x="42334" y="42333"/>
                </a:lnTo>
                <a:lnTo>
                  <a:pt x="33867" y="59266"/>
                </a:lnTo>
                <a:lnTo>
                  <a:pt x="33867" y="67733"/>
                </a:lnTo>
                <a:lnTo>
                  <a:pt x="25401" y="84666"/>
                </a:lnTo>
                <a:lnTo>
                  <a:pt x="16933" y="101600"/>
                </a:lnTo>
                <a:lnTo>
                  <a:pt x="8467" y="118533"/>
                </a:lnTo>
                <a:lnTo>
                  <a:pt x="8467" y="135466"/>
                </a:lnTo>
                <a:lnTo>
                  <a:pt x="0" y="160866"/>
                </a:lnTo>
                <a:lnTo>
                  <a:pt x="0" y="186266"/>
                </a:lnTo>
                <a:lnTo>
                  <a:pt x="0" y="203200"/>
                </a:lnTo>
                <a:lnTo>
                  <a:pt x="0" y="228600"/>
                </a:lnTo>
                <a:lnTo>
                  <a:pt x="8467" y="245533"/>
                </a:lnTo>
                <a:lnTo>
                  <a:pt x="16933" y="270933"/>
                </a:lnTo>
                <a:lnTo>
                  <a:pt x="25401" y="287866"/>
                </a:lnTo>
                <a:lnTo>
                  <a:pt x="33867" y="296333"/>
                </a:lnTo>
                <a:lnTo>
                  <a:pt x="50800" y="304800"/>
                </a:lnTo>
                <a:lnTo>
                  <a:pt x="59267" y="313266"/>
                </a:lnTo>
                <a:lnTo>
                  <a:pt x="76200" y="321733"/>
                </a:lnTo>
                <a:lnTo>
                  <a:pt x="93133" y="330200"/>
                </a:lnTo>
                <a:lnTo>
                  <a:pt x="101601" y="330200"/>
                </a:lnTo>
                <a:lnTo>
                  <a:pt x="101601" y="330200"/>
                </a:lnTo>
                <a:lnTo>
                  <a:pt x="118534" y="330200"/>
                </a:lnTo>
                <a:lnTo>
                  <a:pt x="118534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8652934" y="3081867"/>
            <a:ext cx="110067" cy="245534"/>
          </a:xfrm>
          <a:custGeom>
            <a:avLst/>
            <a:gdLst/>
            <a:ahLst/>
            <a:cxnLst/>
            <a:rect l="0" t="0" r="0" b="0"/>
            <a:pathLst>
              <a:path w="110067" h="245534">
                <a:moveTo>
                  <a:pt x="110066" y="0"/>
                </a:moveTo>
                <a:lnTo>
                  <a:pt x="110066" y="0"/>
                </a:lnTo>
                <a:lnTo>
                  <a:pt x="110066" y="8466"/>
                </a:lnTo>
                <a:lnTo>
                  <a:pt x="101599" y="8466"/>
                </a:lnTo>
                <a:lnTo>
                  <a:pt x="101599" y="16933"/>
                </a:lnTo>
                <a:lnTo>
                  <a:pt x="93133" y="25400"/>
                </a:lnTo>
                <a:lnTo>
                  <a:pt x="93133" y="33866"/>
                </a:lnTo>
                <a:lnTo>
                  <a:pt x="84666" y="50800"/>
                </a:lnTo>
                <a:lnTo>
                  <a:pt x="76200" y="67733"/>
                </a:lnTo>
                <a:lnTo>
                  <a:pt x="76200" y="84666"/>
                </a:lnTo>
                <a:lnTo>
                  <a:pt x="67732" y="101600"/>
                </a:lnTo>
                <a:lnTo>
                  <a:pt x="59266" y="118533"/>
                </a:lnTo>
                <a:lnTo>
                  <a:pt x="42333" y="143933"/>
                </a:lnTo>
                <a:lnTo>
                  <a:pt x="33866" y="160866"/>
                </a:lnTo>
                <a:lnTo>
                  <a:pt x="33866" y="186266"/>
                </a:lnTo>
                <a:lnTo>
                  <a:pt x="25399" y="203200"/>
                </a:lnTo>
                <a:lnTo>
                  <a:pt x="16933" y="220133"/>
                </a:lnTo>
                <a:lnTo>
                  <a:pt x="16933" y="228600"/>
                </a:lnTo>
                <a:lnTo>
                  <a:pt x="8466" y="237066"/>
                </a:lnTo>
                <a:lnTo>
                  <a:pt x="8466" y="237066"/>
                </a:lnTo>
                <a:lnTo>
                  <a:pt x="8466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37066"/>
                </a:lnTo>
                <a:lnTo>
                  <a:pt x="0" y="2370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8627533" y="3141133"/>
            <a:ext cx="152401" cy="186268"/>
          </a:xfrm>
          <a:custGeom>
            <a:avLst/>
            <a:gdLst/>
            <a:ahLst/>
            <a:cxnLst/>
            <a:rect l="0" t="0" r="0" b="0"/>
            <a:pathLst>
              <a:path w="152401" h="186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16933" y="16934"/>
                </a:lnTo>
                <a:lnTo>
                  <a:pt x="16933" y="25400"/>
                </a:lnTo>
                <a:lnTo>
                  <a:pt x="33867" y="33867"/>
                </a:lnTo>
                <a:lnTo>
                  <a:pt x="33867" y="50800"/>
                </a:lnTo>
                <a:lnTo>
                  <a:pt x="42334" y="59267"/>
                </a:lnTo>
                <a:lnTo>
                  <a:pt x="50800" y="76200"/>
                </a:lnTo>
                <a:lnTo>
                  <a:pt x="67734" y="84667"/>
                </a:lnTo>
                <a:lnTo>
                  <a:pt x="76200" y="101600"/>
                </a:lnTo>
                <a:lnTo>
                  <a:pt x="93133" y="118534"/>
                </a:lnTo>
                <a:lnTo>
                  <a:pt x="101601" y="135467"/>
                </a:lnTo>
                <a:lnTo>
                  <a:pt x="110067" y="143934"/>
                </a:lnTo>
                <a:lnTo>
                  <a:pt x="118534" y="160867"/>
                </a:lnTo>
                <a:lnTo>
                  <a:pt x="118534" y="169334"/>
                </a:lnTo>
                <a:lnTo>
                  <a:pt x="127000" y="177800"/>
                </a:lnTo>
                <a:lnTo>
                  <a:pt x="135467" y="186267"/>
                </a:lnTo>
                <a:lnTo>
                  <a:pt x="135467" y="186267"/>
                </a:lnTo>
                <a:lnTo>
                  <a:pt x="143934" y="186267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8915400" y="3014133"/>
            <a:ext cx="203201" cy="135468"/>
          </a:xfrm>
          <a:custGeom>
            <a:avLst/>
            <a:gdLst/>
            <a:ahLst/>
            <a:cxnLst/>
            <a:rect l="0" t="0" r="0" b="0"/>
            <a:pathLst>
              <a:path w="203201" h="135468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7" y="16934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0"/>
                </a:lnTo>
                <a:lnTo>
                  <a:pt x="42334" y="0"/>
                </a:lnTo>
                <a:lnTo>
                  <a:pt x="50800" y="0"/>
                </a:lnTo>
                <a:lnTo>
                  <a:pt x="67733" y="0"/>
                </a:lnTo>
                <a:lnTo>
                  <a:pt x="84667" y="0"/>
                </a:lnTo>
                <a:lnTo>
                  <a:pt x="93133" y="0"/>
                </a:lnTo>
                <a:lnTo>
                  <a:pt x="110066" y="8467"/>
                </a:lnTo>
                <a:lnTo>
                  <a:pt x="118534" y="25400"/>
                </a:lnTo>
                <a:lnTo>
                  <a:pt x="127000" y="33867"/>
                </a:lnTo>
                <a:lnTo>
                  <a:pt x="127000" y="50800"/>
                </a:lnTo>
                <a:lnTo>
                  <a:pt x="127000" y="59267"/>
                </a:lnTo>
                <a:lnTo>
                  <a:pt x="127000" y="76200"/>
                </a:lnTo>
                <a:lnTo>
                  <a:pt x="118534" y="93134"/>
                </a:lnTo>
                <a:lnTo>
                  <a:pt x="110066" y="101600"/>
                </a:lnTo>
                <a:lnTo>
                  <a:pt x="101600" y="110067"/>
                </a:lnTo>
                <a:lnTo>
                  <a:pt x="93133" y="118534"/>
                </a:lnTo>
                <a:lnTo>
                  <a:pt x="84667" y="127000"/>
                </a:lnTo>
                <a:lnTo>
                  <a:pt x="76200" y="127000"/>
                </a:lnTo>
                <a:lnTo>
                  <a:pt x="67733" y="127000"/>
                </a:lnTo>
                <a:lnTo>
                  <a:pt x="50800" y="127000"/>
                </a:lnTo>
                <a:lnTo>
                  <a:pt x="42334" y="127000"/>
                </a:lnTo>
                <a:lnTo>
                  <a:pt x="42334" y="127000"/>
                </a:lnTo>
                <a:lnTo>
                  <a:pt x="42334" y="118534"/>
                </a:lnTo>
                <a:lnTo>
                  <a:pt x="33866" y="118534"/>
                </a:lnTo>
                <a:lnTo>
                  <a:pt x="42334" y="110067"/>
                </a:lnTo>
                <a:lnTo>
                  <a:pt x="42334" y="110067"/>
                </a:lnTo>
                <a:lnTo>
                  <a:pt x="50800" y="101600"/>
                </a:lnTo>
                <a:lnTo>
                  <a:pt x="59267" y="101600"/>
                </a:lnTo>
                <a:lnTo>
                  <a:pt x="67733" y="101600"/>
                </a:lnTo>
                <a:lnTo>
                  <a:pt x="84667" y="101600"/>
                </a:lnTo>
                <a:lnTo>
                  <a:pt x="101600" y="101600"/>
                </a:lnTo>
                <a:lnTo>
                  <a:pt x="110066" y="101600"/>
                </a:lnTo>
                <a:lnTo>
                  <a:pt x="135467" y="110067"/>
                </a:lnTo>
                <a:lnTo>
                  <a:pt x="152400" y="118534"/>
                </a:lnTo>
                <a:lnTo>
                  <a:pt x="160867" y="118534"/>
                </a:lnTo>
                <a:lnTo>
                  <a:pt x="177800" y="127000"/>
                </a:lnTo>
                <a:lnTo>
                  <a:pt x="186266" y="135467"/>
                </a:lnTo>
                <a:lnTo>
                  <a:pt x="194734" y="135467"/>
                </a:lnTo>
                <a:lnTo>
                  <a:pt x="194734" y="135467"/>
                </a:lnTo>
                <a:lnTo>
                  <a:pt x="203200" y="135467"/>
                </a:lnTo>
                <a:lnTo>
                  <a:pt x="203200" y="135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9042400" y="3259667"/>
            <a:ext cx="245534" cy="8467"/>
          </a:xfrm>
          <a:custGeom>
            <a:avLst/>
            <a:gdLst/>
            <a:ahLst/>
            <a:cxnLst/>
            <a:rect l="0" t="0" r="0" b="0"/>
            <a:pathLst>
              <a:path w="245534" h="8467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8466"/>
                </a:lnTo>
                <a:lnTo>
                  <a:pt x="59266" y="8466"/>
                </a:lnTo>
                <a:lnTo>
                  <a:pt x="76200" y="8466"/>
                </a:lnTo>
                <a:lnTo>
                  <a:pt x="101600" y="8466"/>
                </a:lnTo>
                <a:lnTo>
                  <a:pt x="127000" y="8466"/>
                </a:lnTo>
                <a:lnTo>
                  <a:pt x="152400" y="8466"/>
                </a:lnTo>
                <a:lnTo>
                  <a:pt x="169333" y="8466"/>
                </a:lnTo>
                <a:lnTo>
                  <a:pt x="194733" y="8466"/>
                </a:lnTo>
                <a:lnTo>
                  <a:pt x="211666" y="8466"/>
                </a:lnTo>
                <a:lnTo>
                  <a:pt x="228600" y="8466"/>
                </a:lnTo>
                <a:lnTo>
                  <a:pt x="228600" y="8466"/>
                </a:lnTo>
                <a:lnTo>
                  <a:pt x="245533" y="8466"/>
                </a:lnTo>
                <a:lnTo>
                  <a:pt x="245533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9414934" y="3090333"/>
            <a:ext cx="169334" cy="228601"/>
          </a:xfrm>
          <a:custGeom>
            <a:avLst/>
            <a:gdLst/>
            <a:ahLst/>
            <a:cxnLst/>
            <a:rect l="0" t="0" r="0" b="0"/>
            <a:pathLst>
              <a:path w="169334" h="2286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50800"/>
                </a:lnTo>
                <a:lnTo>
                  <a:pt x="16933" y="59267"/>
                </a:lnTo>
                <a:lnTo>
                  <a:pt x="8466" y="76200"/>
                </a:lnTo>
                <a:lnTo>
                  <a:pt x="8466" y="93134"/>
                </a:lnTo>
                <a:lnTo>
                  <a:pt x="8466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4"/>
                </a:lnTo>
                <a:lnTo>
                  <a:pt x="8466" y="177800"/>
                </a:lnTo>
                <a:lnTo>
                  <a:pt x="8466" y="194734"/>
                </a:lnTo>
                <a:lnTo>
                  <a:pt x="25399" y="203200"/>
                </a:lnTo>
                <a:lnTo>
                  <a:pt x="33866" y="211667"/>
                </a:lnTo>
                <a:lnTo>
                  <a:pt x="50799" y="220134"/>
                </a:lnTo>
                <a:lnTo>
                  <a:pt x="67732" y="220134"/>
                </a:lnTo>
                <a:lnTo>
                  <a:pt x="76200" y="220134"/>
                </a:lnTo>
                <a:lnTo>
                  <a:pt x="93133" y="220134"/>
                </a:lnTo>
                <a:lnTo>
                  <a:pt x="110066" y="211667"/>
                </a:lnTo>
                <a:lnTo>
                  <a:pt x="126999" y="203200"/>
                </a:lnTo>
                <a:lnTo>
                  <a:pt x="135466" y="203200"/>
                </a:lnTo>
                <a:lnTo>
                  <a:pt x="143932" y="194734"/>
                </a:lnTo>
                <a:lnTo>
                  <a:pt x="152400" y="177800"/>
                </a:lnTo>
                <a:lnTo>
                  <a:pt x="160866" y="169334"/>
                </a:lnTo>
                <a:lnTo>
                  <a:pt x="160866" y="152400"/>
                </a:lnTo>
                <a:lnTo>
                  <a:pt x="169333" y="143934"/>
                </a:lnTo>
                <a:lnTo>
                  <a:pt x="169333" y="135467"/>
                </a:lnTo>
                <a:lnTo>
                  <a:pt x="169333" y="127000"/>
                </a:lnTo>
                <a:lnTo>
                  <a:pt x="160866" y="118534"/>
                </a:lnTo>
                <a:lnTo>
                  <a:pt x="160866" y="118534"/>
                </a:lnTo>
                <a:lnTo>
                  <a:pt x="152400" y="118534"/>
                </a:lnTo>
                <a:lnTo>
                  <a:pt x="143932" y="118534"/>
                </a:lnTo>
                <a:lnTo>
                  <a:pt x="135466" y="118534"/>
                </a:lnTo>
                <a:lnTo>
                  <a:pt x="126999" y="127000"/>
                </a:lnTo>
                <a:lnTo>
                  <a:pt x="118533" y="135467"/>
                </a:lnTo>
                <a:lnTo>
                  <a:pt x="110066" y="143934"/>
                </a:lnTo>
                <a:lnTo>
                  <a:pt x="110066" y="160867"/>
                </a:lnTo>
                <a:lnTo>
                  <a:pt x="101599" y="177800"/>
                </a:lnTo>
                <a:lnTo>
                  <a:pt x="93133" y="194734"/>
                </a:lnTo>
                <a:lnTo>
                  <a:pt x="93133" y="203200"/>
                </a:lnTo>
                <a:lnTo>
                  <a:pt x="101599" y="220134"/>
                </a:lnTo>
                <a:lnTo>
                  <a:pt x="110066" y="228600"/>
                </a:lnTo>
                <a:lnTo>
                  <a:pt x="110066" y="228600"/>
                </a:lnTo>
                <a:lnTo>
                  <a:pt x="118533" y="228600"/>
                </a:lnTo>
                <a:lnTo>
                  <a:pt x="118533" y="228600"/>
                </a:lnTo>
                <a:lnTo>
                  <a:pt x="118533" y="228600"/>
                </a:lnTo>
                <a:lnTo>
                  <a:pt x="126999" y="228600"/>
                </a:lnTo>
                <a:lnTo>
                  <a:pt x="126999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9626600" y="3090333"/>
            <a:ext cx="194734" cy="127001"/>
          </a:xfrm>
          <a:custGeom>
            <a:avLst/>
            <a:gdLst/>
            <a:ahLst/>
            <a:cxnLst/>
            <a:rect l="0" t="0" r="0" b="0"/>
            <a:pathLst>
              <a:path w="194734" h="1270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50800"/>
                </a:lnTo>
                <a:lnTo>
                  <a:pt x="0" y="67734"/>
                </a:lnTo>
                <a:lnTo>
                  <a:pt x="8466" y="76200"/>
                </a:lnTo>
                <a:lnTo>
                  <a:pt x="8466" y="84667"/>
                </a:lnTo>
                <a:lnTo>
                  <a:pt x="16934" y="93134"/>
                </a:lnTo>
                <a:lnTo>
                  <a:pt x="25400" y="101600"/>
                </a:lnTo>
                <a:lnTo>
                  <a:pt x="33867" y="101600"/>
                </a:lnTo>
                <a:lnTo>
                  <a:pt x="42333" y="110067"/>
                </a:lnTo>
                <a:lnTo>
                  <a:pt x="59267" y="118534"/>
                </a:lnTo>
                <a:lnTo>
                  <a:pt x="76200" y="118534"/>
                </a:lnTo>
                <a:lnTo>
                  <a:pt x="93134" y="127000"/>
                </a:lnTo>
                <a:lnTo>
                  <a:pt x="110067" y="127000"/>
                </a:lnTo>
                <a:lnTo>
                  <a:pt x="127000" y="118534"/>
                </a:lnTo>
                <a:lnTo>
                  <a:pt x="135467" y="118534"/>
                </a:lnTo>
                <a:lnTo>
                  <a:pt x="143934" y="110067"/>
                </a:lnTo>
                <a:lnTo>
                  <a:pt x="152400" y="101600"/>
                </a:lnTo>
                <a:lnTo>
                  <a:pt x="169334" y="84667"/>
                </a:lnTo>
                <a:lnTo>
                  <a:pt x="177800" y="76200"/>
                </a:lnTo>
                <a:lnTo>
                  <a:pt x="186266" y="59267"/>
                </a:lnTo>
                <a:lnTo>
                  <a:pt x="186266" y="59267"/>
                </a:lnTo>
                <a:lnTo>
                  <a:pt x="194733" y="42334"/>
                </a:lnTo>
                <a:lnTo>
                  <a:pt x="194733" y="42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9770534" y="3073400"/>
            <a:ext cx="16933" cy="220134"/>
          </a:xfrm>
          <a:custGeom>
            <a:avLst/>
            <a:gdLst/>
            <a:ahLst/>
            <a:cxnLst/>
            <a:rect l="0" t="0" r="0" b="0"/>
            <a:pathLst>
              <a:path w="16933" h="220134">
                <a:moveTo>
                  <a:pt x="16932" y="0"/>
                </a:moveTo>
                <a:lnTo>
                  <a:pt x="16932" y="0"/>
                </a:lnTo>
                <a:lnTo>
                  <a:pt x="8466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18533"/>
                </a:lnTo>
                <a:lnTo>
                  <a:pt x="0" y="143933"/>
                </a:lnTo>
                <a:lnTo>
                  <a:pt x="0" y="160867"/>
                </a:lnTo>
                <a:lnTo>
                  <a:pt x="0" y="177800"/>
                </a:lnTo>
                <a:lnTo>
                  <a:pt x="0" y="194733"/>
                </a:lnTo>
                <a:lnTo>
                  <a:pt x="8466" y="203200"/>
                </a:lnTo>
                <a:lnTo>
                  <a:pt x="8466" y="211667"/>
                </a:lnTo>
                <a:lnTo>
                  <a:pt x="8466" y="220133"/>
                </a:lnTo>
                <a:lnTo>
                  <a:pt x="8466" y="220133"/>
                </a:lnTo>
                <a:lnTo>
                  <a:pt x="16932" y="211667"/>
                </a:lnTo>
                <a:lnTo>
                  <a:pt x="16932" y="211667"/>
                </a:lnTo>
                <a:lnTo>
                  <a:pt x="16932" y="211667"/>
                </a:lnTo>
                <a:lnTo>
                  <a:pt x="16932" y="203200"/>
                </a:lnTo>
                <a:lnTo>
                  <a:pt x="16932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9855200" y="3014133"/>
            <a:ext cx="127001" cy="347135"/>
          </a:xfrm>
          <a:custGeom>
            <a:avLst/>
            <a:gdLst/>
            <a:ahLst/>
            <a:cxnLst/>
            <a:rect l="0" t="0" r="0" b="0"/>
            <a:pathLst>
              <a:path w="127001" h="3471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6" y="0"/>
                </a:lnTo>
                <a:lnTo>
                  <a:pt x="8466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8467"/>
                </a:lnTo>
                <a:lnTo>
                  <a:pt x="33866" y="16934"/>
                </a:lnTo>
                <a:lnTo>
                  <a:pt x="50800" y="25400"/>
                </a:lnTo>
                <a:lnTo>
                  <a:pt x="67734" y="50800"/>
                </a:lnTo>
                <a:lnTo>
                  <a:pt x="84666" y="67734"/>
                </a:lnTo>
                <a:lnTo>
                  <a:pt x="93134" y="84667"/>
                </a:lnTo>
                <a:lnTo>
                  <a:pt x="110066" y="118534"/>
                </a:lnTo>
                <a:lnTo>
                  <a:pt x="118533" y="143934"/>
                </a:lnTo>
                <a:lnTo>
                  <a:pt x="127000" y="169334"/>
                </a:lnTo>
                <a:lnTo>
                  <a:pt x="127000" y="194734"/>
                </a:lnTo>
                <a:lnTo>
                  <a:pt x="127000" y="228600"/>
                </a:lnTo>
                <a:lnTo>
                  <a:pt x="118533" y="254000"/>
                </a:lnTo>
                <a:lnTo>
                  <a:pt x="118533" y="270934"/>
                </a:lnTo>
                <a:lnTo>
                  <a:pt x="110066" y="287867"/>
                </a:lnTo>
                <a:lnTo>
                  <a:pt x="93134" y="304800"/>
                </a:lnTo>
                <a:lnTo>
                  <a:pt x="84666" y="321734"/>
                </a:lnTo>
                <a:lnTo>
                  <a:pt x="67734" y="330200"/>
                </a:lnTo>
                <a:lnTo>
                  <a:pt x="50800" y="330200"/>
                </a:lnTo>
                <a:lnTo>
                  <a:pt x="33866" y="338667"/>
                </a:lnTo>
                <a:lnTo>
                  <a:pt x="16934" y="347134"/>
                </a:lnTo>
                <a:lnTo>
                  <a:pt x="16934" y="347134"/>
                </a:lnTo>
                <a:lnTo>
                  <a:pt x="0" y="347134"/>
                </a:lnTo>
                <a:lnTo>
                  <a:pt x="0" y="347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6460067" y="2624667"/>
            <a:ext cx="245534" cy="254001"/>
          </a:xfrm>
          <a:custGeom>
            <a:avLst/>
            <a:gdLst/>
            <a:ahLst/>
            <a:cxnLst/>
            <a:rect l="0" t="0" r="0" b="0"/>
            <a:pathLst>
              <a:path w="245534" h="254001">
                <a:moveTo>
                  <a:pt x="245533" y="0"/>
                </a:moveTo>
                <a:lnTo>
                  <a:pt x="245533" y="0"/>
                </a:lnTo>
                <a:lnTo>
                  <a:pt x="237066" y="0"/>
                </a:lnTo>
                <a:lnTo>
                  <a:pt x="237066" y="8466"/>
                </a:lnTo>
                <a:lnTo>
                  <a:pt x="220133" y="16933"/>
                </a:lnTo>
                <a:lnTo>
                  <a:pt x="220133" y="25400"/>
                </a:lnTo>
                <a:lnTo>
                  <a:pt x="211667" y="33866"/>
                </a:lnTo>
                <a:lnTo>
                  <a:pt x="203199" y="42333"/>
                </a:lnTo>
                <a:lnTo>
                  <a:pt x="194733" y="50800"/>
                </a:lnTo>
                <a:lnTo>
                  <a:pt x="186266" y="59266"/>
                </a:lnTo>
                <a:lnTo>
                  <a:pt x="169333" y="76200"/>
                </a:lnTo>
                <a:lnTo>
                  <a:pt x="160866" y="93133"/>
                </a:lnTo>
                <a:lnTo>
                  <a:pt x="143933" y="110066"/>
                </a:lnTo>
                <a:lnTo>
                  <a:pt x="135467" y="118533"/>
                </a:lnTo>
                <a:lnTo>
                  <a:pt x="118533" y="135466"/>
                </a:lnTo>
                <a:lnTo>
                  <a:pt x="101600" y="152400"/>
                </a:lnTo>
                <a:lnTo>
                  <a:pt x="84666" y="169333"/>
                </a:lnTo>
                <a:lnTo>
                  <a:pt x="67733" y="186266"/>
                </a:lnTo>
                <a:lnTo>
                  <a:pt x="50799" y="203200"/>
                </a:lnTo>
                <a:lnTo>
                  <a:pt x="42333" y="211666"/>
                </a:lnTo>
                <a:lnTo>
                  <a:pt x="33866" y="220133"/>
                </a:lnTo>
                <a:lnTo>
                  <a:pt x="25400" y="237066"/>
                </a:lnTo>
                <a:lnTo>
                  <a:pt x="16933" y="245533"/>
                </a:lnTo>
                <a:lnTo>
                  <a:pt x="8466" y="245533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6172200" y="2497667"/>
            <a:ext cx="8468" cy="143934"/>
          </a:xfrm>
          <a:custGeom>
            <a:avLst/>
            <a:gdLst/>
            <a:ahLst/>
            <a:cxnLst/>
            <a:rect l="0" t="0" r="0" b="0"/>
            <a:pathLst>
              <a:path w="8468" h="1439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8467" y="59266"/>
                </a:lnTo>
                <a:lnTo>
                  <a:pt x="8467" y="67733"/>
                </a:lnTo>
                <a:lnTo>
                  <a:pt x="8467" y="84666"/>
                </a:lnTo>
                <a:lnTo>
                  <a:pt x="8467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0" y="135466"/>
                </a:lnTo>
                <a:lnTo>
                  <a:pt x="0" y="135466"/>
                </a:lnTo>
                <a:lnTo>
                  <a:pt x="0" y="143933"/>
                </a:lnTo>
                <a:lnTo>
                  <a:pt x="0" y="143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6477000" y="3081867"/>
            <a:ext cx="304801" cy="211667"/>
          </a:xfrm>
          <a:custGeom>
            <a:avLst/>
            <a:gdLst/>
            <a:ahLst/>
            <a:cxnLst/>
            <a:rect l="0" t="0" r="0" b="0"/>
            <a:pathLst>
              <a:path w="304801" h="211667">
                <a:moveTo>
                  <a:pt x="304800" y="0"/>
                </a:moveTo>
                <a:lnTo>
                  <a:pt x="304800" y="0"/>
                </a:lnTo>
                <a:lnTo>
                  <a:pt x="296333" y="0"/>
                </a:lnTo>
                <a:lnTo>
                  <a:pt x="296333" y="8466"/>
                </a:lnTo>
                <a:lnTo>
                  <a:pt x="287867" y="8466"/>
                </a:lnTo>
                <a:lnTo>
                  <a:pt x="279400" y="8466"/>
                </a:lnTo>
                <a:lnTo>
                  <a:pt x="270934" y="16933"/>
                </a:lnTo>
                <a:lnTo>
                  <a:pt x="254000" y="25400"/>
                </a:lnTo>
                <a:lnTo>
                  <a:pt x="245533" y="33866"/>
                </a:lnTo>
                <a:lnTo>
                  <a:pt x="237067" y="42333"/>
                </a:lnTo>
                <a:lnTo>
                  <a:pt x="220133" y="50800"/>
                </a:lnTo>
                <a:lnTo>
                  <a:pt x="203200" y="67733"/>
                </a:lnTo>
                <a:lnTo>
                  <a:pt x="186266" y="76200"/>
                </a:lnTo>
                <a:lnTo>
                  <a:pt x="177800" y="84666"/>
                </a:lnTo>
                <a:lnTo>
                  <a:pt x="152400" y="101600"/>
                </a:lnTo>
                <a:lnTo>
                  <a:pt x="135467" y="118533"/>
                </a:lnTo>
                <a:lnTo>
                  <a:pt x="118534" y="127000"/>
                </a:lnTo>
                <a:lnTo>
                  <a:pt x="101600" y="143933"/>
                </a:lnTo>
                <a:lnTo>
                  <a:pt x="84667" y="152400"/>
                </a:lnTo>
                <a:lnTo>
                  <a:pt x="67733" y="169333"/>
                </a:lnTo>
                <a:lnTo>
                  <a:pt x="50800" y="177800"/>
                </a:lnTo>
                <a:lnTo>
                  <a:pt x="33866" y="186266"/>
                </a:lnTo>
                <a:lnTo>
                  <a:pt x="25400" y="194733"/>
                </a:lnTo>
                <a:lnTo>
                  <a:pt x="16933" y="203200"/>
                </a:lnTo>
                <a:lnTo>
                  <a:pt x="8467" y="203200"/>
                </a:lnTo>
                <a:lnTo>
                  <a:pt x="0" y="211666"/>
                </a:lnTo>
                <a:lnTo>
                  <a:pt x="0" y="211666"/>
                </a:lnTo>
                <a:lnTo>
                  <a:pt x="0" y="211666"/>
                </a:lnTo>
                <a:lnTo>
                  <a:pt x="0" y="211666"/>
                </a:lnTo>
                <a:lnTo>
                  <a:pt x="0" y="211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6112933" y="3132667"/>
            <a:ext cx="177801" cy="220134"/>
          </a:xfrm>
          <a:custGeom>
            <a:avLst/>
            <a:gdLst/>
            <a:ahLst/>
            <a:cxnLst/>
            <a:rect l="0" t="0" r="0" b="0"/>
            <a:pathLst>
              <a:path w="177801" h="220134">
                <a:moveTo>
                  <a:pt x="25400" y="42333"/>
                </a:moveTo>
                <a:lnTo>
                  <a:pt x="25400" y="42333"/>
                </a:lnTo>
                <a:lnTo>
                  <a:pt x="25400" y="33866"/>
                </a:lnTo>
                <a:lnTo>
                  <a:pt x="25400" y="33866"/>
                </a:lnTo>
                <a:lnTo>
                  <a:pt x="25400" y="25400"/>
                </a:lnTo>
                <a:lnTo>
                  <a:pt x="25400" y="25400"/>
                </a:lnTo>
                <a:lnTo>
                  <a:pt x="33867" y="16933"/>
                </a:lnTo>
                <a:lnTo>
                  <a:pt x="42334" y="16933"/>
                </a:lnTo>
                <a:lnTo>
                  <a:pt x="50800" y="8466"/>
                </a:lnTo>
                <a:lnTo>
                  <a:pt x="59267" y="8466"/>
                </a:lnTo>
                <a:lnTo>
                  <a:pt x="67734" y="8466"/>
                </a:lnTo>
                <a:lnTo>
                  <a:pt x="76200" y="0"/>
                </a:lnTo>
                <a:lnTo>
                  <a:pt x="93134" y="0"/>
                </a:lnTo>
                <a:lnTo>
                  <a:pt x="101600" y="8466"/>
                </a:lnTo>
                <a:lnTo>
                  <a:pt x="110067" y="8466"/>
                </a:lnTo>
                <a:lnTo>
                  <a:pt x="118534" y="8466"/>
                </a:lnTo>
                <a:lnTo>
                  <a:pt x="127000" y="16933"/>
                </a:lnTo>
                <a:lnTo>
                  <a:pt x="135467" y="16933"/>
                </a:lnTo>
                <a:lnTo>
                  <a:pt x="135467" y="25400"/>
                </a:lnTo>
                <a:lnTo>
                  <a:pt x="135467" y="33866"/>
                </a:lnTo>
                <a:lnTo>
                  <a:pt x="143934" y="42333"/>
                </a:lnTo>
                <a:lnTo>
                  <a:pt x="143934" y="42333"/>
                </a:lnTo>
                <a:lnTo>
                  <a:pt x="135467" y="50800"/>
                </a:lnTo>
                <a:lnTo>
                  <a:pt x="135467" y="59266"/>
                </a:lnTo>
                <a:lnTo>
                  <a:pt x="135467" y="67733"/>
                </a:lnTo>
                <a:lnTo>
                  <a:pt x="127000" y="67733"/>
                </a:lnTo>
                <a:lnTo>
                  <a:pt x="118534" y="76200"/>
                </a:lnTo>
                <a:lnTo>
                  <a:pt x="118534" y="84666"/>
                </a:lnTo>
                <a:lnTo>
                  <a:pt x="110067" y="84666"/>
                </a:lnTo>
                <a:lnTo>
                  <a:pt x="110067" y="93133"/>
                </a:lnTo>
                <a:lnTo>
                  <a:pt x="101600" y="93133"/>
                </a:lnTo>
                <a:lnTo>
                  <a:pt x="101600" y="93133"/>
                </a:lnTo>
                <a:lnTo>
                  <a:pt x="93134" y="93133"/>
                </a:lnTo>
                <a:lnTo>
                  <a:pt x="93134" y="93133"/>
                </a:lnTo>
                <a:lnTo>
                  <a:pt x="93134" y="93133"/>
                </a:lnTo>
                <a:lnTo>
                  <a:pt x="101600" y="93133"/>
                </a:lnTo>
                <a:lnTo>
                  <a:pt x="101600" y="93133"/>
                </a:lnTo>
                <a:lnTo>
                  <a:pt x="110067" y="93133"/>
                </a:lnTo>
                <a:lnTo>
                  <a:pt x="110067" y="93133"/>
                </a:lnTo>
                <a:lnTo>
                  <a:pt x="118534" y="93133"/>
                </a:lnTo>
                <a:lnTo>
                  <a:pt x="118534" y="101600"/>
                </a:lnTo>
                <a:lnTo>
                  <a:pt x="127000" y="101600"/>
                </a:lnTo>
                <a:lnTo>
                  <a:pt x="135467" y="101600"/>
                </a:lnTo>
                <a:lnTo>
                  <a:pt x="152400" y="110066"/>
                </a:lnTo>
                <a:lnTo>
                  <a:pt x="160867" y="110066"/>
                </a:lnTo>
                <a:lnTo>
                  <a:pt x="169334" y="127000"/>
                </a:lnTo>
                <a:lnTo>
                  <a:pt x="177800" y="127000"/>
                </a:lnTo>
                <a:lnTo>
                  <a:pt x="177800" y="135466"/>
                </a:lnTo>
                <a:lnTo>
                  <a:pt x="177800" y="143933"/>
                </a:lnTo>
                <a:lnTo>
                  <a:pt x="177800" y="152400"/>
                </a:lnTo>
                <a:lnTo>
                  <a:pt x="177800" y="169333"/>
                </a:lnTo>
                <a:lnTo>
                  <a:pt x="177800" y="177800"/>
                </a:lnTo>
                <a:lnTo>
                  <a:pt x="169334" y="186266"/>
                </a:lnTo>
                <a:lnTo>
                  <a:pt x="160867" y="194733"/>
                </a:lnTo>
                <a:lnTo>
                  <a:pt x="152400" y="203200"/>
                </a:lnTo>
                <a:lnTo>
                  <a:pt x="135467" y="203200"/>
                </a:lnTo>
                <a:lnTo>
                  <a:pt x="118534" y="211666"/>
                </a:lnTo>
                <a:lnTo>
                  <a:pt x="110067" y="211666"/>
                </a:lnTo>
                <a:lnTo>
                  <a:pt x="93134" y="211666"/>
                </a:lnTo>
                <a:lnTo>
                  <a:pt x="76200" y="220133"/>
                </a:lnTo>
                <a:lnTo>
                  <a:pt x="59267" y="220133"/>
                </a:lnTo>
                <a:lnTo>
                  <a:pt x="42334" y="211666"/>
                </a:lnTo>
                <a:lnTo>
                  <a:pt x="25400" y="211666"/>
                </a:lnTo>
                <a:lnTo>
                  <a:pt x="16934" y="203200"/>
                </a:lnTo>
                <a:lnTo>
                  <a:pt x="8467" y="186266"/>
                </a:lnTo>
                <a:lnTo>
                  <a:pt x="8467" y="177800"/>
                </a:lnTo>
                <a:lnTo>
                  <a:pt x="8467" y="177800"/>
                </a:lnTo>
                <a:lnTo>
                  <a:pt x="0" y="169333"/>
                </a:lnTo>
                <a:lnTo>
                  <a:pt x="0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7272866" y="3115733"/>
            <a:ext cx="457201" cy="203201"/>
          </a:xfrm>
          <a:custGeom>
            <a:avLst/>
            <a:gdLst/>
            <a:ahLst/>
            <a:cxnLst/>
            <a:rect l="0" t="0" r="0" b="0"/>
            <a:pathLst>
              <a:path w="457201" h="203201">
                <a:moveTo>
                  <a:pt x="0" y="194734"/>
                </a:moveTo>
                <a:lnTo>
                  <a:pt x="0" y="194734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8468" y="203200"/>
                </a:lnTo>
                <a:lnTo>
                  <a:pt x="8468" y="203200"/>
                </a:lnTo>
                <a:lnTo>
                  <a:pt x="8468" y="203200"/>
                </a:lnTo>
                <a:lnTo>
                  <a:pt x="16934" y="194734"/>
                </a:lnTo>
                <a:lnTo>
                  <a:pt x="16934" y="194734"/>
                </a:lnTo>
                <a:lnTo>
                  <a:pt x="25401" y="194734"/>
                </a:lnTo>
                <a:lnTo>
                  <a:pt x="33867" y="186267"/>
                </a:lnTo>
                <a:lnTo>
                  <a:pt x="42334" y="186267"/>
                </a:lnTo>
                <a:lnTo>
                  <a:pt x="50801" y="186267"/>
                </a:lnTo>
                <a:lnTo>
                  <a:pt x="59267" y="177800"/>
                </a:lnTo>
                <a:lnTo>
                  <a:pt x="76200" y="177800"/>
                </a:lnTo>
                <a:lnTo>
                  <a:pt x="84668" y="169334"/>
                </a:lnTo>
                <a:lnTo>
                  <a:pt x="101601" y="160867"/>
                </a:lnTo>
                <a:lnTo>
                  <a:pt x="118534" y="152400"/>
                </a:lnTo>
                <a:lnTo>
                  <a:pt x="143934" y="143934"/>
                </a:lnTo>
                <a:lnTo>
                  <a:pt x="160868" y="135467"/>
                </a:lnTo>
                <a:lnTo>
                  <a:pt x="186267" y="127000"/>
                </a:lnTo>
                <a:lnTo>
                  <a:pt x="203201" y="118534"/>
                </a:lnTo>
                <a:lnTo>
                  <a:pt x="228600" y="101600"/>
                </a:lnTo>
                <a:lnTo>
                  <a:pt x="254001" y="93134"/>
                </a:lnTo>
                <a:lnTo>
                  <a:pt x="279401" y="84667"/>
                </a:lnTo>
                <a:lnTo>
                  <a:pt x="304800" y="67734"/>
                </a:lnTo>
                <a:lnTo>
                  <a:pt x="321734" y="59267"/>
                </a:lnTo>
                <a:lnTo>
                  <a:pt x="347134" y="50800"/>
                </a:lnTo>
                <a:lnTo>
                  <a:pt x="364067" y="42334"/>
                </a:lnTo>
                <a:lnTo>
                  <a:pt x="389468" y="33867"/>
                </a:lnTo>
                <a:lnTo>
                  <a:pt x="406401" y="25400"/>
                </a:lnTo>
                <a:lnTo>
                  <a:pt x="414867" y="16934"/>
                </a:lnTo>
                <a:lnTo>
                  <a:pt x="431801" y="8467"/>
                </a:lnTo>
                <a:lnTo>
                  <a:pt x="440267" y="8467"/>
                </a:lnTo>
                <a:lnTo>
                  <a:pt x="448734" y="0"/>
                </a:lnTo>
                <a:lnTo>
                  <a:pt x="448734" y="0"/>
                </a:lnTo>
                <a:lnTo>
                  <a:pt x="457200" y="0"/>
                </a:lnTo>
                <a:lnTo>
                  <a:pt x="457200" y="0"/>
                </a:lnTo>
                <a:lnTo>
                  <a:pt x="457200" y="0"/>
                </a:lnTo>
                <a:lnTo>
                  <a:pt x="457200" y="0"/>
                </a:lnTo>
                <a:lnTo>
                  <a:pt x="457200" y="0"/>
                </a:lnTo>
                <a:lnTo>
                  <a:pt x="457200" y="0"/>
                </a:lnTo>
                <a:lnTo>
                  <a:pt x="457200" y="0"/>
                </a:lnTo>
                <a:lnTo>
                  <a:pt x="457200" y="0"/>
                </a:lnTo>
                <a:lnTo>
                  <a:pt x="457200" y="0"/>
                </a:lnTo>
                <a:lnTo>
                  <a:pt x="457200" y="0"/>
                </a:lnTo>
                <a:lnTo>
                  <a:pt x="457200" y="0"/>
                </a:lnTo>
                <a:lnTo>
                  <a:pt x="457200" y="0"/>
                </a:lnTo>
                <a:lnTo>
                  <a:pt x="457200" y="0"/>
                </a:lnTo>
                <a:lnTo>
                  <a:pt x="457200" y="0"/>
                </a:lnTo>
                <a:lnTo>
                  <a:pt x="457200" y="0"/>
                </a:lnTo>
                <a:lnTo>
                  <a:pt x="448734" y="0"/>
                </a:lnTo>
                <a:lnTo>
                  <a:pt x="448734" y="0"/>
                </a:lnTo>
                <a:lnTo>
                  <a:pt x="448734" y="0"/>
                </a:lnTo>
                <a:lnTo>
                  <a:pt x="4487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7323667" y="2556933"/>
            <a:ext cx="524934" cy="228601"/>
          </a:xfrm>
          <a:custGeom>
            <a:avLst/>
            <a:gdLst/>
            <a:ahLst/>
            <a:cxnLst/>
            <a:rect l="0" t="0" r="0" b="0"/>
            <a:pathLst>
              <a:path w="524934" h="228601">
                <a:moveTo>
                  <a:pt x="0" y="228600"/>
                </a:move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0134"/>
                </a:lnTo>
                <a:lnTo>
                  <a:pt x="8466" y="220134"/>
                </a:lnTo>
                <a:lnTo>
                  <a:pt x="16933" y="220134"/>
                </a:lnTo>
                <a:lnTo>
                  <a:pt x="25399" y="211667"/>
                </a:lnTo>
                <a:lnTo>
                  <a:pt x="33867" y="203200"/>
                </a:lnTo>
                <a:lnTo>
                  <a:pt x="42333" y="203200"/>
                </a:lnTo>
                <a:lnTo>
                  <a:pt x="50800" y="194734"/>
                </a:lnTo>
                <a:lnTo>
                  <a:pt x="67733" y="186267"/>
                </a:lnTo>
                <a:lnTo>
                  <a:pt x="84666" y="177800"/>
                </a:lnTo>
                <a:lnTo>
                  <a:pt x="93133" y="177800"/>
                </a:lnTo>
                <a:lnTo>
                  <a:pt x="110067" y="169334"/>
                </a:lnTo>
                <a:lnTo>
                  <a:pt x="127000" y="160867"/>
                </a:lnTo>
                <a:lnTo>
                  <a:pt x="143933" y="152400"/>
                </a:lnTo>
                <a:lnTo>
                  <a:pt x="160866" y="143934"/>
                </a:lnTo>
                <a:lnTo>
                  <a:pt x="186267" y="135467"/>
                </a:lnTo>
                <a:lnTo>
                  <a:pt x="203200" y="127000"/>
                </a:lnTo>
                <a:lnTo>
                  <a:pt x="228600" y="118534"/>
                </a:lnTo>
                <a:lnTo>
                  <a:pt x="253999" y="110067"/>
                </a:lnTo>
                <a:lnTo>
                  <a:pt x="270933" y="101600"/>
                </a:lnTo>
                <a:lnTo>
                  <a:pt x="296333" y="93134"/>
                </a:lnTo>
                <a:lnTo>
                  <a:pt x="313266" y="84667"/>
                </a:lnTo>
                <a:lnTo>
                  <a:pt x="338667" y="76200"/>
                </a:lnTo>
                <a:lnTo>
                  <a:pt x="364066" y="67734"/>
                </a:lnTo>
                <a:lnTo>
                  <a:pt x="381000" y="59267"/>
                </a:lnTo>
                <a:lnTo>
                  <a:pt x="397933" y="50800"/>
                </a:lnTo>
                <a:lnTo>
                  <a:pt x="423333" y="42334"/>
                </a:lnTo>
                <a:lnTo>
                  <a:pt x="440266" y="33867"/>
                </a:lnTo>
                <a:lnTo>
                  <a:pt x="457200" y="33867"/>
                </a:lnTo>
                <a:lnTo>
                  <a:pt x="474133" y="25400"/>
                </a:lnTo>
                <a:lnTo>
                  <a:pt x="482599" y="16934"/>
                </a:lnTo>
                <a:lnTo>
                  <a:pt x="499533" y="16934"/>
                </a:lnTo>
                <a:lnTo>
                  <a:pt x="508000" y="8467"/>
                </a:lnTo>
                <a:lnTo>
                  <a:pt x="516466" y="8467"/>
                </a:lnTo>
                <a:lnTo>
                  <a:pt x="524933" y="0"/>
                </a:lnTo>
                <a:lnTo>
                  <a:pt x="524933" y="0"/>
                </a:lnTo>
                <a:lnTo>
                  <a:pt x="524933" y="0"/>
                </a:lnTo>
                <a:lnTo>
                  <a:pt x="524933" y="0"/>
                </a:lnTo>
                <a:lnTo>
                  <a:pt x="524933" y="0"/>
                </a:lnTo>
                <a:lnTo>
                  <a:pt x="524933" y="0"/>
                </a:lnTo>
                <a:lnTo>
                  <a:pt x="524933" y="0"/>
                </a:lnTo>
                <a:lnTo>
                  <a:pt x="5249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7247467" y="2336800"/>
            <a:ext cx="220134" cy="220134"/>
          </a:xfrm>
          <a:custGeom>
            <a:avLst/>
            <a:gdLst/>
            <a:ahLst/>
            <a:cxnLst/>
            <a:rect l="0" t="0" r="0" b="0"/>
            <a:pathLst>
              <a:path w="220134" h="220134">
                <a:moveTo>
                  <a:pt x="220133" y="0"/>
                </a:moveTo>
                <a:lnTo>
                  <a:pt x="211666" y="0"/>
                </a:lnTo>
                <a:lnTo>
                  <a:pt x="211666" y="0"/>
                </a:lnTo>
                <a:lnTo>
                  <a:pt x="211666" y="8467"/>
                </a:lnTo>
                <a:lnTo>
                  <a:pt x="203200" y="8467"/>
                </a:lnTo>
                <a:lnTo>
                  <a:pt x="194733" y="8467"/>
                </a:lnTo>
                <a:lnTo>
                  <a:pt x="186267" y="16933"/>
                </a:lnTo>
                <a:lnTo>
                  <a:pt x="177799" y="25400"/>
                </a:lnTo>
                <a:lnTo>
                  <a:pt x="169333" y="33867"/>
                </a:lnTo>
                <a:lnTo>
                  <a:pt x="160866" y="42333"/>
                </a:lnTo>
                <a:lnTo>
                  <a:pt x="143933" y="50800"/>
                </a:lnTo>
                <a:lnTo>
                  <a:pt x="135466" y="59267"/>
                </a:lnTo>
                <a:lnTo>
                  <a:pt x="127000" y="76200"/>
                </a:lnTo>
                <a:lnTo>
                  <a:pt x="110067" y="84667"/>
                </a:lnTo>
                <a:lnTo>
                  <a:pt x="101599" y="101600"/>
                </a:lnTo>
                <a:lnTo>
                  <a:pt x="84666" y="118533"/>
                </a:lnTo>
                <a:lnTo>
                  <a:pt x="67733" y="127000"/>
                </a:lnTo>
                <a:lnTo>
                  <a:pt x="59266" y="143933"/>
                </a:lnTo>
                <a:lnTo>
                  <a:pt x="50800" y="160867"/>
                </a:lnTo>
                <a:lnTo>
                  <a:pt x="33867" y="169333"/>
                </a:lnTo>
                <a:lnTo>
                  <a:pt x="25399" y="186267"/>
                </a:lnTo>
                <a:lnTo>
                  <a:pt x="16933" y="194733"/>
                </a:lnTo>
                <a:lnTo>
                  <a:pt x="8466" y="203200"/>
                </a:lnTo>
                <a:lnTo>
                  <a:pt x="8466" y="211667"/>
                </a:lnTo>
                <a:lnTo>
                  <a:pt x="8466" y="211667"/>
                </a:lnTo>
                <a:lnTo>
                  <a:pt x="0" y="220133"/>
                </a:lnTo>
                <a:lnTo>
                  <a:pt x="0" y="211667"/>
                </a:lnTo>
                <a:lnTo>
                  <a:pt x="0" y="211667"/>
                </a:lnTo>
                <a:lnTo>
                  <a:pt x="0" y="211667"/>
                </a:lnTo>
                <a:lnTo>
                  <a:pt x="0" y="211667"/>
                </a:lnTo>
                <a:lnTo>
                  <a:pt x="0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7264400" y="2370667"/>
            <a:ext cx="127001" cy="177801"/>
          </a:xfrm>
          <a:custGeom>
            <a:avLst/>
            <a:gdLst/>
            <a:ahLst/>
            <a:cxnLst/>
            <a:rect l="0" t="0" r="0" b="0"/>
            <a:pathLst>
              <a:path w="127001" h="177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33867" y="16933"/>
                </a:lnTo>
                <a:lnTo>
                  <a:pt x="42333" y="25400"/>
                </a:lnTo>
                <a:lnTo>
                  <a:pt x="50800" y="33866"/>
                </a:lnTo>
                <a:lnTo>
                  <a:pt x="59267" y="42333"/>
                </a:lnTo>
                <a:lnTo>
                  <a:pt x="67733" y="59266"/>
                </a:lnTo>
                <a:lnTo>
                  <a:pt x="76200" y="67733"/>
                </a:lnTo>
                <a:lnTo>
                  <a:pt x="84666" y="84666"/>
                </a:lnTo>
                <a:lnTo>
                  <a:pt x="93134" y="93133"/>
                </a:lnTo>
                <a:lnTo>
                  <a:pt x="93134" y="110066"/>
                </a:lnTo>
                <a:lnTo>
                  <a:pt x="110067" y="127000"/>
                </a:lnTo>
                <a:lnTo>
                  <a:pt x="110067" y="135466"/>
                </a:lnTo>
                <a:lnTo>
                  <a:pt x="118533" y="143933"/>
                </a:lnTo>
                <a:lnTo>
                  <a:pt x="118533" y="160866"/>
                </a:lnTo>
                <a:lnTo>
                  <a:pt x="118533" y="169333"/>
                </a:lnTo>
                <a:lnTo>
                  <a:pt x="127000" y="169333"/>
                </a:lnTo>
                <a:lnTo>
                  <a:pt x="127000" y="177800"/>
                </a:lnTo>
                <a:lnTo>
                  <a:pt x="127000" y="177800"/>
                </a:lnTo>
                <a:lnTo>
                  <a:pt x="127000" y="169333"/>
                </a:lnTo>
                <a:lnTo>
                  <a:pt x="127000" y="169333"/>
                </a:lnTo>
                <a:lnTo>
                  <a:pt x="127000" y="169333"/>
                </a:lnTo>
                <a:lnTo>
                  <a:pt x="127000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7501466" y="2209800"/>
            <a:ext cx="160869" cy="118534"/>
          </a:xfrm>
          <a:custGeom>
            <a:avLst/>
            <a:gdLst/>
            <a:ahLst/>
            <a:cxnLst/>
            <a:rect l="0" t="0" r="0" b="0"/>
            <a:pathLst>
              <a:path w="160869" h="118534">
                <a:moveTo>
                  <a:pt x="0" y="33867"/>
                </a:move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8" y="16933"/>
                </a:lnTo>
                <a:lnTo>
                  <a:pt x="16934" y="16933"/>
                </a:lnTo>
                <a:lnTo>
                  <a:pt x="16934" y="8467"/>
                </a:lnTo>
                <a:lnTo>
                  <a:pt x="25401" y="8467"/>
                </a:lnTo>
                <a:lnTo>
                  <a:pt x="33867" y="0"/>
                </a:lnTo>
                <a:lnTo>
                  <a:pt x="42334" y="0"/>
                </a:lnTo>
                <a:lnTo>
                  <a:pt x="50801" y="0"/>
                </a:lnTo>
                <a:lnTo>
                  <a:pt x="50801" y="0"/>
                </a:lnTo>
                <a:lnTo>
                  <a:pt x="67734" y="0"/>
                </a:lnTo>
                <a:lnTo>
                  <a:pt x="67734" y="0"/>
                </a:lnTo>
                <a:lnTo>
                  <a:pt x="76200" y="0"/>
                </a:lnTo>
                <a:lnTo>
                  <a:pt x="76200" y="8467"/>
                </a:lnTo>
                <a:lnTo>
                  <a:pt x="76200" y="16933"/>
                </a:lnTo>
                <a:lnTo>
                  <a:pt x="76200" y="25400"/>
                </a:lnTo>
                <a:lnTo>
                  <a:pt x="76200" y="33867"/>
                </a:lnTo>
                <a:lnTo>
                  <a:pt x="76200" y="42333"/>
                </a:lnTo>
                <a:lnTo>
                  <a:pt x="67734" y="50800"/>
                </a:lnTo>
                <a:lnTo>
                  <a:pt x="67734" y="67733"/>
                </a:lnTo>
                <a:lnTo>
                  <a:pt x="59267" y="76200"/>
                </a:lnTo>
                <a:lnTo>
                  <a:pt x="50801" y="84667"/>
                </a:lnTo>
                <a:lnTo>
                  <a:pt x="42334" y="93133"/>
                </a:lnTo>
                <a:lnTo>
                  <a:pt x="42334" y="101600"/>
                </a:lnTo>
                <a:lnTo>
                  <a:pt x="42334" y="101600"/>
                </a:lnTo>
                <a:lnTo>
                  <a:pt x="42334" y="110067"/>
                </a:lnTo>
                <a:lnTo>
                  <a:pt x="42334" y="110067"/>
                </a:lnTo>
                <a:lnTo>
                  <a:pt x="42334" y="110067"/>
                </a:lnTo>
                <a:lnTo>
                  <a:pt x="50801" y="110067"/>
                </a:lnTo>
                <a:lnTo>
                  <a:pt x="59267" y="118533"/>
                </a:lnTo>
                <a:lnTo>
                  <a:pt x="67734" y="110067"/>
                </a:lnTo>
                <a:lnTo>
                  <a:pt x="84668" y="110067"/>
                </a:lnTo>
                <a:lnTo>
                  <a:pt x="93134" y="110067"/>
                </a:lnTo>
                <a:lnTo>
                  <a:pt x="101601" y="110067"/>
                </a:lnTo>
                <a:lnTo>
                  <a:pt x="118534" y="110067"/>
                </a:lnTo>
                <a:lnTo>
                  <a:pt x="127001" y="101600"/>
                </a:lnTo>
                <a:lnTo>
                  <a:pt x="135467" y="101600"/>
                </a:lnTo>
                <a:lnTo>
                  <a:pt x="143934" y="101600"/>
                </a:lnTo>
                <a:lnTo>
                  <a:pt x="152400" y="93133"/>
                </a:lnTo>
                <a:lnTo>
                  <a:pt x="152400" y="93133"/>
                </a:lnTo>
                <a:lnTo>
                  <a:pt x="160868" y="93133"/>
                </a:lnTo>
                <a:lnTo>
                  <a:pt x="160868" y="93133"/>
                </a:lnTo>
                <a:lnTo>
                  <a:pt x="160868" y="93133"/>
                </a:lnTo>
                <a:lnTo>
                  <a:pt x="160868" y="93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7188200" y="3733800"/>
            <a:ext cx="152401" cy="254001"/>
          </a:xfrm>
          <a:custGeom>
            <a:avLst/>
            <a:gdLst/>
            <a:ahLst/>
            <a:cxnLst/>
            <a:rect l="0" t="0" r="0" b="0"/>
            <a:pathLst>
              <a:path w="152401" h="254001">
                <a:moveTo>
                  <a:pt x="143933" y="8467"/>
                </a:moveTo>
                <a:lnTo>
                  <a:pt x="143933" y="8467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43933" y="8467"/>
                </a:lnTo>
                <a:lnTo>
                  <a:pt x="143933" y="8467"/>
                </a:lnTo>
                <a:lnTo>
                  <a:pt x="135467" y="8467"/>
                </a:lnTo>
                <a:lnTo>
                  <a:pt x="135467" y="16933"/>
                </a:lnTo>
                <a:lnTo>
                  <a:pt x="127000" y="25400"/>
                </a:lnTo>
                <a:lnTo>
                  <a:pt x="118533" y="33867"/>
                </a:lnTo>
                <a:lnTo>
                  <a:pt x="101600" y="42333"/>
                </a:lnTo>
                <a:lnTo>
                  <a:pt x="93134" y="59267"/>
                </a:lnTo>
                <a:lnTo>
                  <a:pt x="76200" y="76200"/>
                </a:lnTo>
                <a:lnTo>
                  <a:pt x="67733" y="93133"/>
                </a:lnTo>
                <a:lnTo>
                  <a:pt x="59267" y="110067"/>
                </a:lnTo>
                <a:lnTo>
                  <a:pt x="42333" y="127000"/>
                </a:lnTo>
                <a:lnTo>
                  <a:pt x="33867" y="152400"/>
                </a:lnTo>
                <a:lnTo>
                  <a:pt x="25400" y="169333"/>
                </a:lnTo>
                <a:lnTo>
                  <a:pt x="16934" y="186267"/>
                </a:lnTo>
                <a:lnTo>
                  <a:pt x="8466" y="203200"/>
                </a:lnTo>
                <a:lnTo>
                  <a:pt x="8466" y="211667"/>
                </a:lnTo>
                <a:lnTo>
                  <a:pt x="0" y="228600"/>
                </a:lnTo>
                <a:lnTo>
                  <a:pt x="0" y="237067"/>
                </a:lnTo>
                <a:lnTo>
                  <a:pt x="0" y="245533"/>
                </a:lnTo>
                <a:lnTo>
                  <a:pt x="0" y="254000"/>
                </a:lnTo>
                <a:lnTo>
                  <a:pt x="0" y="254000"/>
                </a:lnTo>
                <a:lnTo>
                  <a:pt x="0" y="245533"/>
                </a:lnTo>
                <a:lnTo>
                  <a:pt x="0" y="245533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7188200" y="3733800"/>
            <a:ext cx="169335" cy="245534"/>
          </a:xfrm>
          <a:custGeom>
            <a:avLst/>
            <a:gdLst/>
            <a:ahLst/>
            <a:cxnLst/>
            <a:rect l="0" t="0" r="0" b="0"/>
            <a:pathLst>
              <a:path w="169335" h="245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16934" y="25400"/>
                </a:lnTo>
                <a:lnTo>
                  <a:pt x="16934" y="33867"/>
                </a:lnTo>
                <a:lnTo>
                  <a:pt x="25400" y="50800"/>
                </a:lnTo>
                <a:lnTo>
                  <a:pt x="33867" y="67733"/>
                </a:lnTo>
                <a:lnTo>
                  <a:pt x="42333" y="76200"/>
                </a:lnTo>
                <a:lnTo>
                  <a:pt x="50800" y="93133"/>
                </a:lnTo>
                <a:lnTo>
                  <a:pt x="67733" y="118533"/>
                </a:lnTo>
                <a:lnTo>
                  <a:pt x="76200" y="135467"/>
                </a:lnTo>
                <a:lnTo>
                  <a:pt x="84666" y="152400"/>
                </a:lnTo>
                <a:lnTo>
                  <a:pt x="101600" y="177800"/>
                </a:lnTo>
                <a:lnTo>
                  <a:pt x="110067" y="194733"/>
                </a:lnTo>
                <a:lnTo>
                  <a:pt x="127000" y="203200"/>
                </a:lnTo>
                <a:lnTo>
                  <a:pt x="135467" y="220133"/>
                </a:lnTo>
                <a:lnTo>
                  <a:pt x="143933" y="228600"/>
                </a:lnTo>
                <a:lnTo>
                  <a:pt x="152400" y="237067"/>
                </a:lnTo>
                <a:lnTo>
                  <a:pt x="160866" y="245533"/>
                </a:lnTo>
                <a:lnTo>
                  <a:pt x="169334" y="245533"/>
                </a:lnTo>
                <a:lnTo>
                  <a:pt x="169334" y="245533"/>
                </a:lnTo>
                <a:lnTo>
                  <a:pt x="169334" y="237067"/>
                </a:lnTo>
                <a:lnTo>
                  <a:pt x="169334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7535333" y="3488267"/>
            <a:ext cx="160868" cy="186267"/>
          </a:xfrm>
          <a:custGeom>
            <a:avLst/>
            <a:gdLst/>
            <a:ahLst/>
            <a:cxnLst/>
            <a:rect l="0" t="0" r="0" b="0"/>
            <a:pathLst>
              <a:path w="160868" h="186267">
                <a:moveTo>
                  <a:pt x="0" y="33866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4" y="8466"/>
                </a:lnTo>
                <a:lnTo>
                  <a:pt x="16934" y="8466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1" y="8466"/>
                </a:lnTo>
                <a:lnTo>
                  <a:pt x="67734" y="16933"/>
                </a:lnTo>
                <a:lnTo>
                  <a:pt x="76200" y="16933"/>
                </a:lnTo>
                <a:lnTo>
                  <a:pt x="84667" y="25400"/>
                </a:lnTo>
                <a:lnTo>
                  <a:pt x="93134" y="42333"/>
                </a:lnTo>
                <a:lnTo>
                  <a:pt x="101600" y="50800"/>
                </a:lnTo>
                <a:lnTo>
                  <a:pt x="110067" y="67733"/>
                </a:lnTo>
                <a:lnTo>
                  <a:pt x="110067" y="84666"/>
                </a:lnTo>
                <a:lnTo>
                  <a:pt x="110067" y="101600"/>
                </a:lnTo>
                <a:lnTo>
                  <a:pt x="110067" y="110066"/>
                </a:lnTo>
                <a:lnTo>
                  <a:pt x="110067" y="127000"/>
                </a:lnTo>
                <a:lnTo>
                  <a:pt x="110067" y="135466"/>
                </a:lnTo>
                <a:lnTo>
                  <a:pt x="101600" y="152400"/>
                </a:lnTo>
                <a:lnTo>
                  <a:pt x="93134" y="160866"/>
                </a:lnTo>
                <a:lnTo>
                  <a:pt x="84667" y="169333"/>
                </a:lnTo>
                <a:lnTo>
                  <a:pt x="76200" y="177800"/>
                </a:lnTo>
                <a:lnTo>
                  <a:pt x="67734" y="177800"/>
                </a:lnTo>
                <a:lnTo>
                  <a:pt x="50801" y="177800"/>
                </a:lnTo>
                <a:lnTo>
                  <a:pt x="42333" y="186266"/>
                </a:lnTo>
                <a:lnTo>
                  <a:pt x="33867" y="177800"/>
                </a:lnTo>
                <a:lnTo>
                  <a:pt x="25400" y="177800"/>
                </a:lnTo>
                <a:lnTo>
                  <a:pt x="16934" y="169333"/>
                </a:lnTo>
                <a:lnTo>
                  <a:pt x="16934" y="169333"/>
                </a:lnTo>
                <a:lnTo>
                  <a:pt x="16934" y="160866"/>
                </a:lnTo>
                <a:lnTo>
                  <a:pt x="16934" y="160866"/>
                </a:lnTo>
                <a:lnTo>
                  <a:pt x="16934" y="152400"/>
                </a:lnTo>
                <a:lnTo>
                  <a:pt x="25400" y="152400"/>
                </a:lnTo>
                <a:lnTo>
                  <a:pt x="33867" y="143933"/>
                </a:lnTo>
                <a:lnTo>
                  <a:pt x="42333" y="143933"/>
                </a:lnTo>
                <a:lnTo>
                  <a:pt x="50801" y="143933"/>
                </a:lnTo>
                <a:lnTo>
                  <a:pt x="67734" y="135466"/>
                </a:lnTo>
                <a:lnTo>
                  <a:pt x="84667" y="135466"/>
                </a:lnTo>
                <a:lnTo>
                  <a:pt x="101600" y="135466"/>
                </a:lnTo>
                <a:lnTo>
                  <a:pt x="110067" y="143933"/>
                </a:lnTo>
                <a:lnTo>
                  <a:pt x="118533" y="143933"/>
                </a:lnTo>
                <a:lnTo>
                  <a:pt x="127001" y="143933"/>
                </a:lnTo>
                <a:lnTo>
                  <a:pt x="135467" y="152400"/>
                </a:lnTo>
                <a:lnTo>
                  <a:pt x="143934" y="160866"/>
                </a:lnTo>
                <a:lnTo>
                  <a:pt x="143934" y="160866"/>
                </a:lnTo>
                <a:lnTo>
                  <a:pt x="152400" y="169333"/>
                </a:lnTo>
                <a:lnTo>
                  <a:pt x="152400" y="177800"/>
                </a:lnTo>
                <a:lnTo>
                  <a:pt x="160867" y="177800"/>
                </a:lnTo>
                <a:lnTo>
                  <a:pt x="160867" y="177800"/>
                </a:lnTo>
                <a:lnTo>
                  <a:pt x="160867" y="177800"/>
                </a:lnTo>
                <a:lnTo>
                  <a:pt x="160867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7874000" y="3649133"/>
            <a:ext cx="118534" cy="330201"/>
          </a:xfrm>
          <a:custGeom>
            <a:avLst/>
            <a:gdLst/>
            <a:ahLst/>
            <a:cxnLst/>
            <a:rect l="0" t="0" r="0" b="0"/>
            <a:pathLst>
              <a:path w="118534" h="330201">
                <a:moveTo>
                  <a:pt x="118533" y="0"/>
                </a:move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8467"/>
                </a:lnTo>
                <a:lnTo>
                  <a:pt x="101600" y="8467"/>
                </a:lnTo>
                <a:lnTo>
                  <a:pt x="101600" y="16934"/>
                </a:lnTo>
                <a:lnTo>
                  <a:pt x="93134" y="25400"/>
                </a:lnTo>
                <a:lnTo>
                  <a:pt x="84666" y="33867"/>
                </a:lnTo>
                <a:lnTo>
                  <a:pt x="76200" y="50800"/>
                </a:lnTo>
                <a:lnTo>
                  <a:pt x="67733" y="59267"/>
                </a:lnTo>
                <a:lnTo>
                  <a:pt x="50800" y="76200"/>
                </a:lnTo>
                <a:lnTo>
                  <a:pt x="42333" y="84667"/>
                </a:lnTo>
                <a:lnTo>
                  <a:pt x="33867" y="101600"/>
                </a:lnTo>
                <a:lnTo>
                  <a:pt x="25400" y="118534"/>
                </a:lnTo>
                <a:lnTo>
                  <a:pt x="8466" y="135467"/>
                </a:lnTo>
                <a:lnTo>
                  <a:pt x="8466" y="152400"/>
                </a:lnTo>
                <a:lnTo>
                  <a:pt x="0" y="169334"/>
                </a:lnTo>
                <a:lnTo>
                  <a:pt x="8466" y="186267"/>
                </a:lnTo>
                <a:lnTo>
                  <a:pt x="8466" y="194734"/>
                </a:lnTo>
                <a:lnTo>
                  <a:pt x="8466" y="211667"/>
                </a:lnTo>
                <a:lnTo>
                  <a:pt x="16934" y="228600"/>
                </a:lnTo>
                <a:lnTo>
                  <a:pt x="25400" y="245534"/>
                </a:lnTo>
                <a:lnTo>
                  <a:pt x="33867" y="262467"/>
                </a:lnTo>
                <a:lnTo>
                  <a:pt x="42333" y="270934"/>
                </a:lnTo>
                <a:lnTo>
                  <a:pt x="59267" y="287867"/>
                </a:lnTo>
                <a:lnTo>
                  <a:pt x="76200" y="304800"/>
                </a:lnTo>
                <a:lnTo>
                  <a:pt x="84666" y="313267"/>
                </a:lnTo>
                <a:lnTo>
                  <a:pt x="101600" y="321734"/>
                </a:lnTo>
                <a:lnTo>
                  <a:pt x="101600" y="321734"/>
                </a:lnTo>
                <a:lnTo>
                  <a:pt x="118533" y="330200"/>
                </a:lnTo>
                <a:lnTo>
                  <a:pt x="118533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8128000" y="3733800"/>
            <a:ext cx="152401" cy="245534"/>
          </a:xfrm>
          <a:custGeom>
            <a:avLst/>
            <a:gdLst/>
            <a:ahLst/>
            <a:cxnLst/>
            <a:rect l="0" t="0" r="0" b="0"/>
            <a:pathLst>
              <a:path w="152401" h="245534">
                <a:moveTo>
                  <a:pt x="152400" y="0"/>
                </a:moveTo>
                <a:lnTo>
                  <a:pt x="143934" y="0"/>
                </a:lnTo>
                <a:lnTo>
                  <a:pt x="143934" y="0"/>
                </a:lnTo>
                <a:lnTo>
                  <a:pt x="135466" y="8467"/>
                </a:lnTo>
                <a:lnTo>
                  <a:pt x="135466" y="8467"/>
                </a:lnTo>
                <a:lnTo>
                  <a:pt x="127000" y="16933"/>
                </a:lnTo>
                <a:lnTo>
                  <a:pt x="118533" y="25400"/>
                </a:lnTo>
                <a:lnTo>
                  <a:pt x="110067" y="42333"/>
                </a:lnTo>
                <a:lnTo>
                  <a:pt x="101600" y="59267"/>
                </a:lnTo>
                <a:lnTo>
                  <a:pt x="93133" y="84667"/>
                </a:lnTo>
                <a:lnTo>
                  <a:pt x="76200" y="101600"/>
                </a:lnTo>
                <a:lnTo>
                  <a:pt x="59266" y="127000"/>
                </a:lnTo>
                <a:lnTo>
                  <a:pt x="50800" y="152400"/>
                </a:lnTo>
                <a:lnTo>
                  <a:pt x="42333" y="169333"/>
                </a:lnTo>
                <a:lnTo>
                  <a:pt x="25400" y="194733"/>
                </a:lnTo>
                <a:lnTo>
                  <a:pt x="16933" y="211667"/>
                </a:lnTo>
                <a:lnTo>
                  <a:pt x="8467" y="228600"/>
                </a:lnTo>
                <a:lnTo>
                  <a:pt x="8467" y="237067"/>
                </a:lnTo>
                <a:lnTo>
                  <a:pt x="8467" y="237067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8119534" y="3759200"/>
            <a:ext cx="169334" cy="169334"/>
          </a:xfrm>
          <a:custGeom>
            <a:avLst/>
            <a:gdLst/>
            <a:ahLst/>
            <a:cxnLst/>
            <a:rect l="0" t="0" r="0" b="0"/>
            <a:pathLst>
              <a:path w="169334" h="1693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16933" y="16933"/>
                </a:lnTo>
                <a:lnTo>
                  <a:pt x="25399" y="33867"/>
                </a:lnTo>
                <a:lnTo>
                  <a:pt x="42333" y="42333"/>
                </a:lnTo>
                <a:lnTo>
                  <a:pt x="50799" y="59267"/>
                </a:lnTo>
                <a:lnTo>
                  <a:pt x="67732" y="76200"/>
                </a:lnTo>
                <a:lnTo>
                  <a:pt x="84666" y="93133"/>
                </a:lnTo>
                <a:lnTo>
                  <a:pt x="101599" y="110067"/>
                </a:lnTo>
                <a:lnTo>
                  <a:pt x="118533" y="135467"/>
                </a:lnTo>
                <a:lnTo>
                  <a:pt x="135466" y="143933"/>
                </a:lnTo>
                <a:lnTo>
                  <a:pt x="152400" y="160867"/>
                </a:lnTo>
                <a:lnTo>
                  <a:pt x="152400" y="160867"/>
                </a:lnTo>
                <a:lnTo>
                  <a:pt x="169333" y="169333"/>
                </a:lnTo>
                <a:lnTo>
                  <a:pt x="169333" y="169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8407400" y="3589867"/>
            <a:ext cx="203201" cy="160867"/>
          </a:xfrm>
          <a:custGeom>
            <a:avLst/>
            <a:gdLst/>
            <a:ahLst/>
            <a:cxnLst/>
            <a:rect l="0" t="0" r="0" b="0"/>
            <a:pathLst>
              <a:path w="203201" h="160867">
                <a:moveTo>
                  <a:pt x="0" y="25400"/>
                </a:moveTo>
                <a:lnTo>
                  <a:pt x="8466" y="16933"/>
                </a:lnTo>
                <a:lnTo>
                  <a:pt x="8466" y="16933"/>
                </a:lnTo>
                <a:lnTo>
                  <a:pt x="16934" y="8466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84666" y="0"/>
                </a:lnTo>
                <a:lnTo>
                  <a:pt x="101600" y="8466"/>
                </a:lnTo>
                <a:lnTo>
                  <a:pt x="110067" y="25400"/>
                </a:lnTo>
                <a:lnTo>
                  <a:pt x="118533" y="33866"/>
                </a:lnTo>
                <a:lnTo>
                  <a:pt x="127000" y="59266"/>
                </a:lnTo>
                <a:lnTo>
                  <a:pt x="135467" y="76200"/>
                </a:lnTo>
                <a:lnTo>
                  <a:pt x="135467" y="93133"/>
                </a:lnTo>
                <a:lnTo>
                  <a:pt x="127000" y="110066"/>
                </a:lnTo>
                <a:lnTo>
                  <a:pt x="127000" y="127000"/>
                </a:lnTo>
                <a:lnTo>
                  <a:pt x="118533" y="135466"/>
                </a:lnTo>
                <a:lnTo>
                  <a:pt x="110067" y="143933"/>
                </a:lnTo>
                <a:lnTo>
                  <a:pt x="93134" y="143933"/>
                </a:lnTo>
                <a:lnTo>
                  <a:pt x="84666" y="152400"/>
                </a:lnTo>
                <a:lnTo>
                  <a:pt x="76200" y="152400"/>
                </a:lnTo>
                <a:lnTo>
                  <a:pt x="67733" y="143933"/>
                </a:lnTo>
                <a:lnTo>
                  <a:pt x="59267" y="143933"/>
                </a:lnTo>
                <a:lnTo>
                  <a:pt x="59267" y="135466"/>
                </a:lnTo>
                <a:lnTo>
                  <a:pt x="50800" y="135466"/>
                </a:lnTo>
                <a:lnTo>
                  <a:pt x="50800" y="127000"/>
                </a:lnTo>
                <a:lnTo>
                  <a:pt x="59267" y="127000"/>
                </a:lnTo>
                <a:lnTo>
                  <a:pt x="67733" y="118533"/>
                </a:lnTo>
                <a:lnTo>
                  <a:pt x="76200" y="118533"/>
                </a:lnTo>
                <a:lnTo>
                  <a:pt x="84666" y="118533"/>
                </a:lnTo>
                <a:lnTo>
                  <a:pt x="101600" y="118533"/>
                </a:lnTo>
                <a:lnTo>
                  <a:pt x="118533" y="127000"/>
                </a:lnTo>
                <a:lnTo>
                  <a:pt x="143933" y="127000"/>
                </a:lnTo>
                <a:lnTo>
                  <a:pt x="160866" y="135466"/>
                </a:lnTo>
                <a:lnTo>
                  <a:pt x="177800" y="143933"/>
                </a:lnTo>
                <a:lnTo>
                  <a:pt x="194733" y="152400"/>
                </a:lnTo>
                <a:lnTo>
                  <a:pt x="194733" y="152400"/>
                </a:lnTo>
                <a:lnTo>
                  <a:pt x="203200" y="160866"/>
                </a:lnTo>
                <a:lnTo>
                  <a:pt x="203200" y="160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8602133" y="3860800"/>
            <a:ext cx="152401" cy="8468"/>
          </a:xfrm>
          <a:custGeom>
            <a:avLst/>
            <a:gdLst/>
            <a:ahLst/>
            <a:cxnLst/>
            <a:rect l="0" t="0" r="0" b="0"/>
            <a:pathLst>
              <a:path w="15240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8467"/>
                </a:lnTo>
                <a:lnTo>
                  <a:pt x="42333" y="8467"/>
                </a:lnTo>
                <a:lnTo>
                  <a:pt x="67734" y="8467"/>
                </a:lnTo>
                <a:lnTo>
                  <a:pt x="84667" y="8467"/>
                </a:lnTo>
                <a:lnTo>
                  <a:pt x="110067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52400" y="8467"/>
                </a:lnTo>
                <a:lnTo>
                  <a:pt x="152400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8830733" y="3716867"/>
            <a:ext cx="228601" cy="228601"/>
          </a:xfrm>
          <a:custGeom>
            <a:avLst/>
            <a:gdLst/>
            <a:ahLst/>
            <a:cxnLst/>
            <a:rect l="0" t="0" r="0" b="0"/>
            <a:pathLst>
              <a:path w="228601" h="228601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33867" y="16933"/>
                </a:lnTo>
                <a:lnTo>
                  <a:pt x="50801" y="8466"/>
                </a:lnTo>
                <a:lnTo>
                  <a:pt x="76200" y="8466"/>
                </a:lnTo>
                <a:lnTo>
                  <a:pt x="101600" y="8466"/>
                </a:lnTo>
                <a:lnTo>
                  <a:pt x="127001" y="8466"/>
                </a:lnTo>
                <a:lnTo>
                  <a:pt x="143934" y="8466"/>
                </a:lnTo>
                <a:lnTo>
                  <a:pt x="169334" y="0"/>
                </a:lnTo>
                <a:lnTo>
                  <a:pt x="177800" y="0"/>
                </a:lnTo>
                <a:lnTo>
                  <a:pt x="194733" y="0"/>
                </a:lnTo>
                <a:lnTo>
                  <a:pt x="211667" y="0"/>
                </a:lnTo>
                <a:lnTo>
                  <a:pt x="220134" y="0"/>
                </a:lnTo>
                <a:lnTo>
                  <a:pt x="220134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8466"/>
                </a:lnTo>
                <a:lnTo>
                  <a:pt x="228600" y="16933"/>
                </a:lnTo>
                <a:lnTo>
                  <a:pt x="228600" y="33866"/>
                </a:lnTo>
                <a:lnTo>
                  <a:pt x="228600" y="42333"/>
                </a:lnTo>
                <a:lnTo>
                  <a:pt x="220134" y="59266"/>
                </a:lnTo>
                <a:lnTo>
                  <a:pt x="220134" y="84666"/>
                </a:lnTo>
                <a:lnTo>
                  <a:pt x="220134" y="101600"/>
                </a:lnTo>
                <a:lnTo>
                  <a:pt x="211667" y="127000"/>
                </a:lnTo>
                <a:lnTo>
                  <a:pt x="211667" y="143933"/>
                </a:lnTo>
                <a:lnTo>
                  <a:pt x="203201" y="169333"/>
                </a:lnTo>
                <a:lnTo>
                  <a:pt x="203201" y="186266"/>
                </a:lnTo>
                <a:lnTo>
                  <a:pt x="194733" y="203200"/>
                </a:lnTo>
                <a:lnTo>
                  <a:pt x="194733" y="220133"/>
                </a:lnTo>
                <a:lnTo>
                  <a:pt x="194733" y="228600"/>
                </a:lnTo>
                <a:lnTo>
                  <a:pt x="194733" y="228600"/>
                </a:lnTo>
                <a:lnTo>
                  <a:pt x="194733" y="228600"/>
                </a:lnTo>
                <a:lnTo>
                  <a:pt x="194733" y="228600"/>
                </a:lnTo>
                <a:lnTo>
                  <a:pt x="194733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9160933" y="3742267"/>
            <a:ext cx="143935" cy="220134"/>
          </a:xfrm>
          <a:custGeom>
            <a:avLst/>
            <a:gdLst/>
            <a:ahLst/>
            <a:cxnLst/>
            <a:rect l="0" t="0" r="0" b="0"/>
            <a:pathLst>
              <a:path w="143935" h="220134">
                <a:moveTo>
                  <a:pt x="143934" y="0"/>
                </a:moveTo>
                <a:lnTo>
                  <a:pt x="135467" y="0"/>
                </a:lnTo>
                <a:lnTo>
                  <a:pt x="135467" y="8466"/>
                </a:lnTo>
                <a:lnTo>
                  <a:pt x="135467" y="8466"/>
                </a:lnTo>
                <a:lnTo>
                  <a:pt x="135467" y="8466"/>
                </a:lnTo>
                <a:lnTo>
                  <a:pt x="127000" y="16933"/>
                </a:lnTo>
                <a:lnTo>
                  <a:pt x="118534" y="33866"/>
                </a:lnTo>
                <a:lnTo>
                  <a:pt x="101601" y="59266"/>
                </a:lnTo>
                <a:lnTo>
                  <a:pt x="93133" y="84666"/>
                </a:lnTo>
                <a:lnTo>
                  <a:pt x="76200" y="101600"/>
                </a:lnTo>
                <a:lnTo>
                  <a:pt x="67734" y="127000"/>
                </a:lnTo>
                <a:lnTo>
                  <a:pt x="59267" y="143933"/>
                </a:lnTo>
                <a:lnTo>
                  <a:pt x="42334" y="169333"/>
                </a:lnTo>
                <a:lnTo>
                  <a:pt x="33867" y="186266"/>
                </a:lnTo>
                <a:lnTo>
                  <a:pt x="16933" y="203200"/>
                </a:lnTo>
                <a:lnTo>
                  <a:pt x="8467" y="211666"/>
                </a:lnTo>
                <a:lnTo>
                  <a:pt x="8467" y="211666"/>
                </a:lnTo>
                <a:lnTo>
                  <a:pt x="0" y="220133"/>
                </a:lnTo>
                <a:lnTo>
                  <a:pt x="0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9169400" y="3759200"/>
            <a:ext cx="160867" cy="169334"/>
          </a:xfrm>
          <a:custGeom>
            <a:avLst/>
            <a:gdLst/>
            <a:ahLst/>
            <a:cxnLst/>
            <a:rect l="0" t="0" r="0" b="0"/>
            <a:pathLst>
              <a:path w="160867" h="169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16934" y="16933"/>
                </a:lnTo>
                <a:lnTo>
                  <a:pt x="25400" y="25400"/>
                </a:lnTo>
                <a:lnTo>
                  <a:pt x="33867" y="42333"/>
                </a:lnTo>
                <a:lnTo>
                  <a:pt x="42333" y="59267"/>
                </a:lnTo>
                <a:lnTo>
                  <a:pt x="59267" y="76200"/>
                </a:lnTo>
                <a:lnTo>
                  <a:pt x="67733" y="93133"/>
                </a:lnTo>
                <a:lnTo>
                  <a:pt x="76200" y="101600"/>
                </a:lnTo>
                <a:lnTo>
                  <a:pt x="93134" y="118533"/>
                </a:lnTo>
                <a:lnTo>
                  <a:pt x="110067" y="135467"/>
                </a:lnTo>
                <a:lnTo>
                  <a:pt x="118533" y="143933"/>
                </a:lnTo>
                <a:lnTo>
                  <a:pt x="135467" y="160867"/>
                </a:lnTo>
                <a:lnTo>
                  <a:pt x="143933" y="160867"/>
                </a:lnTo>
                <a:lnTo>
                  <a:pt x="160866" y="169333"/>
                </a:lnTo>
                <a:lnTo>
                  <a:pt x="160866" y="169333"/>
                </a:lnTo>
                <a:lnTo>
                  <a:pt x="160866" y="160867"/>
                </a:lnTo>
                <a:lnTo>
                  <a:pt x="160866" y="160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9423400" y="3843867"/>
            <a:ext cx="135467" cy="8467"/>
          </a:xfrm>
          <a:custGeom>
            <a:avLst/>
            <a:gdLst/>
            <a:ahLst/>
            <a:cxnLst/>
            <a:rect l="0" t="0" r="0" b="0"/>
            <a:pathLst>
              <a:path w="135467" h="8467">
                <a:moveTo>
                  <a:pt x="0" y="8466"/>
                </a:moveTo>
                <a:lnTo>
                  <a:pt x="8467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8466"/>
                </a:lnTo>
                <a:lnTo>
                  <a:pt x="59266" y="8466"/>
                </a:lnTo>
                <a:lnTo>
                  <a:pt x="76200" y="8466"/>
                </a:lnTo>
                <a:lnTo>
                  <a:pt x="101600" y="8466"/>
                </a:lnTo>
                <a:lnTo>
                  <a:pt x="118533" y="8466"/>
                </a:lnTo>
                <a:lnTo>
                  <a:pt x="118533" y="8466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9635066" y="3640667"/>
            <a:ext cx="203202" cy="296334"/>
          </a:xfrm>
          <a:custGeom>
            <a:avLst/>
            <a:gdLst/>
            <a:ahLst/>
            <a:cxnLst/>
            <a:rect l="0" t="0" r="0" b="0"/>
            <a:pathLst>
              <a:path w="203202" h="296334">
                <a:moveTo>
                  <a:pt x="160868" y="76200"/>
                </a:moveTo>
                <a:lnTo>
                  <a:pt x="160868" y="67733"/>
                </a:lnTo>
                <a:lnTo>
                  <a:pt x="152400" y="67733"/>
                </a:lnTo>
                <a:lnTo>
                  <a:pt x="152400" y="50800"/>
                </a:lnTo>
                <a:lnTo>
                  <a:pt x="143934" y="42333"/>
                </a:lnTo>
                <a:lnTo>
                  <a:pt x="135468" y="33866"/>
                </a:lnTo>
                <a:lnTo>
                  <a:pt x="118534" y="16933"/>
                </a:lnTo>
                <a:lnTo>
                  <a:pt x="101601" y="16933"/>
                </a:lnTo>
                <a:lnTo>
                  <a:pt x="84668" y="8466"/>
                </a:lnTo>
                <a:lnTo>
                  <a:pt x="67734" y="0"/>
                </a:lnTo>
                <a:lnTo>
                  <a:pt x="42334" y="0"/>
                </a:lnTo>
                <a:lnTo>
                  <a:pt x="33867" y="8466"/>
                </a:lnTo>
                <a:lnTo>
                  <a:pt x="16934" y="8466"/>
                </a:lnTo>
                <a:lnTo>
                  <a:pt x="8468" y="16933"/>
                </a:lnTo>
                <a:lnTo>
                  <a:pt x="0" y="25400"/>
                </a:lnTo>
                <a:lnTo>
                  <a:pt x="0" y="33866"/>
                </a:lnTo>
                <a:lnTo>
                  <a:pt x="8468" y="42333"/>
                </a:lnTo>
                <a:lnTo>
                  <a:pt x="16934" y="59266"/>
                </a:lnTo>
                <a:lnTo>
                  <a:pt x="33867" y="76200"/>
                </a:lnTo>
                <a:lnTo>
                  <a:pt x="42334" y="93133"/>
                </a:lnTo>
                <a:lnTo>
                  <a:pt x="67734" y="110066"/>
                </a:lnTo>
                <a:lnTo>
                  <a:pt x="93134" y="135466"/>
                </a:lnTo>
                <a:lnTo>
                  <a:pt x="110067" y="152400"/>
                </a:lnTo>
                <a:lnTo>
                  <a:pt x="127001" y="177800"/>
                </a:lnTo>
                <a:lnTo>
                  <a:pt x="152400" y="194733"/>
                </a:lnTo>
                <a:lnTo>
                  <a:pt x="160868" y="220133"/>
                </a:lnTo>
                <a:lnTo>
                  <a:pt x="169334" y="245533"/>
                </a:lnTo>
                <a:lnTo>
                  <a:pt x="177800" y="254000"/>
                </a:lnTo>
                <a:lnTo>
                  <a:pt x="169334" y="270933"/>
                </a:lnTo>
                <a:lnTo>
                  <a:pt x="169334" y="279400"/>
                </a:lnTo>
                <a:lnTo>
                  <a:pt x="160868" y="287866"/>
                </a:lnTo>
                <a:lnTo>
                  <a:pt x="152400" y="287866"/>
                </a:lnTo>
                <a:lnTo>
                  <a:pt x="135468" y="296333"/>
                </a:lnTo>
                <a:lnTo>
                  <a:pt x="127001" y="287866"/>
                </a:lnTo>
                <a:lnTo>
                  <a:pt x="118534" y="287866"/>
                </a:lnTo>
                <a:lnTo>
                  <a:pt x="101601" y="279400"/>
                </a:lnTo>
                <a:lnTo>
                  <a:pt x="93134" y="270933"/>
                </a:lnTo>
                <a:lnTo>
                  <a:pt x="84668" y="254000"/>
                </a:lnTo>
                <a:lnTo>
                  <a:pt x="76200" y="237066"/>
                </a:lnTo>
                <a:lnTo>
                  <a:pt x="76200" y="220133"/>
                </a:lnTo>
                <a:lnTo>
                  <a:pt x="84668" y="203200"/>
                </a:lnTo>
                <a:lnTo>
                  <a:pt x="84668" y="177800"/>
                </a:lnTo>
                <a:lnTo>
                  <a:pt x="101601" y="160866"/>
                </a:lnTo>
                <a:lnTo>
                  <a:pt x="110067" y="143933"/>
                </a:lnTo>
                <a:lnTo>
                  <a:pt x="127001" y="127000"/>
                </a:lnTo>
                <a:lnTo>
                  <a:pt x="143934" y="118533"/>
                </a:lnTo>
                <a:lnTo>
                  <a:pt x="160868" y="110066"/>
                </a:lnTo>
                <a:lnTo>
                  <a:pt x="177800" y="110066"/>
                </a:lnTo>
                <a:lnTo>
                  <a:pt x="186267" y="110066"/>
                </a:lnTo>
                <a:lnTo>
                  <a:pt x="194734" y="101600"/>
                </a:lnTo>
                <a:lnTo>
                  <a:pt x="203201" y="93133"/>
                </a:lnTo>
                <a:lnTo>
                  <a:pt x="203201" y="93133"/>
                </a:lnTo>
                <a:lnTo>
                  <a:pt x="203201" y="84666"/>
                </a:lnTo>
                <a:lnTo>
                  <a:pt x="203201" y="84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9880600" y="3606800"/>
            <a:ext cx="135467" cy="465668"/>
          </a:xfrm>
          <a:custGeom>
            <a:avLst/>
            <a:gdLst/>
            <a:ahLst/>
            <a:cxnLst/>
            <a:rect l="0" t="0" r="0" b="0"/>
            <a:pathLst>
              <a:path w="135467" h="465668">
                <a:moveTo>
                  <a:pt x="0" y="0"/>
                </a:moveTo>
                <a:lnTo>
                  <a:pt x="0" y="0"/>
                </a:lnTo>
                <a:lnTo>
                  <a:pt x="8466" y="8467"/>
                </a:lnTo>
                <a:lnTo>
                  <a:pt x="8466" y="16933"/>
                </a:lnTo>
                <a:lnTo>
                  <a:pt x="25400" y="25400"/>
                </a:lnTo>
                <a:lnTo>
                  <a:pt x="42334" y="33867"/>
                </a:lnTo>
                <a:lnTo>
                  <a:pt x="50800" y="50800"/>
                </a:lnTo>
                <a:lnTo>
                  <a:pt x="67734" y="76200"/>
                </a:lnTo>
                <a:lnTo>
                  <a:pt x="84666" y="101600"/>
                </a:lnTo>
                <a:lnTo>
                  <a:pt x="101600" y="135467"/>
                </a:lnTo>
                <a:lnTo>
                  <a:pt x="110067" y="169333"/>
                </a:lnTo>
                <a:lnTo>
                  <a:pt x="118534" y="211667"/>
                </a:lnTo>
                <a:lnTo>
                  <a:pt x="135466" y="245533"/>
                </a:lnTo>
                <a:lnTo>
                  <a:pt x="135466" y="287867"/>
                </a:lnTo>
                <a:lnTo>
                  <a:pt x="135466" y="321733"/>
                </a:lnTo>
                <a:lnTo>
                  <a:pt x="118534" y="355600"/>
                </a:lnTo>
                <a:lnTo>
                  <a:pt x="110067" y="372533"/>
                </a:lnTo>
                <a:lnTo>
                  <a:pt x="93133" y="389467"/>
                </a:lnTo>
                <a:lnTo>
                  <a:pt x="76200" y="406400"/>
                </a:lnTo>
                <a:lnTo>
                  <a:pt x="59266" y="423333"/>
                </a:lnTo>
                <a:lnTo>
                  <a:pt x="33867" y="431800"/>
                </a:lnTo>
                <a:lnTo>
                  <a:pt x="25400" y="440267"/>
                </a:lnTo>
                <a:lnTo>
                  <a:pt x="8466" y="448733"/>
                </a:lnTo>
                <a:lnTo>
                  <a:pt x="0" y="457200"/>
                </a:lnTo>
                <a:lnTo>
                  <a:pt x="0" y="457200"/>
                </a:lnTo>
                <a:lnTo>
                  <a:pt x="0" y="465667"/>
                </a:lnTo>
                <a:lnTo>
                  <a:pt x="0" y="465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7044266" y="4165600"/>
            <a:ext cx="3175002" cy="50801"/>
          </a:xfrm>
          <a:custGeom>
            <a:avLst/>
            <a:gdLst/>
            <a:ahLst/>
            <a:cxnLst/>
            <a:rect l="0" t="0" r="0" b="0"/>
            <a:pathLst>
              <a:path w="3175002" h="50801">
                <a:moveTo>
                  <a:pt x="3175001" y="33867"/>
                </a:moveTo>
                <a:lnTo>
                  <a:pt x="3166534" y="33867"/>
                </a:lnTo>
                <a:lnTo>
                  <a:pt x="3158067" y="33867"/>
                </a:lnTo>
                <a:lnTo>
                  <a:pt x="3141134" y="33867"/>
                </a:lnTo>
                <a:lnTo>
                  <a:pt x="3124200" y="33867"/>
                </a:lnTo>
                <a:lnTo>
                  <a:pt x="3115734" y="25400"/>
                </a:lnTo>
                <a:lnTo>
                  <a:pt x="3098801" y="25400"/>
                </a:lnTo>
                <a:lnTo>
                  <a:pt x="3073400" y="25400"/>
                </a:lnTo>
                <a:lnTo>
                  <a:pt x="3048000" y="25400"/>
                </a:lnTo>
                <a:lnTo>
                  <a:pt x="3031068" y="25400"/>
                </a:lnTo>
                <a:lnTo>
                  <a:pt x="3005667" y="16933"/>
                </a:lnTo>
                <a:lnTo>
                  <a:pt x="2980268" y="16933"/>
                </a:lnTo>
                <a:lnTo>
                  <a:pt x="2954868" y="16933"/>
                </a:lnTo>
                <a:lnTo>
                  <a:pt x="2929467" y="16933"/>
                </a:lnTo>
                <a:lnTo>
                  <a:pt x="2895600" y="16933"/>
                </a:lnTo>
                <a:lnTo>
                  <a:pt x="2870201" y="16933"/>
                </a:lnTo>
                <a:lnTo>
                  <a:pt x="2836334" y="8467"/>
                </a:lnTo>
                <a:lnTo>
                  <a:pt x="2810934" y="8467"/>
                </a:lnTo>
                <a:lnTo>
                  <a:pt x="2777067" y="8467"/>
                </a:lnTo>
                <a:lnTo>
                  <a:pt x="2743200" y="8467"/>
                </a:lnTo>
                <a:lnTo>
                  <a:pt x="2709334" y="8467"/>
                </a:lnTo>
                <a:lnTo>
                  <a:pt x="2675468" y="8467"/>
                </a:lnTo>
                <a:lnTo>
                  <a:pt x="2641601" y="8467"/>
                </a:lnTo>
                <a:lnTo>
                  <a:pt x="2607734" y="8467"/>
                </a:lnTo>
                <a:lnTo>
                  <a:pt x="2565401" y="8467"/>
                </a:lnTo>
                <a:lnTo>
                  <a:pt x="2531534" y="8467"/>
                </a:lnTo>
                <a:lnTo>
                  <a:pt x="2497667" y="0"/>
                </a:lnTo>
                <a:lnTo>
                  <a:pt x="2463801" y="0"/>
                </a:lnTo>
                <a:lnTo>
                  <a:pt x="2429934" y="0"/>
                </a:lnTo>
                <a:lnTo>
                  <a:pt x="2396067" y="0"/>
                </a:lnTo>
                <a:lnTo>
                  <a:pt x="2353734" y="0"/>
                </a:lnTo>
                <a:lnTo>
                  <a:pt x="2319867" y="0"/>
                </a:lnTo>
                <a:lnTo>
                  <a:pt x="2277534" y="0"/>
                </a:lnTo>
                <a:lnTo>
                  <a:pt x="2243667" y="0"/>
                </a:lnTo>
                <a:lnTo>
                  <a:pt x="2201334" y="0"/>
                </a:lnTo>
                <a:lnTo>
                  <a:pt x="2167467" y="0"/>
                </a:lnTo>
                <a:lnTo>
                  <a:pt x="2125134" y="0"/>
                </a:lnTo>
                <a:lnTo>
                  <a:pt x="2082801" y="0"/>
                </a:lnTo>
                <a:lnTo>
                  <a:pt x="2048934" y="0"/>
                </a:lnTo>
                <a:lnTo>
                  <a:pt x="2006601" y="0"/>
                </a:lnTo>
                <a:lnTo>
                  <a:pt x="1964267" y="0"/>
                </a:lnTo>
                <a:lnTo>
                  <a:pt x="1921934" y="0"/>
                </a:lnTo>
                <a:lnTo>
                  <a:pt x="1879601" y="8467"/>
                </a:lnTo>
                <a:lnTo>
                  <a:pt x="1845734" y="8467"/>
                </a:lnTo>
                <a:lnTo>
                  <a:pt x="1803401" y="8467"/>
                </a:lnTo>
                <a:lnTo>
                  <a:pt x="1761068" y="8467"/>
                </a:lnTo>
                <a:lnTo>
                  <a:pt x="1718734" y="16933"/>
                </a:lnTo>
                <a:lnTo>
                  <a:pt x="1676400" y="16933"/>
                </a:lnTo>
                <a:lnTo>
                  <a:pt x="1634067" y="16933"/>
                </a:lnTo>
                <a:lnTo>
                  <a:pt x="1591734" y="16933"/>
                </a:lnTo>
                <a:lnTo>
                  <a:pt x="1549401" y="25400"/>
                </a:lnTo>
                <a:lnTo>
                  <a:pt x="1507067" y="25400"/>
                </a:lnTo>
                <a:lnTo>
                  <a:pt x="1464734" y="25400"/>
                </a:lnTo>
                <a:lnTo>
                  <a:pt x="1422401" y="25400"/>
                </a:lnTo>
                <a:lnTo>
                  <a:pt x="1380068" y="25400"/>
                </a:lnTo>
                <a:lnTo>
                  <a:pt x="1337734" y="33867"/>
                </a:lnTo>
                <a:lnTo>
                  <a:pt x="1295400" y="33867"/>
                </a:lnTo>
                <a:lnTo>
                  <a:pt x="1253067" y="33867"/>
                </a:lnTo>
                <a:lnTo>
                  <a:pt x="1210734" y="33867"/>
                </a:lnTo>
                <a:lnTo>
                  <a:pt x="1168401" y="33867"/>
                </a:lnTo>
                <a:lnTo>
                  <a:pt x="1126067" y="33867"/>
                </a:lnTo>
                <a:lnTo>
                  <a:pt x="1083734" y="42333"/>
                </a:lnTo>
                <a:lnTo>
                  <a:pt x="1041401" y="42333"/>
                </a:lnTo>
                <a:lnTo>
                  <a:pt x="999068" y="42333"/>
                </a:lnTo>
                <a:lnTo>
                  <a:pt x="965201" y="42333"/>
                </a:lnTo>
                <a:lnTo>
                  <a:pt x="922868" y="42333"/>
                </a:lnTo>
                <a:lnTo>
                  <a:pt x="880534" y="42333"/>
                </a:lnTo>
                <a:lnTo>
                  <a:pt x="838200" y="42333"/>
                </a:lnTo>
                <a:lnTo>
                  <a:pt x="804334" y="42333"/>
                </a:lnTo>
                <a:lnTo>
                  <a:pt x="753534" y="42333"/>
                </a:lnTo>
                <a:lnTo>
                  <a:pt x="719667" y="42333"/>
                </a:lnTo>
                <a:lnTo>
                  <a:pt x="677334" y="42333"/>
                </a:lnTo>
                <a:lnTo>
                  <a:pt x="643467" y="42333"/>
                </a:lnTo>
                <a:lnTo>
                  <a:pt x="601134" y="42333"/>
                </a:lnTo>
                <a:lnTo>
                  <a:pt x="567267" y="42333"/>
                </a:lnTo>
                <a:lnTo>
                  <a:pt x="533400" y="42333"/>
                </a:lnTo>
                <a:lnTo>
                  <a:pt x="499534" y="42333"/>
                </a:lnTo>
                <a:lnTo>
                  <a:pt x="465668" y="50800"/>
                </a:lnTo>
                <a:lnTo>
                  <a:pt x="431801" y="50800"/>
                </a:lnTo>
                <a:lnTo>
                  <a:pt x="406401" y="42333"/>
                </a:lnTo>
                <a:lnTo>
                  <a:pt x="381000" y="42333"/>
                </a:lnTo>
                <a:lnTo>
                  <a:pt x="347134" y="42333"/>
                </a:lnTo>
                <a:lnTo>
                  <a:pt x="321734" y="42333"/>
                </a:lnTo>
                <a:lnTo>
                  <a:pt x="287867" y="42333"/>
                </a:lnTo>
                <a:lnTo>
                  <a:pt x="262467" y="42333"/>
                </a:lnTo>
                <a:lnTo>
                  <a:pt x="237068" y="42333"/>
                </a:lnTo>
                <a:lnTo>
                  <a:pt x="211667" y="42333"/>
                </a:lnTo>
                <a:lnTo>
                  <a:pt x="186267" y="42333"/>
                </a:lnTo>
                <a:lnTo>
                  <a:pt x="160868" y="42333"/>
                </a:lnTo>
                <a:lnTo>
                  <a:pt x="143934" y="42333"/>
                </a:lnTo>
                <a:lnTo>
                  <a:pt x="118534" y="42333"/>
                </a:lnTo>
                <a:lnTo>
                  <a:pt x="101601" y="42333"/>
                </a:lnTo>
                <a:lnTo>
                  <a:pt x="84668" y="42333"/>
                </a:lnTo>
                <a:lnTo>
                  <a:pt x="67734" y="42333"/>
                </a:lnTo>
                <a:lnTo>
                  <a:pt x="50801" y="42333"/>
                </a:lnTo>
                <a:lnTo>
                  <a:pt x="33867" y="33867"/>
                </a:lnTo>
                <a:lnTo>
                  <a:pt x="16934" y="33867"/>
                </a:lnTo>
                <a:lnTo>
                  <a:pt x="8468" y="33867"/>
                </a:lnTo>
                <a:lnTo>
                  <a:pt x="8468" y="33867"/>
                </a:lnTo>
                <a:lnTo>
                  <a:pt x="0" y="33867"/>
                </a:lnTo>
                <a:lnTo>
                  <a:pt x="0" y="33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7772400" y="4326467"/>
            <a:ext cx="211668" cy="338667"/>
          </a:xfrm>
          <a:custGeom>
            <a:avLst/>
            <a:gdLst/>
            <a:ahLst/>
            <a:cxnLst/>
            <a:rect l="0" t="0" r="0" b="0"/>
            <a:pathLst>
              <a:path w="211668" h="338667">
                <a:moveTo>
                  <a:pt x="67733" y="33866"/>
                </a:moveTo>
                <a:lnTo>
                  <a:pt x="67733" y="42333"/>
                </a:lnTo>
                <a:lnTo>
                  <a:pt x="67733" y="50800"/>
                </a:lnTo>
                <a:lnTo>
                  <a:pt x="59267" y="50800"/>
                </a:lnTo>
                <a:lnTo>
                  <a:pt x="59267" y="59266"/>
                </a:lnTo>
                <a:lnTo>
                  <a:pt x="59267" y="59266"/>
                </a:lnTo>
                <a:lnTo>
                  <a:pt x="59267" y="59266"/>
                </a:lnTo>
                <a:lnTo>
                  <a:pt x="59267" y="59266"/>
                </a:lnTo>
                <a:lnTo>
                  <a:pt x="59267" y="59266"/>
                </a:lnTo>
                <a:lnTo>
                  <a:pt x="59267" y="59266"/>
                </a:lnTo>
                <a:lnTo>
                  <a:pt x="67733" y="50800"/>
                </a:lnTo>
                <a:lnTo>
                  <a:pt x="67733" y="50800"/>
                </a:lnTo>
                <a:lnTo>
                  <a:pt x="76200" y="42333"/>
                </a:lnTo>
                <a:lnTo>
                  <a:pt x="84667" y="33866"/>
                </a:lnTo>
                <a:lnTo>
                  <a:pt x="93133" y="25400"/>
                </a:lnTo>
                <a:lnTo>
                  <a:pt x="101600" y="16933"/>
                </a:lnTo>
                <a:lnTo>
                  <a:pt x="118534" y="8466"/>
                </a:lnTo>
                <a:lnTo>
                  <a:pt x="127000" y="8466"/>
                </a:lnTo>
                <a:lnTo>
                  <a:pt x="143933" y="0"/>
                </a:lnTo>
                <a:lnTo>
                  <a:pt x="152400" y="8466"/>
                </a:lnTo>
                <a:lnTo>
                  <a:pt x="160867" y="8466"/>
                </a:lnTo>
                <a:lnTo>
                  <a:pt x="169333" y="16933"/>
                </a:lnTo>
                <a:lnTo>
                  <a:pt x="177800" y="25400"/>
                </a:lnTo>
                <a:lnTo>
                  <a:pt x="177800" y="42333"/>
                </a:lnTo>
                <a:lnTo>
                  <a:pt x="169333" y="50800"/>
                </a:lnTo>
                <a:lnTo>
                  <a:pt x="160867" y="67733"/>
                </a:lnTo>
                <a:lnTo>
                  <a:pt x="152400" y="84666"/>
                </a:lnTo>
                <a:lnTo>
                  <a:pt x="143933" y="101600"/>
                </a:lnTo>
                <a:lnTo>
                  <a:pt x="127000" y="118533"/>
                </a:lnTo>
                <a:lnTo>
                  <a:pt x="110066" y="127000"/>
                </a:lnTo>
                <a:lnTo>
                  <a:pt x="101600" y="135466"/>
                </a:lnTo>
                <a:lnTo>
                  <a:pt x="84667" y="152400"/>
                </a:lnTo>
                <a:lnTo>
                  <a:pt x="76200" y="152400"/>
                </a:lnTo>
                <a:lnTo>
                  <a:pt x="67733" y="160866"/>
                </a:lnTo>
                <a:lnTo>
                  <a:pt x="67733" y="160866"/>
                </a:lnTo>
                <a:lnTo>
                  <a:pt x="59267" y="160866"/>
                </a:lnTo>
                <a:lnTo>
                  <a:pt x="59267" y="160866"/>
                </a:lnTo>
                <a:lnTo>
                  <a:pt x="59267" y="160866"/>
                </a:lnTo>
                <a:lnTo>
                  <a:pt x="67733" y="160866"/>
                </a:lnTo>
                <a:lnTo>
                  <a:pt x="76200" y="160866"/>
                </a:lnTo>
                <a:lnTo>
                  <a:pt x="84667" y="160866"/>
                </a:lnTo>
                <a:lnTo>
                  <a:pt x="93133" y="152400"/>
                </a:lnTo>
                <a:lnTo>
                  <a:pt x="110066" y="152400"/>
                </a:lnTo>
                <a:lnTo>
                  <a:pt x="127000" y="152400"/>
                </a:lnTo>
                <a:lnTo>
                  <a:pt x="143933" y="152400"/>
                </a:lnTo>
                <a:lnTo>
                  <a:pt x="169333" y="160866"/>
                </a:lnTo>
                <a:lnTo>
                  <a:pt x="186266" y="169333"/>
                </a:lnTo>
                <a:lnTo>
                  <a:pt x="194734" y="186266"/>
                </a:lnTo>
                <a:lnTo>
                  <a:pt x="203200" y="203200"/>
                </a:lnTo>
                <a:lnTo>
                  <a:pt x="211667" y="220133"/>
                </a:lnTo>
                <a:lnTo>
                  <a:pt x="211667" y="237066"/>
                </a:lnTo>
                <a:lnTo>
                  <a:pt x="211667" y="254000"/>
                </a:lnTo>
                <a:lnTo>
                  <a:pt x="211667" y="262466"/>
                </a:lnTo>
                <a:lnTo>
                  <a:pt x="203200" y="279400"/>
                </a:lnTo>
                <a:lnTo>
                  <a:pt x="186266" y="296333"/>
                </a:lnTo>
                <a:lnTo>
                  <a:pt x="169333" y="313266"/>
                </a:lnTo>
                <a:lnTo>
                  <a:pt x="152400" y="321733"/>
                </a:lnTo>
                <a:lnTo>
                  <a:pt x="135467" y="330200"/>
                </a:lnTo>
                <a:lnTo>
                  <a:pt x="110066" y="338666"/>
                </a:lnTo>
                <a:lnTo>
                  <a:pt x="84667" y="338666"/>
                </a:lnTo>
                <a:lnTo>
                  <a:pt x="67733" y="338666"/>
                </a:lnTo>
                <a:lnTo>
                  <a:pt x="50800" y="338666"/>
                </a:lnTo>
                <a:lnTo>
                  <a:pt x="33866" y="338666"/>
                </a:lnTo>
                <a:lnTo>
                  <a:pt x="25400" y="330200"/>
                </a:lnTo>
                <a:lnTo>
                  <a:pt x="16933" y="321733"/>
                </a:lnTo>
                <a:lnTo>
                  <a:pt x="0" y="313266"/>
                </a:lnTo>
                <a:lnTo>
                  <a:pt x="0" y="304800"/>
                </a:lnTo>
                <a:lnTo>
                  <a:pt x="0" y="304800"/>
                </a:lnTo>
                <a:lnTo>
                  <a:pt x="0" y="296333"/>
                </a:lnTo>
                <a:lnTo>
                  <a:pt x="0" y="296333"/>
                </a:lnTo>
                <a:lnTo>
                  <a:pt x="8467" y="287866"/>
                </a:lnTo>
                <a:lnTo>
                  <a:pt x="8467" y="287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8136467" y="4275667"/>
            <a:ext cx="101601" cy="414867"/>
          </a:xfrm>
          <a:custGeom>
            <a:avLst/>
            <a:gdLst/>
            <a:ahLst/>
            <a:cxnLst/>
            <a:rect l="0" t="0" r="0" b="0"/>
            <a:pathLst>
              <a:path w="101601" h="414867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8466"/>
                </a:lnTo>
                <a:lnTo>
                  <a:pt x="67733" y="8466"/>
                </a:lnTo>
                <a:lnTo>
                  <a:pt x="59267" y="25400"/>
                </a:lnTo>
                <a:lnTo>
                  <a:pt x="59267" y="33866"/>
                </a:lnTo>
                <a:lnTo>
                  <a:pt x="50799" y="50800"/>
                </a:lnTo>
                <a:lnTo>
                  <a:pt x="42333" y="67733"/>
                </a:lnTo>
                <a:lnTo>
                  <a:pt x="33866" y="93133"/>
                </a:lnTo>
                <a:lnTo>
                  <a:pt x="25400" y="118533"/>
                </a:lnTo>
                <a:lnTo>
                  <a:pt x="16933" y="135466"/>
                </a:lnTo>
                <a:lnTo>
                  <a:pt x="8466" y="160866"/>
                </a:lnTo>
                <a:lnTo>
                  <a:pt x="8466" y="194733"/>
                </a:lnTo>
                <a:lnTo>
                  <a:pt x="0" y="211666"/>
                </a:lnTo>
                <a:lnTo>
                  <a:pt x="0" y="237066"/>
                </a:lnTo>
                <a:lnTo>
                  <a:pt x="0" y="262466"/>
                </a:lnTo>
                <a:lnTo>
                  <a:pt x="0" y="287866"/>
                </a:lnTo>
                <a:lnTo>
                  <a:pt x="8466" y="313266"/>
                </a:lnTo>
                <a:lnTo>
                  <a:pt x="16933" y="330200"/>
                </a:lnTo>
                <a:lnTo>
                  <a:pt x="25400" y="347133"/>
                </a:lnTo>
                <a:lnTo>
                  <a:pt x="33866" y="364066"/>
                </a:lnTo>
                <a:lnTo>
                  <a:pt x="42333" y="381000"/>
                </a:lnTo>
                <a:lnTo>
                  <a:pt x="50799" y="397933"/>
                </a:lnTo>
                <a:lnTo>
                  <a:pt x="59267" y="406400"/>
                </a:lnTo>
                <a:lnTo>
                  <a:pt x="76200" y="406400"/>
                </a:lnTo>
                <a:lnTo>
                  <a:pt x="84666" y="414866"/>
                </a:lnTo>
                <a:lnTo>
                  <a:pt x="93133" y="414866"/>
                </a:lnTo>
                <a:lnTo>
                  <a:pt x="93133" y="406400"/>
                </a:lnTo>
                <a:lnTo>
                  <a:pt x="93133" y="406400"/>
                </a:lnTo>
                <a:lnTo>
                  <a:pt x="101600" y="406400"/>
                </a:lnTo>
                <a:lnTo>
                  <a:pt x="101600" y="406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8271934" y="4360333"/>
            <a:ext cx="110067" cy="245535"/>
          </a:xfrm>
          <a:custGeom>
            <a:avLst/>
            <a:gdLst/>
            <a:ahLst/>
            <a:cxnLst/>
            <a:rect l="0" t="0" r="0" b="0"/>
            <a:pathLst>
              <a:path w="110067" h="245535">
                <a:moveTo>
                  <a:pt x="110066" y="0"/>
                </a:move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8467"/>
                </a:lnTo>
                <a:lnTo>
                  <a:pt x="101599" y="16934"/>
                </a:lnTo>
                <a:lnTo>
                  <a:pt x="93133" y="33867"/>
                </a:lnTo>
                <a:lnTo>
                  <a:pt x="93133" y="50800"/>
                </a:lnTo>
                <a:lnTo>
                  <a:pt x="84666" y="76200"/>
                </a:lnTo>
                <a:lnTo>
                  <a:pt x="76200" y="101600"/>
                </a:lnTo>
                <a:lnTo>
                  <a:pt x="59266" y="127000"/>
                </a:lnTo>
                <a:lnTo>
                  <a:pt x="50799" y="152400"/>
                </a:lnTo>
                <a:lnTo>
                  <a:pt x="42333" y="177800"/>
                </a:lnTo>
                <a:lnTo>
                  <a:pt x="33866" y="203200"/>
                </a:lnTo>
                <a:lnTo>
                  <a:pt x="25399" y="220134"/>
                </a:lnTo>
                <a:lnTo>
                  <a:pt x="16933" y="228600"/>
                </a:lnTo>
                <a:lnTo>
                  <a:pt x="16933" y="245534"/>
                </a:lnTo>
                <a:lnTo>
                  <a:pt x="8466" y="245534"/>
                </a:lnTo>
                <a:lnTo>
                  <a:pt x="8466" y="245534"/>
                </a:lnTo>
                <a:lnTo>
                  <a:pt x="8466" y="245534"/>
                </a:lnTo>
                <a:lnTo>
                  <a:pt x="0" y="245534"/>
                </a:lnTo>
                <a:lnTo>
                  <a:pt x="0" y="245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8238067" y="4394200"/>
            <a:ext cx="135467" cy="169334"/>
          </a:xfrm>
          <a:custGeom>
            <a:avLst/>
            <a:gdLst/>
            <a:ahLst/>
            <a:cxnLst/>
            <a:rect l="0" t="0" r="0" b="0"/>
            <a:pathLst>
              <a:path w="135467" h="169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16933" y="25400"/>
                </a:lnTo>
                <a:lnTo>
                  <a:pt x="25399" y="42333"/>
                </a:lnTo>
                <a:lnTo>
                  <a:pt x="33867" y="59267"/>
                </a:lnTo>
                <a:lnTo>
                  <a:pt x="50800" y="76200"/>
                </a:lnTo>
                <a:lnTo>
                  <a:pt x="59266" y="93133"/>
                </a:lnTo>
                <a:lnTo>
                  <a:pt x="76200" y="110067"/>
                </a:lnTo>
                <a:lnTo>
                  <a:pt x="84666" y="135467"/>
                </a:lnTo>
                <a:lnTo>
                  <a:pt x="101599" y="143933"/>
                </a:lnTo>
                <a:lnTo>
                  <a:pt x="110067" y="152400"/>
                </a:lnTo>
                <a:lnTo>
                  <a:pt x="127000" y="169333"/>
                </a:lnTo>
                <a:lnTo>
                  <a:pt x="127000" y="169333"/>
                </a:lnTo>
                <a:lnTo>
                  <a:pt x="127000" y="169333"/>
                </a:lnTo>
                <a:lnTo>
                  <a:pt x="135466" y="169333"/>
                </a:lnTo>
                <a:lnTo>
                  <a:pt x="135466" y="169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8441267" y="4250267"/>
            <a:ext cx="177801" cy="160867"/>
          </a:xfrm>
          <a:custGeom>
            <a:avLst/>
            <a:gdLst/>
            <a:ahLst/>
            <a:cxnLst/>
            <a:rect l="0" t="0" r="0" b="0"/>
            <a:pathLst>
              <a:path w="177801" h="160867">
                <a:moveTo>
                  <a:pt x="0" y="16933"/>
                </a:moveTo>
                <a:lnTo>
                  <a:pt x="0" y="16933"/>
                </a:lnTo>
                <a:lnTo>
                  <a:pt x="8466" y="16933"/>
                </a:lnTo>
                <a:lnTo>
                  <a:pt x="8466" y="8466"/>
                </a:lnTo>
                <a:lnTo>
                  <a:pt x="25400" y="8466"/>
                </a:lnTo>
                <a:lnTo>
                  <a:pt x="33866" y="0"/>
                </a:lnTo>
                <a:lnTo>
                  <a:pt x="50799" y="0"/>
                </a:lnTo>
                <a:lnTo>
                  <a:pt x="59267" y="0"/>
                </a:lnTo>
                <a:lnTo>
                  <a:pt x="76200" y="8466"/>
                </a:lnTo>
                <a:lnTo>
                  <a:pt x="84666" y="16933"/>
                </a:lnTo>
                <a:lnTo>
                  <a:pt x="101600" y="33866"/>
                </a:lnTo>
                <a:lnTo>
                  <a:pt x="110066" y="42333"/>
                </a:lnTo>
                <a:lnTo>
                  <a:pt x="118533" y="67733"/>
                </a:lnTo>
                <a:lnTo>
                  <a:pt x="126999" y="84666"/>
                </a:lnTo>
                <a:lnTo>
                  <a:pt x="126999" y="101600"/>
                </a:lnTo>
                <a:lnTo>
                  <a:pt x="118533" y="127000"/>
                </a:lnTo>
                <a:lnTo>
                  <a:pt x="110066" y="135466"/>
                </a:lnTo>
                <a:lnTo>
                  <a:pt x="101600" y="152400"/>
                </a:lnTo>
                <a:lnTo>
                  <a:pt x="84666" y="160866"/>
                </a:lnTo>
                <a:lnTo>
                  <a:pt x="76200" y="160866"/>
                </a:lnTo>
                <a:lnTo>
                  <a:pt x="59267" y="160866"/>
                </a:lnTo>
                <a:lnTo>
                  <a:pt x="42333" y="160866"/>
                </a:lnTo>
                <a:lnTo>
                  <a:pt x="33866" y="160866"/>
                </a:lnTo>
                <a:lnTo>
                  <a:pt x="25400" y="160866"/>
                </a:lnTo>
                <a:lnTo>
                  <a:pt x="25400" y="152400"/>
                </a:lnTo>
                <a:lnTo>
                  <a:pt x="25400" y="143933"/>
                </a:lnTo>
                <a:lnTo>
                  <a:pt x="25400" y="135466"/>
                </a:lnTo>
                <a:lnTo>
                  <a:pt x="33866" y="127000"/>
                </a:lnTo>
                <a:lnTo>
                  <a:pt x="42333" y="127000"/>
                </a:lnTo>
                <a:lnTo>
                  <a:pt x="59267" y="118533"/>
                </a:lnTo>
                <a:lnTo>
                  <a:pt x="76200" y="118533"/>
                </a:lnTo>
                <a:lnTo>
                  <a:pt x="93133" y="118533"/>
                </a:lnTo>
                <a:lnTo>
                  <a:pt x="118533" y="127000"/>
                </a:lnTo>
                <a:lnTo>
                  <a:pt x="135467" y="127000"/>
                </a:lnTo>
                <a:lnTo>
                  <a:pt x="160866" y="135466"/>
                </a:lnTo>
                <a:lnTo>
                  <a:pt x="160866" y="135466"/>
                </a:lnTo>
                <a:lnTo>
                  <a:pt x="177800" y="143933"/>
                </a:lnTo>
                <a:lnTo>
                  <a:pt x="177800" y="143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8568266" y="4504267"/>
            <a:ext cx="143935" cy="1"/>
          </a:xfrm>
          <a:custGeom>
            <a:avLst/>
            <a:gdLst/>
            <a:ahLst/>
            <a:cxnLst/>
            <a:rect l="0" t="0" r="0" b="0"/>
            <a:pathLst>
              <a:path w="143935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8" y="0"/>
                </a:lnTo>
                <a:lnTo>
                  <a:pt x="16934" y="0"/>
                </a:lnTo>
                <a:lnTo>
                  <a:pt x="33867" y="0"/>
                </a:lnTo>
                <a:lnTo>
                  <a:pt x="50801" y="0"/>
                </a:lnTo>
                <a:lnTo>
                  <a:pt x="76200" y="0"/>
                </a:lnTo>
                <a:lnTo>
                  <a:pt x="93134" y="0"/>
                </a:lnTo>
                <a:lnTo>
                  <a:pt x="118534" y="0"/>
                </a:lnTo>
                <a:lnTo>
                  <a:pt x="118534" y="0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8906933" y="4343400"/>
            <a:ext cx="177801" cy="245534"/>
          </a:xfrm>
          <a:custGeom>
            <a:avLst/>
            <a:gdLst/>
            <a:ahLst/>
            <a:cxnLst/>
            <a:rect l="0" t="0" r="0" b="0"/>
            <a:pathLst>
              <a:path w="177801" h="245534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33867"/>
                </a:lnTo>
                <a:lnTo>
                  <a:pt x="25400" y="59267"/>
                </a:lnTo>
                <a:lnTo>
                  <a:pt x="16934" y="76200"/>
                </a:lnTo>
                <a:lnTo>
                  <a:pt x="16934" y="101600"/>
                </a:lnTo>
                <a:lnTo>
                  <a:pt x="8467" y="127000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7"/>
                </a:lnTo>
                <a:lnTo>
                  <a:pt x="0" y="203200"/>
                </a:lnTo>
                <a:lnTo>
                  <a:pt x="8467" y="220133"/>
                </a:lnTo>
                <a:lnTo>
                  <a:pt x="16934" y="228600"/>
                </a:lnTo>
                <a:lnTo>
                  <a:pt x="33867" y="237067"/>
                </a:lnTo>
                <a:lnTo>
                  <a:pt x="50801" y="245533"/>
                </a:lnTo>
                <a:lnTo>
                  <a:pt x="67734" y="245533"/>
                </a:lnTo>
                <a:lnTo>
                  <a:pt x="84667" y="245533"/>
                </a:lnTo>
                <a:lnTo>
                  <a:pt x="101600" y="245533"/>
                </a:lnTo>
                <a:lnTo>
                  <a:pt x="118533" y="245533"/>
                </a:lnTo>
                <a:lnTo>
                  <a:pt x="135467" y="237067"/>
                </a:lnTo>
                <a:lnTo>
                  <a:pt x="143934" y="220133"/>
                </a:lnTo>
                <a:lnTo>
                  <a:pt x="152400" y="211667"/>
                </a:lnTo>
                <a:lnTo>
                  <a:pt x="160867" y="194733"/>
                </a:lnTo>
                <a:lnTo>
                  <a:pt x="169334" y="186267"/>
                </a:lnTo>
                <a:lnTo>
                  <a:pt x="177800" y="169333"/>
                </a:lnTo>
                <a:lnTo>
                  <a:pt x="177800" y="160867"/>
                </a:lnTo>
                <a:lnTo>
                  <a:pt x="177800" y="152400"/>
                </a:lnTo>
                <a:lnTo>
                  <a:pt x="169334" y="143933"/>
                </a:lnTo>
                <a:lnTo>
                  <a:pt x="169334" y="135467"/>
                </a:lnTo>
                <a:lnTo>
                  <a:pt x="160867" y="135467"/>
                </a:lnTo>
                <a:lnTo>
                  <a:pt x="152400" y="135467"/>
                </a:lnTo>
                <a:lnTo>
                  <a:pt x="135467" y="135467"/>
                </a:lnTo>
                <a:lnTo>
                  <a:pt x="127001" y="143933"/>
                </a:lnTo>
                <a:lnTo>
                  <a:pt x="118533" y="152400"/>
                </a:lnTo>
                <a:lnTo>
                  <a:pt x="110067" y="169333"/>
                </a:lnTo>
                <a:lnTo>
                  <a:pt x="101600" y="177800"/>
                </a:lnTo>
                <a:lnTo>
                  <a:pt x="93134" y="194733"/>
                </a:lnTo>
                <a:lnTo>
                  <a:pt x="93134" y="203200"/>
                </a:lnTo>
                <a:lnTo>
                  <a:pt x="93134" y="220133"/>
                </a:lnTo>
                <a:lnTo>
                  <a:pt x="101600" y="228600"/>
                </a:lnTo>
                <a:lnTo>
                  <a:pt x="101600" y="237067"/>
                </a:lnTo>
                <a:lnTo>
                  <a:pt x="110067" y="245533"/>
                </a:lnTo>
                <a:lnTo>
                  <a:pt x="118533" y="245533"/>
                </a:lnTo>
                <a:lnTo>
                  <a:pt x="118533" y="245533"/>
                </a:lnTo>
                <a:lnTo>
                  <a:pt x="127001" y="245533"/>
                </a:lnTo>
                <a:lnTo>
                  <a:pt x="127001" y="245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9169400" y="4351867"/>
            <a:ext cx="169335" cy="118534"/>
          </a:xfrm>
          <a:custGeom>
            <a:avLst/>
            <a:gdLst/>
            <a:ahLst/>
            <a:cxnLst/>
            <a:rect l="0" t="0" r="0" b="0"/>
            <a:pathLst>
              <a:path w="169335" h="1185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8466" y="59266"/>
                </a:lnTo>
                <a:lnTo>
                  <a:pt x="8466" y="76200"/>
                </a:lnTo>
                <a:lnTo>
                  <a:pt x="16934" y="84666"/>
                </a:lnTo>
                <a:lnTo>
                  <a:pt x="25400" y="93133"/>
                </a:lnTo>
                <a:lnTo>
                  <a:pt x="42333" y="101600"/>
                </a:lnTo>
                <a:lnTo>
                  <a:pt x="50800" y="110066"/>
                </a:lnTo>
                <a:lnTo>
                  <a:pt x="67733" y="110066"/>
                </a:lnTo>
                <a:lnTo>
                  <a:pt x="93134" y="118533"/>
                </a:lnTo>
                <a:lnTo>
                  <a:pt x="110067" y="118533"/>
                </a:lnTo>
                <a:lnTo>
                  <a:pt x="127000" y="118533"/>
                </a:lnTo>
                <a:lnTo>
                  <a:pt x="143933" y="110066"/>
                </a:lnTo>
                <a:lnTo>
                  <a:pt x="160866" y="101600"/>
                </a:lnTo>
                <a:lnTo>
                  <a:pt x="160866" y="101600"/>
                </a:lnTo>
                <a:lnTo>
                  <a:pt x="169334" y="93133"/>
                </a:lnTo>
                <a:lnTo>
                  <a:pt x="169334" y="93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9330266" y="4301067"/>
            <a:ext cx="33868" cy="262467"/>
          </a:xfrm>
          <a:custGeom>
            <a:avLst/>
            <a:gdLst/>
            <a:ahLst/>
            <a:cxnLst/>
            <a:rect l="0" t="0" r="0" b="0"/>
            <a:pathLst>
              <a:path w="33868" h="262467">
                <a:moveTo>
                  <a:pt x="8468" y="0"/>
                </a:moveTo>
                <a:lnTo>
                  <a:pt x="8468" y="0"/>
                </a:lnTo>
                <a:lnTo>
                  <a:pt x="8468" y="8466"/>
                </a:lnTo>
                <a:lnTo>
                  <a:pt x="8468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93133"/>
                </a:lnTo>
                <a:lnTo>
                  <a:pt x="0" y="110066"/>
                </a:lnTo>
                <a:lnTo>
                  <a:pt x="8468" y="135466"/>
                </a:lnTo>
                <a:lnTo>
                  <a:pt x="8468" y="160866"/>
                </a:lnTo>
                <a:lnTo>
                  <a:pt x="8468" y="186266"/>
                </a:lnTo>
                <a:lnTo>
                  <a:pt x="8468" y="203200"/>
                </a:lnTo>
                <a:lnTo>
                  <a:pt x="8468" y="220133"/>
                </a:lnTo>
                <a:lnTo>
                  <a:pt x="8468" y="237066"/>
                </a:lnTo>
                <a:lnTo>
                  <a:pt x="16934" y="254000"/>
                </a:lnTo>
                <a:lnTo>
                  <a:pt x="16934" y="262466"/>
                </a:lnTo>
                <a:lnTo>
                  <a:pt x="16934" y="262466"/>
                </a:lnTo>
                <a:lnTo>
                  <a:pt x="25401" y="262466"/>
                </a:lnTo>
                <a:lnTo>
                  <a:pt x="25401" y="262466"/>
                </a:lnTo>
                <a:lnTo>
                  <a:pt x="33867" y="262466"/>
                </a:lnTo>
                <a:lnTo>
                  <a:pt x="33867" y="262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9381067" y="4216400"/>
            <a:ext cx="169334" cy="474134"/>
          </a:xfrm>
          <a:custGeom>
            <a:avLst/>
            <a:gdLst/>
            <a:ahLst/>
            <a:cxnLst/>
            <a:rect l="0" t="0" r="0" b="0"/>
            <a:pathLst>
              <a:path w="169334" h="474134">
                <a:moveTo>
                  <a:pt x="33867" y="16933"/>
                </a:moveTo>
                <a:lnTo>
                  <a:pt x="33867" y="16933"/>
                </a:lnTo>
                <a:lnTo>
                  <a:pt x="33867" y="8467"/>
                </a:lnTo>
                <a:lnTo>
                  <a:pt x="33867" y="8467"/>
                </a:lnTo>
                <a:lnTo>
                  <a:pt x="42333" y="0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8467"/>
                </a:lnTo>
                <a:lnTo>
                  <a:pt x="76200" y="25400"/>
                </a:lnTo>
                <a:lnTo>
                  <a:pt x="101599" y="42333"/>
                </a:lnTo>
                <a:lnTo>
                  <a:pt x="110067" y="67733"/>
                </a:lnTo>
                <a:lnTo>
                  <a:pt x="127000" y="93133"/>
                </a:lnTo>
                <a:lnTo>
                  <a:pt x="135466" y="127000"/>
                </a:lnTo>
                <a:lnTo>
                  <a:pt x="152400" y="160867"/>
                </a:lnTo>
                <a:lnTo>
                  <a:pt x="160866" y="194733"/>
                </a:lnTo>
                <a:lnTo>
                  <a:pt x="169333" y="228600"/>
                </a:lnTo>
                <a:lnTo>
                  <a:pt x="169333" y="262467"/>
                </a:lnTo>
                <a:lnTo>
                  <a:pt x="169333" y="296333"/>
                </a:lnTo>
                <a:lnTo>
                  <a:pt x="160866" y="321733"/>
                </a:lnTo>
                <a:lnTo>
                  <a:pt x="152400" y="347133"/>
                </a:lnTo>
                <a:lnTo>
                  <a:pt x="135466" y="372533"/>
                </a:lnTo>
                <a:lnTo>
                  <a:pt x="110067" y="397933"/>
                </a:lnTo>
                <a:lnTo>
                  <a:pt x="93133" y="414867"/>
                </a:lnTo>
                <a:lnTo>
                  <a:pt x="67733" y="440267"/>
                </a:lnTo>
                <a:lnTo>
                  <a:pt x="50800" y="448733"/>
                </a:lnTo>
                <a:lnTo>
                  <a:pt x="25399" y="465667"/>
                </a:lnTo>
                <a:lnTo>
                  <a:pt x="25399" y="465667"/>
                </a:lnTo>
                <a:lnTo>
                  <a:pt x="0" y="474133"/>
                </a:lnTo>
                <a:lnTo>
                  <a:pt x="0" y="474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8305800" y="4707467"/>
            <a:ext cx="8468" cy="8467"/>
          </a:xfrm>
          <a:custGeom>
            <a:avLst/>
            <a:gdLst/>
            <a:ahLst/>
            <a:cxnLst/>
            <a:rect l="0" t="0" r="0" b="0"/>
            <a:pathLst>
              <a:path w="8468" h="8467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0" y="8466"/>
                </a:lnTo>
                <a:lnTo>
                  <a:pt x="0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8204200" y="3970867"/>
            <a:ext cx="8468" cy="8467"/>
          </a:xfrm>
          <a:custGeom>
            <a:avLst/>
            <a:gdLst/>
            <a:ahLst/>
            <a:cxnLst/>
            <a:rect l="0" t="0" r="0" b="0"/>
            <a:pathLst>
              <a:path w="8468" h="8467">
                <a:moveTo>
                  <a:pt x="8467" y="8466"/>
                </a:moveTo>
                <a:lnTo>
                  <a:pt x="8467" y="8466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6722533" y="4936067"/>
            <a:ext cx="211668" cy="347134"/>
          </a:xfrm>
          <a:custGeom>
            <a:avLst/>
            <a:gdLst/>
            <a:ahLst/>
            <a:cxnLst/>
            <a:rect l="0" t="0" r="0" b="0"/>
            <a:pathLst>
              <a:path w="211668" h="347134">
                <a:moveTo>
                  <a:pt x="211667" y="0"/>
                </a:moveTo>
                <a:lnTo>
                  <a:pt x="211667" y="0"/>
                </a:lnTo>
                <a:lnTo>
                  <a:pt x="211667" y="0"/>
                </a:lnTo>
                <a:lnTo>
                  <a:pt x="211667" y="8466"/>
                </a:lnTo>
                <a:lnTo>
                  <a:pt x="203200" y="8466"/>
                </a:lnTo>
                <a:lnTo>
                  <a:pt x="203200" y="8466"/>
                </a:lnTo>
                <a:lnTo>
                  <a:pt x="203200" y="16933"/>
                </a:lnTo>
                <a:lnTo>
                  <a:pt x="194734" y="16933"/>
                </a:lnTo>
                <a:lnTo>
                  <a:pt x="194734" y="25400"/>
                </a:lnTo>
                <a:lnTo>
                  <a:pt x="186267" y="33866"/>
                </a:lnTo>
                <a:lnTo>
                  <a:pt x="177801" y="50800"/>
                </a:lnTo>
                <a:lnTo>
                  <a:pt x="169333" y="59266"/>
                </a:lnTo>
                <a:lnTo>
                  <a:pt x="160867" y="67733"/>
                </a:lnTo>
                <a:lnTo>
                  <a:pt x="152400" y="84666"/>
                </a:lnTo>
                <a:lnTo>
                  <a:pt x="143934" y="110066"/>
                </a:lnTo>
                <a:lnTo>
                  <a:pt x="135467" y="127000"/>
                </a:lnTo>
                <a:lnTo>
                  <a:pt x="118534" y="152400"/>
                </a:lnTo>
                <a:lnTo>
                  <a:pt x="101601" y="177800"/>
                </a:lnTo>
                <a:lnTo>
                  <a:pt x="93133" y="203200"/>
                </a:lnTo>
                <a:lnTo>
                  <a:pt x="76200" y="220133"/>
                </a:lnTo>
                <a:lnTo>
                  <a:pt x="59267" y="245533"/>
                </a:lnTo>
                <a:lnTo>
                  <a:pt x="50800" y="270933"/>
                </a:lnTo>
                <a:lnTo>
                  <a:pt x="33867" y="296333"/>
                </a:lnTo>
                <a:lnTo>
                  <a:pt x="25401" y="313266"/>
                </a:lnTo>
                <a:lnTo>
                  <a:pt x="16933" y="330200"/>
                </a:lnTo>
                <a:lnTo>
                  <a:pt x="8467" y="338666"/>
                </a:lnTo>
                <a:lnTo>
                  <a:pt x="8467" y="347133"/>
                </a:lnTo>
                <a:lnTo>
                  <a:pt x="0" y="347133"/>
                </a:lnTo>
                <a:lnTo>
                  <a:pt x="0" y="347133"/>
                </a:lnTo>
                <a:lnTo>
                  <a:pt x="0" y="347133"/>
                </a:lnTo>
                <a:lnTo>
                  <a:pt x="0" y="347133"/>
                </a:lnTo>
                <a:lnTo>
                  <a:pt x="0" y="330200"/>
                </a:lnTo>
                <a:lnTo>
                  <a:pt x="0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2"/>
          <p:cNvSpPr/>
          <p:nvPr/>
        </p:nvSpPr>
        <p:spPr>
          <a:xfrm>
            <a:off x="6714067" y="4961467"/>
            <a:ext cx="211667" cy="304801"/>
          </a:xfrm>
          <a:custGeom>
            <a:avLst/>
            <a:gdLst/>
            <a:ahLst/>
            <a:cxnLst/>
            <a:rect l="0" t="0" r="0" b="0"/>
            <a:pathLst>
              <a:path w="211667" h="304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25399" y="42333"/>
                </a:lnTo>
                <a:lnTo>
                  <a:pt x="42333" y="50800"/>
                </a:lnTo>
                <a:lnTo>
                  <a:pt x="50800" y="76200"/>
                </a:lnTo>
                <a:lnTo>
                  <a:pt x="59266" y="93133"/>
                </a:lnTo>
                <a:lnTo>
                  <a:pt x="67733" y="118533"/>
                </a:lnTo>
                <a:lnTo>
                  <a:pt x="84666" y="135466"/>
                </a:lnTo>
                <a:lnTo>
                  <a:pt x="101599" y="160866"/>
                </a:lnTo>
                <a:lnTo>
                  <a:pt x="118533" y="186266"/>
                </a:lnTo>
                <a:lnTo>
                  <a:pt x="127000" y="211666"/>
                </a:lnTo>
                <a:lnTo>
                  <a:pt x="143933" y="228600"/>
                </a:lnTo>
                <a:lnTo>
                  <a:pt x="152400" y="254000"/>
                </a:lnTo>
                <a:lnTo>
                  <a:pt x="169333" y="270933"/>
                </a:lnTo>
                <a:lnTo>
                  <a:pt x="177799" y="287866"/>
                </a:lnTo>
                <a:lnTo>
                  <a:pt x="194733" y="296333"/>
                </a:lnTo>
                <a:lnTo>
                  <a:pt x="203200" y="304800"/>
                </a:lnTo>
                <a:lnTo>
                  <a:pt x="211666" y="304800"/>
                </a:lnTo>
                <a:lnTo>
                  <a:pt x="211666" y="304800"/>
                </a:lnTo>
                <a:lnTo>
                  <a:pt x="211666" y="304800"/>
                </a:lnTo>
                <a:lnTo>
                  <a:pt x="211666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183"/>
          <p:cNvSpPr/>
          <p:nvPr/>
        </p:nvSpPr>
        <p:spPr>
          <a:xfrm>
            <a:off x="7001933" y="4817533"/>
            <a:ext cx="177801" cy="194735"/>
          </a:xfrm>
          <a:custGeom>
            <a:avLst/>
            <a:gdLst/>
            <a:ahLst/>
            <a:cxnLst/>
            <a:rect l="0" t="0" r="0" b="0"/>
            <a:pathLst>
              <a:path w="177801" h="1947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1" y="0"/>
                </a:lnTo>
                <a:lnTo>
                  <a:pt x="67734" y="0"/>
                </a:lnTo>
                <a:lnTo>
                  <a:pt x="84667" y="8467"/>
                </a:lnTo>
                <a:lnTo>
                  <a:pt x="93134" y="16934"/>
                </a:lnTo>
                <a:lnTo>
                  <a:pt x="101600" y="25400"/>
                </a:lnTo>
                <a:lnTo>
                  <a:pt x="110067" y="42334"/>
                </a:lnTo>
                <a:lnTo>
                  <a:pt x="110067" y="59267"/>
                </a:lnTo>
                <a:lnTo>
                  <a:pt x="110067" y="76200"/>
                </a:lnTo>
                <a:lnTo>
                  <a:pt x="110067" y="93134"/>
                </a:lnTo>
                <a:lnTo>
                  <a:pt x="110067" y="110067"/>
                </a:lnTo>
                <a:lnTo>
                  <a:pt x="101600" y="118534"/>
                </a:lnTo>
                <a:lnTo>
                  <a:pt x="101600" y="135467"/>
                </a:lnTo>
                <a:lnTo>
                  <a:pt x="93134" y="143934"/>
                </a:lnTo>
                <a:lnTo>
                  <a:pt x="84667" y="152400"/>
                </a:lnTo>
                <a:lnTo>
                  <a:pt x="76200" y="160867"/>
                </a:lnTo>
                <a:lnTo>
                  <a:pt x="59267" y="169334"/>
                </a:lnTo>
                <a:lnTo>
                  <a:pt x="50801" y="169334"/>
                </a:lnTo>
                <a:lnTo>
                  <a:pt x="42333" y="177800"/>
                </a:lnTo>
                <a:lnTo>
                  <a:pt x="42333" y="177800"/>
                </a:lnTo>
                <a:lnTo>
                  <a:pt x="33867" y="169334"/>
                </a:lnTo>
                <a:lnTo>
                  <a:pt x="25400" y="169334"/>
                </a:lnTo>
                <a:lnTo>
                  <a:pt x="25400" y="160867"/>
                </a:lnTo>
                <a:lnTo>
                  <a:pt x="16934" y="160867"/>
                </a:lnTo>
                <a:lnTo>
                  <a:pt x="16934" y="152400"/>
                </a:lnTo>
                <a:lnTo>
                  <a:pt x="16934" y="152400"/>
                </a:lnTo>
                <a:lnTo>
                  <a:pt x="8467" y="143934"/>
                </a:lnTo>
                <a:lnTo>
                  <a:pt x="16934" y="143934"/>
                </a:lnTo>
                <a:lnTo>
                  <a:pt x="25400" y="135467"/>
                </a:lnTo>
                <a:lnTo>
                  <a:pt x="25400" y="127000"/>
                </a:lnTo>
                <a:lnTo>
                  <a:pt x="33867" y="118534"/>
                </a:lnTo>
                <a:lnTo>
                  <a:pt x="42333" y="118534"/>
                </a:lnTo>
                <a:lnTo>
                  <a:pt x="50801" y="110067"/>
                </a:lnTo>
                <a:lnTo>
                  <a:pt x="59267" y="110067"/>
                </a:lnTo>
                <a:lnTo>
                  <a:pt x="67734" y="110067"/>
                </a:lnTo>
                <a:lnTo>
                  <a:pt x="76200" y="110067"/>
                </a:lnTo>
                <a:lnTo>
                  <a:pt x="84667" y="110067"/>
                </a:lnTo>
                <a:lnTo>
                  <a:pt x="101600" y="110067"/>
                </a:lnTo>
                <a:lnTo>
                  <a:pt x="110067" y="118534"/>
                </a:lnTo>
                <a:lnTo>
                  <a:pt x="118533" y="127000"/>
                </a:lnTo>
                <a:lnTo>
                  <a:pt x="118533" y="143934"/>
                </a:lnTo>
                <a:lnTo>
                  <a:pt x="135467" y="152400"/>
                </a:lnTo>
                <a:lnTo>
                  <a:pt x="135467" y="160867"/>
                </a:lnTo>
                <a:lnTo>
                  <a:pt x="143934" y="169334"/>
                </a:lnTo>
                <a:lnTo>
                  <a:pt x="152400" y="177800"/>
                </a:lnTo>
                <a:lnTo>
                  <a:pt x="152400" y="186267"/>
                </a:lnTo>
                <a:lnTo>
                  <a:pt x="160867" y="194734"/>
                </a:lnTo>
                <a:lnTo>
                  <a:pt x="160867" y="194734"/>
                </a:lnTo>
                <a:lnTo>
                  <a:pt x="160867" y="194734"/>
                </a:lnTo>
                <a:lnTo>
                  <a:pt x="169334" y="194734"/>
                </a:lnTo>
                <a:lnTo>
                  <a:pt x="169334" y="194734"/>
                </a:lnTo>
                <a:lnTo>
                  <a:pt x="169334" y="194734"/>
                </a:lnTo>
                <a:lnTo>
                  <a:pt x="177800" y="186267"/>
                </a:lnTo>
                <a:lnTo>
                  <a:pt x="177800" y="186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 184"/>
          <p:cNvSpPr/>
          <p:nvPr/>
        </p:nvSpPr>
        <p:spPr>
          <a:xfrm>
            <a:off x="7289800" y="4868333"/>
            <a:ext cx="135467" cy="533401"/>
          </a:xfrm>
          <a:custGeom>
            <a:avLst/>
            <a:gdLst/>
            <a:ahLst/>
            <a:cxnLst/>
            <a:rect l="0" t="0" r="0" b="0"/>
            <a:pathLst>
              <a:path w="135467" h="533401">
                <a:moveTo>
                  <a:pt x="135466" y="0"/>
                </a:moveTo>
                <a:lnTo>
                  <a:pt x="127000" y="0"/>
                </a:lnTo>
                <a:lnTo>
                  <a:pt x="127000" y="8467"/>
                </a:lnTo>
                <a:lnTo>
                  <a:pt x="118533" y="16934"/>
                </a:lnTo>
                <a:lnTo>
                  <a:pt x="110067" y="25400"/>
                </a:lnTo>
                <a:lnTo>
                  <a:pt x="101600" y="33867"/>
                </a:lnTo>
                <a:lnTo>
                  <a:pt x="93133" y="42334"/>
                </a:lnTo>
                <a:lnTo>
                  <a:pt x="84667" y="59267"/>
                </a:lnTo>
                <a:lnTo>
                  <a:pt x="76200" y="67734"/>
                </a:lnTo>
                <a:lnTo>
                  <a:pt x="67734" y="84667"/>
                </a:lnTo>
                <a:lnTo>
                  <a:pt x="67734" y="101600"/>
                </a:lnTo>
                <a:lnTo>
                  <a:pt x="59266" y="127000"/>
                </a:lnTo>
                <a:lnTo>
                  <a:pt x="42333" y="143934"/>
                </a:lnTo>
                <a:lnTo>
                  <a:pt x="42333" y="169334"/>
                </a:lnTo>
                <a:lnTo>
                  <a:pt x="33867" y="194734"/>
                </a:lnTo>
                <a:lnTo>
                  <a:pt x="25400" y="220134"/>
                </a:lnTo>
                <a:lnTo>
                  <a:pt x="16933" y="245534"/>
                </a:lnTo>
                <a:lnTo>
                  <a:pt x="8467" y="270934"/>
                </a:lnTo>
                <a:lnTo>
                  <a:pt x="8467" y="296334"/>
                </a:lnTo>
                <a:lnTo>
                  <a:pt x="8467" y="321734"/>
                </a:lnTo>
                <a:lnTo>
                  <a:pt x="0" y="347134"/>
                </a:lnTo>
                <a:lnTo>
                  <a:pt x="8467" y="372534"/>
                </a:lnTo>
                <a:lnTo>
                  <a:pt x="8467" y="397934"/>
                </a:lnTo>
                <a:lnTo>
                  <a:pt x="16933" y="423334"/>
                </a:lnTo>
                <a:lnTo>
                  <a:pt x="25400" y="448734"/>
                </a:lnTo>
                <a:lnTo>
                  <a:pt x="33867" y="465667"/>
                </a:lnTo>
                <a:lnTo>
                  <a:pt x="42333" y="482600"/>
                </a:lnTo>
                <a:lnTo>
                  <a:pt x="59266" y="499534"/>
                </a:lnTo>
                <a:lnTo>
                  <a:pt x="67734" y="516467"/>
                </a:lnTo>
                <a:lnTo>
                  <a:pt x="84667" y="524934"/>
                </a:lnTo>
                <a:lnTo>
                  <a:pt x="84667" y="524934"/>
                </a:lnTo>
                <a:lnTo>
                  <a:pt x="93133" y="533400"/>
                </a:lnTo>
                <a:lnTo>
                  <a:pt x="93133" y="533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>
            <a:off x="8551333" y="4902200"/>
            <a:ext cx="186268" cy="431801"/>
          </a:xfrm>
          <a:custGeom>
            <a:avLst/>
            <a:gdLst/>
            <a:ahLst/>
            <a:cxnLst/>
            <a:rect l="0" t="0" r="0" b="0"/>
            <a:pathLst>
              <a:path w="186268" h="431801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401" y="0"/>
                </a:lnTo>
                <a:lnTo>
                  <a:pt x="25401" y="0"/>
                </a:lnTo>
                <a:lnTo>
                  <a:pt x="33867" y="8467"/>
                </a:lnTo>
                <a:lnTo>
                  <a:pt x="42334" y="8467"/>
                </a:lnTo>
                <a:lnTo>
                  <a:pt x="50800" y="16933"/>
                </a:lnTo>
                <a:lnTo>
                  <a:pt x="59267" y="16933"/>
                </a:lnTo>
                <a:lnTo>
                  <a:pt x="76200" y="25400"/>
                </a:lnTo>
                <a:lnTo>
                  <a:pt x="84667" y="33867"/>
                </a:lnTo>
                <a:lnTo>
                  <a:pt x="93133" y="42333"/>
                </a:lnTo>
                <a:lnTo>
                  <a:pt x="110067" y="50800"/>
                </a:lnTo>
                <a:lnTo>
                  <a:pt x="118534" y="67733"/>
                </a:lnTo>
                <a:lnTo>
                  <a:pt x="127000" y="76200"/>
                </a:lnTo>
                <a:lnTo>
                  <a:pt x="135467" y="93133"/>
                </a:lnTo>
                <a:lnTo>
                  <a:pt x="143934" y="110067"/>
                </a:lnTo>
                <a:lnTo>
                  <a:pt x="160867" y="127000"/>
                </a:lnTo>
                <a:lnTo>
                  <a:pt x="169333" y="143933"/>
                </a:lnTo>
                <a:lnTo>
                  <a:pt x="169333" y="160867"/>
                </a:lnTo>
                <a:lnTo>
                  <a:pt x="177801" y="177800"/>
                </a:lnTo>
                <a:lnTo>
                  <a:pt x="177801" y="194733"/>
                </a:lnTo>
                <a:lnTo>
                  <a:pt x="177801" y="220133"/>
                </a:lnTo>
                <a:lnTo>
                  <a:pt x="177801" y="237067"/>
                </a:lnTo>
                <a:lnTo>
                  <a:pt x="177801" y="254000"/>
                </a:lnTo>
                <a:lnTo>
                  <a:pt x="186267" y="270933"/>
                </a:lnTo>
                <a:lnTo>
                  <a:pt x="186267" y="287867"/>
                </a:lnTo>
                <a:lnTo>
                  <a:pt x="177801" y="304800"/>
                </a:lnTo>
                <a:lnTo>
                  <a:pt x="177801" y="321733"/>
                </a:lnTo>
                <a:lnTo>
                  <a:pt x="177801" y="338667"/>
                </a:lnTo>
                <a:lnTo>
                  <a:pt x="169333" y="355600"/>
                </a:lnTo>
                <a:lnTo>
                  <a:pt x="160867" y="372533"/>
                </a:lnTo>
                <a:lnTo>
                  <a:pt x="160867" y="381000"/>
                </a:lnTo>
                <a:lnTo>
                  <a:pt x="152400" y="397933"/>
                </a:lnTo>
                <a:lnTo>
                  <a:pt x="143934" y="406400"/>
                </a:lnTo>
                <a:lnTo>
                  <a:pt x="143934" y="414867"/>
                </a:lnTo>
                <a:lnTo>
                  <a:pt x="135467" y="431800"/>
                </a:lnTo>
                <a:lnTo>
                  <a:pt x="135467" y="431800"/>
                </a:lnTo>
                <a:lnTo>
                  <a:pt x="135467" y="431800"/>
                </a:lnTo>
                <a:lnTo>
                  <a:pt x="135467" y="431800"/>
                </a:lnTo>
                <a:lnTo>
                  <a:pt x="135467" y="431800"/>
                </a:lnTo>
                <a:lnTo>
                  <a:pt x="135467" y="431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>
            <a:off x="8847667" y="4876800"/>
            <a:ext cx="118534" cy="457201"/>
          </a:xfrm>
          <a:custGeom>
            <a:avLst/>
            <a:gdLst/>
            <a:ahLst/>
            <a:cxnLst/>
            <a:rect l="0" t="0" r="0" b="0"/>
            <a:pathLst>
              <a:path w="118534" h="457201">
                <a:moveTo>
                  <a:pt x="118533" y="0"/>
                </a:moveTo>
                <a:lnTo>
                  <a:pt x="110067" y="0"/>
                </a:lnTo>
                <a:lnTo>
                  <a:pt x="110067" y="8467"/>
                </a:lnTo>
                <a:lnTo>
                  <a:pt x="101599" y="16933"/>
                </a:lnTo>
                <a:lnTo>
                  <a:pt x="101599" y="25400"/>
                </a:lnTo>
                <a:lnTo>
                  <a:pt x="93133" y="33867"/>
                </a:lnTo>
                <a:lnTo>
                  <a:pt x="84666" y="42333"/>
                </a:lnTo>
                <a:lnTo>
                  <a:pt x="76200" y="59267"/>
                </a:lnTo>
                <a:lnTo>
                  <a:pt x="67733" y="76200"/>
                </a:lnTo>
                <a:lnTo>
                  <a:pt x="59266" y="84667"/>
                </a:lnTo>
                <a:lnTo>
                  <a:pt x="50800" y="101600"/>
                </a:lnTo>
                <a:lnTo>
                  <a:pt x="42333" y="118533"/>
                </a:lnTo>
                <a:lnTo>
                  <a:pt x="33867" y="135467"/>
                </a:lnTo>
                <a:lnTo>
                  <a:pt x="25399" y="160867"/>
                </a:lnTo>
                <a:lnTo>
                  <a:pt x="16933" y="177800"/>
                </a:lnTo>
                <a:lnTo>
                  <a:pt x="16933" y="194733"/>
                </a:lnTo>
                <a:lnTo>
                  <a:pt x="8466" y="211667"/>
                </a:lnTo>
                <a:lnTo>
                  <a:pt x="8466" y="228600"/>
                </a:lnTo>
                <a:lnTo>
                  <a:pt x="0" y="254000"/>
                </a:lnTo>
                <a:lnTo>
                  <a:pt x="0" y="270933"/>
                </a:lnTo>
                <a:lnTo>
                  <a:pt x="0" y="287867"/>
                </a:lnTo>
                <a:lnTo>
                  <a:pt x="0" y="313267"/>
                </a:lnTo>
                <a:lnTo>
                  <a:pt x="0" y="330200"/>
                </a:lnTo>
                <a:lnTo>
                  <a:pt x="8466" y="347133"/>
                </a:lnTo>
                <a:lnTo>
                  <a:pt x="8466" y="364067"/>
                </a:lnTo>
                <a:lnTo>
                  <a:pt x="25399" y="381000"/>
                </a:lnTo>
                <a:lnTo>
                  <a:pt x="33867" y="389467"/>
                </a:lnTo>
                <a:lnTo>
                  <a:pt x="42333" y="406400"/>
                </a:lnTo>
                <a:lnTo>
                  <a:pt x="50800" y="423333"/>
                </a:lnTo>
                <a:lnTo>
                  <a:pt x="67733" y="431800"/>
                </a:lnTo>
                <a:lnTo>
                  <a:pt x="76200" y="440267"/>
                </a:lnTo>
                <a:lnTo>
                  <a:pt x="84666" y="448733"/>
                </a:lnTo>
                <a:lnTo>
                  <a:pt x="84666" y="448733"/>
                </a:lnTo>
                <a:lnTo>
                  <a:pt x="93133" y="457200"/>
                </a:lnTo>
                <a:lnTo>
                  <a:pt x="93133" y="457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10041466" y="4910667"/>
            <a:ext cx="194735" cy="575734"/>
          </a:xfrm>
          <a:custGeom>
            <a:avLst/>
            <a:gdLst/>
            <a:ahLst/>
            <a:cxnLst/>
            <a:rect l="0" t="0" r="0" b="0"/>
            <a:pathLst>
              <a:path w="194735" h="575734">
                <a:moveTo>
                  <a:pt x="0" y="0"/>
                </a:move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16933"/>
                </a:lnTo>
                <a:lnTo>
                  <a:pt x="25401" y="16933"/>
                </a:lnTo>
                <a:lnTo>
                  <a:pt x="33868" y="25400"/>
                </a:lnTo>
                <a:lnTo>
                  <a:pt x="42334" y="33866"/>
                </a:lnTo>
                <a:lnTo>
                  <a:pt x="50800" y="42333"/>
                </a:lnTo>
                <a:lnTo>
                  <a:pt x="59268" y="50800"/>
                </a:lnTo>
                <a:lnTo>
                  <a:pt x="67734" y="59266"/>
                </a:lnTo>
                <a:lnTo>
                  <a:pt x="84667" y="67733"/>
                </a:lnTo>
                <a:lnTo>
                  <a:pt x="93134" y="84666"/>
                </a:lnTo>
                <a:lnTo>
                  <a:pt x="101601" y="93133"/>
                </a:lnTo>
                <a:lnTo>
                  <a:pt x="110068" y="110066"/>
                </a:lnTo>
                <a:lnTo>
                  <a:pt x="118534" y="118533"/>
                </a:lnTo>
                <a:lnTo>
                  <a:pt x="135468" y="135466"/>
                </a:lnTo>
                <a:lnTo>
                  <a:pt x="143934" y="152400"/>
                </a:lnTo>
                <a:lnTo>
                  <a:pt x="152400" y="160866"/>
                </a:lnTo>
                <a:lnTo>
                  <a:pt x="160867" y="186266"/>
                </a:lnTo>
                <a:lnTo>
                  <a:pt x="169334" y="194733"/>
                </a:lnTo>
                <a:lnTo>
                  <a:pt x="169334" y="220133"/>
                </a:lnTo>
                <a:lnTo>
                  <a:pt x="177801" y="237066"/>
                </a:lnTo>
                <a:lnTo>
                  <a:pt x="177801" y="254000"/>
                </a:lnTo>
                <a:lnTo>
                  <a:pt x="186268" y="270933"/>
                </a:lnTo>
                <a:lnTo>
                  <a:pt x="186268" y="287866"/>
                </a:lnTo>
                <a:lnTo>
                  <a:pt x="194734" y="304800"/>
                </a:lnTo>
                <a:lnTo>
                  <a:pt x="194734" y="321733"/>
                </a:lnTo>
                <a:lnTo>
                  <a:pt x="194734" y="338666"/>
                </a:lnTo>
                <a:lnTo>
                  <a:pt x="194734" y="364066"/>
                </a:lnTo>
                <a:lnTo>
                  <a:pt x="194734" y="372533"/>
                </a:lnTo>
                <a:lnTo>
                  <a:pt x="194734" y="397933"/>
                </a:lnTo>
                <a:lnTo>
                  <a:pt x="186268" y="414866"/>
                </a:lnTo>
                <a:lnTo>
                  <a:pt x="177801" y="431800"/>
                </a:lnTo>
                <a:lnTo>
                  <a:pt x="177801" y="440266"/>
                </a:lnTo>
                <a:lnTo>
                  <a:pt x="169334" y="457200"/>
                </a:lnTo>
                <a:lnTo>
                  <a:pt x="169334" y="474133"/>
                </a:lnTo>
                <a:lnTo>
                  <a:pt x="169334" y="491066"/>
                </a:lnTo>
                <a:lnTo>
                  <a:pt x="160867" y="499533"/>
                </a:lnTo>
                <a:lnTo>
                  <a:pt x="152400" y="516466"/>
                </a:lnTo>
                <a:lnTo>
                  <a:pt x="152400" y="524933"/>
                </a:lnTo>
                <a:lnTo>
                  <a:pt x="143934" y="541866"/>
                </a:lnTo>
                <a:lnTo>
                  <a:pt x="143934" y="550333"/>
                </a:lnTo>
                <a:lnTo>
                  <a:pt x="127000" y="567266"/>
                </a:lnTo>
                <a:lnTo>
                  <a:pt x="127000" y="567266"/>
                </a:lnTo>
                <a:lnTo>
                  <a:pt x="127000" y="575733"/>
                </a:lnTo>
                <a:lnTo>
                  <a:pt x="127000" y="575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7543800" y="5020733"/>
            <a:ext cx="152401" cy="279401"/>
          </a:xfrm>
          <a:custGeom>
            <a:avLst/>
            <a:gdLst/>
            <a:ahLst/>
            <a:cxnLst/>
            <a:rect l="0" t="0" r="0" b="0"/>
            <a:pathLst>
              <a:path w="152401" h="279401">
                <a:moveTo>
                  <a:pt x="152400" y="0"/>
                </a:moveTo>
                <a:lnTo>
                  <a:pt x="152400" y="8467"/>
                </a:lnTo>
                <a:lnTo>
                  <a:pt x="152400" y="8467"/>
                </a:lnTo>
                <a:lnTo>
                  <a:pt x="152400" y="16934"/>
                </a:lnTo>
                <a:lnTo>
                  <a:pt x="152400" y="16934"/>
                </a:lnTo>
                <a:lnTo>
                  <a:pt x="143933" y="25400"/>
                </a:lnTo>
                <a:lnTo>
                  <a:pt x="143933" y="33867"/>
                </a:lnTo>
                <a:lnTo>
                  <a:pt x="135467" y="42334"/>
                </a:lnTo>
                <a:lnTo>
                  <a:pt x="135467" y="50800"/>
                </a:lnTo>
                <a:lnTo>
                  <a:pt x="127000" y="59267"/>
                </a:lnTo>
                <a:lnTo>
                  <a:pt x="118534" y="76200"/>
                </a:lnTo>
                <a:lnTo>
                  <a:pt x="110066" y="84667"/>
                </a:lnTo>
                <a:lnTo>
                  <a:pt x="101600" y="101600"/>
                </a:lnTo>
                <a:lnTo>
                  <a:pt x="93133" y="118534"/>
                </a:lnTo>
                <a:lnTo>
                  <a:pt x="84667" y="127000"/>
                </a:lnTo>
                <a:lnTo>
                  <a:pt x="76200" y="143934"/>
                </a:lnTo>
                <a:lnTo>
                  <a:pt x="59267" y="160867"/>
                </a:lnTo>
                <a:lnTo>
                  <a:pt x="50800" y="177800"/>
                </a:lnTo>
                <a:lnTo>
                  <a:pt x="42334" y="194734"/>
                </a:lnTo>
                <a:lnTo>
                  <a:pt x="33866" y="211667"/>
                </a:lnTo>
                <a:lnTo>
                  <a:pt x="25400" y="228600"/>
                </a:lnTo>
                <a:lnTo>
                  <a:pt x="25400" y="245534"/>
                </a:lnTo>
                <a:lnTo>
                  <a:pt x="16933" y="254000"/>
                </a:lnTo>
                <a:lnTo>
                  <a:pt x="8467" y="270934"/>
                </a:lnTo>
                <a:lnTo>
                  <a:pt x="8467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89"/>
          <p:cNvSpPr/>
          <p:nvPr/>
        </p:nvSpPr>
        <p:spPr>
          <a:xfrm>
            <a:off x="7526867" y="5046133"/>
            <a:ext cx="220134" cy="237068"/>
          </a:xfrm>
          <a:custGeom>
            <a:avLst/>
            <a:gdLst/>
            <a:ahLst/>
            <a:cxnLst/>
            <a:rect l="0" t="0" r="0" b="0"/>
            <a:pathLst>
              <a:path w="220134" h="237068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33866" y="25400"/>
                </a:lnTo>
                <a:lnTo>
                  <a:pt x="33866" y="33867"/>
                </a:lnTo>
                <a:lnTo>
                  <a:pt x="42333" y="42334"/>
                </a:lnTo>
                <a:lnTo>
                  <a:pt x="50799" y="50800"/>
                </a:lnTo>
                <a:lnTo>
                  <a:pt x="59267" y="67734"/>
                </a:lnTo>
                <a:lnTo>
                  <a:pt x="67733" y="84667"/>
                </a:lnTo>
                <a:lnTo>
                  <a:pt x="76200" y="101600"/>
                </a:lnTo>
                <a:lnTo>
                  <a:pt x="84666" y="110067"/>
                </a:lnTo>
                <a:lnTo>
                  <a:pt x="101600" y="127000"/>
                </a:lnTo>
                <a:lnTo>
                  <a:pt x="110066" y="143934"/>
                </a:lnTo>
                <a:lnTo>
                  <a:pt x="126999" y="160867"/>
                </a:lnTo>
                <a:lnTo>
                  <a:pt x="143933" y="177800"/>
                </a:lnTo>
                <a:lnTo>
                  <a:pt x="160866" y="194734"/>
                </a:lnTo>
                <a:lnTo>
                  <a:pt x="169333" y="211667"/>
                </a:lnTo>
                <a:lnTo>
                  <a:pt x="186266" y="220134"/>
                </a:lnTo>
                <a:lnTo>
                  <a:pt x="203199" y="228600"/>
                </a:lnTo>
                <a:lnTo>
                  <a:pt x="203199" y="228600"/>
                </a:lnTo>
                <a:lnTo>
                  <a:pt x="220133" y="237067"/>
                </a:lnTo>
                <a:lnTo>
                  <a:pt x="220133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 190"/>
          <p:cNvSpPr/>
          <p:nvPr/>
        </p:nvSpPr>
        <p:spPr>
          <a:xfrm>
            <a:off x="9025466" y="5012267"/>
            <a:ext cx="127002" cy="237067"/>
          </a:xfrm>
          <a:custGeom>
            <a:avLst/>
            <a:gdLst/>
            <a:ahLst/>
            <a:cxnLst/>
            <a:rect l="0" t="0" r="0" b="0"/>
            <a:pathLst>
              <a:path w="127002" h="237067">
                <a:moveTo>
                  <a:pt x="127001" y="0"/>
                </a:moveTo>
                <a:lnTo>
                  <a:pt x="127001" y="8466"/>
                </a:lnTo>
                <a:lnTo>
                  <a:pt x="127001" y="8466"/>
                </a:lnTo>
                <a:lnTo>
                  <a:pt x="127001" y="8466"/>
                </a:lnTo>
                <a:lnTo>
                  <a:pt x="127001" y="8466"/>
                </a:lnTo>
                <a:lnTo>
                  <a:pt x="127001" y="16933"/>
                </a:lnTo>
                <a:lnTo>
                  <a:pt x="118534" y="25400"/>
                </a:lnTo>
                <a:lnTo>
                  <a:pt x="110067" y="33866"/>
                </a:lnTo>
                <a:lnTo>
                  <a:pt x="101601" y="42333"/>
                </a:lnTo>
                <a:lnTo>
                  <a:pt x="101601" y="50800"/>
                </a:lnTo>
                <a:lnTo>
                  <a:pt x="93134" y="67733"/>
                </a:lnTo>
                <a:lnTo>
                  <a:pt x="84668" y="84666"/>
                </a:lnTo>
                <a:lnTo>
                  <a:pt x="76200" y="93133"/>
                </a:lnTo>
                <a:lnTo>
                  <a:pt x="67734" y="110066"/>
                </a:lnTo>
                <a:lnTo>
                  <a:pt x="59267" y="118533"/>
                </a:lnTo>
                <a:lnTo>
                  <a:pt x="50801" y="135466"/>
                </a:lnTo>
                <a:lnTo>
                  <a:pt x="42334" y="152400"/>
                </a:lnTo>
                <a:lnTo>
                  <a:pt x="33867" y="169333"/>
                </a:lnTo>
                <a:lnTo>
                  <a:pt x="25401" y="177800"/>
                </a:lnTo>
                <a:lnTo>
                  <a:pt x="16934" y="194733"/>
                </a:lnTo>
                <a:lnTo>
                  <a:pt x="16934" y="203200"/>
                </a:lnTo>
                <a:lnTo>
                  <a:pt x="8468" y="211666"/>
                </a:lnTo>
                <a:lnTo>
                  <a:pt x="8468" y="228600"/>
                </a:lnTo>
                <a:lnTo>
                  <a:pt x="8468" y="228600"/>
                </a:lnTo>
                <a:lnTo>
                  <a:pt x="0" y="237066"/>
                </a:lnTo>
                <a:lnTo>
                  <a:pt x="0" y="237066"/>
                </a:lnTo>
                <a:lnTo>
                  <a:pt x="0" y="237066"/>
                </a:lnTo>
                <a:lnTo>
                  <a:pt x="0" y="237066"/>
                </a:lnTo>
                <a:lnTo>
                  <a:pt x="0" y="2370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9008533" y="5020733"/>
            <a:ext cx="177802" cy="270935"/>
          </a:xfrm>
          <a:custGeom>
            <a:avLst/>
            <a:gdLst/>
            <a:ahLst/>
            <a:cxnLst/>
            <a:rect l="0" t="0" r="0" b="0"/>
            <a:pathLst>
              <a:path w="177802" h="270935">
                <a:moveTo>
                  <a:pt x="0" y="8467"/>
                </a:move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16933" y="16934"/>
                </a:lnTo>
                <a:lnTo>
                  <a:pt x="16933" y="25400"/>
                </a:lnTo>
                <a:lnTo>
                  <a:pt x="25401" y="33867"/>
                </a:lnTo>
                <a:lnTo>
                  <a:pt x="42334" y="42334"/>
                </a:lnTo>
                <a:lnTo>
                  <a:pt x="50800" y="59267"/>
                </a:lnTo>
                <a:lnTo>
                  <a:pt x="59267" y="67734"/>
                </a:lnTo>
                <a:lnTo>
                  <a:pt x="67734" y="84667"/>
                </a:lnTo>
                <a:lnTo>
                  <a:pt x="76200" y="101600"/>
                </a:lnTo>
                <a:lnTo>
                  <a:pt x="93133" y="118534"/>
                </a:lnTo>
                <a:lnTo>
                  <a:pt x="101601" y="143934"/>
                </a:lnTo>
                <a:lnTo>
                  <a:pt x="110067" y="160867"/>
                </a:lnTo>
                <a:lnTo>
                  <a:pt x="127000" y="177800"/>
                </a:lnTo>
                <a:lnTo>
                  <a:pt x="143934" y="203200"/>
                </a:lnTo>
                <a:lnTo>
                  <a:pt x="152400" y="220134"/>
                </a:lnTo>
                <a:lnTo>
                  <a:pt x="160867" y="237067"/>
                </a:lnTo>
                <a:lnTo>
                  <a:pt x="169333" y="254000"/>
                </a:lnTo>
                <a:lnTo>
                  <a:pt x="169333" y="254000"/>
                </a:lnTo>
                <a:lnTo>
                  <a:pt x="177801" y="270934"/>
                </a:lnTo>
                <a:lnTo>
                  <a:pt x="177801" y="270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192"/>
          <p:cNvSpPr/>
          <p:nvPr/>
        </p:nvSpPr>
        <p:spPr>
          <a:xfrm>
            <a:off x="7890934" y="5164667"/>
            <a:ext cx="211667" cy="8467"/>
          </a:xfrm>
          <a:custGeom>
            <a:avLst/>
            <a:gdLst/>
            <a:ahLst/>
            <a:cxnLst/>
            <a:rect l="0" t="0" r="0" b="0"/>
            <a:pathLst>
              <a:path w="211667" h="8467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399" y="0"/>
                </a:lnTo>
                <a:lnTo>
                  <a:pt x="25399" y="0"/>
                </a:lnTo>
                <a:lnTo>
                  <a:pt x="33866" y="0"/>
                </a:lnTo>
                <a:lnTo>
                  <a:pt x="42333" y="0"/>
                </a:lnTo>
                <a:lnTo>
                  <a:pt x="59266" y="0"/>
                </a:lnTo>
                <a:lnTo>
                  <a:pt x="67732" y="0"/>
                </a:lnTo>
                <a:lnTo>
                  <a:pt x="84666" y="0"/>
                </a:lnTo>
                <a:lnTo>
                  <a:pt x="93133" y="0"/>
                </a:lnTo>
                <a:lnTo>
                  <a:pt x="110066" y="0"/>
                </a:lnTo>
                <a:lnTo>
                  <a:pt x="126999" y="0"/>
                </a:lnTo>
                <a:lnTo>
                  <a:pt x="135466" y="8466"/>
                </a:lnTo>
                <a:lnTo>
                  <a:pt x="152400" y="8466"/>
                </a:lnTo>
                <a:lnTo>
                  <a:pt x="169333" y="8466"/>
                </a:lnTo>
                <a:lnTo>
                  <a:pt x="177799" y="8466"/>
                </a:lnTo>
                <a:lnTo>
                  <a:pt x="186266" y="8466"/>
                </a:lnTo>
                <a:lnTo>
                  <a:pt x="194733" y="8466"/>
                </a:lnTo>
                <a:lnTo>
                  <a:pt x="203199" y="8466"/>
                </a:lnTo>
                <a:lnTo>
                  <a:pt x="203199" y="8466"/>
                </a:lnTo>
                <a:lnTo>
                  <a:pt x="211666" y="8466"/>
                </a:lnTo>
                <a:lnTo>
                  <a:pt x="211666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Freeform 193"/>
          <p:cNvSpPr/>
          <p:nvPr/>
        </p:nvSpPr>
        <p:spPr>
          <a:xfrm>
            <a:off x="8229600" y="4995333"/>
            <a:ext cx="211668" cy="296335"/>
          </a:xfrm>
          <a:custGeom>
            <a:avLst/>
            <a:gdLst/>
            <a:ahLst/>
            <a:cxnLst/>
            <a:rect l="0" t="0" r="0" b="0"/>
            <a:pathLst>
              <a:path w="211668" h="296335">
                <a:moveTo>
                  <a:pt x="177800" y="33867"/>
                </a:moveTo>
                <a:lnTo>
                  <a:pt x="169333" y="33867"/>
                </a:lnTo>
                <a:lnTo>
                  <a:pt x="169333" y="33867"/>
                </a:lnTo>
                <a:lnTo>
                  <a:pt x="169333" y="25400"/>
                </a:lnTo>
                <a:lnTo>
                  <a:pt x="160867" y="25400"/>
                </a:lnTo>
                <a:lnTo>
                  <a:pt x="152400" y="16934"/>
                </a:lnTo>
                <a:lnTo>
                  <a:pt x="152400" y="16934"/>
                </a:lnTo>
                <a:lnTo>
                  <a:pt x="135467" y="8467"/>
                </a:lnTo>
                <a:lnTo>
                  <a:pt x="127000" y="8467"/>
                </a:lnTo>
                <a:lnTo>
                  <a:pt x="118534" y="8467"/>
                </a:lnTo>
                <a:lnTo>
                  <a:pt x="110066" y="0"/>
                </a:lnTo>
                <a:lnTo>
                  <a:pt x="93133" y="0"/>
                </a:lnTo>
                <a:lnTo>
                  <a:pt x="76200" y="0"/>
                </a:lnTo>
                <a:lnTo>
                  <a:pt x="59267" y="0"/>
                </a:lnTo>
                <a:lnTo>
                  <a:pt x="50800" y="0"/>
                </a:lnTo>
                <a:lnTo>
                  <a:pt x="33866" y="8467"/>
                </a:lnTo>
                <a:lnTo>
                  <a:pt x="25400" y="8467"/>
                </a:lnTo>
                <a:lnTo>
                  <a:pt x="16933" y="16934"/>
                </a:lnTo>
                <a:lnTo>
                  <a:pt x="8467" y="25400"/>
                </a:lnTo>
                <a:lnTo>
                  <a:pt x="0" y="25400"/>
                </a:lnTo>
                <a:lnTo>
                  <a:pt x="0" y="42334"/>
                </a:lnTo>
                <a:lnTo>
                  <a:pt x="8467" y="50800"/>
                </a:lnTo>
                <a:lnTo>
                  <a:pt x="8467" y="59267"/>
                </a:lnTo>
                <a:lnTo>
                  <a:pt x="16933" y="67734"/>
                </a:lnTo>
                <a:lnTo>
                  <a:pt x="33866" y="84667"/>
                </a:lnTo>
                <a:lnTo>
                  <a:pt x="50800" y="101600"/>
                </a:lnTo>
                <a:lnTo>
                  <a:pt x="67733" y="110067"/>
                </a:lnTo>
                <a:lnTo>
                  <a:pt x="84667" y="127000"/>
                </a:lnTo>
                <a:lnTo>
                  <a:pt x="101600" y="143934"/>
                </a:lnTo>
                <a:lnTo>
                  <a:pt x="127000" y="160867"/>
                </a:lnTo>
                <a:lnTo>
                  <a:pt x="143933" y="177800"/>
                </a:lnTo>
                <a:lnTo>
                  <a:pt x="160867" y="194734"/>
                </a:lnTo>
                <a:lnTo>
                  <a:pt x="177800" y="211667"/>
                </a:lnTo>
                <a:lnTo>
                  <a:pt x="186266" y="228600"/>
                </a:lnTo>
                <a:lnTo>
                  <a:pt x="194734" y="237067"/>
                </a:lnTo>
                <a:lnTo>
                  <a:pt x="203200" y="254000"/>
                </a:lnTo>
                <a:lnTo>
                  <a:pt x="211667" y="262467"/>
                </a:lnTo>
                <a:lnTo>
                  <a:pt x="211667" y="270934"/>
                </a:lnTo>
                <a:lnTo>
                  <a:pt x="203200" y="279400"/>
                </a:lnTo>
                <a:lnTo>
                  <a:pt x="203200" y="287867"/>
                </a:lnTo>
                <a:lnTo>
                  <a:pt x="194734" y="287867"/>
                </a:lnTo>
                <a:lnTo>
                  <a:pt x="186266" y="296334"/>
                </a:lnTo>
                <a:lnTo>
                  <a:pt x="177800" y="296334"/>
                </a:lnTo>
                <a:lnTo>
                  <a:pt x="160867" y="287867"/>
                </a:lnTo>
                <a:lnTo>
                  <a:pt x="152400" y="287867"/>
                </a:lnTo>
                <a:lnTo>
                  <a:pt x="135467" y="287867"/>
                </a:lnTo>
                <a:lnTo>
                  <a:pt x="127000" y="279400"/>
                </a:lnTo>
                <a:lnTo>
                  <a:pt x="110066" y="270934"/>
                </a:lnTo>
                <a:lnTo>
                  <a:pt x="101600" y="270934"/>
                </a:lnTo>
                <a:lnTo>
                  <a:pt x="93133" y="254000"/>
                </a:lnTo>
                <a:lnTo>
                  <a:pt x="84667" y="254000"/>
                </a:lnTo>
                <a:lnTo>
                  <a:pt x="76200" y="245534"/>
                </a:lnTo>
                <a:lnTo>
                  <a:pt x="67733" y="237067"/>
                </a:lnTo>
                <a:lnTo>
                  <a:pt x="67733" y="220134"/>
                </a:lnTo>
                <a:lnTo>
                  <a:pt x="59267" y="211667"/>
                </a:lnTo>
                <a:lnTo>
                  <a:pt x="59267" y="203200"/>
                </a:lnTo>
                <a:lnTo>
                  <a:pt x="59267" y="194734"/>
                </a:lnTo>
                <a:lnTo>
                  <a:pt x="67733" y="186267"/>
                </a:lnTo>
                <a:lnTo>
                  <a:pt x="67733" y="177800"/>
                </a:lnTo>
                <a:lnTo>
                  <a:pt x="76200" y="169334"/>
                </a:lnTo>
                <a:lnTo>
                  <a:pt x="76200" y="152400"/>
                </a:lnTo>
                <a:lnTo>
                  <a:pt x="84667" y="143934"/>
                </a:lnTo>
                <a:lnTo>
                  <a:pt x="101600" y="135467"/>
                </a:lnTo>
                <a:lnTo>
                  <a:pt x="110066" y="135467"/>
                </a:lnTo>
                <a:lnTo>
                  <a:pt x="118534" y="127000"/>
                </a:lnTo>
                <a:lnTo>
                  <a:pt x="135467" y="118534"/>
                </a:lnTo>
                <a:lnTo>
                  <a:pt x="143933" y="110067"/>
                </a:lnTo>
                <a:lnTo>
                  <a:pt x="152400" y="101600"/>
                </a:lnTo>
                <a:lnTo>
                  <a:pt x="160867" y="93134"/>
                </a:lnTo>
                <a:lnTo>
                  <a:pt x="169333" y="84667"/>
                </a:lnTo>
                <a:lnTo>
                  <a:pt x="169333" y="76200"/>
                </a:lnTo>
                <a:lnTo>
                  <a:pt x="169333" y="76200"/>
                </a:lnTo>
                <a:lnTo>
                  <a:pt x="169333" y="67734"/>
                </a:lnTo>
                <a:lnTo>
                  <a:pt x="169333" y="59267"/>
                </a:lnTo>
                <a:lnTo>
                  <a:pt x="169333" y="50800"/>
                </a:lnTo>
                <a:lnTo>
                  <a:pt x="160867" y="50800"/>
                </a:lnTo>
                <a:lnTo>
                  <a:pt x="160867" y="42334"/>
                </a:lnTo>
                <a:lnTo>
                  <a:pt x="160867" y="33867"/>
                </a:lnTo>
                <a:lnTo>
                  <a:pt x="152400" y="33867"/>
                </a:lnTo>
                <a:lnTo>
                  <a:pt x="152400" y="33867"/>
                </a:lnTo>
                <a:lnTo>
                  <a:pt x="152400" y="25400"/>
                </a:lnTo>
                <a:lnTo>
                  <a:pt x="152400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194"/>
          <p:cNvSpPr/>
          <p:nvPr/>
        </p:nvSpPr>
        <p:spPr>
          <a:xfrm>
            <a:off x="9474200" y="5037667"/>
            <a:ext cx="42334" cy="203201"/>
          </a:xfrm>
          <a:custGeom>
            <a:avLst/>
            <a:gdLst/>
            <a:ahLst/>
            <a:cxnLst/>
            <a:rect l="0" t="0" r="0" b="0"/>
            <a:pathLst>
              <a:path w="42334" h="2032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33866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67733"/>
                </a:lnTo>
                <a:lnTo>
                  <a:pt x="16934" y="84666"/>
                </a:lnTo>
                <a:lnTo>
                  <a:pt x="16934" y="101600"/>
                </a:lnTo>
                <a:lnTo>
                  <a:pt x="16934" y="118533"/>
                </a:lnTo>
                <a:lnTo>
                  <a:pt x="25400" y="135466"/>
                </a:lnTo>
                <a:lnTo>
                  <a:pt x="25400" y="152400"/>
                </a:lnTo>
                <a:lnTo>
                  <a:pt x="33867" y="169333"/>
                </a:lnTo>
                <a:lnTo>
                  <a:pt x="33867" y="177800"/>
                </a:lnTo>
                <a:lnTo>
                  <a:pt x="42333" y="194733"/>
                </a:lnTo>
                <a:lnTo>
                  <a:pt x="42333" y="194733"/>
                </a:lnTo>
                <a:lnTo>
                  <a:pt x="42333" y="203200"/>
                </a:lnTo>
                <a:lnTo>
                  <a:pt x="42333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Freeform 195"/>
          <p:cNvSpPr/>
          <p:nvPr/>
        </p:nvSpPr>
        <p:spPr>
          <a:xfrm>
            <a:off x="9364133" y="5113867"/>
            <a:ext cx="203202" cy="16934"/>
          </a:xfrm>
          <a:custGeom>
            <a:avLst/>
            <a:gdLst/>
            <a:ahLst/>
            <a:cxnLst/>
            <a:rect l="0" t="0" r="0" b="0"/>
            <a:pathLst>
              <a:path w="203202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4" y="8466"/>
                </a:lnTo>
                <a:lnTo>
                  <a:pt x="25400" y="0"/>
                </a:lnTo>
                <a:lnTo>
                  <a:pt x="33867" y="0"/>
                </a:lnTo>
                <a:lnTo>
                  <a:pt x="50801" y="0"/>
                </a:lnTo>
                <a:lnTo>
                  <a:pt x="67734" y="0"/>
                </a:lnTo>
                <a:lnTo>
                  <a:pt x="84667" y="0"/>
                </a:lnTo>
                <a:lnTo>
                  <a:pt x="101600" y="0"/>
                </a:lnTo>
                <a:lnTo>
                  <a:pt x="127001" y="0"/>
                </a:lnTo>
                <a:lnTo>
                  <a:pt x="143934" y="8466"/>
                </a:lnTo>
                <a:lnTo>
                  <a:pt x="169334" y="8466"/>
                </a:lnTo>
                <a:lnTo>
                  <a:pt x="186267" y="8466"/>
                </a:lnTo>
                <a:lnTo>
                  <a:pt x="186267" y="8466"/>
                </a:lnTo>
                <a:lnTo>
                  <a:pt x="203201" y="8466"/>
                </a:lnTo>
                <a:lnTo>
                  <a:pt x="203201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Freeform 196"/>
          <p:cNvSpPr/>
          <p:nvPr/>
        </p:nvSpPr>
        <p:spPr>
          <a:xfrm>
            <a:off x="9812866" y="4927600"/>
            <a:ext cx="67735" cy="296334"/>
          </a:xfrm>
          <a:custGeom>
            <a:avLst/>
            <a:gdLst/>
            <a:ahLst/>
            <a:cxnLst/>
            <a:rect l="0" t="0" r="0" b="0"/>
            <a:pathLst>
              <a:path w="67735" h="2963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1" y="16933"/>
                </a:lnTo>
                <a:lnTo>
                  <a:pt x="25401" y="25400"/>
                </a:lnTo>
                <a:lnTo>
                  <a:pt x="33868" y="33867"/>
                </a:lnTo>
                <a:lnTo>
                  <a:pt x="42334" y="42333"/>
                </a:lnTo>
                <a:lnTo>
                  <a:pt x="42334" y="50800"/>
                </a:lnTo>
                <a:lnTo>
                  <a:pt x="42334" y="67733"/>
                </a:lnTo>
                <a:lnTo>
                  <a:pt x="42334" y="76200"/>
                </a:lnTo>
                <a:lnTo>
                  <a:pt x="50800" y="93133"/>
                </a:lnTo>
                <a:lnTo>
                  <a:pt x="50800" y="110067"/>
                </a:lnTo>
                <a:lnTo>
                  <a:pt x="50800" y="127000"/>
                </a:lnTo>
                <a:lnTo>
                  <a:pt x="50800" y="143933"/>
                </a:lnTo>
                <a:lnTo>
                  <a:pt x="59268" y="160867"/>
                </a:lnTo>
                <a:lnTo>
                  <a:pt x="59268" y="177800"/>
                </a:lnTo>
                <a:lnTo>
                  <a:pt x="59268" y="203200"/>
                </a:lnTo>
                <a:lnTo>
                  <a:pt x="59268" y="220133"/>
                </a:lnTo>
                <a:lnTo>
                  <a:pt x="67734" y="245533"/>
                </a:lnTo>
                <a:lnTo>
                  <a:pt x="67734" y="270933"/>
                </a:lnTo>
                <a:lnTo>
                  <a:pt x="67734" y="270933"/>
                </a:lnTo>
                <a:lnTo>
                  <a:pt x="67734" y="296333"/>
                </a:lnTo>
                <a:lnTo>
                  <a:pt x="67734" y="296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 197"/>
          <p:cNvSpPr/>
          <p:nvPr/>
        </p:nvSpPr>
        <p:spPr>
          <a:xfrm>
            <a:off x="6604000" y="5393267"/>
            <a:ext cx="3598334" cy="135467"/>
          </a:xfrm>
          <a:custGeom>
            <a:avLst/>
            <a:gdLst/>
            <a:ahLst/>
            <a:cxnLst/>
            <a:rect l="0" t="0" r="0" b="0"/>
            <a:pathLst>
              <a:path w="3598334" h="135467">
                <a:moveTo>
                  <a:pt x="0" y="50800"/>
                </a:move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16933" y="50800"/>
                </a:lnTo>
                <a:lnTo>
                  <a:pt x="16933" y="50800"/>
                </a:lnTo>
                <a:lnTo>
                  <a:pt x="25400" y="50800"/>
                </a:lnTo>
                <a:lnTo>
                  <a:pt x="33867" y="50800"/>
                </a:lnTo>
                <a:lnTo>
                  <a:pt x="42333" y="42333"/>
                </a:lnTo>
                <a:lnTo>
                  <a:pt x="50800" y="42333"/>
                </a:lnTo>
                <a:lnTo>
                  <a:pt x="59266" y="42333"/>
                </a:lnTo>
                <a:lnTo>
                  <a:pt x="76200" y="42333"/>
                </a:lnTo>
                <a:lnTo>
                  <a:pt x="84667" y="42333"/>
                </a:lnTo>
                <a:lnTo>
                  <a:pt x="101600" y="42333"/>
                </a:lnTo>
                <a:lnTo>
                  <a:pt x="110067" y="33866"/>
                </a:lnTo>
                <a:lnTo>
                  <a:pt x="127000" y="33866"/>
                </a:lnTo>
                <a:lnTo>
                  <a:pt x="135466" y="33866"/>
                </a:lnTo>
                <a:lnTo>
                  <a:pt x="152400" y="33866"/>
                </a:lnTo>
                <a:lnTo>
                  <a:pt x="169333" y="25400"/>
                </a:lnTo>
                <a:lnTo>
                  <a:pt x="186267" y="25400"/>
                </a:lnTo>
                <a:lnTo>
                  <a:pt x="203200" y="25400"/>
                </a:lnTo>
                <a:lnTo>
                  <a:pt x="220134" y="25400"/>
                </a:lnTo>
                <a:lnTo>
                  <a:pt x="237067" y="16933"/>
                </a:lnTo>
                <a:lnTo>
                  <a:pt x="254000" y="16933"/>
                </a:lnTo>
                <a:lnTo>
                  <a:pt x="270933" y="16933"/>
                </a:lnTo>
                <a:lnTo>
                  <a:pt x="287866" y="16933"/>
                </a:lnTo>
                <a:lnTo>
                  <a:pt x="313267" y="8466"/>
                </a:lnTo>
                <a:lnTo>
                  <a:pt x="330200" y="8466"/>
                </a:lnTo>
                <a:lnTo>
                  <a:pt x="347133" y="8466"/>
                </a:lnTo>
                <a:lnTo>
                  <a:pt x="372534" y="8466"/>
                </a:lnTo>
                <a:lnTo>
                  <a:pt x="389467" y="0"/>
                </a:lnTo>
                <a:lnTo>
                  <a:pt x="414867" y="0"/>
                </a:lnTo>
                <a:lnTo>
                  <a:pt x="431800" y="0"/>
                </a:lnTo>
                <a:lnTo>
                  <a:pt x="457200" y="0"/>
                </a:lnTo>
                <a:lnTo>
                  <a:pt x="482600" y="0"/>
                </a:lnTo>
                <a:lnTo>
                  <a:pt x="508000" y="0"/>
                </a:lnTo>
                <a:lnTo>
                  <a:pt x="533400" y="0"/>
                </a:lnTo>
                <a:lnTo>
                  <a:pt x="550333" y="0"/>
                </a:lnTo>
                <a:lnTo>
                  <a:pt x="575733" y="0"/>
                </a:lnTo>
                <a:lnTo>
                  <a:pt x="601134" y="0"/>
                </a:lnTo>
                <a:lnTo>
                  <a:pt x="626533" y="0"/>
                </a:lnTo>
                <a:lnTo>
                  <a:pt x="651933" y="0"/>
                </a:lnTo>
                <a:lnTo>
                  <a:pt x="677334" y="0"/>
                </a:lnTo>
                <a:lnTo>
                  <a:pt x="711200" y="0"/>
                </a:lnTo>
                <a:lnTo>
                  <a:pt x="736600" y="0"/>
                </a:lnTo>
                <a:lnTo>
                  <a:pt x="762000" y="0"/>
                </a:lnTo>
                <a:lnTo>
                  <a:pt x="787400" y="0"/>
                </a:lnTo>
                <a:lnTo>
                  <a:pt x="821266" y="0"/>
                </a:lnTo>
                <a:lnTo>
                  <a:pt x="846667" y="0"/>
                </a:lnTo>
                <a:lnTo>
                  <a:pt x="880533" y="0"/>
                </a:lnTo>
                <a:lnTo>
                  <a:pt x="905934" y="0"/>
                </a:lnTo>
                <a:lnTo>
                  <a:pt x="931333" y="8466"/>
                </a:lnTo>
                <a:lnTo>
                  <a:pt x="965200" y="8466"/>
                </a:lnTo>
                <a:lnTo>
                  <a:pt x="990600" y="8466"/>
                </a:lnTo>
                <a:lnTo>
                  <a:pt x="1024467" y="8466"/>
                </a:lnTo>
                <a:lnTo>
                  <a:pt x="1049866" y="8466"/>
                </a:lnTo>
                <a:lnTo>
                  <a:pt x="1083733" y="8466"/>
                </a:lnTo>
                <a:lnTo>
                  <a:pt x="1109133" y="8466"/>
                </a:lnTo>
                <a:lnTo>
                  <a:pt x="1143000" y="8466"/>
                </a:lnTo>
                <a:lnTo>
                  <a:pt x="1168400" y="8466"/>
                </a:lnTo>
                <a:lnTo>
                  <a:pt x="1202266" y="8466"/>
                </a:lnTo>
                <a:lnTo>
                  <a:pt x="1236133" y="8466"/>
                </a:lnTo>
                <a:lnTo>
                  <a:pt x="1261533" y="16933"/>
                </a:lnTo>
                <a:lnTo>
                  <a:pt x="1295400" y="16933"/>
                </a:lnTo>
                <a:lnTo>
                  <a:pt x="1329267" y="16933"/>
                </a:lnTo>
                <a:lnTo>
                  <a:pt x="1354666" y="16933"/>
                </a:lnTo>
                <a:lnTo>
                  <a:pt x="1388533" y="16933"/>
                </a:lnTo>
                <a:lnTo>
                  <a:pt x="1422400" y="16933"/>
                </a:lnTo>
                <a:lnTo>
                  <a:pt x="1456267" y="16933"/>
                </a:lnTo>
                <a:lnTo>
                  <a:pt x="1481667" y="16933"/>
                </a:lnTo>
                <a:lnTo>
                  <a:pt x="1515534" y="16933"/>
                </a:lnTo>
                <a:lnTo>
                  <a:pt x="1540933" y="16933"/>
                </a:lnTo>
                <a:lnTo>
                  <a:pt x="1574800" y="16933"/>
                </a:lnTo>
                <a:lnTo>
                  <a:pt x="1608667" y="16933"/>
                </a:lnTo>
                <a:lnTo>
                  <a:pt x="1634067" y="25400"/>
                </a:lnTo>
                <a:lnTo>
                  <a:pt x="1667934" y="25400"/>
                </a:lnTo>
                <a:lnTo>
                  <a:pt x="1701800" y="25400"/>
                </a:lnTo>
                <a:lnTo>
                  <a:pt x="1727200" y="25400"/>
                </a:lnTo>
                <a:lnTo>
                  <a:pt x="1761067" y="25400"/>
                </a:lnTo>
                <a:lnTo>
                  <a:pt x="1794933" y="25400"/>
                </a:lnTo>
                <a:lnTo>
                  <a:pt x="1820334" y="33866"/>
                </a:lnTo>
                <a:lnTo>
                  <a:pt x="1854200" y="33866"/>
                </a:lnTo>
                <a:lnTo>
                  <a:pt x="1888066" y="33866"/>
                </a:lnTo>
                <a:lnTo>
                  <a:pt x="1913467" y="42333"/>
                </a:lnTo>
                <a:lnTo>
                  <a:pt x="1947333" y="42333"/>
                </a:lnTo>
                <a:lnTo>
                  <a:pt x="1981200" y="42333"/>
                </a:lnTo>
                <a:lnTo>
                  <a:pt x="2006600" y="42333"/>
                </a:lnTo>
                <a:lnTo>
                  <a:pt x="2040466" y="50800"/>
                </a:lnTo>
                <a:lnTo>
                  <a:pt x="2074333" y="50800"/>
                </a:lnTo>
                <a:lnTo>
                  <a:pt x="2108200" y="50800"/>
                </a:lnTo>
                <a:lnTo>
                  <a:pt x="2133600" y="50800"/>
                </a:lnTo>
                <a:lnTo>
                  <a:pt x="2167467" y="59266"/>
                </a:lnTo>
                <a:lnTo>
                  <a:pt x="2192866" y="59266"/>
                </a:lnTo>
                <a:lnTo>
                  <a:pt x="2235200" y="59266"/>
                </a:lnTo>
                <a:lnTo>
                  <a:pt x="2260600" y="59266"/>
                </a:lnTo>
                <a:lnTo>
                  <a:pt x="2294467" y="67733"/>
                </a:lnTo>
                <a:lnTo>
                  <a:pt x="2328333" y="67733"/>
                </a:lnTo>
                <a:lnTo>
                  <a:pt x="2353734" y="67733"/>
                </a:lnTo>
                <a:lnTo>
                  <a:pt x="2379133" y="67733"/>
                </a:lnTo>
                <a:lnTo>
                  <a:pt x="2413000" y="67733"/>
                </a:lnTo>
                <a:lnTo>
                  <a:pt x="2446867" y="76200"/>
                </a:lnTo>
                <a:lnTo>
                  <a:pt x="2472267" y="76200"/>
                </a:lnTo>
                <a:lnTo>
                  <a:pt x="2506134" y="76200"/>
                </a:lnTo>
                <a:lnTo>
                  <a:pt x="2531533" y="76200"/>
                </a:lnTo>
                <a:lnTo>
                  <a:pt x="2556933" y="76200"/>
                </a:lnTo>
                <a:lnTo>
                  <a:pt x="2590800" y="84666"/>
                </a:lnTo>
                <a:lnTo>
                  <a:pt x="2616200" y="84666"/>
                </a:lnTo>
                <a:lnTo>
                  <a:pt x="2641600" y="84666"/>
                </a:lnTo>
                <a:lnTo>
                  <a:pt x="2675467" y="93133"/>
                </a:lnTo>
                <a:lnTo>
                  <a:pt x="2700867" y="93133"/>
                </a:lnTo>
                <a:lnTo>
                  <a:pt x="2726266" y="93133"/>
                </a:lnTo>
                <a:lnTo>
                  <a:pt x="2760133" y="93133"/>
                </a:lnTo>
                <a:lnTo>
                  <a:pt x="2785533" y="93133"/>
                </a:lnTo>
                <a:lnTo>
                  <a:pt x="2810934" y="93133"/>
                </a:lnTo>
                <a:lnTo>
                  <a:pt x="2836333" y="93133"/>
                </a:lnTo>
                <a:lnTo>
                  <a:pt x="2870200" y="93133"/>
                </a:lnTo>
                <a:lnTo>
                  <a:pt x="2887134" y="101600"/>
                </a:lnTo>
                <a:lnTo>
                  <a:pt x="2921000" y="101600"/>
                </a:lnTo>
                <a:lnTo>
                  <a:pt x="2937933" y="101600"/>
                </a:lnTo>
                <a:lnTo>
                  <a:pt x="2963334" y="101600"/>
                </a:lnTo>
                <a:lnTo>
                  <a:pt x="2988733" y="101600"/>
                </a:lnTo>
                <a:lnTo>
                  <a:pt x="3014133" y="101600"/>
                </a:lnTo>
                <a:lnTo>
                  <a:pt x="3039534" y="101600"/>
                </a:lnTo>
                <a:lnTo>
                  <a:pt x="3064933" y="101600"/>
                </a:lnTo>
                <a:lnTo>
                  <a:pt x="3090333" y="101600"/>
                </a:lnTo>
                <a:lnTo>
                  <a:pt x="3107266" y="101600"/>
                </a:lnTo>
                <a:lnTo>
                  <a:pt x="3132667" y="101600"/>
                </a:lnTo>
                <a:lnTo>
                  <a:pt x="3158067" y="101600"/>
                </a:lnTo>
                <a:lnTo>
                  <a:pt x="3175000" y="110066"/>
                </a:lnTo>
                <a:lnTo>
                  <a:pt x="3200400" y="110066"/>
                </a:lnTo>
                <a:lnTo>
                  <a:pt x="3217333" y="110066"/>
                </a:lnTo>
                <a:lnTo>
                  <a:pt x="3251200" y="110066"/>
                </a:lnTo>
                <a:lnTo>
                  <a:pt x="3268134" y="110066"/>
                </a:lnTo>
                <a:lnTo>
                  <a:pt x="3285066" y="118533"/>
                </a:lnTo>
                <a:lnTo>
                  <a:pt x="3310467" y="118533"/>
                </a:lnTo>
                <a:lnTo>
                  <a:pt x="3335866" y="118533"/>
                </a:lnTo>
                <a:lnTo>
                  <a:pt x="3352800" y="118533"/>
                </a:lnTo>
                <a:lnTo>
                  <a:pt x="3369733" y="118533"/>
                </a:lnTo>
                <a:lnTo>
                  <a:pt x="3395134" y="127000"/>
                </a:lnTo>
                <a:lnTo>
                  <a:pt x="3412066" y="127000"/>
                </a:lnTo>
                <a:lnTo>
                  <a:pt x="3437466" y="127000"/>
                </a:lnTo>
                <a:lnTo>
                  <a:pt x="3454400" y="127000"/>
                </a:lnTo>
                <a:lnTo>
                  <a:pt x="3479800" y="127000"/>
                </a:lnTo>
                <a:lnTo>
                  <a:pt x="3496734" y="127000"/>
                </a:lnTo>
                <a:lnTo>
                  <a:pt x="3505200" y="135466"/>
                </a:lnTo>
                <a:lnTo>
                  <a:pt x="3530600" y="135466"/>
                </a:lnTo>
                <a:lnTo>
                  <a:pt x="3547534" y="135466"/>
                </a:lnTo>
                <a:lnTo>
                  <a:pt x="3564466" y="135466"/>
                </a:lnTo>
                <a:lnTo>
                  <a:pt x="3581400" y="135466"/>
                </a:lnTo>
                <a:lnTo>
                  <a:pt x="3589866" y="135466"/>
                </a:lnTo>
                <a:lnTo>
                  <a:pt x="3589866" y="135466"/>
                </a:lnTo>
                <a:lnTo>
                  <a:pt x="3598333" y="135466"/>
                </a:lnTo>
                <a:lnTo>
                  <a:pt x="3598333" y="135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Freeform 198"/>
          <p:cNvSpPr/>
          <p:nvPr/>
        </p:nvSpPr>
        <p:spPr>
          <a:xfrm>
            <a:off x="7027333" y="5537200"/>
            <a:ext cx="262468" cy="347134"/>
          </a:xfrm>
          <a:custGeom>
            <a:avLst/>
            <a:gdLst/>
            <a:ahLst/>
            <a:cxnLst/>
            <a:rect l="0" t="0" r="0" b="0"/>
            <a:pathLst>
              <a:path w="262468" h="347134">
                <a:moveTo>
                  <a:pt x="0" y="25400"/>
                </a:move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25401" y="16933"/>
                </a:lnTo>
                <a:lnTo>
                  <a:pt x="42334" y="16933"/>
                </a:lnTo>
                <a:lnTo>
                  <a:pt x="50800" y="8467"/>
                </a:lnTo>
                <a:lnTo>
                  <a:pt x="67734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0067" y="0"/>
                </a:lnTo>
                <a:lnTo>
                  <a:pt x="118534" y="0"/>
                </a:lnTo>
                <a:lnTo>
                  <a:pt x="135467" y="0"/>
                </a:lnTo>
                <a:lnTo>
                  <a:pt x="143934" y="0"/>
                </a:lnTo>
                <a:lnTo>
                  <a:pt x="152400" y="8467"/>
                </a:lnTo>
                <a:lnTo>
                  <a:pt x="160867" y="8467"/>
                </a:lnTo>
                <a:lnTo>
                  <a:pt x="169333" y="8467"/>
                </a:lnTo>
                <a:lnTo>
                  <a:pt x="169333" y="16933"/>
                </a:lnTo>
                <a:lnTo>
                  <a:pt x="169333" y="25400"/>
                </a:lnTo>
                <a:lnTo>
                  <a:pt x="177801" y="25400"/>
                </a:lnTo>
                <a:lnTo>
                  <a:pt x="177801" y="33867"/>
                </a:lnTo>
                <a:lnTo>
                  <a:pt x="177801" y="42333"/>
                </a:lnTo>
                <a:lnTo>
                  <a:pt x="177801" y="50800"/>
                </a:lnTo>
                <a:lnTo>
                  <a:pt x="177801" y="59267"/>
                </a:lnTo>
                <a:lnTo>
                  <a:pt x="169333" y="67733"/>
                </a:lnTo>
                <a:lnTo>
                  <a:pt x="169333" y="84667"/>
                </a:lnTo>
                <a:lnTo>
                  <a:pt x="160867" y="93133"/>
                </a:lnTo>
                <a:lnTo>
                  <a:pt x="152400" y="101600"/>
                </a:lnTo>
                <a:lnTo>
                  <a:pt x="143934" y="110067"/>
                </a:lnTo>
                <a:lnTo>
                  <a:pt x="135467" y="118533"/>
                </a:lnTo>
                <a:lnTo>
                  <a:pt x="127000" y="127000"/>
                </a:lnTo>
                <a:lnTo>
                  <a:pt x="118534" y="127000"/>
                </a:lnTo>
                <a:lnTo>
                  <a:pt x="101601" y="135467"/>
                </a:lnTo>
                <a:lnTo>
                  <a:pt x="93133" y="143933"/>
                </a:lnTo>
                <a:lnTo>
                  <a:pt x="84667" y="143933"/>
                </a:lnTo>
                <a:lnTo>
                  <a:pt x="76200" y="152400"/>
                </a:lnTo>
                <a:lnTo>
                  <a:pt x="67734" y="152400"/>
                </a:lnTo>
                <a:lnTo>
                  <a:pt x="59267" y="160867"/>
                </a:lnTo>
                <a:lnTo>
                  <a:pt x="59267" y="160867"/>
                </a:lnTo>
                <a:lnTo>
                  <a:pt x="50800" y="160867"/>
                </a:lnTo>
                <a:lnTo>
                  <a:pt x="50800" y="160867"/>
                </a:lnTo>
                <a:lnTo>
                  <a:pt x="50800" y="160867"/>
                </a:lnTo>
                <a:lnTo>
                  <a:pt x="59267" y="160867"/>
                </a:lnTo>
                <a:lnTo>
                  <a:pt x="59267" y="160867"/>
                </a:lnTo>
                <a:lnTo>
                  <a:pt x="67734" y="160867"/>
                </a:lnTo>
                <a:lnTo>
                  <a:pt x="67734" y="160867"/>
                </a:lnTo>
                <a:lnTo>
                  <a:pt x="76200" y="160867"/>
                </a:lnTo>
                <a:lnTo>
                  <a:pt x="84667" y="160867"/>
                </a:lnTo>
                <a:lnTo>
                  <a:pt x="93133" y="160867"/>
                </a:lnTo>
                <a:lnTo>
                  <a:pt x="101601" y="160867"/>
                </a:lnTo>
                <a:lnTo>
                  <a:pt x="110067" y="160867"/>
                </a:lnTo>
                <a:lnTo>
                  <a:pt x="127000" y="169333"/>
                </a:lnTo>
                <a:lnTo>
                  <a:pt x="135467" y="169333"/>
                </a:lnTo>
                <a:lnTo>
                  <a:pt x="143934" y="177800"/>
                </a:lnTo>
                <a:lnTo>
                  <a:pt x="160867" y="177800"/>
                </a:lnTo>
                <a:lnTo>
                  <a:pt x="169333" y="186267"/>
                </a:lnTo>
                <a:lnTo>
                  <a:pt x="177801" y="194733"/>
                </a:lnTo>
                <a:lnTo>
                  <a:pt x="194734" y="203200"/>
                </a:lnTo>
                <a:lnTo>
                  <a:pt x="203200" y="211667"/>
                </a:lnTo>
                <a:lnTo>
                  <a:pt x="220134" y="220133"/>
                </a:lnTo>
                <a:lnTo>
                  <a:pt x="228600" y="228600"/>
                </a:lnTo>
                <a:lnTo>
                  <a:pt x="237067" y="245533"/>
                </a:lnTo>
                <a:lnTo>
                  <a:pt x="245533" y="254000"/>
                </a:lnTo>
                <a:lnTo>
                  <a:pt x="254001" y="270933"/>
                </a:lnTo>
                <a:lnTo>
                  <a:pt x="254001" y="279400"/>
                </a:lnTo>
                <a:lnTo>
                  <a:pt x="262467" y="287867"/>
                </a:lnTo>
                <a:lnTo>
                  <a:pt x="262467" y="296333"/>
                </a:lnTo>
                <a:lnTo>
                  <a:pt x="262467" y="304800"/>
                </a:lnTo>
                <a:lnTo>
                  <a:pt x="262467" y="313267"/>
                </a:lnTo>
                <a:lnTo>
                  <a:pt x="254001" y="330200"/>
                </a:lnTo>
                <a:lnTo>
                  <a:pt x="245533" y="330200"/>
                </a:lnTo>
                <a:lnTo>
                  <a:pt x="237067" y="338667"/>
                </a:lnTo>
                <a:lnTo>
                  <a:pt x="228600" y="338667"/>
                </a:lnTo>
                <a:lnTo>
                  <a:pt x="220134" y="347133"/>
                </a:lnTo>
                <a:lnTo>
                  <a:pt x="203200" y="347133"/>
                </a:lnTo>
                <a:lnTo>
                  <a:pt x="186267" y="347133"/>
                </a:lnTo>
                <a:lnTo>
                  <a:pt x="169333" y="347133"/>
                </a:lnTo>
                <a:lnTo>
                  <a:pt x="152400" y="347133"/>
                </a:lnTo>
                <a:lnTo>
                  <a:pt x="135467" y="347133"/>
                </a:lnTo>
                <a:lnTo>
                  <a:pt x="118534" y="347133"/>
                </a:lnTo>
                <a:lnTo>
                  <a:pt x="93133" y="347133"/>
                </a:lnTo>
                <a:lnTo>
                  <a:pt x="84667" y="338667"/>
                </a:lnTo>
                <a:lnTo>
                  <a:pt x="67734" y="330200"/>
                </a:lnTo>
                <a:lnTo>
                  <a:pt x="59267" y="330200"/>
                </a:lnTo>
                <a:lnTo>
                  <a:pt x="42334" y="321733"/>
                </a:lnTo>
                <a:lnTo>
                  <a:pt x="33867" y="313267"/>
                </a:lnTo>
                <a:lnTo>
                  <a:pt x="25401" y="304800"/>
                </a:lnTo>
                <a:lnTo>
                  <a:pt x="16933" y="296333"/>
                </a:lnTo>
                <a:lnTo>
                  <a:pt x="16933" y="296333"/>
                </a:lnTo>
                <a:lnTo>
                  <a:pt x="8467" y="287867"/>
                </a:lnTo>
                <a:lnTo>
                  <a:pt x="8467" y="287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Freeform 199"/>
          <p:cNvSpPr/>
          <p:nvPr/>
        </p:nvSpPr>
        <p:spPr>
          <a:xfrm>
            <a:off x="7442200" y="5486400"/>
            <a:ext cx="160868" cy="440268"/>
          </a:xfrm>
          <a:custGeom>
            <a:avLst/>
            <a:gdLst/>
            <a:ahLst/>
            <a:cxnLst/>
            <a:rect l="0" t="0" r="0" b="0"/>
            <a:pathLst>
              <a:path w="160868" h="440268">
                <a:moveTo>
                  <a:pt x="93133" y="0"/>
                </a:moveTo>
                <a:lnTo>
                  <a:pt x="93133" y="0"/>
                </a:lnTo>
                <a:lnTo>
                  <a:pt x="93133" y="0"/>
                </a:lnTo>
                <a:lnTo>
                  <a:pt x="93133" y="8467"/>
                </a:lnTo>
                <a:lnTo>
                  <a:pt x="93133" y="8467"/>
                </a:lnTo>
                <a:lnTo>
                  <a:pt x="84667" y="8467"/>
                </a:lnTo>
                <a:lnTo>
                  <a:pt x="84667" y="16933"/>
                </a:lnTo>
                <a:lnTo>
                  <a:pt x="84667" y="16933"/>
                </a:lnTo>
                <a:lnTo>
                  <a:pt x="76200" y="16933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16933"/>
                </a:lnTo>
                <a:lnTo>
                  <a:pt x="67734" y="8467"/>
                </a:lnTo>
                <a:lnTo>
                  <a:pt x="67734" y="8467"/>
                </a:lnTo>
                <a:lnTo>
                  <a:pt x="59266" y="16933"/>
                </a:lnTo>
                <a:lnTo>
                  <a:pt x="59266" y="16933"/>
                </a:lnTo>
                <a:lnTo>
                  <a:pt x="59266" y="16933"/>
                </a:lnTo>
                <a:lnTo>
                  <a:pt x="50800" y="25400"/>
                </a:lnTo>
                <a:lnTo>
                  <a:pt x="50800" y="25400"/>
                </a:lnTo>
                <a:lnTo>
                  <a:pt x="42333" y="33867"/>
                </a:lnTo>
                <a:lnTo>
                  <a:pt x="33867" y="42333"/>
                </a:lnTo>
                <a:lnTo>
                  <a:pt x="33867" y="50800"/>
                </a:lnTo>
                <a:lnTo>
                  <a:pt x="25400" y="59267"/>
                </a:lnTo>
                <a:lnTo>
                  <a:pt x="16933" y="67733"/>
                </a:lnTo>
                <a:lnTo>
                  <a:pt x="16933" y="84667"/>
                </a:lnTo>
                <a:lnTo>
                  <a:pt x="16933" y="93133"/>
                </a:lnTo>
                <a:lnTo>
                  <a:pt x="8467" y="110067"/>
                </a:lnTo>
                <a:lnTo>
                  <a:pt x="0" y="118533"/>
                </a:lnTo>
                <a:lnTo>
                  <a:pt x="0" y="143933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7"/>
                </a:lnTo>
                <a:lnTo>
                  <a:pt x="0" y="203200"/>
                </a:lnTo>
                <a:lnTo>
                  <a:pt x="0" y="220133"/>
                </a:lnTo>
                <a:lnTo>
                  <a:pt x="0" y="237067"/>
                </a:lnTo>
                <a:lnTo>
                  <a:pt x="0" y="254000"/>
                </a:lnTo>
                <a:lnTo>
                  <a:pt x="8467" y="270933"/>
                </a:lnTo>
                <a:lnTo>
                  <a:pt x="8467" y="296333"/>
                </a:lnTo>
                <a:lnTo>
                  <a:pt x="16933" y="313267"/>
                </a:lnTo>
                <a:lnTo>
                  <a:pt x="16933" y="330200"/>
                </a:lnTo>
                <a:lnTo>
                  <a:pt x="25400" y="347133"/>
                </a:lnTo>
                <a:lnTo>
                  <a:pt x="33867" y="364067"/>
                </a:lnTo>
                <a:lnTo>
                  <a:pt x="42333" y="372533"/>
                </a:lnTo>
                <a:lnTo>
                  <a:pt x="50800" y="389467"/>
                </a:lnTo>
                <a:lnTo>
                  <a:pt x="59266" y="397933"/>
                </a:lnTo>
                <a:lnTo>
                  <a:pt x="76200" y="414867"/>
                </a:lnTo>
                <a:lnTo>
                  <a:pt x="84667" y="423333"/>
                </a:lnTo>
                <a:lnTo>
                  <a:pt x="93133" y="423333"/>
                </a:lnTo>
                <a:lnTo>
                  <a:pt x="110067" y="431800"/>
                </a:lnTo>
                <a:lnTo>
                  <a:pt x="118533" y="440267"/>
                </a:lnTo>
                <a:lnTo>
                  <a:pt x="135466" y="440267"/>
                </a:lnTo>
                <a:lnTo>
                  <a:pt x="143934" y="440267"/>
                </a:lnTo>
                <a:lnTo>
                  <a:pt x="152400" y="440267"/>
                </a:lnTo>
                <a:lnTo>
                  <a:pt x="152400" y="440267"/>
                </a:lnTo>
                <a:lnTo>
                  <a:pt x="152400" y="440267"/>
                </a:lnTo>
                <a:lnTo>
                  <a:pt x="160867" y="431800"/>
                </a:lnTo>
                <a:lnTo>
                  <a:pt x="160867" y="431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Freeform 200"/>
          <p:cNvSpPr/>
          <p:nvPr/>
        </p:nvSpPr>
        <p:spPr>
          <a:xfrm>
            <a:off x="7713133" y="5528733"/>
            <a:ext cx="127001" cy="355601"/>
          </a:xfrm>
          <a:custGeom>
            <a:avLst/>
            <a:gdLst/>
            <a:ahLst/>
            <a:cxnLst/>
            <a:rect l="0" t="0" r="0" b="0"/>
            <a:pathLst>
              <a:path w="127001" h="355601">
                <a:moveTo>
                  <a:pt x="127000" y="0"/>
                </a:moveTo>
                <a:lnTo>
                  <a:pt x="127000" y="0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16934"/>
                </a:lnTo>
                <a:lnTo>
                  <a:pt x="127000" y="25400"/>
                </a:lnTo>
                <a:lnTo>
                  <a:pt x="127000" y="25400"/>
                </a:lnTo>
                <a:lnTo>
                  <a:pt x="127000" y="33867"/>
                </a:lnTo>
                <a:lnTo>
                  <a:pt x="127000" y="33867"/>
                </a:lnTo>
                <a:lnTo>
                  <a:pt x="127000" y="33867"/>
                </a:lnTo>
                <a:lnTo>
                  <a:pt x="127000" y="42334"/>
                </a:lnTo>
                <a:lnTo>
                  <a:pt x="127000" y="42334"/>
                </a:lnTo>
                <a:lnTo>
                  <a:pt x="127000" y="50800"/>
                </a:lnTo>
                <a:lnTo>
                  <a:pt x="118534" y="50800"/>
                </a:lnTo>
                <a:lnTo>
                  <a:pt x="118534" y="59267"/>
                </a:lnTo>
                <a:lnTo>
                  <a:pt x="118534" y="59267"/>
                </a:lnTo>
                <a:lnTo>
                  <a:pt x="118534" y="67734"/>
                </a:lnTo>
                <a:lnTo>
                  <a:pt x="110067" y="76200"/>
                </a:lnTo>
                <a:lnTo>
                  <a:pt x="110067" y="84667"/>
                </a:lnTo>
                <a:lnTo>
                  <a:pt x="110067" y="93134"/>
                </a:lnTo>
                <a:lnTo>
                  <a:pt x="101601" y="101600"/>
                </a:lnTo>
                <a:lnTo>
                  <a:pt x="101601" y="110067"/>
                </a:lnTo>
                <a:lnTo>
                  <a:pt x="93133" y="118534"/>
                </a:lnTo>
                <a:lnTo>
                  <a:pt x="93133" y="127000"/>
                </a:lnTo>
                <a:lnTo>
                  <a:pt x="84667" y="143934"/>
                </a:lnTo>
                <a:lnTo>
                  <a:pt x="84667" y="152400"/>
                </a:lnTo>
                <a:lnTo>
                  <a:pt x="76200" y="160867"/>
                </a:lnTo>
                <a:lnTo>
                  <a:pt x="76200" y="177800"/>
                </a:lnTo>
                <a:lnTo>
                  <a:pt x="76200" y="194734"/>
                </a:lnTo>
                <a:lnTo>
                  <a:pt x="67734" y="203200"/>
                </a:lnTo>
                <a:lnTo>
                  <a:pt x="59267" y="220134"/>
                </a:lnTo>
                <a:lnTo>
                  <a:pt x="59267" y="228600"/>
                </a:lnTo>
                <a:lnTo>
                  <a:pt x="50800" y="245534"/>
                </a:lnTo>
                <a:lnTo>
                  <a:pt x="50800" y="262467"/>
                </a:lnTo>
                <a:lnTo>
                  <a:pt x="42334" y="279400"/>
                </a:lnTo>
                <a:lnTo>
                  <a:pt x="42334" y="287867"/>
                </a:lnTo>
                <a:lnTo>
                  <a:pt x="33867" y="304800"/>
                </a:lnTo>
                <a:lnTo>
                  <a:pt x="33867" y="313267"/>
                </a:lnTo>
                <a:lnTo>
                  <a:pt x="25401" y="330200"/>
                </a:lnTo>
                <a:lnTo>
                  <a:pt x="25401" y="338667"/>
                </a:lnTo>
                <a:lnTo>
                  <a:pt x="16933" y="347134"/>
                </a:lnTo>
                <a:lnTo>
                  <a:pt x="16933" y="355600"/>
                </a:lnTo>
                <a:lnTo>
                  <a:pt x="16933" y="355600"/>
                </a:lnTo>
                <a:lnTo>
                  <a:pt x="8467" y="355600"/>
                </a:lnTo>
                <a:lnTo>
                  <a:pt x="8467" y="355600"/>
                </a:lnTo>
                <a:lnTo>
                  <a:pt x="0" y="347134"/>
                </a:lnTo>
                <a:lnTo>
                  <a:pt x="0" y="347134"/>
                </a:lnTo>
                <a:lnTo>
                  <a:pt x="0" y="347134"/>
                </a:lnTo>
                <a:lnTo>
                  <a:pt x="0" y="347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Freeform 201"/>
          <p:cNvSpPr/>
          <p:nvPr/>
        </p:nvSpPr>
        <p:spPr>
          <a:xfrm>
            <a:off x="7679267" y="5571067"/>
            <a:ext cx="228601" cy="330201"/>
          </a:xfrm>
          <a:custGeom>
            <a:avLst/>
            <a:gdLst/>
            <a:ahLst/>
            <a:cxnLst/>
            <a:rect l="0" t="0" r="0" b="0"/>
            <a:pathLst>
              <a:path w="228601" h="330201">
                <a:moveTo>
                  <a:pt x="8466" y="25400"/>
                </a:moveTo>
                <a:lnTo>
                  <a:pt x="8466" y="25400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8466"/>
                </a:lnTo>
                <a:lnTo>
                  <a:pt x="25400" y="8466"/>
                </a:lnTo>
                <a:lnTo>
                  <a:pt x="25400" y="16933"/>
                </a:lnTo>
                <a:lnTo>
                  <a:pt x="33866" y="25400"/>
                </a:lnTo>
                <a:lnTo>
                  <a:pt x="42333" y="33866"/>
                </a:lnTo>
                <a:lnTo>
                  <a:pt x="50799" y="42333"/>
                </a:lnTo>
                <a:lnTo>
                  <a:pt x="59267" y="50800"/>
                </a:lnTo>
                <a:lnTo>
                  <a:pt x="67733" y="67733"/>
                </a:lnTo>
                <a:lnTo>
                  <a:pt x="76200" y="76200"/>
                </a:lnTo>
                <a:lnTo>
                  <a:pt x="84666" y="93133"/>
                </a:lnTo>
                <a:lnTo>
                  <a:pt x="93133" y="110066"/>
                </a:lnTo>
                <a:lnTo>
                  <a:pt x="93133" y="118533"/>
                </a:lnTo>
                <a:lnTo>
                  <a:pt x="110066" y="135466"/>
                </a:lnTo>
                <a:lnTo>
                  <a:pt x="118533" y="152400"/>
                </a:lnTo>
                <a:lnTo>
                  <a:pt x="126999" y="169333"/>
                </a:lnTo>
                <a:lnTo>
                  <a:pt x="135467" y="177800"/>
                </a:lnTo>
                <a:lnTo>
                  <a:pt x="143933" y="194733"/>
                </a:lnTo>
                <a:lnTo>
                  <a:pt x="152400" y="211666"/>
                </a:lnTo>
                <a:lnTo>
                  <a:pt x="160866" y="228600"/>
                </a:lnTo>
                <a:lnTo>
                  <a:pt x="169333" y="237066"/>
                </a:lnTo>
                <a:lnTo>
                  <a:pt x="177800" y="254000"/>
                </a:lnTo>
                <a:lnTo>
                  <a:pt x="177800" y="262466"/>
                </a:lnTo>
                <a:lnTo>
                  <a:pt x="186266" y="279400"/>
                </a:lnTo>
                <a:lnTo>
                  <a:pt x="194733" y="287866"/>
                </a:lnTo>
                <a:lnTo>
                  <a:pt x="203199" y="296333"/>
                </a:lnTo>
                <a:lnTo>
                  <a:pt x="203199" y="304800"/>
                </a:lnTo>
                <a:lnTo>
                  <a:pt x="211667" y="313266"/>
                </a:lnTo>
                <a:lnTo>
                  <a:pt x="220133" y="321733"/>
                </a:lnTo>
                <a:lnTo>
                  <a:pt x="220133" y="330200"/>
                </a:lnTo>
                <a:lnTo>
                  <a:pt x="228600" y="330200"/>
                </a:lnTo>
                <a:lnTo>
                  <a:pt x="228600" y="330200"/>
                </a:lnTo>
                <a:lnTo>
                  <a:pt x="228600" y="330200"/>
                </a:lnTo>
                <a:lnTo>
                  <a:pt x="228600" y="330200"/>
                </a:lnTo>
                <a:lnTo>
                  <a:pt x="228600" y="330200"/>
                </a:lnTo>
                <a:lnTo>
                  <a:pt x="228600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Freeform 202"/>
          <p:cNvSpPr/>
          <p:nvPr/>
        </p:nvSpPr>
        <p:spPr>
          <a:xfrm>
            <a:off x="7984067" y="5723467"/>
            <a:ext cx="279400" cy="8467"/>
          </a:xfrm>
          <a:custGeom>
            <a:avLst/>
            <a:gdLst/>
            <a:ahLst/>
            <a:cxnLst/>
            <a:rect l="0" t="0" r="0" b="0"/>
            <a:pathLst>
              <a:path w="279400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33866" y="0"/>
                </a:lnTo>
                <a:lnTo>
                  <a:pt x="50799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93133" y="0"/>
                </a:lnTo>
                <a:lnTo>
                  <a:pt x="110066" y="0"/>
                </a:lnTo>
                <a:lnTo>
                  <a:pt x="118533" y="0"/>
                </a:lnTo>
                <a:lnTo>
                  <a:pt x="126999" y="0"/>
                </a:lnTo>
                <a:lnTo>
                  <a:pt x="143933" y="0"/>
                </a:lnTo>
                <a:lnTo>
                  <a:pt x="152400" y="0"/>
                </a:lnTo>
                <a:lnTo>
                  <a:pt x="169333" y="8466"/>
                </a:lnTo>
                <a:lnTo>
                  <a:pt x="177800" y="8466"/>
                </a:lnTo>
                <a:lnTo>
                  <a:pt x="194733" y="8466"/>
                </a:lnTo>
                <a:lnTo>
                  <a:pt x="203199" y="8466"/>
                </a:lnTo>
                <a:lnTo>
                  <a:pt x="211667" y="8466"/>
                </a:lnTo>
                <a:lnTo>
                  <a:pt x="220133" y="8466"/>
                </a:lnTo>
                <a:lnTo>
                  <a:pt x="237066" y="8466"/>
                </a:lnTo>
                <a:lnTo>
                  <a:pt x="245533" y="8466"/>
                </a:lnTo>
                <a:lnTo>
                  <a:pt x="254000" y="8466"/>
                </a:lnTo>
                <a:lnTo>
                  <a:pt x="262466" y="8466"/>
                </a:lnTo>
                <a:lnTo>
                  <a:pt x="270933" y="8466"/>
                </a:lnTo>
                <a:lnTo>
                  <a:pt x="270933" y="0"/>
                </a:lnTo>
                <a:lnTo>
                  <a:pt x="270933" y="0"/>
                </a:lnTo>
                <a:lnTo>
                  <a:pt x="279399" y="0"/>
                </a:lnTo>
                <a:lnTo>
                  <a:pt x="27939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 203"/>
          <p:cNvSpPr/>
          <p:nvPr/>
        </p:nvSpPr>
        <p:spPr>
          <a:xfrm>
            <a:off x="8339666" y="5537200"/>
            <a:ext cx="237069" cy="406401"/>
          </a:xfrm>
          <a:custGeom>
            <a:avLst/>
            <a:gdLst/>
            <a:ahLst/>
            <a:cxnLst/>
            <a:rect l="0" t="0" r="0" b="0"/>
            <a:pathLst>
              <a:path w="237069" h="406401">
                <a:moveTo>
                  <a:pt x="152400" y="127000"/>
                </a:moveTo>
                <a:lnTo>
                  <a:pt x="152400" y="127000"/>
                </a:lnTo>
                <a:lnTo>
                  <a:pt x="160868" y="127000"/>
                </a:lnTo>
                <a:lnTo>
                  <a:pt x="160868" y="127000"/>
                </a:lnTo>
                <a:lnTo>
                  <a:pt x="160868" y="118533"/>
                </a:lnTo>
                <a:lnTo>
                  <a:pt x="169334" y="118533"/>
                </a:lnTo>
                <a:lnTo>
                  <a:pt x="169334" y="110067"/>
                </a:lnTo>
                <a:lnTo>
                  <a:pt x="169334" y="101600"/>
                </a:lnTo>
                <a:lnTo>
                  <a:pt x="169334" y="93133"/>
                </a:lnTo>
                <a:lnTo>
                  <a:pt x="169334" y="84667"/>
                </a:lnTo>
                <a:lnTo>
                  <a:pt x="169334" y="76200"/>
                </a:lnTo>
                <a:lnTo>
                  <a:pt x="169334" y="67733"/>
                </a:lnTo>
                <a:lnTo>
                  <a:pt x="160868" y="67733"/>
                </a:lnTo>
                <a:lnTo>
                  <a:pt x="152400" y="59267"/>
                </a:lnTo>
                <a:lnTo>
                  <a:pt x="143934" y="50800"/>
                </a:lnTo>
                <a:lnTo>
                  <a:pt x="135467" y="42333"/>
                </a:lnTo>
                <a:lnTo>
                  <a:pt x="127001" y="33867"/>
                </a:lnTo>
                <a:lnTo>
                  <a:pt x="118534" y="25400"/>
                </a:lnTo>
                <a:lnTo>
                  <a:pt x="101601" y="16933"/>
                </a:lnTo>
                <a:lnTo>
                  <a:pt x="93134" y="8467"/>
                </a:lnTo>
                <a:lnTo>
                  <a:pt x="84668" y="8467"/>
                </a:lnTo>
                <a:lnTo>
                  <a:pt x="67734" y="8467"/>
                </a:lnTo>
                <a:lnTo>
                  <a:pt x="59267" y="0"/>
                </a:lnTo>
                <a:lnTo>
                  <a:pt x="50801" y="0"/>
                </a:lnTo>
                <a:lnTo>
                  <a:pt x="42334" y="0"/>
                </a:lnTo>
                <a:lnTo>
                  <a:pt x="33867" y="0"/>
                </a:lnTo>
                <a:lnTo>
                  <a:pt x="25401" y="0"/>
                </a:lnTo>
                <a:lnTo>
                  <a:pt x="16934" y="8467"/>
                </a:lnTo>
                <a:lnTo>
                  <a:pt x="8468" y="8467"/>
                </a:lnTo>
                <a:lnTo>
                  <a:pt x="8468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8468" y="59267"/>
                </a:lnTo>
                <a:lnTo>
                  <a:pt x="8468" y="67733"/>
                </a:lnTo>
                <a:lnTo>
                  <a:pt x="16934" y="84667"/>
                </a:lnTo>
                <a:lnTo>
                  <a:pt x="25401" y="93133"/>
                </a:lnTo>
                <a:lnTo>
                  <a:pt x="42334" y="110067"/>
                </a:lnTo>
                <a:lnTo>
                  <a:pt x="50801" y="118533"/>
                </a:lnTo>
                <a:lnTo>
                  <a:pt x="59267" y="135467"/>
                </a:lnTo>
                <a:lnTo>
                  <a:pt x="76200" y="152400"/>
                </a:lnTo>
                <a:lnTo>
                  <a:pt x="84668" y="169333"/>
                </a:lnTo>
                <a:lnTo>
                  <a:pt x="101601" y="186267"/>
                </a:lnTo>
                <a:lnTo>
                  <a:pt x="118534" y="203200"/>
                </a:lnTo>
                <a:lnTo>
                  <a:pt x="135467" y="220133"/>
                </a:lnTo>
                <a:lnTo>
                  <a:pt x="152400" y="237067"/>
                </a:lnTo>
                <a:lnTo>
                  <a:pt x="160868" y="254000"/>
                </a:lnTo>
                <a:lnTo>
                  <a:pt x="177801" y="270933"/>
                </a:lnTo>
                <a:lnTo>
                  <a:pt x="186267" y="287867"/>
                </a:lnTo>
                <a:lnTo>
                  <a:pt x="203201" y="304800"/>
                </a:lnTo>
                <a:lnTo>
                  <a:pt x="211667" y="313267"/>
                </a:lnTo>
                <a:lnTo>
                  <a:pt x="220134" y="330200"/>
                </a:lnTo>
                <a:lnTo>
                  <a:pt x="228600" y="347133"/>
                </a:lnTo>
                <a:lnTo>
                  <a:pt x="228600" y="355600"/>
                </a:lnTo>
                <a:lnTo>
                  <a:pt x="237068" y="364067"/>
                </a:lnTo>
                <a:lnTo>
                  <a:pt x="237068" y="372533"/>
                </a:lnTo>
                <a:lnTo>
                  <a:pt x="237068" y="389467"/>
                </a:lnTo>
                <a:lnTo>
                  <a:pt x="237068" y="389467"/>
                </a:lnTo>
                <a:lnTo>
                  <a:pt x="237068" y="397933"/>
                </a:lnTo>
                <a:lnTo>
                  <a:pt x="228600" y="397933"/>
                </a:lnTo>
                <a:lnTo>
                  <a:pt x="220134" y="406400"/>
                </a:lnTo>
                <a:lnTo>
                  <a:pt x="211667" y="406400"/>
                </a:lnTo>
                <a:lnTo>
                  <a:pt x="203201" y="406400"/>
                </a:lnTo>
                <a:lnTo>
                  <a:pt x="194734" y="406400"/>
                </a:lnTo>
                <a:lnTo>
                  <a:pt x="186267" y="406400"/>
                </a:lnTo>
                <a:lnTo>
                  <a:pt x="177801" y="406400"/>
                </a:lnTo>
                <a:lnTo>
                  <a:pt x="169334" y="397933"/>
                </a:lnTo>
                <a:lnTo>
                  <a:pt x="160868" y="389467"/>
                </a:lnTo>
                <a:lnTo>
                  <a:pt x="143934" y="381000"/>
                </a:lnTo>
                <a:lnTo>
                  <a:pt x="135467" y="372533"/>
                </a:lnTo>
                <a:lnTo>
                  <a:pt x="118534" y="372533"/>
                </a:lnTo>
                <a:lnTo>
                  <a:pt x="110067" y="355600"/>
                </a:lnTo>
                <a:lnTo>
                  <a:pt x="101601" y="347133"/>
                </a:lnTo>
                <a:lnTo>
                  <a:pt x="101601" y="338667"/>
                </a:lnTo>
                <a:lnTo>
                  <a:pt x="93134" y="330200"/>
                </a:lnTo>
                <a:lnTo>
                  <a:pt x="84668" y="313267"/>
                </a:lnTo>
                <a:lnTo>
                  <a:pt x="84668" y="304800"/>
                </a:lnTo>
                <a:lnTo>
                  <a:pt x="84668" y="296333"/>
                </a:lnTo>
                <a:lnTo>
                  <a:pt x="84668" y="287867"/>
                </a:lnTo>
                <a:lnTo>
                  <a:pt x="93134" y="270933"/>
                </a:lnTo>
                <a:lnTo>
                  <a:pt x="93134" y="262467"/>
                </a:lnTo>
                <a:lnTo>
                  <a:pt x="101601" y="254000"/>
                </a:lnTo>
                <a:lnTo>
                  <a:pt x="110067" y="237067"/>
                </a:lnTo>
                <a:lnTo>
                  <a:pt x="118534" y="228600"/>
                </a:lnTo>
                <a:lnTo>
                  <a:pt x="127001" y="220133"/>
                </a:lnTo>
                <a:lnTo>
                  <a:pt x="135467" y="211667"/>
                </a:lnTo>
                <a:lnTo>
                  <a:pt x="143934" y="203200"/>
                </a:lnTo>
                <a:lnTo>
                  <a:pt x="152400" y="194733"/>
                </a:lnTo>
                <a:lnTo>
                  <a:pt x="160868" y="177800"/>
                </a:lnTo>
                <a:lnTo>
                  <a:pt x="160868" y="169333"/>
                </a:lnTo>
                <a:lnTo>
                  <a:pt x="169334" y="160867"/>
                </a:lnTo>
                <a:lnTo>
                  <a:pt x="169334" y="143933"/>
                </a:lnTo>
                <a:lnTo>
                  <a:pt x="169334" y="135467"/>
                </a:lnTo>
                <a:lnTo>
                  <a:pt x="177801" y="118533"/>
                </a:lnTo>
                <a:lnTo>
                  <a:pt x="177801" y="110067"/>
                </a:lnTo>
                <a:lnTo>
                  <a:pt x="177801" y="101600"/>
                </a:lnTo>
                <a:lnTo>
                  <a:pt x="177801" y="84667"/>
                </a:lnTo>
                <a:lnTo>
                  <a:pt x="177801" y="84667"/>
                </a:lnTo>
                <a:lnTo>
                  <a:pt x="177801" y="67733"/>
                </a:lnTo>
                <a:lnTo>
                  <a:pt x="177801" y="67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 204"/>
          <p:cNvSpPr/>
          <p:nvPr/>
        </p:nvSpPr>
        <p:spPr>
          <a:xfrm>
            <a:off x="8619067" y="5528733"/>
            <a:ext cx="127001" cy="499535"/>
          </a:xfrm>
          <a:custGeom>
            <a:avLst/>
            <a:gdLst/>
            <a:ahLst/>
            <a:cxnLst/>
            <a:rect l="0" t="0" r="0" b="0"/>
            <a:pathLst>
              <a:path w="127001" h="499535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16933" y="16934"/>
                </a:lnTo>
                <a:lnTo>
                  <a:pt x="16933" y="25400"/>
                </a:lnTo>
                <a:lnTo>
                  <a:pt x="25399" y="25400"/>
                </a:lnTo>
                <a:lnTo>
                  <a:pt x="25399" y="33867"/>
                </a:lnTo>
                <a:lnTo>
                  <a:pt x="42333" y="42334"/>
                </a:lnTo>
                <a:lnTo>
                  <a:pt x="42333" y="50800"/>
                </a:lnTo>
                <a:lnTo>
                  <a:pt x="50800" y="67734"/>
                </a:lnTo>
                <a:lnTo>
                  <a:pt x="67733" y="76200"/>
                </a:lnTo>
                <a:lnTo>
                  <a:pt x="76200" y="93134"/>
                </a:lnTo>
                <a:lnTo>
                  <a:pt x="84666" y="110067"/>
                </a:lnTo>
                <a:lnTo>
                  <a:pt x="93133" y="127000"/>
                </a:lnTo>
                <a:lnTo>
                  <a:pt x="101599" y="143934"/>
                </a:lnTo>
                <a:lnTo>
                  <a:pt x="101599" y="160867"/>
                </a:lnTo>
                <a:lnTo>
                  <a:pt x="110067" y="177800"/>
                </a:lnTo>
                <a:lnTo>
                  <a:pt x="118533" y="203200"/>
                </a:lnTo>
                <a:lnTo>
                  <a:pt x="127000" y="220134"/>
                </a:lnTo>
                <a:lnTo>
                  <a:pt x="127000" y="245534"/>
                </a:lnTo>
                <a:lnTo>
                  <a:pt x="127000" y="262467"/>
                </a:lnTo>
                <a:lnTo>
                  <a:pt x="127000" y="287867"/>
                </a:lnTo>
                <a:lnTo>
                  <a:pt x="127000" y="304800"/>
                </a:lnTo>
                <a:lnTo>
                  <a:pt x="127000" y="321734"/>
                </a:lnTo>
                <a:lnTo>
                  <a:pt x="127000" y="347134"/>
                </a:lnTo>
                <a:lnTo>
                  <a:pt x="127000" y="364067"/>
                </a:lnTo>
                <a:lnTo>
                  <a:pt x="118533" y="389467"/>
                </a:lnTo>
                <a:lnTo>
                  <a:pt x="118533" y="406400"/>
                </a:lnTo>
                <a:lnTo>
                  <a:pt x="110067" y="423334"/>
                </a:lnTo>
                <a:lnTo>
                  <a:pt x="110067" y="431800"/>
                </a:lnTo>
                <a:lnTo>
                  <a:pt x="101599" y="448734"/>
                </a:lnTo>
                <a:lnTo>
                  <a:pt x="93133" y="465667"/>
                </a:lnTo>
                <a:lnTo>
                  <a:pt x="84666" y="474134"/>
                </a:lnTo>
                <a:lnTo>
                  <a:pt x="76200" y="482600"/>
                </a:lnTo>
                <a:lnTo>
                  <a:pt x="67733" y="491067"/>
                </a:lnTo>
                <a:lnTo>
                  <a:pt x="67733" y="499534"/>
                </a:lnTo>
                <a:lnTo>
                  <a:pt x="59266" y="499534"/>
                </a:lnTo>
                <a:lnTo>
                  <a:pt x="50800" y="499534"/>
                </a:lnTo>
                <a:lnTo>
                  <a:pt x="50800" y="499534"/>
                </a:lnTo>
                <a:lnTo>
                  <a:pt x="50800" y="499534"/>
                </a:lnTo>
                <a:lnTo>
                  <a:pt x="50800" y="499534"/>
                </a:lnTo>
                <a:lnTo>
                  <a:pt x="50800" y="499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 205"/>
          <p:cNvSpPr/>
          <p:nvPr/>
        </p:nvSpPr>
        <p:spPr>
          <a:xfrm>
            <a:off x="8830733" y="5486400"/>
            <a:ext cx="194734" cy="516468"/>
          </a:xfrm>
          <a:custGeom>
            <a:avLst/>
            <a:gdLst/>
            <a:ahLst/>
            <a:cxnLst/>
            <a:rect l="0" t="0" r="0" b="0"/>
            <a:pathLst>
              <a:path w="194734" h="516468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8467"/>
                </a:lnTo>
                <a:lnTo>
                  <a:pt x="76200" y="8467"/>
                </a:lnTo>
                <a:lnTo>
                  <a:pt x="67734" y="16933"/>
                </a:lnTo>
                <a:lnTo>
                  <a:pt x="67734" y="16933"/>
                </a:lnTo>
                <a:lnTo>
                  <a:pt x="59267" y="25400"/>
                </a:lnTo>
                <a:lnTo>
                  <a:pt x="59267" y="33867"/>
                </a:lnTo>
                <a:lnTo>
                  <a:pt x="50801" y="42333"/>
                </a:lnTo>
                <a:lnTo>
                  <a:pt x="50801" y="59267"/>
                </a:lnTo>
                <a:lnTo>
                  <a:pt x="42333" y="76200"/>
                </a:lnTo>
                <a:lnTo>
                  <a:pt x="42333" y="84667"/>
                </a:lnTo>
                <a:lnTo>
                  <a:pt x="33867" y="101600"/>
                </a:lnTo>
                <a:lnTo>
                  <a:pt x="25400" y="118533"/>
                </a:lnTo>
                <a:lnTo>
                  <a:pt x="16934" y="135467"/>
                </a:lnTo>
                <a:lnTo>
                  <a:pt x="16934" y="152400"/>
                </a:lnTo>
                <a:lnTo>
                  <a:pt x="8467" y="177800"/>
                </a:lnTo>
                <a:lnTo>
                  <a:pt x="0" y="194733"/>
                </a:lnTo>
                <a:lnTo>
                  <a:pt x="0" y="211667"/>
                </a:lnTo>
                <a:lnTo>
                  <a:pt x="0" y="237067"/>
                </a:lnTo>
                <a:lnTo>
                  <a:pt x="0" y="254000"/>
                </a:lnTo>
                <a:lnTo>
                  <a:pt x="0" y="279400"/>
                </a:lnTo>
                <a:lnTo>
                  <a:pt x="0" y="304800"/>
                </a:lnTo>
                <a:lnTo>
                  <a:pt x="0" y="321733"/>
                </a:lnTo>
                <a:lnTo>
                  <a:pt x="8467" y="347133"/>
                </a:lnTo>
                <a:lnTo>
                  <a:pt x="8467" y="364067"/>
                </a:lnTo>
                <a:lnTo>
                  <a:pt x="16934" y="381000"/>
                </a:lnTo>
                <a:lnTo>
                  <a:pt x="33867" y="406400"/>
                </a:lnTo>
                <a:lnTo>
                  <a:pt x="42333" y="423333"/>
                </a:lnTo>
                <a:lnTo>
                  <a:pt x="50801" y="440267"/>
                </a:lnTo>
                <a:lnTo>
                  <a:pt x="59267" y="457200"/>
                </a:lnTo>
                <a:lnTo>
                  <a:pt x="76200" y="465667"/>
                </a:lnTo>
                <a:lnTo>
                  <a:pt x="93134" y="482600"/>
                </a:lnTo>
                <a:lnTo>
                  <a:pt x="110067" y="491067"/>
                </a:lnTo>
                <a:lnTo>
                  <a:pt x="127001" y="499533"/>
                </a:lnTo>
                <a:lnTo>
                  <a:pt x="135467" y="508000"/>
                </a:lnTo>
                <a:lnTo>
                  <a:pt x="152400" y="516467"/>
                </a:lnTo>
                <a:lnTo>
                  <a:pt x="169334" y="516467"/>
                </a:lnTo>
                <a:lnTo>
                  <a:pt x="186267" y="508000"/>
                </a:lnTo>
                <a:lnTo>
                  <a:pt x="186267" y="508000"/>
                </a:lnTo>
                <a:lnTo>
                  <a:pt x="194733" y="508000"/>
                </a:lnTo>
                <a:lnTo>
                  <a:pt x="194733" y="508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Freeform 206"/>
          <p:cNvSpPr/>
          <p:nvPr/>
        </p:nvSpPr>
        <p:spPr>
          <a:xfrm>
            <a:off x="9050867" y="5613400"/>
            <a:ext cx="127000" cy="296334"/>
          </a:xfrm>
          <a:custGeom>
            <a:avLst/>
            <a:gdLst/>
            <a:ahLst/>
            <a:cxnLst/>
            <a:rect l="0" t="0" r="0" b="0"/>
            <a:pathLst>
              <a:path w="127000" h="296334">
                <a:moveTo>
                  <a:pt x="126999" y="0"/>
                </a:moveTo>
                <a:lnTo>
                  <a:pt x="126999" y="8467"/>
                </a:lnTo>
                <a:lnTo>
                  <a:pt x="126999" y="8467"/>
                </a:lnTo>
                <a:lnTo>
                  <a:pt x="126999" y="16933"/>
                </a:lnTo>
                <a:lnTo>
                  <a:pt x="118533" y="16933"/>
                </a:lnTo>
                <a:lnTo>
                  <a:pt x="118533" y="25400"/>
                </a:lnTo>
                <a:lnTo>
                  <a:pt x="118533" y="33867"/>
                </a:lnTo>
                <a:lnTo>
                  <a:pt x="118533" y="42333"/>
                </a:lnTo>
                <a:lnTo>
                  <a:pt x="110066" y="59267"/>
                </a:lnTo>
                <a:lnTo>
                  <a:pt x="110066" y="67733"/>
                </a:lnTo>
                <a:lnTo>
                  <a:pt x="101600" y="84667"/>
                </a:lnTo>
                <a:lnTo>
                  <a:pt x="101600" y="101600"/>
                </a:lnTo>
                <a:lnTo>
                  <a:pt x="93133" y="127000"/>
                </a:lnTo>
                <a:lnTo>
                  <a:pt x="84666" y="143933"/>
                </a:lnTo>
                <a:lnTo>
                  <a:pt x="76200" y="160867"/>
                </a:lnTo>
                <a:lnTo>
                  <a:pt x="67733" y="177800"/>
                </a:lnTo>
                <a:lnTo>
                  <a:pt x="59267" y="194733"/>
                </a:lnTo>
                <a:lnTo>
                  <a:pt x="50799" y="211667"/>
                </a:lnTo>
                <a:lnTo>
                  <a:pt x="42333" y="228600"/>
                </a:lnTo>
                <a:lnTo>
                  <a:pt x="33866" y="245533"/>
                </a:lnTo>
                <a:lnTo>
                  <a:pt x="25400" y="262467"/>
                </a:lnTo>
                <a:lnTo>
                  <a:pt x="25400" y="270933"/>
                </a:lnTo>
                <a:lnTo>
                  <a:pt x="16933" y="279400"/>
                </a:lnTo>
                <a:lnTo>
                  <a:pt x="16933" y="287867"/>
                </a:lnTo>
                <a:lnTo>
                  <a:pt x="8466" y="296333"/>
                </a:lnTo>
                <a:lnTo>
                  <a:pt x="8466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Freeform 207"/>
          <p:cNvSpPr/>
          <p:nvPr/>
        </p:nvSpPr>
        <p:spPr>
          <a:xfrm>
            <a:off x="9025466" y="5638800"/>
            <a:ext cx="220135" cy="279401"/>
          </a:xfrm>
          <a:custGeom>
            <a:avLst/>
            <a:gdLst/>
            <a:ahLst/>
            <a:cxnLst/>
            <a:rect l="0" t="0" r="0" b="0"/>
            <a:pathLst>
              <a:path w="220135" h="279401">
                <a:moveTo>
                  <a:pt x="0" y="0"/>
                </a:moveTo>
                <a:lnTo>
                  <a:pt x="8468" y="0"/>
                </a:lnTo>
                <a:lnTo>
                  <a:pt x="8468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25401" y="16933"/>
                </a:lnTo>
                <a:lnTo>
                  <a:pt x="33867" y="25400"/>
                </a:lnTo>
                <a:lnTo>
                  <a:pt x="33867" y="33867"/>
                </a:lnTo>
                <a:lnTo>
                  <a:pt x="42334" y="50800"/>
                </a:lnTo>
                <a:lnTo>
                  <a:pt x="50801" y="67733"/>
                </a:lnTo>
                <a:lnTo>
                  <a:pt x="67734" y="84667"/>
                </a:lnTo>
                <a:lnTo>
                  <a:pt x="84668" y="101600"/>
                </a:lnTo>
                <a:lnTo>
                  <a:pt x="93134" y="118533"/>
                </a:lnTo>
                <a:lnTo>
                  <a:pt x="101601" y="135467"/>
                </a:lnTo>
                <a:lnTo>
                  <a:pt x="118534" y="160867"/>
                </a:lnTo>
                <a:lnTo>
                  <a:pt x="135467" y="177800"/>
                </a:lnTo>
                <a:lnTo>
                  <a:pt x="152400" y="194733"/>
                </a:lnTo>
                <a:lnTo>
                  <a:pt x="160868" y="220133"/>
                </a:lnTo>
                <a:lnTo>
                  <a:pt x="177801" y="237067"/>
                </a:lnTo>
                <a:lnTo>
                  <a:pt x="186267" y="254000"/>
                </a:lnTo>
                <a:lnTo>
                  <a:pt x="203201" y="262467"/>
                </a:lnTo>
                <a:lnTo>
                  <a:pt x="211667" y="270933"/>
                </a:lnTo>
                <a:lnTo>
                  <a:pt x="211667" y="270933"/>
                </a:lnTo>
                <a:lnTo>
                  <a:pt x="220134" y="279400"/>
                </a:lnTo>
                <a:lnTo>
                  <a:pt x="220134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Freeform 208"/>
          <p:cNvSpPr/>
          <p:nvPr/>
        </p:nvSpPr>
        <p:spPr>
          <a:xfrm>
            <a:off x="9414934" y="5672667"/>
            <a:ext cx="76201" cy="296334"/>
          </a:xfrm>
          <a:custGeom>
            <a:avLst/>
            <a:gdLst/>
            <a:ahLst/>
            <a:cxnLst/>
            <a:rect l="0" t="0" r="0" b="0"/>
            <a:pathLst>
              <a:path w="76201" h="296334">
                <a:moveTo>
                  <a:pt x="8466" y="0"/>
                </a:moveTo>
                <a:lnTo>
                  <a:pt x="8466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6" y="33866"/>
                </a:lnTo>
                <a:lnTo>
                  <a:pt x="8466" y="42333"/>
                </a:lnTo>
                <a:lnTo>
                  <a:pt x="8466" y="50800"/>
                </a:lnTo>
                <a:lnTo>
                  <a:pt x="16933" y="67733"/>
                </a:lnTo>
                <a:lnTo>
                  <a:pt x="25399" y="84666"/>
                </a:lnTo>
                <a:lnTo>
                  <a:pt x="33866" y="101600"/>
                </a:lnTo>
                <a:lnTo>
                  <a:pt x="33866" y="118533"/>
                </a:lnTo>
                <a:lnTo>
                  <a:pt x="42333" y="143933"/>
                </a:lnTo>
                <a:lnTo>
                  <a:pt x="50799" y="160866"/>
                </a:lnTo>
                <a:lnTo>
                  <a:pt x="59266" y="177800"/>
                </a:lnTo>
                <a:lnTo>
                  <a:pt x="59266" y="203200"/>
                </a:lnTo>
                <a:lnTo>
                  <a:pt x="67732" y="220133"/>
                </a:lnTo>
                <a:lnTo>
                  <a:pt x="76200" y="237066"/>
                </a:lnTo>
                <a:lnTo>
                  <a:pt x="76200" y="254000"/>
                </a:lnTo>
                <a:lnTo>
                  <a:pt x="76200" y="270933"/>
                </a:lnTo>
                <a:lnTo>
                  <a:pt x="76200" y="287866"/>
                </a:lnTo>
                <a:lnTo>
                  <a:pt x="76200" y="296333"/>
                </a:lnTo>
                <a:lnTo>
                  <a:pt x="76200" y="296333"/>
                </a:lnTo>
                <a:lnTo>
                  <a:pt x="76200" y="296333"/>
                </a:lnTo>
                <a:lnTo>
                  <a:pt x="76200" y="296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Freeform 209"/>
          <p:cNvSpPr/>
          <p:nvPr/>
        </p:nvSpPr>
        <p:spPr>
          <a:xfrm>
            <a:off x="9347200" y="5782733"/>
            <a:ext cx="177801" cy="8468"/>
          </a:xfrm>
          <a:custGeom>
            <a:avLst/>
            <a:gdLst/>
            <a:ahLst/>
            <a:cxnLst/>
            <a:rect l="0" t="0" r="0" b="0"/>
            <a:pathLst>
              <a:path w="177801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0"/>
                </a:lnTo>
                <a:lnTo>
                  <a:pt x="16933" y="0"/>
                </a:lnTo>
                <a:lnTo>
                  <a:pt x="33867" y="0"/>
                </a:lnTo>
                <a:lnTo>
                  <a:pt x="42333" y="0"/>
                </a:lnTo>
                <a:lnTo>
                  <a:pt x="59266" y="0"/>
                </a:lnTo>
                <a:lnTo>
                  <a:pt x="84667" y="0"/>
                </a:lnTo>
                <a:lnTo>
                  <a:pt x="101600" y="8467"/>
                </a:lnTo>
                <a:lnTo>
                  <a:pt x="118533" y="8467"/>
                </a:lnTo>
                <a:lnTo>
                  <a:pt x="135466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77800" y="8467"/>
                </a:lnTo>
                <a:lnTo>
                  <a:pt x="177800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Freeform 210"/>
          <p:cNvSpPr/>
          <p:nvPr/>
        </p:nvSpPr>
        <p:spPr>
          <a:xfrm>
            <a:off x="9567334" y="5613400"/>
            <a:ext cx="262467" cy="364068"/>
          </a:xfrm>
          <a:custGeom>
            <a:avLst/>
            <a:gdLst/>
            <a:ahLst/>
            <a:cxnLst/>
            <a:rect l="0" t="0" r="0" b="0"/>
            <a:pathLst>
              <a:path w="262467" h="364068">
                <a:moveTo>
                  <a:pt x="203200" y="67733"/>
                </a:moveTo>
                <a:lnTo>
                  <a:pt x="194733" y="67733"/>
                </a:lnTo>
                <a:lnTo>
                  <a:pt x="186266" y="67733"/>
                </a:lnTo>
                <a:lnTo>
                  <a:pt x="186266" y="59267"/>
                </a:lnTo>
                <a:lnTo>
                  <a:pt x="169333" y="50800"/>
                </a:lnTo>
                <a:lnTo>
                  <a:pt x="160866" y="42333"/>
                </a:lnTo>
                <a:lnTo>
                  <a:pt x="152400" y="33867"/>
                </a:lnTo>
                <a:lnTo>
                  <a:pt x="135466" y="25400"/>
                </a:lnTo>
                <a:lnTo>
                  <a:pt x="126999" y="16933"/>
                </a:lnTo>
                <a:lnTo>
                  <a:pt x="110066" y="8467"/>
                </a:lnTo>
                <a:lnTo>
                  <a:pt x="93133" y="8467"/>
                </a:lnTo>
                <a:lnTo>
                  <a:pt x="84666" y="0"/>
                </a:lnTo>
                <a:lnTo>
                  <a:pt x="67732" y="0"/>
                </a:lnTo>
                <a:lnTo>
                  <a:pt x="50799" y="0"/>
                </a:lnTo>
                <a:lnTo>
                  <a:pt x="33866" y="0"/>
                </a:lnTo>
                <a:lnTo>
                  <a:pt x="25399" y="0"/>
                </a:lnTo>
                <a:lnTo>
                  <a:pt x="16933" y="8467"/>
                </a:lnTo>
                <a:lnTo>
                  <a:pt x="8466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8466" y="76200"/>
                </a:lnTo>
                <a:lnTo>
                  <a:pt x="16933" y="84667"/>
                </a:lnTo>
                <a:lnTo>
                  <a:pt x="25399" y="101600"/>
                </a:lnTo>
                <a:lnTo>
                  <a:pt x="33866" y="110067"/>
                </a:lnTo>
                <a:lnTo>
                  <a:pt x="42333" y="118533"/>
                </a:lnTo>
                <a:lnTo>
                  <a:pt x="50799" y="135467"/>
                </a:lnTo>
                <a:lnTo>
                  <a:pt x="67732" y="143933"/>
                </a:lnTo>
                <a:lnTo>
                  <a:pt x="76200" y="152400"/>
                </a:lnTo>
                <a:lnTo>
                  <a:pt x="93133" y="160867"/>
                </a:lnTo>
                <a:lnTo>
                  <a:pt x="110066" y="177800"/>
                </a:lnTo>
                <a:lnTo>
                  <a:pt x="126999" y="186267"/>
                </a:lnTo>
                <a:lnTo>
                  <a:pt x="143932" y="194733"/>
                </a:lnTo>
                <a:lnTo>
                  <a:pt x="160866" y="203200"/>
                </a:lnTo>
                <a:lnTo>
                  <a:pt x="177799" y="220133"/>
                </a:lnTo>
                <a:lnTo>
                  <a:pt x="194733" y="228600"/>
                </a:lnTo>
                <a:lnTo>
                  <a:pt x="203200" y="245533"/>
                </a:lnTo>
                <a:lnTo>
                  <a:pt x="220132" y="254000"/>
                </a:lnTo>
                <a:lnTo>
                  <a:pt x="237066" y="270933"/>
                </a:lnTo>
                <a:lnTo>
                  <a:pt x="245532" y="279400"/>
                </a:lnTo>
                <a:lnTo>
                  <a:pt x="253999" y="287867"/>
                </a:lnTo>
                <a:lnTo>
                  <a:pt x="253999" y="304800"/>
                </a:lnTo>
                <a:lnTo>
                  <a:pt x="262466" y="313267"/>
                </a:lnTo>
                <a:lnTo>
                  <a:pt x="262466" y="321733"/>
                </a:lnTo>
                <a:lnTo>
                  <a:pt x="262466" y="338667"/>
                </a:lnTo>
                <a:lnTo>
                  <a:pt x="262466" y="347133"/>
                </a:lnTo>
                <a:lnTo>
                  <a:pt x="253999" y="347133"/>
                </a:lnTo>
                <a:lnTo>
                  <a:pt x="253999" y="355600"/>
                </a:lnTo>
                <a:lnTo>
                  <a:pt x="245532" y="364067"/>
                </a:lnTo>
                <a:lnTo>
                  <a:pt x="237066" y="364067"/>
                </a:lnTo>
                <a:lnTo>
                  <a:pt x="228600" y="364067"/>
                </a:lnTo>
                <a:lnTo>
                  <a:pt x="220132" y="364067"/>
                </a:lnTo>
                <a:lnTo>
                  <a:pt x="203200" y="364067"/>
                </a:lnTo>
                <a:lnTo>
                  <a:pt x="194733" y="364067"/>
                </a:lnTo>
                <a:lnTo>
                  <a:pt x="177799" y="364067"/>
                </a:lnTo>
                <a:lnTo>
                  <a:pt x="169333" y="364067"/>
                </a:lnTo>
                <a:lnTo>
                  <a:pt x="152400" y="355600"/>
                </a:lnTo>
                <a:lnTo>
                  <a:pt x="143932" y="347133"/>
                </a:lnTo>
                <a:lnTo>
                  <a:pt x="126999" y="338667"/>
                </a:lnTo>
                <a:lnTo>
                  <a:pt x="118533" y="330200"/>
                </a:lnTo>
                <a:lnTo>
                  <a:pt x="110066" y="321733"/>
                </a:lnTo>
                <a:lnTo>
                  <a:pt x="101599" y="304800"/>
                </a:lnTo>
                <a:lnTo>
                  <a:pt x="101599" y="296333"/>
                </a:lnTo>
                <a:lnTo>
                  <a:pt x="93133" y="287867"/>
                </a:lnTo>
                <a:lnTo>
                  <a:pt x="93133" y="270933"/>
                </a:lnTo>
                <a:lnTo>
                  <a:pt x="84666" y="262467"/>
                </a:lnTo>
                <a:lnTo>
                  <a:pt x="84666" y="245533"/>
                </a:lnTo>
                <a:lnTo>
                  <a:pt x="93133" y="237067"/>
                </a:lnTo>
                <a:lnTo>
                  <a:pt x="93133" y="220133"/>
                </a:lnTo>
                <a:lnTo>
                  <a:pt x="101599" y="211667"/>
                </a:lnTo>
                <a:lnTo>
                  <a:pt x="101599" y="194733"/>
                </a:lnTo>
                <a:lnTo>
                  <a:pt x="110066" y="186267"/>
                </a:lnTo>
                <a:lnTo>
                  <a:pt x="118533" y="177800"/>
                </a:lnTo>
                <a:lnTo>
                  <a:pt x="126999" y="169333"/>
                </a:lnTo>
                <a:lnTo>
                  <a:pt x="135466" y="160867"/>
                </a:lnTo>
                <a:lnTo>
                  <a:pt x="143932" y="152400"/>
                </a:lnTo>
                <a:lnTo>
                  <a:pt x="152400" y="143933"/>
                </a:lnTo>
                <a:lnTo>
                  <a:pt x="160866" y="135467"/>
                </a:lnTo>
                <a:lnTo>
                  <a:pt x="169333" y="127000"/>
                </a:lnTo>
                <a:lnTo>
                  <a:pt x="177799" y="118533"/>
                </a:lnTo>
                <a:lnTo>
                  <a:pt x="186266" y="110067"/>
                </a:lnTo>
                <a:lnTo>
                  <a:pt x="186266" y="101600"/>
                </a:lnTo>
                <a:lnTo>
                  <a:pt x="186266" y="93133"/>
                </a:lnTo>
                <a:lnTo>
                  <a:pt x="186266" y="84667"/>
                </a:lnTo>
                <a:lnTo>
                  <a:pt x="186266" y="76200"/>
                </a:lnTo>
                <a:lnTo>
                  <a:pt x="186266" y="76200"/>
                </a:lnTo>
                <a:lnTo>
                  <a:pt x="186266" y="67733"/>
                </a:lnTo>
                <a:lnTo>
                  <a:pt x="186266" y="67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Freeform 211"/>
          <p:cNvSpPr/>
          <p:nvPr/>
        </p:nvSpPr>
        <p:spPr>
          <a:xfrm>
            <a:off x="9779000" y="5503333"/>
            <a:ext cx="194734" cy="601135"/>
          </a:xfrm>
          <a:custGeom>
            <a:avLst/>
            <a:gdLst/>
            <a:ahLst/>
            <a:cxnLst/>
            <a:rect l="0" t="0" r="0" b="0"/>
            <a:pathLst>
              <a:path w="194734" h="6011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16934" y="8467"/>
                </a:lnTo>
                <a:lnTo>
                  <a:pt x="25400" y="16934"/>
                </a:lnTo>
                <a:lnTo>
                  <a:pt x="33866" y="25400"/>
                </a:lnTo>
                <a:lnTo>
                  <a:pt x="42333" y="33867"/>
                </a:lnTo>
                <a:lnTo>
                  <a:pt x="59267" y="50800"/>
                </a:lnTo>
                <a:lnTo>
                  <a:pt x="76200" y="59267"/>
                </a:lnTo>
                <a:lnTo>
                  <a:pt x="84666" y="76200"/>
                </a:lnTo>
                <a:lnTo>
                  <a:pt x="101600" y="93134"/>
                </a:lnTo>
                <a:lnTo>
                  <a:pt x="110066" y="101600"/>
                </a:lnTo>
                <a:lnTo>
                  <a:pt x="127000" y="127000"/>
                </a:lnTo>
                <a:lnTo>
                  <a:pt x="135467" y="143934"/>
                </a:lnTo>
                <a:lnTo>
                  <a:pt x="143934" y="160867"/>
                </a:lnTo>
                <a:lnTo>
                  <a:pt x="160866" y="186267"/>
                </a:lnTo>
                <a:lnTo>
                  <a:pt x="169334" y="211667"/>
                </a:lnTo>
                <a:lnTo>
                  <a:pt x="169334" y="228600"/>
                </a:lnTo>
                <a:lnTo>
                  <a:pt x="177800" y="245534"/>
                </a:lnTo>
                <a:lnTo>
                  <a:pt x="186266" y="270934"/>
                </a:lnTo>
                <a:lnTo>
                  <a:pt x="186266" y="287867"/>
                </a:lnTo>
                <a:lnTo>
                  <a:pt x="186266" y="313267"/>
                </a:lnTo>
                <a:lnTo>
                  <a:pt x="186266" y="338667"/>
                </a:lnTo>
                <a:lnTo>
                  <a:pt x="194733" y="364067"/>
                </a:lnTo>
                <a:lnTo>
                  <a:pt x="186266" y="381000"/>
                </a:lnTo>
                <a:lnTo>
                  <a:pt x="186266" y="406400"/>
                </a:lnTo>
                <a:lnTo>
                  <a:pt x="186266" y="431800"/>
                </a:lnTo>
                <a:lnTo>
                  <a:pt x="177800" y="448734"/>
                </a:lnTo>
                <a:lnTo>
                  <a:pt x="169334" y="474134"/>
                </a:lnTo>
                <a:lnTo>
                  <a:pt x="169334" y="491067"/>
                </a:lnTo>
                <a:lnTo>
                  <a:pt x="160866" y="508000"/>
                </a:lnTo>
                <a:lnTo>
                  <a:pt x="152400" y="524934"/>
                </a:lnTo>
                <a:lnTo>
                  <a:pt x="143934" y="541867"/>
                </a:lnTo>
                <a:lnTo>
                  <a:pt x="127000" y="558800"/>
                </a:lnTo>
                <a:lnTo>
                  <a:pt x="118533" y="575734"/>
                </a:lnTo>
                <a:lnTo>
                  <a:pt x="110066" y="584200"/>
                </a:lnTo>
                <a:lnTo>
                  <a:pt x="110066" y="584200"/>
                </a:lnTo>
                <a:lnTo>
                  <a:pt x="101600" y="601134"/>
                </a:lnTo>
                <a:lnTo>
                  <a:pt x="101600" y="601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Freeform 212"/>
          <p:cNvSpPr/>
          <p:nvPr/>
        </p:nvSpPr>
        <p:spPr>
          <a:xfrm>
            <a:off x="7738534" y="4851400"/>
            <a:ext cx="745067" cy="431801"/>
          </a:xfrm>
          <a:custGeom>
            <a:avLst/>
            <a:gdLst/>
            <a:ahLst/>
            <a:cxnLst/>
            <a:rect l="0" t="0" r="0" b="0"/>
            <a:pathLst>
              <a:path w="745067" h="431801">
                <a:moveTo>
                  <a:pt x="745066" y="0"/>
                </a:moveTo>
                <a:lnTo>
                  <a:pt x="745066" y="0"/>
                </a:lnTo>
                <a:lnTo>
                  <a:pt x="745066" y="0"/>
                </a:lnTo>
                <a:lnTo>
                  <a:pt x="745066" y="0"/>
                </a:lnTo>
                <a:lnTo>
                  <a:pt x="736599" y="0"/>
                </a:lnTo>
                <a:lnTo>
                  <a:pt x="736599" y="0"/>
                </a:lnTo>
                <a:lnTo>
                  <a:pt x="736599" y="0"/>
                </a:lnTo>
                <a:lnTo>
                  <a:pt x="728133" y="8467"/>
                </a:lnTo>
                <a:lnTo>
                  <a:pt x="719666" y="8467"/>
                </a:lnTo>
                <a:lnTo>
                  <a:pt x="711199" y="8467"/>
                </a:lnTo>
                <a:lnTo>
                  <a:pt x="702733" y="16933"/>
                </a:lnTo>
                <a:lnTo>
                  <a:pt x="685800" y="25400"/>
                </a:lnTo>
                <a:lnTo>
                  <a:pt x="668866" y="33867"/>
                </a:lnTo>
                <a:lnTo>
                  <a:pt x="651933" y="50800"/>
                </a:lnTo>
                <a:lnTo>
                  <a:pt x="626533" y="59267"/>
                </a:lnTo>
                <a:lnTo>
                  <a:pt x="601132" y="76200"/>
                </a:lnTo>
                <a:lnTo>
                  <a:pt x="575733" y="84667"/>
                </a:lnTo>
                <a:lnTo>
                  <a:pt x="550333" y="101600"/>
                </a:lnTo>
                <a:lnTo>
                  <a:pt x="524932" y="118533"/>
                </a:lnTo>
                <a:lnTo>
                  <a:pt x="499533" y="135467"/>
                </a:lnTo>
                <a:lnTo>
                  <a:pt x="465666" y="152400"/>
                </a:lnTo>
                <a:lnTo>
                  <a:pt x="440266" y="169333"/>
                </a:lnTo>
                <a:lnTo>
                  <a:pt x="406399" y="194733"/>
                </a:lnTo>
                <a:lnTo>
                  <a:pt x="381000" y="211667"/>
                </a:lnTo>
                <a:lnTo>
                  <a:pt x="347133" y="228600"/>
                </a:lnTo>
                <a:lnTo>
                  <a:pt x="321733" y="245533"/>
                </a:lnTo>
                <a:lnTo>
                  <a:pt x="287866" y="262467"/>
                </a:lnTo>
                <a:lnTo>
                  <a:pt x="253999" y="279400"/>
                </a:lnTo>
                <a:lnTo>
                  <a:pt x="228600" y="296333"/>
                </a:lnTo>
                <a:lnTo>
                  <a:pt x="194733" y="313267"/>
                </a:lnTo>
                <a:lnTo>
                  <a:pt x="169333" y="321733"/>
                </a:lnTo>
                <a:lnTo>
                  <a:pt x="143932" y="338667"/>
                </a:lnTo>
                <a:lnTo>
                  <a:pt x="118533" y="347133"/>
                </a:lnTo>
                <a:lnTo>
                  <a:pt x="101599" y="364067"/>
                </a:lnTo>
                <a:lnTo>
                  <a:pt x="76200" y="372533"/>
                </a:lnTo>
                <a:lnTo>
                  <a:pt x="59266" y="389467"/>
                </a:lnTo>
                <a:lnTo>
                  <a:pt x="50799" y="397933"/>
                </a:lnTo>
                <a:lnTo>
                  <a:pt x="33866" y="406400"/>
                </a:lnTo>
                <a:lnTo>
                  <a:pt x="25399" y="406400"/>
                </a:lnTo>
                <a:lnTo>
                  <a:pt x="16933" y="414867"/>
                </a:lnTo>
                <a:lnTo>
                  <a:pt x="8466" y="423333"/>
                </a:lnTo>
                <a:lnTo>
                  <a:pt x="8466" y="423333"/>
                </a:lnTo>
                <a:lnTo>
                  <a:pt x="0" y="431800"/>
                </a:lnTo>
                <a:lnTo>
                  <a:pt x="8466" y="423333"/>
                </a:lnTo>
                <a:lnTo>
                  <a:pt x="8466" y="423333"/>
                </a:lnTo>
                <a:lnTo>
                  <a:pt x="8466" y="423333"/>
                </a:lnTo>
                <a:lnTo>
                  <a:pt x="8466" y="423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Freeform 213"/>
          <p:cNvSpPr/>
          <p:nvPr/>
        </p:nvSpPr>
        <p:spPr>
          <a:xfrm>
            <a:off x="7755467" y="5486400"/>
            <a:ext cx="660400" cy="491068"/>
          </a:xfrm>
          <a:custGeom>
            <a:avLst/>
            <a:gdLst/>
            <a:ahLst/>
            <a:cxnLst/>
            <a:rect l="0" t="0" r="0" b="0"/>
            <a:pathLst>
              <a:path w="660400" h="491068">
                <a:moveTo>
                  <a:pt x="660399" y="0"/>
                </a:moveTo>
                <a:lnTo>
                  <a:pt x="660399" y="0"/>
                </a:lnTo>
                <a:lnTo>
                  <a:pt x="660399" y="8467"/>
                </a:lnTo>
                <a:lnTo>
                  <a:pt x="660399" y="8467"/>
                </a:lnTo>
                <a:lnTo>
                  <a:pt x="651933" y="8467"/>
                </a:lnTo>
                <a:lnTo>
                  <a:pt x="651933" y="8467"/>
                </a:lnTo>
                <a:lnTo>
                  <a:pt x="651933" y="8467"/>
                </a:lnTo>
                <a:lnTo>
                  <a:pt x="643466" y="16933"/>
                </a:lnTo>
                <a:lnTo>
                  <a:pt x="635000" y="25400"/>
                </a:lnTo>
                <a:lnTo>
                  <a:pt x="626533" y="25400"/>
                </a:lnTo>
                <a:lnTo>
                  <a:pt x="609600" y="42333"/>
                </a:lnTo>
                <a:lnTo>
                  <a:pt x="601133" y="50800"/>
                </a:lnTo>
                <a:lnTo>
                  <a:pt x="584199" y="59267"/>
                </a:lnTo>
                <a:lnTo>
                  <a:pt x="567266" y="76200"/>
                </a:lnTo>
                <a:lnTo>
                  <a:pt x="550333" y="93133"/>
                </a:lnTo>
                <a:lnTo>
                  <a:pt x="533400" y="101600"/>
                </a:lnTo>
                <a:lnTo>
                  <a:pt x="507999" y="118533"/>
                </a:lnTo>
                <a:lnTo>
                  <a:pt x="491066" y="135467"/>
                </a:lnTo>
                <a:lnTo>
                  <a:pt x="465666" y="143933"/>
                </a:lnTo>
                <a:lnTo>
                  <a:pt x="440267" y="160867"/>
                </a:lnTo>
                <a:lnTo>
                  <a:pt x="414866" y="177800"/>
                </a:lnTo>
                <a:lnTo>
                  <a:pt x="389466" y="194733"/>
                </a:lnTo>
                <a:lnTo>
                  <a:pt x="364067" y="211667"/>
                </a:lnTo>
                <a:lnTo>
                  <a:pt x="338666" y="228600"/>
                </a:lnTo>
                <a:lnTo>
                  <a:pt x="313266" y="254000"/>
                </a:lnTo>
                <a:lnTo>
                  <a:pt x="287867" y="270933"/>
                </a:lnTo>
                <a:lnTo>
                  <a:pt x="262466" y="287867"/>
                </a:lnTo>
                <a:lnTo>
                  <a:pt x="228600" y="304800"/>
                </a:lnTo>
                <a:lnTo>
                  <a:pt x="211667" y="321733"/>
                </a:lnTo>
                <a:lnTo>
                  <a:pt x="186266" y="338667"/>
                </a:lnTo>
                <a:lnTo>
                  <a:pt x="160866" y="355600"/>
                </a:lnTo>
                <a:lnTo>
                  <a:pt x="143933" y="372533"/>
                </a:lnTo>
                <a:lnTo>
                  <a:pt x="118533" y="389467"/>
                </a:lnTo>
                <a:lnTo>
                  <a:pt x="101600" y="406400"/>
                </a:lnTo>
                <a:lnTo>
                  <a:pt x="84666" y="423333"/>
                </a:lnTo>
                <a:lnTo>
                  <a:pt x="59267" y="440267"/>
                </a:lnTo>
                <a:lnTo>
                  <a:pt x="50799" y="448733"/>
                </a:lnTo>
                <a:lnTo>
                  <a:pt x="42333" y="465667"/>
                </a:lnTo>
                <a:lnTo>
                  <a:pt x="25400" y="474133"/>
                </a:lnTo>
                <a:lnTo>
                  <a:pt x="16933" y="482600"/>
                </a:lnTo>
                <a:lnTo>
                  <a:pt x="8466" y="491067"/>
                </a:lnTo>
                <a:lnTo>
                  <a:pt x="8466" y="491067"/>
                </a:lnTo>
                <a:lnTo>
                  <a:pt x="0" y="491067"/>
                </a:lnTo>
                <a:lnTo>
                  <a:pt x="0" y="491067"/>
                </a:lnTo>
                <a:lnTo>
                  <a:pt x="0" y="491067"/>
                </a:lnTo>
                <a:lnTo>
                  <a:pt x="0" y="491067"/>
                </a:lnTo>
                <a:lnTo>
                  <a:pt x="0" y="491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Freeform 214"/>
          <p:cNvSpPr/>
          <p:nvPr/>
        </p:nvSpPr>
        <p:spPr>
          <a:xfrm>
            <a:off x="5952067" y="5884333"/>
            <a:ext cx="211667" cy="254001"/>
          </a:xfrm>
          <a:custGeom>
            <a:avLst/>
            <a:gdLst/>
            <a:ahLst/>
            <a:cxnLst/>
            <a:rect l="0" t="0" r="0" b="0"/>
            <a:pathLst>
              <a:path w="211667" h="254001">
                <a:moveTo>
                  <a:pt x="211666" y="0"/>
                </a:moveTo>
                <a:lnTo>
                  <a:pt x="211666" y="0"/>
                </a:lnTo>
                <a:lnTo>
                  <a:pt x="211666" y="8467"/>
                </a:lnTo>
                <a:lnTo>
                  <a:pt x="211666" y="8467"/>
                </a:lnTo>
                <a:lnTo>
                  <a:pt x="211666" y="8467"/>
                </a:lnTo>
                <a:lnTo>
                  <a:pt x="211666" y="8467"/>
                </a:lnTo>
                <a:lnTo>
                  <a:pt x="211666" y="16934"/>
                </a:lnTo>
                <a:lnTo>
                  <a:pt x="203200" y="16934"/>
                </a:lnTo>
                <a:lnTo>
                  <a:pt x="203200" y="25400"/>
                </a:lnTo>
                <a:lnTo>
                  <a:pt x="194733" y="33867"/>
                </a:lnTo>
                <a:lnTo>
                  <a:pt x="177800" y="42334"/>
                </a:lnTo>
                <a:lnTo>
                  <a:pt x="169333" y="50800"/>
                </a:lnTo>
                <a:lnTo>
                  <a:pt x="160866" y="67734"/>
                </a:lnTo>
                <a:lnTo>
                  <a:pt x="143933" y="76200"/>
                </a:lnTo>
                <a:lnTo>
                  <a:pt x="127000" y="93134"/>
                </a:lnTo>
                <a:lnTo>
                  <a:pt x="110066" y="110067"/>
                </a:lnTo>
                <a:lnTo>
                  <a:pt x="93133" y="127000"/>
                </a:lnTo>
                <a:lnTo>
                  <a:pt x="67733" y="152400"/>
                </a:lnTo>
                <a:lnTo>
                  <a:pt x="59266" y="169334"/>
                </a:lnTo>
                <a:lnTo>
                  <a:pt x="42333" y="186267"/>
                </a:lnTo>
                <a:lnTo>
                  <a:pt x="25400" y="203200"/>
                </a:lnTo>
                <a:lnTo>
                  <a:pt x="16933" y="220134"/>
                </a:lnTo>
                <a:lnTo>
                  <a:pt x="8466" y="228600"/>
                </a:lnTo>
                <a:lnTo>
                  <a:pt x="8466" y="245534"/>
                </a:lnTo>
                <a:lnTo>
                  <a:pt x="0" y="245534"/>
                </a:lnTo>
                <a:lnTo>
                  <a:pt x="0" y="245534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Freeform 215"/>
          <p:cNvSpPr/>
          <p:nvPr/>
        </p:nvSpPr>
        <p:spPr>
          <a:xfrm>
            <a:off x="5994400" y="5842000"/>
            <a:ext cx="152401" cy="321734"/>
          </a:xfrm>
          <a:custGeom>
            <a:avLst/>
            <a:gdLst/>
            <a:ahLst/>
            <a:cxnLst/>
            <a:rect l="0" t="0" r="0" b="0"/>
            <a:pathLst>
              <a:path w="152401" h="321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7" y="25400"/>
                </a:lnTo>
                <a:lnTo>
                  <a:pt x="16933" y="42333"/>
                </a:lnTo>
                <a:lnTo>
                  <a:pt x="25400" y="59267"/>
                </a:lnTo>
                <a:lnTo>
                  <a:pt x="33867" y="76200"/>
                </a:lnTo>
                <a:lnTo>
                  <a:pt x="50800" y="93133"/>
                </a:lnTo>
                <a:lnTo>
                  <a:pt x="59267" y="110067"/>
                </a:lnTo>
                <a:lnTo>
                  <a:pt x="67733" y="135467"/>
                </a:lnTo>
                <a:lnTo>
                  <a:pt x="84667" y="160867"/>
                </a:lnTo>
                <a:lnTo>
                  <a:pt x="93133" y="186267"/>
                </a:lnTo>
                <a:lnTo>
                  <a:pt x="110067" y="203200"/>
                </a:lnTo>
                <a:lnTo>
                  <a:pt x="118533" y="228600"/>
                </a:lnTo>
                <a:lnTo>
                  <a:pt x="127000" y="254000"/>
                </a:lnTo>
                <a:lnTo>
                  <a:pt x="135467" y="270933"/>
                </a:lnTo>
                <a:lnTo>
                  <a:pt x="143933" y="287867"/>
                </a:lnTo>
                <a:lnTo>
                  <a:pt x="143933" y="304800"/>
                </a:lnTo>
                <a:lnTo>
                  <a:pt x="143933" y="313267"/>
                </a:lnTo>
                <a:lnTo>
                  <a:pt x="152400" y="321733"/>
                </a:lnTo>
                <a:lnTo>
                  <a:pt x="152400" y="321733"/>
                </a:lnTo>
                <a:lnTo>
                  <a:pt x="152400" y="321733"/>
                </a:lnTo>
                <a:lnTo>
                  <a:pt x="152400" y="321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Freeform 216"/>
          <p:cNvSpPr/>
          <p:nvPr/>
        </p:nvSpPr>
        <p:spPr>
          <a:xfrm>
            <a:off x="6248400" y="5723467"/>
            <a:ext cx="169334" cy="203201"/>
          </a:xfrm>
          <a:custGeom>
            <a:avLst/>
            <a:gdLst/>
            <a:ahLst/>
            <a:cxnLst/>
            <a:rect l="0" t="0" r="0" b="0"/>
            <a:pathLst>
              <a:path w="169334" h="203201">
                <a:moveTo>
                  <a:pt x="0" y="42333"/>
                </a:moveTo>
                <a:lnTo>
                  <a:pt x="0" y="33866"/>
                </a:lnTo>
                <a:lnTo>
                  <a:pt x="0" y="33866"/>
                </a:lnTo>
                <a:lnTo>
                  <a:pt x="8467" y="25400"/>
                </a:lnTo>
                <a:lnTo>
                  <a:pt x="16933" y="16933"/>
                </a:lnTo>
                <a:lnTo>
                  <a:pt x="25400" y="8466"/>
                </a:lnTo>
                <a:lnTo>
                  <a:pt x="33867" y="8466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8466"/>
                </a:lnTo>
                <a:lnTo>
                  <a:pt x="93133" y="8466"/>
                </a:lnTo>
                <a:lnTo>
                  <a:pt x="101600" y="16933"/>
                </a:lnTo>
                <a:lnTo>
                  <a:pt x="110067" y="33866"/>
                </a:lnTo>
                <a:lnTo>
                  <a:pt x="110067" y="42333"/>
                </a:lnTo>
                <a:lnTo>
                  <a:pt x="118533" y="59266"/>
                </a:lnTo>
                <a:lnTo>
                  <a:pt x="118533" y="67733"/>
                </a:lnTo>
                <a:lnTo>
                  <a:pt x="118533" y="84666"/>
                </a:lnTo>
                <a:lnTo>
                  <a:pt x="110067" y="101600"/>
                </a:lnTo>
                <a:lnTo>
                  <a:pt x="110067" y="110066"/>
                </a:lnTo>
                <a:lnTo>
                  <a:pt x="101600" y="127000"/>
                </a:lnTo>
                <a:lnTo>
                  <a:pt x="93133" y="135466"/>
                </a:lnTo>
                <a:lnTo>
                  <a:pt x="93133" y="152400"/>
                </a:lnTo>
                <a:lnTo>
                  <a:pt x="84667" y="160866"/>
                </a:lnTo>
                <a:lnTo>
                  <a:pt x="76200" y="169333"/>
                </a:lnTo>
                <a:lnTo>
                  <a:pt x="59267" y="169333"/>
                </a:lnTo>
                <a:lnTo>
                  <a:pt x="50800" y="177800"/>
                </a:lnTo>
                <a:lnTo>
                  <a:pt x="42333" y="177800"/>
                </a:lnTo>
                <a:lnTo>
                  <a:pt x="33867" y="177800"/>
                </a:lnTo>
                <a:lnTo>
                  <a:pt x="25400" y="177800"/>
                </a:lnTo>
                <a:lnTo>
                  <a:pt x="25400" y="169333"/>
                </a:lnTo>
                <a:lnTo>
                  <a:pt x="16933" y="169333"/>
                </a:lnTo>
                <a:lnTo>
                  <a:pt x="16933" y="160866"/>
                </a:lnTo>
                <a:lnTo>
                  <a:pt x="8467" y="152400"/>
                </a:lnTo>
                <a:lnTo>
                  <a:pt x="8467" y="143933"/>
                </a:lnTo>
                <a:lnTo>
                  <a:pt x="8467" y="143933"/>
                </a:lnTo>
                <a:lnTo>
                  <a:pt x="8467" y="135466"/>
                </a:lnTo>
                <a:lnTo>
                  <a:pt x="8467" y="127000"/>
                </a:lnTo>
                <a:lnTo>
                  <a:pt x="16933" y="118533"/>
                </a:lnTo>
                <a:lnTo>
                  <a:pt x="16933" y="118533"/>
                </a:lnTo>
                <a:lnTo>
                  <a:pt x="25400" y="110066"/>
                </a:lnTo>
                <a:lnTo>
                  <a:pt x="33867" y="110066"/>
                </a:lnTo>
                <a:lnTo>
                  <a:pt x="42333" y="101600"/>
                </a:lnTo>
                <a:lnTo>
                  <a:pt x="50800" y="101600"/>
                </a:lnTo>
                <a:lnTo>
                  <a:pt x="59267" y="110066"/>
                </a:lnTo>
                <a:lnTo>
                  <a:pt x="76200" y="110066"/>
                </a:lnTo>
                <a:lnTo>
                  <a:pt x="84667" y="118533"/>
                </a:lnTo>
                <a:lnTo>
                  <a:pt x="93133" y="118533"/>
                </a:lnTo>
                <a:lnTo>
                  <a:pt x="101600" y="127000"/>
                </a:lnTo>
                <a:lnTo>
                  <a:pt x="110067" y="135466"/>
                </a:lnTo>
                <a:lnTo>
                  <a:pt x="118533" y="143933"/>
                </a:lnTo>
                <a:lnTo>
                  <a:pt x="127000" y="160866"/>
                </a:lnTo>
                <a:lnTo>
                  <a:pt x="135467" y="169333"/>
                </a:lnTo>
                <a:lnTo>
                  <a:pt x="135467" y="177800"/>
                </a:lnTo>
                <a:lnTo>
                  <a:pt x="143933" y="186266"/>
                </a:lnTo>
                <a:lnTo>
                  <a:pt x="152400" y="194733"/>
                </a:lnTo>
                <a:lnTo>
                  <a:pt x="152400" y="194733"/>
                </a:lnTo>
                <a:lnTo>
                  <a:pt x="160867" y="203200"/>
                </a:lnTo>
                <a:lnTo>
                  <a:pt x="160867" y="203200"/>
                </a:lnTo>
                <a:lnTo>
                  <a:pt x="160867" y="203200"/>
                </a:lnTo>
                <a:lnTo>
                  <a:pt x="169333" y="194733"/>
                </a:lnTo>
                <a:lnTo>
                  <a:pt x="169333" y="194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Freeform 217"/>
          <p:cNvSpPr/>
          <p:nvPr/>
        </p:nvSpPr>
        <p:spPr>
          <a:xfrm>
            <a:off x="6434667" y="5740400"/>
            <a:ext cx="160868" cy="533401"/>
          </a:xfrm>
          <a:custGeom>
            <a:avLst/>
            <a:gdLst/>
            <a:ahLst/>
            <a:cxnLst/>
            <a:rect l="0" t="0" r="0" b="0"/>
            <a:pathLst>
              <a:path w="160868" h="533401">
                <a:moveTo>
                  <a:pt x="160867" y="0"/>
                </a:moveTo>
                <a:lnTo>
                  <a:pt x="160867" y="0"/>
                </a:lnTo>
                <a:lnTo>
                  <a:pt x="160867" y="0"/>
                </a:lnTo>
                <a:lnTo>
                  <a:pt x="160867" y="8467"/>
                </a:lnTo>
                <a:lnTo>
                  <a:pt x="160867" y="8467"/>
                </a:lnTo>
                <a:lnTo>
                  <a:pt x="152399" y="8467"/>
                </a:lnTo>
                <a:lnTo>
                  <a:pt x="152399" y="16933"/>
                </a:lnTo>
                <a:lnTo>
                  <a:pt x="143933" y="25400"/>
                </a:lnTo>
                <a:lnTo>
                  <a:pt x="135466" y="33867"/>
                </a:lnTo>
                <a:lnTo>
                  <a:pt x="135466" y="42333"/>
                </a:lnTo>
                <a:lnTo>
                  <a:pt x="127000" y="50800"/>
                </a:lnTo>
                <a:lnTo>
                  <a:pt x="118533" y="67733"/>
                </a:lnTo>
                <a:lnTo>
                  <a:pt x="101600" y="84667"/>
                </a:lnTo>
                <a:lnTo>
                  <a:pt x="93133" y="93133"/>
                </a:lnTo>
                <a:lnTo>
                  <a:pt x="76199" y="118533"/>
                </a:lnTo>
                <a:lnTo>
                  <a:pt x="67733" y="135467"/>
                </a:lnTo>
                <a:lnTo>
                  <a:pt x="50800" y="160867"/>
                </a:lnTo>
                <a:lnTo>
                  <a:pt x="42333" y="186267"/>
                </a:lnTo>
                <a:lnTo>
                  <a:pt x="25400" y="203200"/>
                </a:lnTo>
                <a:lnTo>
                  <a:pt x="16933" y="237067"/>
                </a:lnTo>
                <a:lnTo>
                  <a:pt x="8466" y="262467"/>
                </a:lnTo>
                <a:lnTo>
                  <a:pt x="8466" y="287867"/>
                </a:lnTo>
                <a:lnTo>
                  <a:pt x="0" y="313267"/>
                </a:lnTo>
                <a:lnTo>
                  <a:pt x="8466" y="330200"/>
                </a:lnTo>
                <a:lnTo>
                  <a:pt x="8466" y="355600"/>
                </a:lnTo>
                <a:lnTo>
                  <a:pt x="16933" y="381000"/>
                </a:lnTo>
                <a:lnTo>
                  <a:pt x="25400" y="397933"/>
                </a:lnTo>
                <a:lnTo>
                  <a:pt x="33866" y="414867"/>
                </a:lnTo>
                <a:lnTo>
                  <a:pt x="42333" y="431800"/>
                </a:lnTo>
                <a:lnTo>
                  <a:pt x="50800" y="448733"/>
                </a:lnTo>
                <a:lnTo>
                  <a:pt x="59266" y="465667"/>
                </a:lnTo>
                <a:lnTo>
                  <a:pt x="67733" y="482600"/>
                </a:lnTo>
                <a:lnTo>
                  <a:pt x="76199" y="491067"/>
                </a:lnTo>
                <a:lnTo>
                  <a:pt x="84667" y="499533"/>
                </a:lnTo>
                <a:lnTo>
                  <a:pt x="101600" y="508000"/>
                </a:lnTo>
                <a:lnTo>
                  <a:pt x="110066" y="516467"/>
                </a:lnTo>
                <a:lnTo>
                  <a:pt x="118533" y="524933"/>
                </a:lnTo>
                <a:lnTo>
                  <a:pt x="118533" y="524933"/>
                </a:lnTo>
                <a:lnTo>
                  <a:pt x="127000" y="524933"/>
                </a:lnTo>
                <a:lnTo>
                  <a:pt x="127000" y="524933"/>
                </a:lnTo>
                <a:lnTo>
                  <a:pt x="135466" y="524933"/>
                </a:lnTo>
                <a:lnTo>
                  <a:pt x="135466" y="524933"/>
                </a:lnTo>
                <a:lnTo>
                  <a:pt x="135466" y="524933"/>
                </a:lnTo>
                <a:lnTo>
                  <a:pt x="135466" y="524933"/>
                </a:lnTo>
                <a:lnTo>
                  <a:pt x="135466" y="524933"/>
                </a:lnTo>
                <a:lnTo>
                  <a:pt x="135466" y="524933"/>
                </a:lnTo>
                <a:lnTo>
                  <a:pt x="135466" y="524933"/>
                </a:lnTo>
                <a:lnTo>
                  <a:pt x="135466" y="524933"/>
                </a:lnTo>
                <a:lnTo>
                  <a:pt x="135466" y="524933"/>
                </a:lnTo>
                <a:lnTo>
                  <a:pt x="135466" y="524933"/>
                </a:lnTo>
                <a:lnTo>
                  <a:pt x="135466" y="524933"/>
                </a:lnTo>
                <a:lnTo>
                  <a:pt x="135466" y="524933"/>
                </a:lnTo>
                <a:lnTo>
                  <a:pt x="135466" y="524933"/>
                </a:lnTo>
                <a:lnTo>
                  <a:pt x="135466" y="524933"/>
                </a:lnTo>
                <a:lnTo>
                  <a:pt x="135466" y="533400"/>
                </a:lnTo>
                <a:lnTo>
                  <a:pt x="135466" y="533400"/>
                </a:lnTo>
                <a:lnTo>
                  <a:pt x="135466" y="524933"/>
                </a:lnTo>
                <a:lnTo>
                  <a:pt x="135466" y="524933"/>
                </a:lnTo>
                <a:lnTo>
                  <a:pt x="135466" y="524933"/>
                </a:lnTo>
                <a:lnTo>
                  <a:pt x="135466" y="524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Freeform 218"/>
          <p:cNvSpPr/>
          <p:nvPr/>
        </p:nvSpPr>
        <p:spPr>
          <a:xfrm>
            <a:off x="6587066" y="5960533"/>
            <a:ext cx="194735" cy="237068"/>
          </a:xfrm>
          <a:custGeom>
            <a:avLst/>
            <a:gdLst/>
            <a:ahLst/>
            <a:cxnLst/>
            <a:rect l="0" t="0" r="0" b="0"/>
            <a:pathLst>
              <a:path w="194735" h="237068">
                <a:moveTo>
                  <a:pt x="194734" y="0"/>
                </a:moveTo>
                <a:lnTo>
                  <a:pt x="194734" y="0"/>
                </a:lnTo>
                <a:lnTo>
                  <a:pt x="194734" y="8467"/>
                </a:lnTo>
                <a:lnTo>
                  <a:pt x="194734" y="8467"/>
                </a:lnTo>
                <a:lnTo>
                  <a:pt x="194734" y="8467"/>
                </a:lnTo>
                <a:lnTo>
                  <a:pt x="194734" y="16934"/>
                </a:lnTo>
                <a:lnTo>
                  <a:pt x="186267" y="16934"/>
                </a:lnTo>
                <a:lnTo>
                  <a:pt x="186267" y="25400"/>
                </a:lnTo>
                <a:lnTo>
                  <a:pt x="177801" y="33867"/>
                </a:lnTo>
                <a:lnTo>
                  <a:pt x="169334" y="42334"/>
                </a:lnTo>
                <a:lnTo>
                  <a:pt x="160868" y="59267"/>
                </a:lnTo>
                <a:lnTo>
                  <a:pt x="143934" y="76200"/>
                </a:lnTo>
                <a:lnTo>
                  <a:pt x="127001" y="93134"/>
                </a:lnTo>
                <a:lnTo>
                  <a:pt x="118534" y="110067"/>
                </a:lnTo>
                <a:lnTo>
                  <a:pt x="93134" y="127000"/>
                </a:lnTo>
                <a:lnTo>
                  <a:pt x="76200" y="143934"/>
                </a:lnTo>
                <a:lnTo>
                  <a:pt x="67734" y="160867"/>
                </a:lnTo>
                <a:lnTo>
                  <a:pt x="50801" y="177800"/>
                </a:lnTo>
                <a:lnTo>
                  <a:pt x="33867" y="194734"/>
                </a:lnTo>
                <a:lnTo>
                  <a:pt x="25401" y="211667"/>
                </a:lnTo>
                <a:lnTo>
                  <a:pt x="16934" y="228600"/>
                </a:lnTo>
                <a:lnTo>
                  <a:pt x="8468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Freeform 219"/>
          <p:cNvSpPr/>
          <p:nvPr/>
        </p:nvSpPr>
        <p:spPr>
          <a:xfrm>
            <a:off x="6604000" y="5952067"/>
            <a:ext cx="160868" cy="228601"/>
          </a:xfrm>
          <a:custGeom>
            <a:avLst/>
            <a:gdLst/>
            <a:ahLst/>
            <a:cxnLst/>
            <a:rect l="0" t="0" r="0" b="0"/>
            <a:pathLst>
              <a:path w="160868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25400"/>
                </a:lnTo>
                <a:lnTo>
                  <a:pt x="33867" y="33866"/>
                </a:lnTo>
                <a:lnTo>
                  <a:pt x="42333" y="50800"/>
                </a:lnTo>
                <a:lnTo>
                  <a:pt x="50800" y="67733"/>
                </a:lnTo>
                <a:lnTo>
                  <a:pt x="59266" y="84666"/>
                </a:lnTo>
                <a:lnTo>
                  <a:pt x="67734" y="110066"/>
                </a:lnTo>
                <a:lnTo>
                  <a:pt x="84667" y="127000"/>
                </a:lnTo>
                <a:lnTo>
                  <a:pt x="93133" y="152400"/>
                </a:lnTo>
                <a:lnTo>
                  <a:pt x="101600" y="169333"/>
                </a:lnTo>
                <a:lnTo>
                  <a:pt x="110067" y="186266"/>
                </a:lnTo>
                <a:lnTo>
                  <a:pt x="127000" y="203200"/>
                </a:lnTo>
                <a:lnTo>
                  <a:pt x="135466" y="220133"/>
                </a:lnTo>
                <a:lnTo>
                  <a:pt x="143934" y="220133"/>
                </a:lnTo>
                <a:lnTo>
                  <a:pt x="152400" y="228600"/>
                </a:lnTo>
                <a:lnTo>
                  <a:pt x="152400" y="228600"/>
                </a:lnTo>
                <a:lnTo>
                  <a:pt x="160867" y="220133"/>
                </a:lnTo>
                <a:lnTo>
                  <a:pt x="160867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Freeform 220"/>
          <p:cNvSpPr/>
          <p:nvPr/>
        </p:nvSpPr>
        <p:spPr>
          <a:xfrm>
            <a:off x="6858000" y="5960533"/>
            <a:ext cx="33867" cy="220135"/>
          </a:xfrm>
          <a:custGeom>
            <a:avLst/>
            <a:gdLst/>
            <a:ahLst/>
            <a:cxnLst/>
            <a:rect l="0" t="0" r="0" b="0"/>
            <a:pathLst>
              <a:path w="33867" h="2201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16933" y="33867"/>
                </a:lnTo>
                <a:lnTo>
                  <a:pt x="16933" y="42334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84667"/>
                </a:lnTo>
                <a:lnTo>
                  <a:pt x="25400" y="110067"/>
                </a:lnTo>
                <a:lnTo>
                  <a:pt x="25400" y="127000"/>
                </a:lnTo>
                <a:lnTo>
                  <a:pt x="25400" y="143934"/>
                </a:lnTo>
                <a:lnTo>
                  <a:pt x="25400" y="169334"/>
                </a:lnTo>
                <a:lnTo>
                  <a:pt x="33866" y="186267"/>
                </a:lnTo>
                <a:lnTo>
                  <a:pt x="33866" y="194734"/>
                </a:lnTo>
                <a:lnTo>
                  <a:pt x="33866" y="211667"/>
                </a:lnTo>
                <a:lnTo>
                  <a:pt x="33866" y="220134"/>
                </a:lnTo>
                <a:lnTo>
                  <a:pt x="33866" y="220134"/>
                </a:lnTo>
                <a:lnTo>
                  <a:pt x="33866" y="220134"/>
                </a:lnTo>
                <a:lnTo>
                  <a:pt x="33866" y="220134"/>
                </a:lnTo>
                <a:lnTo>
                  <a:pt x="33866" y="220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Freeform 221"/>
          <p:cNvSpPr/>
          <p:nvPr/>
        </p:nvSpPr>
        <p:spPr>
          <a:xfrm>
            <a:off x="6815666" y="6070600"/>
            <a:ext cx="160869" cy="42334"/>
          </a:xfrm>
          <a:custGeom>
            <a:avLst/>
            <a:gdLst/>
            <a:ahLst/>
            <a:cxnLst/>
            <a:rect l="0" t="0" r="0" b="0"/>
            <a:pathLst>
              <a:path w="160869" h="42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8" y="0"/>
                </a:lnTo>
                <a:lnTo>
                  <a:pt x="16934" y="8467"/>
                </a:lnTo>
                <a:lnTo>
                  <a:pt x="33867" y="8467"/>
                </a:lnTo>
                <a:lnTo>
                  <a:pt x="50801" y="8467"/>
                </a:lnTo>
                <a:lnTo>
                  <a:pt x="67734" y="16933"/>
                </a:lnTo>
                <a:lnTo>
                  <a:pt x="84668" y="25400"/>
                </a:lnTo>
                <a:lnTo>
                  <a:pt x="110067" y="33867"/>
                </a:lnTo>
                <a:lnTo>
                  <a:pt x="127001" y="33867"/>
                </a:lnTo>
                <a:lnTo>
                  <a:pt x="135467" y="42333"/>
                </a:lnTo>
                <a:lnTo>
                  <a:pt x="152400" y="33867"/>
                </a:lnTo>
                <a:lnTo>
                  <a:pt x="152400" y="33867"/>
                </a:lnTo>
                <a:lnTo>
                  <a:pt x="160868" y="25400"/>
                </a:lnTo>
                <a:lnTo>
                  <a:pt x="160868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Freeform 222"/>
          <p:cNvSpPr/>
          <p:nvPr/>
        </p:nvSpPr>
        <p:spPr>
          <a:xfrm>
            <a:off x="6976534" y="5901267"/>
            <a:ext cx="50800" cy="279401"/>
          </a:xfrm>
          <a:custGeom>
            <a:avLst/>
            <a:gdLst/>
            <a:ahLst/>
            <a:cxnLst/>
            <a:rect l="0" t="0" r="0" b="0"/>
            <a:pathLst>
              <a:path w="50800" h="2794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16933" y="33866"/>
                </a:lnTo>
                <a:lnTo>
                  <a:pt x="16933" y="50800"/>
                </a:lnTo>
                <a:lnTo>
                  <a:pt x="25399" y="67733"/>
                </a:lnTo>
                <a:lnTo>
                  <a:pt x="33866" y="84666"/>
                </a:lnTo>
                <a:lnTo>
                  <a:pt x="33866" y="101600"/>
                </a:lnTo>
                <a:lnTo>
                  <a:pt x="33866" y="118533"/>
                </a:lnTo>
                <a:lnTo>
                  <a:pt x="42333" y="143933"/>
                </a:lnTo>
                <a:lnTo>
                  <a:pt x="50799" y="160866"/>
                </a:lnTo>
                <a:lnTo>
                  <a:pt x="50799" y="186266"/>
                </a:lnTo>
                <a:lnTo>
                  <a:pt x="50799" y="203200"/>
                </a:lnTo>
                <a:lnTo>
                  <a:pt x="50799" y="228600"/>
                </a:lnTo>
                <a:lnTo>
                  <a:pt x="50799" y="245533"/>
                </a:lnTo>
                <a:lnTo>
                  <a:pt x="50799" y="262466"/>
                </a:lnTo>
                <a:lnTo>
                  <a:pt x="50799" y="270933"/>
                </a:lnTo>
                <a:lnTo>
                  <a:pt x="50799" y="279400"/>
                </a:lnTo>
                <a:lnTo>
                  <a:pt x="50799" y="279400"/>
                </a:lnTo>
                <a:lnTo>
                  <a:pt x="50799" y="279400"/>
                </a:lnTo>
                <a:lnTo>
                  <a:pt x="50799" y="279400"/>
                </a:lnTo>
                <a:lnTo>
                  <a:pt x="50799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Freeform 223"/>
          <p:cNvSpPr/>
          <p:nvPr/>
        </p:nvSpPr>
        <p:spPr>
          <a:xfrm>
            <a:off x="7010400" y="5757333"/>
            <a:ext cx="194735" cy="499535"/>
          </a:xfrm>
          <a:custGeom>
            <a:avLst/>
            <a:gdLst/>
            <a:ahLst/>
            <a:cxnLst/>
            <a:rect l="0" t="0" r="0" b="0"/>
            <a:pathLst>
              <a:path w="194735" h="4995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25400" y="16934"/>
                </a:lnTo>
                <a:lnTo>
                  <a:pt x="33866" y="25400"/>
                </a:lnTo>
                <a:lnTo>
                  <a:pt x="50800" y="33867"/>
                </a:lnTo>
                <a:lnTo>
                  <a:pt x="67733" y="50800"/>
                </a:lnTo>
                <a:lnTo>
                  <a:pt x="84667" y="67734"/>
                </a:lnTo>
                <a:lnTo>
                  <a:pt x="110066" y="93134"/>
                </a:lnTo>
                <a:lnTo>
                  <a:pt x="127000" y="127000"/>
                </a:lnTo>
                <a:lnTo>
                  <a:pt x="143933" y="160867"/>
                </a:lnTo>
                <a:lnTo>
                  <a:pt x="160867" y="194734"/>
                </a:lnTo>
                <a:lnTo>
                  <a:pt x="177800" y="228600"/>
                </a:lnTo>
                <a:lnTo>
                  <a:pt x="186266" y="262467"/>
                </a:lnTo>
                <a:lnTo>
                  <a:pt x="186266" y="304800"/>
                </a:lnTo>
                <a:lnTo>
                  <a:pt x="194734" y="338667"/>
                </a:lnTo>
                <a:lnTo>
                  <a:pt x="186266" y="364067"/>
                </a:lnTo>
                <a:lnTo>
                  <a:pt x="186266" y="397934"/>
                </a:lnTo>
                <a:lnTo>
                  <a:pt x="177800" y="423334"/>
                </a:lnTo>
                <a:lnTo>
                  <a:pt x="160867" y="448734"/>
                </a:lnTo>
                <a:lnTo>
                  <a:pt x="143933" y="474134"/>
                </a:lnTo>
                <a:lnTo>
                  <a:pt x="127000" y="491067"/>
                </a:lnTo>
                <a:lnTo>
                  <a:pt x="127000" y="491067"/>
                </a:lnTo>
                <a:lnTo>
                  <a:pt x="118534" y="499534"/>
                </a:lnTo>
                <a:lnTo>
                  <a:pt x="118534" y="499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Freeform 224"/>
          <p:cNvSpPr/>
          <p:nvPr/>
        </p:nvSpPr>
        <p:spPr>
          <a:xfrm>
            <a:off x="5765800" y="6316133"/>
            <a:ext cx="1769534" cy="25401"/>
          </a:xfrm>
          <a:custGeom>
            <a:avLst/>
            <a:gdLst/>
            <a:ahLst/>
            <a:cxnLst/>
            <a:rect l="0" t="0" r="0" b="0"/>
            <a:pathLst>
              <a:path w="1769534" h="25401">
                <a:moveTo>
                  <a:pt x="1769533" y="0"/>
                </a:moveTo>
                <a:lnTo>
                  <a:pt x="1769533" y="0"/>
                </a:lnTo>
                <a:lnTo>
                  <a:pt x="1761067" y="0"/>
                </a:lnTo>
                <a:lnTo>
                  <a:pt x="1752600" y="8467"/>
                </a:lnTo>
                <a:lnTo>
                  <a:pt x="1744134" y="8467"/>
                </a:lnTo>
                <a:lnTo>
                  <a:pt x="1735666" y="8467"/>
                </a:lnTo>
                <a:lnTo>
                  <a:pt x="1727200" y="0"/>
                </a:lnTo>
                <a:lnTo>
                  <a:pt x="1710267" y="0"/>
                </a:lnTo>
                <a:lnTo>
                  <a:pt x="1701800" y="0"/>
                </a:lnTo>
                <a:lnTo>
                  <a:pt x="1684867" y="0"/>
                </a:lnTo>
                <a:lnTo>
                  <a:pt x="1667934" y="0"/>
                </a:lnTo>
                <a:lnTo>
                  <a:pt x="1651000" y="8467"/>
                </a:lnTo>
                <a:lnTo>
                  <a:pt x="1625600" y="8467"/>
                </a:lnTo>
                <a:lnTo>
                  <a:pt x="1608667" y="8467"/>
                </a:lnTo>
                <a:lnTo>
                  <a:pt x="1583266" y="8467"/>
                </a:lnTo>
                <a:lnTo>
                  <a:pt x="1557867" y="8467"/>
                </a:lnTo>
                <a:lnTo>
                  <a:pt x="1532467" y="8467"/>
                </a:lnTo>
                <a:lnTo>
                  <a:pt x="1507066" y="16934"/>
                </a:lnTo>
                <a:lnTo>
                  <a:pt x="1481667" y="16934"/>
                </a:lnTo>
                <a:lnTo>
                  <a:pt x="1447800" y="16934"/>
                </a:lnTo>
                <a:lnTo>
                  <a:pt x="1413933" y="16934"/>
                </a:lnTo>
                <a:lnTo>
                  <a:pt x="1380067" y="16934"/>
                </a:lnTo>
                <a:lnTo>
                  <a:pt x="1346200" y="16934"/>
                </a:lnTo>
                <a:lnTo>
                  <a:pt x="1312333" y="25400"/>
                </a:lnTo>
                <a:lnTo>
                  <a:pt x="1278466" y="25400"/>
                </a:lnTo>
                <a:lnTo>
                  <a:pt x="1236133" y="16934"/>
                </a:lnTo>
                <a:lnTo>
                  <a:pt x="1202266" y="16934"/>
                </a:lnTo>
                <a:lnTo>
                  <a:pt x="1168400" y="16934"/>
                </a:lnTo>
                <a:lnTo>
                  <a:pt x="1126066" y="16934"/>
                </a:lnTo>
                <a:lnTo>
                  <a:pt x="1083733" y="16934"/>
                </a:lnTo>
                <a:lnTo>
                  <a:pt x="1041400" y="25400"/>
                </a:lnTo>
                <a:lnTo>
                  <a:pt x="999067" y="25400"/>
                </a:lnTo>
                <a:lnTo>
                  <a:pt x="956733" y="16934"/>
                </a:lnTo>
                <a:lnTo>
                  <a:pt x="905934" y="16934"/>
                </a:lnTo>
                <a:lnTo>
                  <a:pt x="863600" y="16934"/>
                </a:lnTo>
                <a:lnTo>
                  <a:pt x="821266" y="16934"/>
                </a:lnTo>
                <a:lnTo>
                  <a:pt x="770467" y="16934"/>
                </a:lnTo>
                <a:lnTo>
                  <a:pt x="728133" y="16934"/>
                </a:lnTo>
                <a:lnTo>
                  <a:pt x="677333" y="16934"/>
                </a:lnTo>
                <a:lnTo>
                  <a:pt x="635000" y="16934"/>
                </a:lnTo>
                <a:lnTo>
                  <a:pt x="584200" y="16934"/>
                </a:lnTo>
                <a:lnTo>
                  <a:pt x="541867" y="25400"/>
                </a:lnTo>
                <a:lnTo>
                  <a:pt x="499533" y="25400"/>
                </a:lnTo>
                <a:lnTo>
                  <a:pt x="457200" y="16934"/>
                </a:lnTo>
                <a:lnTo>
                  <a:pt x="406400" y="16934"/>
                </a:lnTo>
                <a:lnTo>
                  <a:pt x="364067" y="16934"/>
                </a:lnTo>
                <a:lnTo>
                  <a:pt x="321733" y="16934"/>
                </a:lnTo>
                <a:lnTo>
                  <a:pt x="279400" y="16934"/>
                </a:lnTo>
                <a:lnTo>
                  <a:pt x="237067" y="16934"/>
                </a:lnTo>
                <a:lnTo>
                  <a:pt x="194733" y="8467"/>
                </a:lnTo>
                <a:lnTo>
                  <a:pt x="152400" y="8467"/>
                </a:lnTo>
                <a:lnTo>
                  <a:pt x="118533" y="8467"/>
                </a:lnTo>
                <a:lnTo>
                  <a:pt x="84667" y="8467"/>
                </a:lnTo>
                <a:lnTo>
                  <a:pt x="508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Freeform 225"/>
          <p:cNvSpPr/>
          <p:nvPr/>
        </p:nvSpPr>
        <p:spPr>
          <a:xfrm>
            <a:off x="6129867" y="6417733"/>
            <a:ext cx="211667" cy="338668"/>
          </a:xfrm>
          <a:custGeom>
            <a:avLst/>
            <a:gdLst/>
            <a:ahLst/>
            <a:cxnLst/>
            <a:rect l="0" t="0" r="0" b="0"/>
            <a:pathLst>
              <a:path w="211667" h="338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84666" y="0"/>
                </a:lnTo>
                <a:lnTo>
                  <a:pt x="93133" y="8467"/>
                </a:lnTo>
                <a:lnTo>
                  <a:pt x="110066" y="8467"/>
                </a:lnTo>
                <a:lnTo>
                  <a:pt x="118533" y="16934"/>
                </a:lnTo>
                <a:lnTo>
                  <a:pt x="135466" y="25400"/>
                </a:lnTo>
                <a:lnTo>
                  <a:pt x="143933" y="33867"/>
                </a:lnTo>
                <a:lnTo>
                  <a:pt x="152400" y="50800"/>
                </a:lnTo>
                <a:lnTo>
                  <a:pt x="160866" y="59267"/>
                </a:lnTo>
                <a:lnTo>
                  <a:pt x="169333" y="67734"/>
                </a:lnTo>
                <a:lnTo>
                  <a:pt x="169333" y="76200"/>
                </a:lnTo>
                <a:lnTo>
                  <a:pt x="169333" y="93133"/>
                </a:lnTo>
                <a:lnTo>
                  <a:pt x="169333" y="101601"/>
                </a:lnTo>
                <a:lnTo>
                  <a:pt x="169333" y="110067"/>
                </a:lnTo>
                <a:lnTo>
                  <a:pt x="160866" y="118534"/>
                </a:lnTo>
                <a:lnTo>
                  <a:pt x="152400" y="127000"/>
                </a:lnTo>
                <a:lnTo>
                  <a:pt x="135466" y="135467"/>
                </a:lnTo>
                <a:lnTo>
                  <a:pt x="118533" y="143934"/>
                </a:lnTo>
                <a:lnTo>
                  <a:pt x="101600" y="143934"/>
                </a:lnTo>
                <a:lnTo>
                  <a:pt x="93133" y="152400"/>
                </a:lnTo>
                <a:lnTo>
                  <a:pt x="76200" y="152400"/>
                </a:lnTo>
                <a:lnTo>
                  <a:pt x="59266" y="160867"/>
                </a:lnTo>
                <a:lnTo>
                  <a:pt x="50800" y="160867"/>
                </a:lnTo>
                <a:lnTo>
                  <a:pt x="42333" y="160867"/>
                </a:lnTo>
                <a:lnTo>
                  <a:pt x="42333" y="160867"/>
                </a:lnTo>
                <a:lnTo>
                  <a:pt x="33866" y="169333"/>
                </a:lnTo>
                <a:lnTo>
                  <a:pt x="42333" y="169333"/>
                </a:lnTo>
                <a:lnTo>
                  <a:pt x="42333" y="169333"/>
                </a:lnTo>
                <a:lnTo>
                  <a:pt x="50800" y="169333"/>
                </a:lnTo>
                <a:lnTo>
                  <a:pt x="59266" y="169333"/>
                </a:lnTo>
                <a:lnTo>
                  <a:pt x="67733" y="177801"/>
                </a:lnTo>
                <a:lnTo>
                  <a:pt x="84666" y="177801"/>
                </a:lnTo>
                <a:lnTo>
                  <a:pt x="101600" y="186267"/>
                </a:lnTo>
                <a:lnTo>
                  <a:pt x="110066" y="194734"/>
                </a:lnTo>
                <a:lnTo>
                  <a:pt x="135466" y="203200"/>
                </a:lnTo>
                <a:lnTo>
                  <a:pt x="152400" y="211667"/>
                </a:lnTo>
                <a:lnTo>
                  <a:pt x="160866" y="228600"/>
                </a:lnTo>
                <a:lnTo>
                  <a:pt x="177800" y="237067"/>
                </a:lnTo>
                <a:lnTo>
                  <a:pt x="194733" y="245533"/>
                </a:lnTo>
                <a:lnTo>
                  <a:pt x="203200" y="262467"/>
                </a:lnTo>
                <a:lnTo>
                  <a:pt x="203200" y="270934"/>
                </a:lnTo>
                <a:lnTo>
                  <a:pt x="211666" y="279400"/>
                </a:lnTo>
                <a:lnTo>
                  <a:pt x="211666" y="296334"/>
                </a:lnTo>
                <a:lnTo>
                  <a:pt x="203200" y="296334"/>
                </a:lnTo>
                <a:lnTo>
                  <a:pt x="203200" y="304800"/>
                </a:lnTo>
                <a:lnTo>
                  <a:pt x="194733" y="313267"/>
                </a:lnTo>
                <a:lnTo>
                  <a:pt x="186266" y="321733"/>
                </a:lnTo>
                <a:lnTo>
                  <a:pt x="169333" y="321733"/>
                </a:lnTo>
                <a:lnTo>
                  <a:pt x="160866" y="330201"/>
                </a:lnTo>
                <a:lnTo>
                  <a:pt x="143933" y="330201"/>
                </a:lnTo>
                <a:lnTo>
                  <a:pt x="127000" y="338667"/>
                </a:lnTo>
                <a:lnTo>
                  <a:pt x="110066" y="338667"/>
                </a:lnTo>
                <a:lnTo>
                  <a:pt x="93133" y="338667"/>
                </a:lnTo>
                <a:lnTo>
                  <a:pt x="84666" y="338667"/>
                </a:lnTo>
                <a:lnTo>
                  <a:pt x="67733" y="338667"/>
                </a:lnTo>
                <a:lnTo>
                  <a:pt x="59266" y="338667"/>
                </a:lnTo>
                <a:lnTo>
                  <a:pt x="59266" y="330201"/>
                </a:lnTo>
                <a:lnTo>
                  <a:pt x="59266" y="330201"/>
                </a:lnTo>
                <a:lnTo>
                  <a:pt x="50800" y="321733"/>
                </a:lnTo>
                <a:lnTo>
                  <a:pt x="50800" y="321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Freeform 226"/>
          <p:cNvSpPr/>
          <p:nvPr/>
        </p:nvSpPr>
        <p:spPr>
          <a:xfrm>
            <a:off x="6460067" y="6400800"/>
            <a:ext cx="169334" cy="364068"/>
          </a:xfrm>
          <a:custGeom>
            <a:avLst/>
            <a:gdLst/>
            <a:ahLst/>
            <a:cxnLst/>
            <a:rect l="0" t="0" r="0" b="0"/>
            <a:pathLst>
              <a:path w="169334" h="364068">
                <a:moveTo>
                  <a:pt x="169333" y="0"/>
                </a:moveTo>
                <a:lnTo>
                  <a:pt x="169333" y="0"/>
                </a:lnTo>
                <a:lnTo>
                  <a:pt x="169333" y="0"/>
                </a:lnTo>
                <a:lnTo>
                  <a:pt x="160866" y="0"/>
                </a:lnTo>
                <a:lnTo>
                  <a:pt x="160866" y="0"/>
                </a:lnTo>
                <a:lnTo>
                  <a:pt x="152400" y="8467"/>
                </a:lnTo>
                <a:lnTo>
                  <a:pt x="143933" y="8467"/>
                </a:lnTo>
                <a:lnTo>
                  <a:pt x="143933" y="8467"/>
                </a:lnTo>
                <a:lnTo>
                  <a:pt x="135467" y="8467"/>
                </a:lnTo>
                <a:lnTo>
                  <a:pt x="126999" y="16933"/>
                </a:lnTo>
                <a:lnTo>
                  <a:pt x="110066" y="25400"/>
                </a:lnTo>
                <a:lnTo>
                  <a:pt x="101600" y="33867"/>
                </a:lnTo>
                <a:lnTo>
                  <a:pt x="84666" y="50800"/>
                </a:lnTo>
                <a:lnTo>
                  <a:pt x="76200" y="67733"/>
                </a:lnTo>
                <a:lnTo>
                  <a:pt x="59267" y="84667"/>
                </a:lnTo>
                <a:lnTo>
                  <a:pt x="50799" y="101600"/>
                </a:lnTo>
                <a:lnTo>
                  <a:pt x="33866" y="118534"/>
                </a:lnTo>
                <a:lnTo>
                  <a:pt x="25400" y="135467"/>
                </a:lnTo>
                <a:lnTo>
                  <a:pt x="16933" y="160867"/>
                </a:lnTo>
                <a:lnTo>
                  <a:pt x="8466" y="177800"/>
                </a:lnTo>
                <a:lnTo>
                  <a:pt x="0" y="203200"/>
                </a:lnTo>
                <a:lnTo>
                  <a:pt x="0" y="220133"/>
                </a:lnTo>
                <a:lnTo>
                  <a:pt x="0" y="237067"/>
                </a:lnTo>
                <a:lnTo>
                  <a:pt x="0" y="262466"/>
                </a:lnTo>
                <a:lnTo>
                  <a:pt x="8466" y="279400"/>
                </a:lnTo>
                <a:lnTo>
                  <a:pt x="16933" y="296333"/>
                </a:lnTo>
                <a:lnTo>
                  <a:pt x="25400" y="313267"/>
                </a:lnTo>
                <a:lnTo>
                  <a:pt x="33866" y="321733"/>
                </a:lnTo>
                <a:lnTo>
                  <a:pt x="50799" y="338666"/>
                </a:lnTo>
                <a:lnTo>
                  <a:pt x="59267" y="347134"/>
                </a:lnTo>
                <a:lnTo>
                  <a:pt x="84666" y="355600"/>
                </a:lnTo>
                <a:lnTo>
                  <a:pt x="101600" y="364067"/>
                </a:lnTo>
                <a:lnTo>
                  <a:pt x="118533" y="364067"/>
                </a:lnTo>
                <a:lnTo>
                  <a:pt x="135467" y="364067"/>
                </a:lnTo>
                <a:lnTo>
                  <a:pt x="135467" y="364067"/>
                </a:lnTo>
                <a:lnTo>
                  <a:pt x="152400" y="355600"/>
                </a:lnTo>
                <a:lnTo>
                  <a:pt x="152400" y="355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Freeform 227"/>
          <p:cNvSpPr/>
          <p:nvPr/>
        </p:nvSpPr>
        <p:spPr>
          <a:xfrm>
            <a:off x="6629400" y="6451600"/>
            <a:ext cx="194735" cy="287867"/>
          </a:xfrm>
          <a:custGeom>
            <a:avLst/>
            <a:gdLst/>
            <a:ahLst/>
            <a:cxnLst/>
            <a:rect l="0" t="0" r="0" b="0"/>
            <a:pathLst>
              <a:path w="194735" h="287867">
                <a:moveTo>
                  <a:pt x="194734" y="0"/>
                </a:moveTo>
                <a:lnTo>
                  <a:pt x="194734" y="0"/>
                </a:lnTo>
                <a:lnTo>
                  <a:pt x="186266" y="8467"/>
                </a:lnTo>
                <a:lnTo>
                  <a:pt x="186266" y="16933"/>
                </a:lnTo>
                <a:lnTo>
                  <a:pt x="177800" y="16933"/>
                </a:lnTo>
                <a:lnTo>
                  <a:pt x="177800" y="25400"/>
                </a:lnTo>
                <a:lnTo>
                  <a:pt x="169333" y="33867"/>
                </a:lnTo>
                <a:lnTo>
                  <a:pt x="160867" y="42333"/>
                </a:lnTo>
                <a:lnTo>
                  <a:pt x="152400" y="50800"/>
                </a:lnTo>
                <a:lnTo>
                  <a:pt x="152400" y="67734"/>
                </a:lnTo>
                <a:lnTo>
                  <a:pt x="143933" y="84667"/>
                </a:lnTo>
                <a:lnTo>
                  <a:pt x="135467" y="101600"/>
                </a:lnTo>
                <a:lnTo>
                  <a:pt x="118534" y="118533"/>
                </a:lnTo>
                <a:lnTo>
                  <a:pt x="110066" y="135466"/>
                </a:lnTo>
                <a:lnTo>
                  <a:pt x="93133" y="160867"/>
                </a:lnTo>
                <a:lnTo>
                  <a:pt x="84667" y="186267"/>
                </a:lnTo>
                <a:lnTo>
                  <a:pt x="67733" y="203200"/>
                </a:lnTo>
                <a:lnTo>
                  <a:pt x="50800" y="220134"/>
                </a:lnTo>
                <a:lnTo>
                  <a:pt x="42334" y="245533"/>
                </a:lnTo>
                <a:lnTo>
                  <a:pt x="33866" y="262467"/>
                </a:lnTo>
                <a:lnTo>
                  <a:pt x="25400" y="270933"/>
                </a:lnTo>
                <a:lnTo>
                  <a:pt x="16933" y="279400"/>
                </a:lnTo>
                <a:lnTo>
                  <a:pt x="8467" y="287866"/>
                </a:lnTo>
                <a:lnTo>
                  <a:pt x="8467" y="287866"/>
                </a:lnTo>
                <a:lnTo>
                  <a:pt x="8467" y="287866"/>
                </a:lnTo>
                <a:lnTo>
                  <a:pt x="0" y="287866"/>
                </a:lnTo>
                <a:lnTo>
                  <a:pt x="0" y="287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Freeform 228"/>
          <p:cNvSpPr/>
          <p:nvPr/>
        </p:nvSpPr>
        <p:spPr>
          <a:xfrm>
            <a:off x="6671734" y="6443133"/>
            <a:ext cx="160867" cy="296334"/>
          </a:xfrm>
          <a:custGeom>
            <a:avLst/>
            <a:gdLst/>
            <a:ahLst/>
            <a:cxnLst/>
            <a:rect l="0" t="0" r="0" b="0"/>
            <a:pathLst>
              <a:path w="160867" h="2963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6" y="25400"/>
                </a:lnTo>
                <a:lnTo>
                  <a:pt x="16933" y="42334"/>
                </a:lnTo>
                <a:lnTo>
                  <a:pt x="25399" y="50800"/>
                </a:lnTo>
                <a:lnTo>
                  <a:pt x="33866" y="67733"/>
                </a:lnTo>
                <a:lnTo>
                  <a:pt x="50799" y="84667"/>
                </a:lnTo>
                <a:lnTo>
                  <a:pt x="59266" y="101600"/>
                </a:lnTo>
                <a:lnTo>
                  <a:pt x="67732" y="127000"/>
                </a:lnTo>
                <a:lnTo>
                  <a:pt x="84666" y="143933"/>
                </a:lnTo>
                <a:lnTo>
                  <a:pt x="93133" y="169334"/>
                </a:lnTo>
                <a:lnTo>
                  <a:pt x="110066" y="194734"/>
                </a:lnTo>
                <a:lnTo>
                  <a:pt x="118533" y="220133"/>
                </a:lnTo>
                <a:lnTo>
                  <a:pt x="135466" y="237067"/>
                </a:lnTo>
                <a:lnTo>
                  <a:pt x="143932" y="262467"/>
                </a:lnTo>
                <a:lnTo>
                  <a:pt x="152400" y="279400"/>
                </a:lnTo>
                <a:lnTo>
                  <a:pt x="160866" y="287867"/>
                </a:lnTo>
                <a:lnTo>
                  <a:pt x="160866" y="287867"/>
                </a:lnTo>
                <a:lnTo>
                  <a:pt x="160866" y="296333"/>
                </a:lnTo>
                <a:lnTo>
                  <a:pt x="160866" y="296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Freeform 229"/>
          <p:cNvSpPr/>
          <p:nvPr/>
        </p:nvSpPr>
        <p:spPr>
          <a:xfrm>
            <a:off x="6866467" y="6629400"/>
            <a:ext cx="186268" cy="8468"/>
          </a:xfrm>
          <a:custGeom>
            <a:avLst/>
            <a:gdLst/>
            <a:ahLst/>
            <a:cxnLst/>
            <a:rect l="0" t="0" r="0" b="0"/>
            <a:pathLst>
              <a:path w="186268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399" y="8467"/>
                </a:lnTo>
                <a:lnTo>
                  <a:pt x="42333" y="0"/>
                </a:lnTo>
                <a:lnTo>
                  <a:pt x="67733" y="0"/>
                </a:lnTo>
                <a:lnTo>
                  <a:pt x="84666" y="8467"/>
                </a:lnTo>
                <a:lnTo>
                  <a:pt x="101599" y="8467"/>
                </a:lnTo>
                <a:lnTo>
                  <a:pt x="118533" y="8467"/>
                </a:lnTo>
                <a:lnTo>
                  <a:pt x="135466" y="8467"/>
                </a:lnTo>
                <a:lnTo>
                  <a:pt x="152400" y="8467"/>
                </a:lnTo>
                <a:lnTo>
                  <a:pt x="169333" y="8467"/>
                </a:lnTo>
                <a:lnTo>
                  <a:pt x="169333" y="8467"/>
                </a:lnTo>
                <a:lnTo>
                  <a:pt x="186267" y="8467"/>
                </a:lnTo>
                <a:lnTo>
                  <a:pt x="186267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Freeform 230"/>
          <p:cNvSpPr/>
          <p:nvPr/>
        </p:nvSpPr>
        <p:spPr>
          <a:xfrm>
            <a:off x="6959600" y="6485467"/>
            <a:ext cx="25401" cy="279401"/>
          </a:xfrm>
          <a:custGeom>
            <a:avLst/>
            <a:gdLst/>
            <a:ahLst/>
            <a:cxnLst/>
            <a:rect l="0" t="0" r="0" b="0"/>
            <a:pathLst>
              <a:path w="25401" h="2794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399"/>
                </a:lnTo>
                <a:lnTo>
                  <a:pt x="0" y="25399"/>
                </a:lnTo>
                <a:lnTo>
                  <a:pt x="0" y="33867"/>
                </a:lnTo>
                <a:lnTo>
                  <a:pt x="8466" y="42333"/>
                </a:lnTo>
                <a:lnTo>
                  <a:pt x="8466" y="59266"/>
                </a:lnTo>
                <a:lnTo>
                  <a:pt x="16934" y="76200"/>
                </a:lnTo>
                <a:lnTo>
                  <a:pt x="16934" y="93133"/>
                </a:lnTo>
                <a:lnTo>
                  <a:pt x="16934" y="110067"/>
                </a:lnTo>
                <a:lnTo>
                  <a:pt x="25400" y="127000"/>
                </a:lnTo>
                <a:lnTo>
                  <a:pt x="25400" y="152400"/>
                </a:lnTo>
                <a:lnTo>
                  <a:pt x="25400" y="169333"/>
                </a:lnTo>
                <a:lnTo>
                  <a:pt x="25400" y="194733"/>
                </a:lnTo>
                <a:lnTo>
                  <a:pt x="25400" y="211666"/>
                </a:lnTo>
                <a:lnTo>
                  <a:pt x="25400" y="237066"/>
                </a:lnTo>
                <a:lnTo>
                  <a:pt x="25400" y="253999"/>
                </a:lnTo>
                <a:lnTo>
                  <a:pt x="25400" y="262467"/>
                </a:lnTo>
                <a:lnTo>
                  <a:pt x="25400" y="270933"/>
                </a:lnTo>
                <a:lnTo>
                  <a:pt x="25400" y="270933"/>
                </a:lnTo>
                <a:lnTo>
                  <a:pt x="25400" y="279400"/>
                </a:lnTo>
                <a:lnTo>
                  <a:pt x="25400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Freeform 231"/>
          <p:cNvSpPr/>
          <p:nvPr/>
        </p:nvSpPr>
        <p:spPr>
          <a:xfrm>
            <a:off x="7095067" y="6426200"/>
            <a:ext cx="186268" cy="330201"/>
          </a:xfrm>
          <a:custGeom>
            <a:avLst/>
            <a:gdLst/>
            <a:ahLst/>
            <a:cxnLst/>
            <a:rect l="0" t="0" r="0" b="0"/>
            <a:pathLst>
              <a:path w="186268" h="330201">
                <a:moveTo>
                  <a:pt x="127000" y="59267"/>
                </a:moveTo>
                <a:lnTo>
                  <a:pt x="127000" y="59267"/>
                </a:lnTo>
                <a:lnTo>
                  <a:pt x="118533" y="50800"/>
                </a:lnTo>
                <a:lnTo>
                  <a:pt x="110067" y="42333"/>
                </a:lnTo>
                <a:lnTo>
                  <a:pt x="101599" y="33867"/>
                </a:lnTo>
                <a:lnTo>
                  <a:pt x="93133" y="25400"/>
                </a:lnTo>
                <a:lnTo>
                  <a:pt x="84666" y="16933"/>
                </a:lnTo>
                <a:lnTo>
                  <a:pt x="76200" y="8467"/>
                </a:lnTo>
                <a:lnTo>
                  <a:pt x="67733" y="8467"/>
                </a:lnTo>
                <a:lnTo>
                  <a:pt x="59266" y="0"/>
                </a:lnTo>
                <a:lnTo>
                  <a:pt x="50800" y="0"/>
                </a:lnTo>
                <a:lnTo>
                  <a:pt x="42333" y="0"/>
                </a:lnTo>
                <a:lnTo>
                  <a:pt x="33867" y="8467"/>
                </a:lnTo>
                <a:lnTo>
                  <a:pt x="25399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8466" y="33867"/>
                </a:lnTo>
                <a:lnTo>
                  <a:pt x="8466" y="42333"/>
                </a:lnTo>
                <a:lnTo>
                  <a:pt x="0" y="50800"/>
                </a:lnTo>
                <a:lnTo>
                  <a:pt x="0" y="67733"/>
                </a:lnTo>
                <a:lnTo>
                  <a:pt x="8466" y="76200"/>
                </a:lnTo>
                <a:lnTo>
                  <a:pt x="16933" y="84666"/>
                </a:lnTo>
                <a:lnTo>
                  <a:pt x="16933" y="101600"/>
                </a:lnTo>
                <a:lnTo>
                  <a:pt x="25399" y="110067"/>
                </a:lnTo>
                <a:lnTo>
                  <a:pt x="33867" y="118533"/>
                </a:lnTo>
                <a:lnTo>
                  <a:pt x="42333" y="127000"/>
                </a:lnTo>
                <a:lnTo>
                  <a:pt x="59266" y="135467"/>
                </a:lnTo>
                <a:lnTo>
                  <a:pt x="67733" y="143933"/>
                </a:lnTo>
                <a:lnTo>
                  <a:pt x="76200" y="152400"/>
                </a:lnTo>
                <a:lnTo>
                  <a:pt x="93133" y="160866"/>
                </a:lnTo>
                <a:lnTo>
                  <a:pt x="110067" y="169334"/>
                </a:lnTo>
                <a:lnTo>
                  <a:pt x="118533" y="177800"/>
                </a:lnTo>
                <a:lnTo>
                  <a:pt x="127000" y="194733"/>
                </a:lnTo>
                <a:lnTo>
                  <a:pt x="143933" y="203200"/>
                </a:lnTo>
                <a:lnTo>
                  <a:pt x="152400" y="211667"/>
                </a:lnTo>
                <a:lnTo>
                  <a:pt x="160866" y="228600"/>
                </a:lnTo>
                <a:lnTo>
                  <a:pt x="169333" y="237066"/>
                </a:lnTo>
                <a:lnTo>
                  <a:pt x="177799" y="245534"/>
                </a:lnTo>
                <a:lnTo>
                  <a:pt x="177799" y="262467"/>
                </a:lnTo>
                <a:lnTo>
                  <a:pt x="186267" y="270933"/>
                </a:lnTo>
                <a:lnTo>
                  <a:pt x="186267" y="279400"/>
                </a:lnTo>
                <a:lnTo>
                  <a:pt x="186267" y="287867"/>
                </a:lnTo>
                <a:lnTo>
                  <a:pt x="186267" y="304800"/>
                </a:lnTo>
                <a:lnTo>
                  <a:pt x="177799" y="313266"/>
                </a:lnTo>
                <a:lnTo>
                  <a:pt x="177799" y="321734"/>
                </a:lnTo>
                <a:lnTo>
                  <a:pt x="169333" y="321734"/>
                </a:lnTo>
                <a:lnTo>
                  <a:pt x="160866" y="330200"/>
                </a:lnTo>
                <a:lnTo>
                  <a:pt x="152400" y="330200"/>
                </a:lnTo>
                <a:lnTo>
                  <a:pt x="143933" y="330200"/>
                </a:lnTo>
                <a:lnTo>
                  <a:pt x="135466" y="330200"/>
                </a:lnTo>
                <a:lnTo>
                  <a:pt x="127000" y="330200"/>
                </a:lnTo>
                <a:lnTo>
                  <a:pt x="118533" y="330200"/>
                </a:lnTo>
                <a:lnTo>
                  <a:pt x="110067" y="321734"/>
                </a:lnTo>
                <a:lnTo>
                  <a:pt x="101599" y="313266"/>
                </a:lnTo>
                <a:lnTo>
                  <a:pt x="93133" y="304800"/>
                </a:lnTo>
                <a:lnTo>
                  <a:pt x="84666" y="296333"/>
                </a:lnTo>
                <a:lnTo>
                  <a:pt x="76200" y="287867"/>
                </a:lnTo>
                <a:lnTo>
                  <a:pt x="76200" y="279400"/>
                </a:lnTo>
                <a:lnTo>
                  <a:pt x="76200" y="262467"/>
                </a:lnTo>
                <a:lnTo>
                  <a:pt x="76200" y="254000"/>
                </a:lnTo>
                <a:lnTo>
                  <a:pt x="76200" y="237066"/>
                </a:lnTo>
                <a:lnTo>
                  <a:pt x="76200" y="228600"/>
                </a:lnTo>
                <a:lnTo>
                  <a:pt x="84666" y="220133"/>
                </a:lnTo>
                <a:lnTo>
                  <a:pt x="93133" y="211667"/>
                </a:lnTo>
                <a:lnTo>
                  <a:pt x="93133" y="194733"/>
                </a:lnTo>
                <a:lnTo>
                  <a:pt x="101599" y="186267"/>
                </a:lnTo>
                <a:lnTo>
                  <a:pt x="110067" y="177800"/>
                </a:lnTo>
                <a:lnTo>
                  <a:pt x="110067" y="160866"/>
                </a:lnTo>
                <a:lnTo>
                  <a:pt x="118533" y="152400"/>
                </a:lnTo>
                <a:lnTo>
                  <a:pt x="127000" y="143933"/>
                </a:lnTo>
                <a:lnTo>
                  <a:pt x="127000" y="135467"/>
                </a:lnTo>
                <a:lnTo>
                  <a:pt x="135466" y="127000"/>
                </a:lnTo>
                <a:lnTo>
                  <a:pt x="143933" y="118533"/>
                </a:lnTo>
                <a:lnTo>
                  <a:pt x="143933" y="110067"/>
                </a:lnTo>
                <a:lnTo>
                  <a:pt x="143933" y="101600"/>
                </a:lnTo>
                <a:lnTo>
                  <a:pt x="143933" y="84666"/>
                </a:lnTo>
                <a:lnTo>
                  <a:pt x="135466" y="76200"/>
                </a:lnTo>
                <a:lnTo>
                  <a:pt x="127000" y="67733"/>
                </a:lnTo>
                <a:lnTo>
                  <a:pt x="127000" y="67733"/>
                </a:lnTo>
                <a:lnTo>
                  <a:pt x="118533" y="59267"/>
                </a:lnTo>
                <a:lnTo>
                  <a:pt x="118533" y="50800"/>
                </a:lnTo>
                <a:lnTo>
                  <a:pt x="118533" y="42333"/>
                </a:lnTo>
                <a:lnTo>
                  <a:pt x="118533" y="42333"/>
                </a:lnTo>
                <a:lnTo>
                  <a:pt x="118533" y="42333"/>
                </a:lnTo>
                <a:lnTo>
                  <a:pt x="118533" y="33867"/>
                </a:lnTo>
                <a:lnTo>
                  <a:pt x="118533" y="33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Freeform 232"/>
          <p:cNvSpPr/>
          <p:nvPr/>
        </p:nvSpPr>
        <p:spPr>
          <a:xfrm>
            <a:off x="7315200" y="6409267"/>
            <a:ext cx="135468" cy="431801"/>
          </a:xfrm>
          <a:custGeom>
            <a:avLst/>
            <a:gdLst/>
            <a:ahLst/>
            <a:cxnLst/>
            <a:rect l="0" t="0" r="0" b="0"/>
            <a:pathLst>
              <a:path w="135468" h="4318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7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33866" y="42333"/>
                </a:lnTo>
                <a:lnTo>
                  <a:pt x="42334" y="59266"/>
                </a:lnTo>
                <a:lnTo>
                  <a:pt x="59267" y="67733"/>
                </a:lnTo>
                <a:lnTo>
                  <a:pt x="67733" y="84666"/>
                </a:lnTo>
                <a:lnTo>
                  <a:pt x="84667" y="101599"/>
                </a:lnTo>
                <a:lnTo>
                  <a:pt x="93133" y="127000"/>
                </a:lnTo>
                <a:lnTo>
                  <a:pt x="101600" y="152400"/>
                </a:lnTo>
                <a:lnTo>
                  <a:pt x="110066" y="169333"/>
                </a:lnTo>
                <a:lnTo>
                  <a:pt x="118534" y="194733"/>
                </a:lnTo>
                <a:lnTo>
                  <a:pt x="127000" y="220133"/>
                </a:lnTo>
                <a:lnTo>
                  <a:pt x="135467" y="245533"/>
                </a:lnTo>
                <a:lnTo>
                  <a:pt x="135467" y="262467"/>
                </a:lnTo>
                <a:lnTo>
                  <a:pt x="135467" y="287866"/>
                </a:lnTo>
                <a:lnTo>
                  <a:pt x="135467" y="304800"/>
                </a:lnTo>
                <a:lnTo>
                  <a:pt x="127000" y="330199"/>
                </a:lnTo>
                <a:lnTo>
                  <a:pt x="127000" y="347133"/>
                </a:lnTo>
                <a:lnTo>
                  <a:pt x="118534" y="364066"/>
                </a:lnTo>
                <a:lnTo>
                  <a:pt x="110066" y="372533"/>
                </a:lnTo>
                <a:lnTo>
                  <a:pt x="101600" y="389466"/>
                </a:lnTo>
                <a:lnTo>
                  <a:pt x="93133" y="397933"/>
                </a:lnTo>
                <a:lnTo>
                  <a:pt x="84667" y="406399"/>
                </a:lnTo>
                <a:lnTo>
                  <a:pt x="76200" y="423333"/>
                </a:lnTo>
                <a:lnTo>
                  <a:pt x="67733" y="423333"/>
                </a:lnTo>
                <a:lnTo>
                  <a:pt x="59267" y="431800"/>
                </a:lnTo>
                <a:lnTo>
                  <a:pt x="50800" y="431800"/>
                </a:lnTo>
                <a:lnTo>
                  <a:pt x="42334" y="431800"/>
                </a:lnTo>
                <a:lnTo>
                  <a:pt x="42334" y="431800"/>
                </a:lnTo>
                <a:lnTo>
                  <a:pt x="42334" y="423333"/>
                </a:lnTo>
                <a:lnTo>
                  <a:pt x="42334" y="423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Freeform 233"/>
          <p:cNvSpPr/>
          <p:nvPr/>
        </p:nvSpPr>
        <p:spPr>
          <a:xfrm>
            <a:off x="5774267" y="5461000"/>
            <a:ext cx="59267" cy="1346201"/>
          </a:xfrm>
          <a:custGeom>
            <a:avLst/>
            <a:gdLst/>
            <a:ahLst/>
            <a:cxnLst/>
            <a:rect l="0" t="0" r="0" b="0"/>
            <a:pathLst>
              <a:path w="59267" h="1346201">
                <a:moveTo>
                  <a:pt x="50800" y="0"/>
                </a:move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16933"/>
                </a:lnTo>
                <a:lnTo>
                  <a:pt x="50800" y="16933"/>
                </a:lnTo>
                <a:lnTo>
                  <a:pt x="59266" y="25400"/>
                </a:lnTo>
                <a:lnTo>
                  <a:pt x="59266" y="33867"/>
                </a:lnTo>
                <a:lnTo>
                  <a:pt x="59266" y="50800"/>
                </a:lnTo>
                <a:lnTo>
                  <a:pt x="59266" y="59267"/>
                </a:lnTo>
                <a:lnTo>
                  <a:pt x="59266" y="76200"/>
                </a:lnTo>
                <a:lnTo>
                  <a:pt x="59266" y="93133"/>
                </a:lnTo>
                <a:lnTo>
                  <a:pt x="59266" y="118533"/>
                </a:lnTo>
                <a:lnTo>
                  <a:pt x="59266" y="135467"/>
                </a:lnTo>
                <a:lnTo>
                  <a:pt x="59266" y="160867"/>
                </a:lnTo>
                <a:lnTo>
                  <a:pt x="59266" y="186267"/>
                </a:lnTo>
                <a:lnTo>
                  <a:pt x="59266" y="211667"/>
                </a:lnTo>
                <a:lnTo>
                  <a:pt x="59266" y="245533"/>
                </a:lnTo>
                <a:lnTo>
                  <a:pt x="59266" y="270933"/>
                </a:lnTo>
                <a:lnTo>
                  <a:pt x="59266" y="304800"/>
                </a:lnTo>
                <a:lnTo>
                  <a:pt x="59266" y="330200"/>
                </a:lnTo>
                <a:lnTo>
                  <a:pt x="59266" y="364067"/>
                </a:lnTo>
                <a:lnTo>
                  <a:pt x="59266" y="397933"/>
                </a:lnTo>
                <a:lnTo>
                  <a:pt x="59266" y="431800"/>
                </a:lnTo>
                <a:lnTo>
                  <a:pt x="59266" y="465667"/>
                </a:lnTo>
                <a:lnTo>
                  <a:pt x="59266" y="508000"/>
                </a:lnTo>
                <a:lnTo>
                  <a:pt x="59266" y="541867"/>
                </a:lnTo>
                <a:lnTo>
                  <a:pt x="59266" y="584200"/>
                </a:lnTo>
                <a:lnTo>
                  <a:pt x="59266" y="626533"/>
                </a:lnTo>
                <a:lnTo>
                  <a:pt x="59266" y="668867"/>
                </a:lnTo>
                <a:lnTo>
                  <a:pt x="50800" y="711200"/>
                </a:lnTo>
                <a:lnTo>
                  <a:pt x="50800" y="762000"/>
                </a:lnTo>
                <a:lnTo>
                  <a:pt x="50800" y="804333"/>
                </a:lnTo>
                <a:lnTo>
                  <a:pt x="50800" y="846667"/>
                </a:lnTo>
                <a:lnTo>
                  <a:pt x="42333" y="897467"/>
                </a:lnTo>
                <a:lnTo>
                  <a:pt x="42333" y="939800"/>
                </a:lnTo>
                <a:lnTo>
                  <a:pt x="33866" y="990600"/>
                </a:lnTo>
                <a:lnTo>
                  <a:pt x="33866" y="1032933"/>
                </a:lnTo>
                <a:lnTo>
                  <a:pt x="25400" y="1075267"/>
                </a:lnTo>
                <a:lnTo>
                  <a:pt x="16933" y="1117600"/>
                </a:lnTo>
                <a:lnTo>
                  <a:pt x="16933" y="1159933"/>
                </a:lnTo>
                <a:lnTo>
                  <a:pt x="8466" y="1202266"/>
                </a:lnTo>
                <a:lnTo>
                  <a:pt x="8466" y="1236133"/>
                </a:lnTo>
                <a:lnTo>
                  <a:pt x="0" y="1270000"/>
                </a:lnTo>
                <a:lnTo>
                  <a:pt x="0" y="1295400"/>
                </a:lnTo>
                <a:lnTo>
                  <a:pt x="0" y="1320800"/>
                </a:lnTo>
                <a:lnTo>
                  <a:pt x="8466" y="1337733"/>
                </a:lnTo>
                <a:lnTo>
                  <a:pt x="8466" y="1346200"/>
                </a:lnTo>
                <a:lnTo>
                  <a:pt x="8466" y="1337733"/>
                </a:lnTo>
                <a:lnTo>
                  <a:pt x="8466" y="1337733"/>
                </a:lnTo>
                <a:lnTo>
                  <a:pt x="16933" y="1329267"/>
                </a:lnTo>
                <a:lnTo>
                  <a:pt x="16933" y="1329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Freeform 234"/>
          <p:cNvSpPr/>
          <p:nvPr/>
        </p:nvSpPr>
        <p:spPr>
          <a:xfrm>
            <a:off x="5901267" y="5477933"/>
            <a:ext cx="118534" cy="33868"/>
          </a:xfrm>
          <a:custGeom>
            <a:avLst/>
            <a:gdLst/>
            <a:ahLst/>
            <a:cxnLst/>
            <a:rect l="0" t="0" r="0" b="0"/>
            <a:pathLst>
              <a:path w="118534" h="33868">
                <a:moveTo>
                  <a:pt x="118533" y="33867"/>
                </a:moveTo>
                <a:lnTo>
                  <a:pt x="110066" y="33867"/>
                </a:lnTo>
                <a:lnTo>
                  <a:pt x="101600" y="33867"/>
                </a:lnTo>
                <a:lnTo>
                  <a:pt x="93133" y="25400"/>
                </a:lnTo>
                <a:lnTo>
                  <a:pt x="76200" y="25400"/>
                </a:lnTo>
                <a:lnTo>
                  <a:pt x="67733" y="25400"/>
                </a:lnTo>
                <a:lnTo>
                  <a:pt x="50800" y="16934"/>
                </a:lnTo>
                <a:lnTo>
                  <a:pt x="42333" y="16934"/>
                </a:lnTo>
                <a:lnTo>
                  <a:pt x="2540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Freeform 235"/>
          <p:cNvSpPr/>
          <p:nvPr/>
        </p:nvSpPr>
        <p:spPr>
          <a:xfrm>
            <a:off x="5791200" y="5469467"/>
            <a:ext cx="1947335" cy="1337734"/>
          </a:xfrm>
          <a:custGeom>
            <a:avLst/>
            <a:gdLst/>
            <a:ahLst/>
            <a:cxnLst/>
            <a:rect l="0" t="0" r="0" b="0"/>
            <a:pathLst>
              <a:path w="1947335" h="1337734">
                <a:moveTo>
                  <a:pt x="76200" y="0"/>
                </a:moveTo>
                <a:lnTo>
                  <a:pt x="67733" y="0"/>
                </a:lnTo>
                <a:lnTo>
                  <a:pt x="59267" y="0"/>
                </a:lnTo>
                <a:lnTo>
                  <a:pt x="50800" y="0"/>
                </a:lnTo>
                <a:lnTo>
                  <a:pt x="42333" y="0"/>
                </a:lnTo>
                <a:lnTo>
                  <a:pt x="33867" y="8466"/>
                </a:lnTo>
                <a:lnTo>
                  <a:pt x="25400" y="8466"/>
                </a:lnTo>
                <a:lnTo>
                  <a:pt x="16933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33867" y="16933"/>
                </a:lnTo>
                <a:lnTo>
                  <a:pt x="42333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76200" y="25400"/>
                </a:lnTo>
                <a:lnTo>
                  <a:pt x="93133" y="25400"/>
                </a:lnTo>
                <a:lnTo>
                  <a:pt x="110067" y="25400"/>
                </a:lnTo>
                <a:lnTo>
                  <a:pt x="127000" y="25400"/>
                </a:lnTo>
                <a:lnTo>
                  <a:pt x="152400" y="33866"/>
                </a:lnTo>
                <a:lnTo>
                  <a:pt x="169333" y="33866"/>
                </a:lnTo>
                <a:lnTo>
                  <a:pt x="194733" y="33866"/>
                </a:lnTo>
                <a:lnTo>
                  <a:pt x="211667" y="42333"/>
                </a:lnTo>
                <a:lnTo>
                  <a:pt x="228600" y="42333"/>
                </a:lnTo>
                <a:lnTo>
                  <a:pt x="254000" y="42333"/>
                </a:lnTo>
                <a:lnTo>
                  <a:pt x="270933" y="42333"/>
                </a:lnTo>
                <a:lnTo>
                  <a:pt x="287867" y="50800"/>
                </a:lnTo>
                <a:lnTo>
                  <a:pt x="313267" y="50800"/>
                </a:lnTo>
                <a:lnTo>
                  <a:pt x="330200" y="50800"/>
                </a:lnTo>
                <a:lnTo>
                  <a:pt x="347133" y="50800"/>
                </a:lnTo>
                <a:lnTo>
                  <a:pt x="372533" y="59266"/>
                </a:lnTo>
                <a:lnTo>
                  <a:pt x="389467" y="59266"/>
                </a:lnTo>
                <a:lnTo>
                  <a:pt x="414867" y="59266"/>
                </a:lnTo>
                <a:lnTo>
                  <a:pt x="431800" y="67733"/>
                </a:lnTo>
                <a:lnTo>
                  <a:pt x="457200" y="67733"/>
                </a:lnTo>
                <a:lnTo>
                  <a:pt x="482600" y="67733"/>
                </a:lnTo>
                <a:lnTo>
                  <a:pt x="508000" y="76200"/>
                </a:lnTo>
                <a:lnTo>
                  <a:pt x="533400" y="76200"/>
                </a:lnTo>
                <a:lnTo>
                  <a:pt x="550333" y="76200"/>
                </a:lnTo>
                <a:lnTo>
                  <a:pt x="584200" y="84666"/>
                </a:lnTo>
                <a:lnTo>
                  <a:pt x="601133" y="84666"/>
                </a:lnTo>
                <a:lnTo>
                  <a:pt x="635000" y="93133"/>
                </a:lnTo>
                <a:lnTo>
                  <a:pt x="660400" y="93133"/>
                </a:lnTo>
                <a:lnTo>
                  <a:pt x="685800" y="93133"/>
                </a:lnTo>
                <a:lnTo>
                  <a:pt x="711200" y="101600"/>
                </a:lnTo>
                <a:lnTo>
                  <a:pt x="736600" y="110066"/>
                </a:lnTo>
                <a:lnTo>
                  <a:pt x="762000" y="110066"/>
                </a:lnTo>
                <a:lnTo>
                  <a:pt x="795866" y="110066"/>
                </a:lnTo>
                <a:lnTo>
                  <a:pt x="812800" y="118533"/>
                </a:lnTo>
                <a:lnTo>
                  <a:pt x="838200" y="118533"/>
                </a:lnTo>
                <a:lnTo>
                  <a:pt x="872066" y="127000"/>
                </a:lnTo>
                <a:lnTo>
                  <a:pt x="889000" y="135466"/>
                </a:lnTo>
                <a:lnTo>
                  <a:pt x="922867" y="135466"/>
                </a:lnTo>
                <a:lnTo>
                  <a:pt x="948266" y="143933"/>
                </a:lnTo>
                <a:lnTo>
                  <a:pt x="973667" y="143933"/>
                </a:lnTo>
                <a:lnTo>
                  <a:pt x="990600" y="152400"/>
                </a:lnTo>
                <a:lnTo>
                  <a:pt x="1016000" y="160866"/>
                </a:lnTo>
                <a:lnTo>
                  <a:pt x="1032934" y="160866"/>
                </a:lnTo>
                <a:lnTo>
                  <a:pt x="1066800" y="169333"/>
                </a:lnTo>
                <a:lnTo>
                  <a:pt x="1083733" y="169333"/>
                </a:lnTo>
                <a:lnTo>
                  <a:pt x="1100666" y="177800"/>
                </a:lnTo>
                <a:lnTo>
                  <a:pt x="1126067" y="186266"/>
                </a:lnTo>
                <a:lnTo>
                  <a:pt x="1143000" y="186266"/>
                </a:lnTo>
                <a:lnTo>
                  <a:pt x="1159933" y="186266"/>
                </a:lnTo>
                <a:lnTo>
                  <a:pt x="1176866" y="194733"/>
                </a:lnTo>
                <a:lnTo>
                  <a:pt x="1193800" y="194733"/>
                </a:lnTo>
                <a:lnTo>
                  <a:pt x="1210733" y="203200"/>
                </a:lnTo>
                <a:lnTo>
                  <a:pt x="1219200" y="203200"/>
                </a:lnTo>
                <a:lnTo>
                  <a:pt x="1236133" y="211666"/>
                </a:lnTo>
                <a:lnTo>
                  <a:pt x="1244600" y="211666"/>
                </a:lnTo>
                <a:lnTo>
                  <a:pt x="1261534" y="211666"/>
                </a:lnTo>
                <a:lnTo>
                  <a:pt x="1270000" y="220133"/>
                </a:lnTo>
                <a:lnTo>
                  <a:pt x="1278467" y="220133"/>
                </a:lnTo>
                <a:lnTo>
                  <a:pt x="1286933" y="220133"/>
                </a:lnTo>
                <a:lnTo>
                  <a:pt x="1295400" y="220133"/>
                </a:lnTo>
                <a:lnTo>
                  <a:pt x="1303867" y="228600"/>
                </a:lnTo>
                <a:lnTo>
                  <a:pt x="1303867" y="228600"/>
                </a:lnTo>
                <a:lnTo>
                  <a:pt x="1303867" y="228600"/>
                </a:lnTo>
                <a:lnTo>
                  <a:pt x="1312333" y="228600"/>
                </a:lnTo>
                <a:lnTo>
                  <a:pt x="1312333" y="228600"/>
                </a:lnTo>
                <a:lnTo>
                  <a:pt x="1312333" y="237066"/>
                </a:lnTo>
                <a:lnTo>
                  <a:pt x="1312333" y="237066"/>
                </a:lnTo>
                <a:lnTo>
                  <a:pt x="1312333" y="245533"/>
                </a:lnTo>
                <a:lnTo>
                  <a:pt x="1312333" y="254000"/>
                </a:lnTo>
                <a:lnTo>
                  <a:pt x="1320800" y="262466"/>
                </a:lnTo>
                <a:lnTo>
                  <a:pt x="1320800" y="270933"/>
                </a:lnTo>
                <a:lnTo>
                  <a:pt x="1329266" y="279400"/>
                </a:lnTo>
                <a:lnTo>
                  <a:pt x="1329266" y="287866"/>
                </a:lnTo>
                <a:lnTo>
                  <a:pt x="1337734" y="296333"/>
                </a:lnTo>
                <a:lnTo>
                  <a:pt x="1346200" y="313266"/>
                </a:lnTo>
                <a:lnTo>
                  <a:pt x="1354667" y="321733"/>
                </a:lnTo>
                <a:lnTo>
                  <a:pt x="1363133" y="338666"/>
                </a:lnTo>
                <a:lnTo>
                  <a:pt x="1371600" y="347133"/>
                </a:lnTo>
                <a:lnTo>
                  <a:pt x="1380067" y="364066"/>
                </a:lnTo>
                <a:lnTo>
                  <a:pt x="1397000" y="381000"/>
                </a:lnTo>
                <a:lnTo>
                  <a:pt x="1405466" y="389466"/>
                </a:lnTo>
                <a:lnTo>
                  <a:pt x="1413934" y="406400"/>
                </a:lnTo>
                <a:lnTo>
                  <a:pt x="1422400" y="423333"/>
                </a:lnTo>
                <a:lnTo>
                  <a:pt x="1430867" y="431800"/>
                </a:lnTo>
                <a:lnTo>
                  <a:pt x="1447800" y="448733"/>
                </a:lnTo>
                <a:lnTo>
                  <a:pt x="1464733" y="457200"/>
                </a:lnTo>
                <a:lnTo>
                  <a:pt x="1473200" y="474133"/>
                </a:lnTo>
                <a:lnTo>
                  <a:pt x="1490134" y="491066"/>
                </a:lnTo>
                <a:lnTo>
                  <a:pt x="1507067" y="499533"/>
                </a:lnTo>
                <a:lnTo>
                  <a:pt x="1524000" y="508000"/>
                </a:lnTo>
                <a:lnTo>
                  <a:pt x="1540933" y="524933"/>
                </a:lnTo>
                <a:lnTo>
                  <a:pt x="1557866" y="533400"/>
                </a:lnTo>
                <a:lnTo>
                  <a:pt x="1574800" y="541866"/>
                </a:lnTo>
                <a:lnTo>
                  <a:pt x="1591733" y="550333"/>
                </a:lnTo>
                <a:lnTo>
                  <a:pt x="1608667" y="558800"/>
                </a:lnTo>
                <a:lnTo>
                  <a:pt x="1625600" y="567266"/>
                </a:lnTo>
                <a:lnTo>
                  <a:pt x="1642534" y="575733"/>
                </a:lnTo>
                <a:lnTo>
                  <a:pt x="1659467" y="584200"/>
                </a:lnTo>
                <a:lnTo>
                  <a:pt x="1676400" y="592666"/>
                </a:lnTo>
                <a:lnTo>
                  <a:pt x="1684867" y="601133"/>
                </a:lnTo>
                <a:lnTo>
                  <a:pt x="1701800" y="601133"/>
                </a:lnTo>
                <a:lnTo>
                  <a:pt x="1710266" y="609600"/>
                </a:lnTo>
                <a:lnTo>
                  <a:pt x="1727200" y="618066"/>
                </a:lnTo>
                <a:lnTo>
                  <a:pt x="1744133" y="626533"/>
                </a:lnTo>
                <a:lnTo>
                  <a:pt x="1752600" y="635000"/>
                </a:lnTo>
                <a:lnTo>
                  <a:pt x="1769533" y="643466"/>
                </a:lnTo>
                <a:lnTo>
                  <a:pt x="1778000" y="651933"/>
                </a:lnTo>
                <a:lnTo>
                  <a:pt x="1786466" y="660400"/>
                </a:lnTo>
                <a:lnTo>
                  <a:pt x="1794934" y="668866"/>
                </a:lnTo>
                <a:lnTo>
                  <a:pt x="1803400" y="677333"/>
                </a:lnTo>
                <a:lnTo>
                  <a:pt x="1811867" y="685800"/>
                </a:lnTo>
                <a:lnTo>
                  <a:pt x="1811867" y="702733"/>
                </a:lnTo>
                <a:lnTo>
                  <a:pt x="1820333" y="719666"/>
                </a:lnTo>
                <a:lnTo>
                  <a:pt x="1828800" y="728133"/>
                </a:lnTo>
                <a:lnTo>
                  <a:pt x="1837267" y="745066"/>
                </a:lnTo>
                <a:lnTo>
                  <a:pt x="1837267" y="762000"/>
                </a:lnTo>
                <a:lnTo>
                  <a:pt x="1845733" y="778933"/>
                </a:lnTo>
                <a:lnTo>
                  <a:pt x="1845733" y="804333"/>
                </a:lnTo>
                <a:lnTo>
                  <a:pt x="1854200" y="821266"/>
                </a:lnTo>
                <a:lnTo>
                  <a:pt x="1854200" y="846666"/>
                </a:lnTo>
                <a:lnTo>
                  <a:pt x="1862666" y="863600"/>
                </a:lnTo>
                <a:lnTo>
                  <a:pt x="1862666" y="889000"/>
                </a:lnTo>
                <a:lnTo>
                  <a:pt x="1862666" y="914400"/>
                </a:lnTo>
                <a:lnTo>
                  <a:pt x="1862666" y="939800"/>
                </a:lnTo>
                <a:lnTo>
                  <a:pt x="1862666" y="965200"/>
                </a:lnTo>
                <a:lnTo>
                  <a:pt x="1871134" y="982133"/>
                </a:lnTo>
                <a:lnTo>
                  <a:pt x="1871134" y="1007533"/>
                </a:lnTo>
                <a:lnTo>
                  <a:pt x="1871134" y="1032933"/>
                </a:lnTo>
                <a:lnTo>
                  <a:pt x="1879600" y="1058333"/>
                </a:lnTo>
                <a:lnTo>
                  <a:pt x="1879600" y="1083733"/>
                </a:lnTo>
                <a:lnTo>
                  <a:pt x="1888067" y="1109133"/>
                </a:lnTo>
                <a:lnTo>
                  <a:pt x="1888067" y="1134533"/>
                </a:lnTo>
                <a:lnTo>
                  <a:pt x="1896533" y="1151466"/>
                </a:lnTo>
                <a:lnTo>
                  <a:pt x="1896533" y="1176866"/>
                </a:lnTo>
                <a:lnTo>
                  <a:pt x="1896533" y="1193799"/>
                </a:lnTo>
                <a:lnTo>
                  <a:pt x="1905000" y="1219200"/>
                </a:lnTo>
                <a:lnTo>
                  <a:pt x="1905000" y="1236133"/>
                </a:lnTo>
                <a:lnTo>
                  <a:pt x="1913467" y="1253066"/>
                </a:lnTo>
                <a:lnTo>
                  <a:pt x="1913467" y="1269999"/>
                </a:lnTo>
                <a:lnTo>
                  <a:pt x="1921933" y="1286933"/>
                </a:lnTo>
                <a:lnTo>
                  <a:pt x="1921933" y="1303866"/>
                </a:lnTo>
                <a:lnTo>
                  <a:pt x="1930400" y="1312333"/>
                </a:lnTo>
                <a:lnTo>
                  <a:pt x="1938866" y="1320800"/>
                </a:lnTo>
                <a:lnTo>
                  <a:pt x="1938866" y="1329266"/>
                </a:lnTo>
                <a:lnTo>
                  <a:pt x="1947334" y="1337733"/>
                </a:lnTo>
                <a:lnTo>
                  <a:pt x="1947334" y="1337733"/>
                </a:lnTo>
                <a:lnTo>
                  <a:pt x="1947334" y="1337733"/>
                </a:lnTo>
                <a:lnTo>
                  <a:pt x="1947334" y="1337733"/>
                </a:lnTo>
                <a:lnTo>
                  <a:pt x="1947334" y="1337733"/>
                </a:lnTo>
                <a:lnTo>
                  <a:pt x="1947334" y="1337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Freeform 236"/>
          <p:cNvSpPr/>
          <p:nvPr/>
        </p:nvSpPr>
        <p:spPr>
          <a:xfrm>
            <a:off x="3598333" y="1176867"/>
            <a:ext cx="1769535" cy="5833534"/>
          </a:xfrm>
          <a:custGeom>
            <a:avLst/>
            <a:gdLst/>
            <a:ahLst/>
            <a:cxnLst/>
            <a:rect l="0" t="0" r="0" b="0"/>
            <a:pathLst>
              <a:path w="1769535" h="5833534">
                <a:moveTo>
                  <a:pt x="220134" y="0"/>
                </a:moveTo>
                <a:lnTo>
                  <a:pt x="220134" y="0"/>
                </a:lnTo>
                <a:lnTo>
                  <a:pt x="228600" y="8466"/>
                </a:lnTo>
                <a:lnTo>
                  <a:pt x="228600" y="8466"/>
                </a:lnTo>
                <a:lnTo>
                  <a:pt x="228600" y="8466"/>
                </a:lnTo>
                <a:lnTo>
                  <a:pt x="228600" y="8466"/>
                </a:lnTo>
                <a:lnTo>
                  <a:pt x="228600" y="8466"/>
                </a:lnTo>
                <a:lnTo>
                  <a:pt x="228600" y="8466"/>
                </a:lnTo>
                <a:lnTo>
                  <a:pt x="228600" y="8466"/>
                </a:lnTo>
                <a:lnTo>
                  <a:pt x="228600" y="16933"/>
                </a:lnTo>
                <a:lnTo>
                  <a:pt x="228600" y="16933"/>
                </a:lnTo>
                <a:lnTo>
                  <a:pt x="228600" y="16933"/>
                </a:lnTo>
                <a:lnTo>
                  <a:pt x="228600" y="25400"/>
                </a:lnTo>
                <a:lnTo>
                  <a:pt x="228600" y="33866"/>
                </a:lnTo>
                <a:lnTo>
                  <a:pt x="228600" y="33866"/>
                </a:lnTo>
                <a:lnTo>
                  <a:pt x="228600" y="42333"/>
                </a:lnTo>
                <a:lnTo>
                  <a:pt x="228600" y="50800"/>
                </a:lnTo>
                <a:lnTo>
                  <a:pt x="228600" y="59266"/>
                </a:lnTo>
                <a:lnTo>
                  <a:pt x="228600" y="67733"/>
                </a:lnTo>
                <a:lnTo>
                  <a:pt x="228600" y="67733"/>
                </a:lnTo>
                <a:lnTo>
                  <a:pt x="228600" y="76200"/>
                </a:lnTo>
                <a:lnTo>
                  <a:pt x="228600" y="84666"/>
                </a:lnTo>
                <a:lnTo>
                  <a:pt x="228600" y="93133"/>
                </a:lnTo>
                <a:lnTo>
                  <a:pt x="228600" y="101600"/>
                </a:lnTo>
                <a:lnTo>
                  <a:pt x="228600" y="110066"/>
                </a:lnTo>
                <a:lnTo>
                  <a:pt x="228600" y="118533"/>
                </a:lnTo>
                <a:lnTo>
                  <a:pt x="228600" y="127000"/>
                </a:lnTo>
                <a:lnTo>
                  <a:pt x="237067" y="135466"/>
                </a:lnTo>
                <a:lnTo>
                  <a:pt x="237067" y="143933"/>
                </a:lnTo>
                <a:lnTo>
                  <a:pt x="237067" y="152400"/>
                </a:lnTo>
                <a:lnTo>
                  <a:pt x="237067" y="160866"/>
                </a:lnTo>
                <a:lnTo>
                  <a:pt x="237067" y="177800"/>
                </a:lnTo>
                <a:lnTo>
                  <a:pt x="245534" y="186266"/>
                </a:lnTo>
                <a:lnTo>
                  <a:pt x="245534" y="194733"/>
                </a:lnTo>
                <a:lnTo>
                  <a:pt x="245534" y="211666"/>
                </a:lnTo>
                <a:lnTo>
                  <a:pt x="245534" y="220133"/>
                </a:lnTo>
                <a:lnTo>
                  <a:pt x="254000" y="237066"/>
                </a:lnTo>
                <a:lnTo>
                  <a:pt x="254000" y="245533"/>
                </a:lnTo>
                <a:lnTo>
                  <a:pt x="262467" y="262466"/>
                </a:lnTo>
                <a:lnTo>
                  <a:pt x="262467" y="270933"/>
                </a:lnTo>
                <a:lnTo>
                  <a:pt x="262467" y="279400"/>
                </a:lnTo>
                <a:lnTo>
                  <a:pt x="262467" y="296333"/>
                </a:lnTo>
                <a:lnTo>
                  <a:pt x="270934" y="313266"/>
                </a:lnTo>
                <a:lnTo>
                  <a:pt x="270934" y="330200"/>
                </a:lnTo>
                <a:lnTo>
                  <a:pt x="270934" y="347133"/>
                </a:lnTo>
                <a:lnTo>
                  <a:pt x="270934" y="355600"/>
                </a:lnTo>
                <a:lnTo>
                  <a:pt x="270934" y="372533"/>
                </a:lnTo>
                <a:lnTo>
                  <a:pt x="270934" y="389466"/>
                </a:lnTo>
                <a:lnTo>
                  <a:pt x="279400" y="406400"/>
                </a:lnTo>
                <a:lnTo>
                  <a:pt x="279400" y="423333"/>
                </a:lnTo>
                <a:lnTo>
                  <a:pt x="279400" y="431800"/>
                </a:lnTo>
                <a:lnTo>
                  <a:pt x="279400" y="448733"/>
                </a:lnTo>
                <a:lnTo>
                  <a:pt x="279400" y="465666"/>
                </a:lnTo>
                <a:lnTo>
                  <a:pt x="279400" y="482600"/>
                </a:lnTo>
                <a:lnTo>
                  <a:pt x="279400" y="499533"/>
                </a:lnTo>
                <a:lnTo>
                  <a:pt x="279400" y="516466"/>
                </a:lnTo>
                <a:lnTo>
                  <a:pt x="279400" y="533400"/>
                </a:lnTo>
                <a:lnTo>
                  <a:pt x="279400" y="558800"/>
                </a:lnTo>
                <a:lnTo>
                  <a:pt x="279400" y="575733"/>
                </a:lnTo>
                <a:lnTo>
                  <a:pt x="270934" y="592666"/>
                </a:lnTo>
                <a:lnTo>
                  <a:pt x="270934" y="609600"/>
                </a:lnTo>
                <a:lnTo>
                  <a:pt x="270934" y="626533"/>
                </a:lnTo>
                <a:lnTo>
                  <a:pt x="270934" y="643466"/>
                </a:lnTo>
                <a:lnTo>
                  <a:pt x="262467" y="668866"/>
                </a:lnTo>
                <a:lnTo>
                  <a:pt x="262467" y="685800"/>
                </a:lnTo>
                <a:lnTo>
                  <a:pt x="254000" y="702733"/>
                </a:lnTo>
                <a:lnTo>
                  <a:pt x="254000" y="719666"/>
                </a:lnTo>
                <a:lnTo>
                  <a:pt x="245534" y="745066"/>
                </a:lnTo>
                <a:lnTo>
                  <a:pt x="245534" y="762000"/>
                </a:lnTo>
                <a:lnTo>
                  <a:pt x="237067" y="778933"/>
                </a:lnTo>
                <a:lnTo>
                  <a:pt x="237067" y="804333"/>
                </a:lnTo>
                <a:lnTo>
                  <a:pt x="228600" y="821266"/>
                </a:lnTo>
                <a:lnTo>
                  <a:pt x="228600" y="838200"/>
                </a:lnTo>
                <a:lnTo>
                  <a:pt x="220134" y="863600"/>
                </a:lnTo>
                <a:lnTo>
                  <a:pt x="220134" y="880533"/>
                </a:lnTo>
                <a:lnTo>
                  <a:pt x="211667" y="897466"/>
                </a:lnTo>
                <a:lnTo>
                  <a:pt x="211667" y="914400"/>
                </a:lnTo>
                <a:lnTo>
                  <a:pt x="203200" y="939800"/>
                </a:lnTo>
                <a:lnTo>
                  <a:pt x="194734" y="956733"/>
                </a:lnTo>
                <a:lnTo>
                  <a:pt x="194734" y="973666"/>
                </a:lnTo>
                <a:lnTo>
                  <a:pt x="186267" y="999066"/>
                </a:lnTo>
                <a:lnTo>
                  <a:pt x="186267" y="1016000"/>
                </a:lnTo>
                <a:lnTo>
                  <a:pt x="177800" y="1041400"/>
                </a:lnTo>
                <a:lnTo>
                  <a:pt x="177800" y="1058333"/>
                </a:lnTo>
                <a:lnTo>
                  <a:pt x="169334" y="1083733"/>
                </a:lnTo>
                <a:lnTo>
                  <a:pt x="169334" y="1100666"/>
                </a:lnTo>
                <a:lnTo>
                  <a:pt x="169334" y="1117600"/>
                </a:lnTo>
                <a:lnTo>
                  <a:pt x="160867" y="1143000"/>
                </a:lnTo>
                <a:lnTo>
                  <a:pt x="160867" y="1159933"/>
                </a:lnTo>
                <a:lnTo>
                  <a:pt x="160867" y="1176866"/>
                </a:lnTo>
                <a:lnTo>
                  <a:pt x="160867" y="1202266"/>
                </a:lnTo>
                <a:lnTo>
                  <a:pt x="160867" y="1219200"/>
                </a:lnTo>
                <a:lnTo>
                  <a:pt x="152400" y="1236133"/>
                </a:lnTo>
                <a:lnTo>
                  <a:pt x="152400" y="1261533"/>
                </a:lnTo>
                <a:lnTo>
                  <a:pt x="152400" y="1278466"/>
                </a:lnTo>
                <a:lnTo>
                  <a:pt x="143934" y="1303866"/>
                </a:lnTo>
                <a:lnTo>
                  <a:pt x="143934" y="1320800"/>
                </a:lnTo>
                <a:lnTo>
                  <a:pt x="143934" y="1346200"/>
                </a:lnTo>
                <a:lnTo>
                  <a:pt x="143934" y="1363133"/>
                </a:lnTo>
                <a:lnTo>
                  <a:pt x="135467" y="1388533"/>
                </a:lnTo>
                <a:lnTo>
                  <a:pt x="135467" y="1413933"/>
                </a:lnTo>
                <a:lnTo>
                  <a:pt x="135467" y="1430866"/>
                </a:lnTo>
                <a:lnTo>
                  <a:pt x="135467" y="1456266"/>
                </a:lnTo>
                <a:lnTo>
                  <a:pt x="135467" y="1473200"/>
                </a:lnTo>
                <a:lnTo>
                  <a:pt x="127000" y="1498600"/>
                </a:lnTo>
                <a:lnTo>
                  <a:pt x="127000" y="1524000"/>
                </a:lnTo>
                <a:lnTo>
                  <a:pt x="127000" y="1549400"/>
                </a:lnTo>
                <a:lnTo>
                  <a:pt x="127000" y="1566333"/>
                </a:lnTo>
                <a:lnTo>
                  <a:pt x="127000" y="1591733"/>
                </a:lnTo>
                <a:lnTo>
                  <a:pt x="118534" y="1617133"/>
                </a:lnTo>
                <a:lnTo>
                  <a:pt x="118534" y="1634066"/>
                </a:lnTo>
                <a:lnTo>
                  <a:pt x="110067" y="1659466"/>
                </a:lnTo>
                <a:lnTo>
                  <a:pt x="110067" y="1676400"/>
                </a:lnTo>
                <a:lnTo>
                  <a:pt x="110067" y="1701800"/>
                </a:lnTo>
                <a:lnTo>
                  <a:pt x="101600" y="1727200"/>
                </a:lnTo>
                <a:lnTo>
                  <a:pt x="93134" y="1752600"/>
                </a:lnTo>
                <a:lnTo>
                  <a:pt x="93134" y="1778000"/>
                </a:lnTo>
                <a:lnTo>
                  <a:pt x="93134" y="1803400"/>
                </a:lnTo>
                <a:lnTo>
                  <a:pt x="84667" y="1820333"/>
                </a:lnTo>
                <a:lnTo>
                  <a:pt x="84667" y="1845733"/>
                </a:lnTo>
                <a:lnTo>
                  <a:pt x="84667" y="1871133"/>
                </a:lnTo>
                <a:lnTo>
                  <a:pt x="76200" y="1896533"/>
                </a:lnTo>
                <a:lnTo>
                  <a:pt x="76200" y="1921933"/>
                </a:lnTo>
                <a:lnTo>
                  <a:pt x="76200" y="1947333"/>
                </a:lnTo>
                <a:lnTo>
                  <a:pt x="67734" y="1972733"/>
                </a:lnTo>
                <a:lnTo>
                  <a:pt x="67734" y="1998133"/>
                </a:lnTo>
                <a:lnTo>
                  <a:pt x="59267" y="2023533"/>
                </a:lnTo>
                <a:lnTo>
                  <a:pt x="59267" y="2048933"/>
                </a:lnTo>
                <a:lnTo>
                  <a:pt x="59267" y="2065866"/>
                </a:lnTo>
                <a:lnTo>
                  <a:pt x="50800" y="2091266"/>
                </a:lnTo>
                <a:lnTo>
                  <a:pt x="50800" y="2116666"/>
                </a:lnTo>
                <a:lnTo>
                  <a:pt x="42334" y="2142066"/>
                </a:lnTo>
                <a:lnTo>
                  <a:pt x="42334" y="2167466"/>
                </a:lnTo>
                <a:lnTo>
                  <a:pt x="33867" y="2192866"/>
                </a:lnTo>
                <a:lnTo>
                  <a:pt x="33867" y="2218266"/>
                </a:lnTo>
                <a:lnTo>
                  <a:pt x="25400" y="2252133"/>
                </a:lnTo>
                <a:lnTo>
                  <a:pt x="25400" y="2277533"/>
                </a:lnTo>
                <a:lnTo>
                  <a:pt x="16934" y="2302933"/>
                </a:lnTo>
                <a:lnTo>
                  <a:pt x="16934" y="2328333"/>
                </a:lnTo>
                <a:lnTo>
                  <a:pt x="16934" y="2353733"/>
                </a:lnTo>
                <a:lnTo>
                  <a:pt x="8467" y="2379133"/>
                </a:lnTo>
                <a:lnTo>
                  <a:pt x="8467" y="2404533"/>
                </a:lnTo>
                <a:lnTo>
                  <a:pt x="8467" y="2429933"/>
                </a:lnTo>
                <a:lnTo>
                  <a:pt x="0" y="2455333"/>
                </a:lnTo>
                <a:lnTo>
                  <a:pt x="0" y="2480733"/>
                </a:lnTo>
                <a:lnTo>
                  <a:pt x="0" y="2506133"/>
                </a:lnTo>
                <a:lnTo>
                  <a:pt x="0" y="2523066"/>
                </a:lnTo>
                <a:lnTo>
                  <a:pt x="0" y="2548466"/>
                </a:lnTo>
                <a:lnTo>
                  <a:pt x="0" y="2573866"/>
                </a:lnTo>
                <a:lnTo>
                  <a:pt x="0" y="2599266"/>
                </a:lnTo>
                <a:lnTo>
                  <a:pt x="0" y="2624666"/>
                </a:lnTo>
                <a:lnTo>
                  <a:pt x="0" y="2650066"/>
                </a:lnTo>
                <a:lnTo>
                  <a:pt x="0" y="2667000"/>
                </a:lnTo>
                <a:lnTo>
                  <a:pt x="0" y="2692400"/>
                </a:lnTo>
                <a:lnTo>
                  <a:pt x="0" y="2717800"/>
                </a:lnTo>
                <a:lnTo>
                  <a:pt x="0" y="2743200"/>
                </a:lnTo>
                <a:lnTo>
                  <a:pt x="0" y="2760133"/>
                </a:lnTo>
                <a:lnTo>
                  <a:pt x="0" y="2785533"/>
                </a:lnTo>
                <a:lnTo>
                  <a:pt x="0" y="2802466"/>
                </a:lnTo>
                <a:lnTo>
                  <a:pt x="0" y="2827866"/>
                </a:lnTo>
                <a:lnTo>
                  <a:pt x="0" y="2844800"/>
                </a:lnTo>
                <a:lnTo>
                  <a:pt x="0" y="2870200"/>
                </a:lnTo>
                <a:lnTo>
                  <a:pt x="0" y="2887133"/>
                </a:lnTo>
                <a:lnTo>
                  <a:pt x="0" y="2912533"/>
                </a:lnTo>
                <a:lnTo>
                  <a:pt x="8467" y="2929466"/>
                </a:lnTo>
                <a:lnTo>
                  <a:pt x="8467" y="2946400"/>
                </a:lnTo>
                <a:lnTo>
                  <a:pt x="8467" y="2963333"/>
                </a:lnTo>
                <a:lnTo>
                  <a:pt x="16934" y="2980266"/>
                </a:lnTo>
                <a:lnTo>
                  <a:pt x="16934" y="2997200"/>
                </a:lnTo>
                <a:lnTo>
                  <a:pt x="25400" y="3014133"/>
                </a:lnTo>
                <a:lnTo>
                  <a:pt x="33867" y="3031066"/>
                </a:lnTo>
                <a:lnTo>
                  <a:pt x="33867" y="3048000"/>
                </a:lnTo>
                <a:lnTo>
                  <a:pt x="42334" y="3064933"/>
                </a:lnTo>
                <a:lnTo>
                  <a:pt x="50800" y="3073400"/>
                </a:lnTo>
                <a:lnTo>
                  <a:pt x="59267" y="3090333"/>
                </a:lnTo>
                <a:lnTo>
                  <a:pt x="67734" y="3098800"/>
                </a:lnTo>
                <a:lnTo>
                  <a:pt x="76200" y="3107266"/>
                </a:lnTo>
                <a:lnTo>
                  <a:pt x="93134" y="3124200"/>
                </a:lnTo>
                <a:lnTo>
                  <a:pt x="110067" y="3132666"/>
                </a:lnTo>
                <a:lnTo>
                  <a:pt x="118534" y="3141133"/>
                </a:lnTo>
                <a:lnTo>
                  <a:pt x="135467" y="3141133"/>
                </a:lnTo>
                <a:lnTo>
                  <a:pt x="143934" y="3149600"/>
                </a:lnTo>
                <a:lnTo>
                  <a:pt x="160867" y="3158066"/>
                </a:lnTo>
                <a:lnTo>
                  <a:pt x="169334" y="3158066"/>
                </a:lnTo>
                <a:lnTo>
                  <a:pt x="186267" y="3166533"/>
                </a:lnTo>
                <a:lnTo>
                  <a:pt x="194734" y="3166533"/>
                </a:lnTo>
                <a:lnTo>
                  <a:pt x="211667" y="3175000"/>
                </a:lnTo>
                <a:lnTo>
                  <a:pt x="228600" y="3175000"/>
                </a:lnTo>
                <a:lnTo>
                  <a:pt x="237067" y="3183466"/>
                </a:lnTo>
                <a:lnTo>
                  <a:pt x="254000" y="3183466"/>
                </a:lnTo>
                <a:lnTo>
                  <a:pt x="270934" y="3191933"/>
                </a:lnTo>
                <a:lnTo>
                  <a:pt x="287867" y="3191933"/>
                </a:lnTo>
                <a:lnTo>
                  <a:pt x="304800" y="3191933"/>
                </a:lnTo>
                <a:lnTo>
                  <a:pt x="321734" y="3200400"/>
                </a:lnTo>
                <a:lnTo>
                  <a:pt x="330200" y="3200400"/>
                </a:lnTo>
                <a:lnTo>
                  <a:pt x="347134" y="3200400"/>
                </a:lnTo>
                <a:lnTo>
                  <a:pt x="364067" y="3208866"/>
                </a:lnTo>
                <a:lnTo>
                  <a:pt x="381000" y="3217333"/>
                </a:lnTo>
                <a:lnTo>
                  <a:pt x="397934" y="3217333"/>
                </a:lnTo>
                <a:lnTo>
                  <a:pt x="406400" y="3225800"/>
                </a:lnTo>
                <a:lnTo>
                  <a:pt x="431800" y="3225800"/>
                </a:lnTo>
                <a:lnTo>
                  <a:pt x="440267" y="3234266"/>
                </a:lnTo>
                <a:lnTo>
                  <a:pt x="457200" y="3234266"/>
                </a:lnTo>
                <a:lnTo>
                  <a:pt x="474134" y="3242733"/>
                </a:lnTo>
                <a:lnTo>
                  <a:pt x="491067" y="3251200"/>
                </a:lnTo>
                <a:lnTo>
                  <a:pt x="508000" y="3259666"/>
                </a:lnTo>
                <a:lnTo>
                  <a:pt x="524934" y="3259666"/>
                </a:lnTo>
                <a:lnTo>
                  <a:pt x="541867" y="3268133"/>
                </a:lnTo>
                <a:lnTo>
                  <a:pt x="558800" y="3276600"/>
                </a:lnTo>
                <a:lnTo>
                  <a:pt x="575734" y="3293533"/>
                </a:lnTo>
                <a:lnTo>
                  <a:pt x="592667" y="3302000"/>
                </a:lnTo>
                <a:lnTo>
                  <a:pt x="601134" y="3310466"/>
                </a:lnTo>
                <a:lnTo>
                  <a:pt x="618067" y="3318933"/>
                </a:lnTo>
                <a:lnTo>
                  <a:pt x="635000" y="3327400"/>
                </a:lnTo>
                <a:lnTo>
                  <a:pt x="651934" y="3335866"/>
                </a:lnTo>
                <a:lnTo>
                  <a:pt x="660400" y="3352800"/>
                </a:lnTo>
                <a:lnTo>
                  <a:pt x="668867" y="3361266"/>
                </a:lnTo>
                <a:lnTo>
                  <a:pt x="677334" y="3378200"/>
                </a:lnTo>
                <a:lnTo>
                  <a:pt x="694267" y="3386666"/>
                </a:lnTo>
                <a:lnTo>
                  <a:pt x="702734" y="3403600"/>
                </a:lnTo>
                <a:lnTo>
                  <a:pt x="711200" y="3412066"/>
                </a:lnTo>
                <a:lnTo>
                  <a:pt x="719667" y="3429000"/>
                </a:lnTo>
                <a:lnTo>
                  <a:pt x="728134" y="3445933"/>
                </a:lnTo>
                <a:lnTo>
                  <a:pt x="736600" y="3462866"/>
                </a:lnTo>
                <a:lnTo>
                  <a:pt x="745067" y="3471333"/>
                </a:lnTo>
                <a:lnTo>
                  <a:pt x="745067" y="3488266"/>
                </a:lnTo>
                <a:lnTo>
                  <a:pt x="753534" y="3505200"/>
                </a:lnTo>
                <a:lnTo>
                  <a:pt x="762000" y="3522133"/>
                </a:lnTo>
                <a:lnTo>
                  <a:pt x="762000" y="3539066"/>
                </a:lnTo>
                <a:lnTo>
                  <a:pt x="770467" y="3556000"/>
                </a:lnTo>
                <a:lnTo>
                  <a:pt x="778934" y="3572933"/>
                </a:lnTo>
                <a:lnTo>
                  <a:pt x="778934" y="3589866"/>
                </a:lnTo>
                <a:lnTo>
                  <a:pt x="778934" y="3598333"/>
                </a:lnTo>
                <a:lnTo>
                  <a:pt x="787400" y="3615266"/>
                </a:lnTo>
                <a:lnTo>
                  <a:pt x="787400" y="3640666"/>
                </a:lnTo>
                <a:lnTo>
                  <a:pt x="795867" y="3657600"/>
                </a:lnTo>
                <a:lnTo>
                  <a:pt x="795867" y="3674533"/>
                </a:lnTo>
                <a:lnTo>
                  <a:pt x="804334" y="3691466"/>
                </a:lnTo>
                <a:lnTo>
                  <a:pt x="812800" y="3708400"/>
                </a:lnTo>
                <a:lnTo>
                  <a:pt x="812800" y="3725333"/>
                </a:lnTo>
                <a:lnTo>
                  <a:pt x="821267" y="3750733"/>
                </a:lnTo>
                <a:lnTo>
                  <a:pt x="821267" y="3767666"/>
                </a:lnTo>
                <a:lnTo>
                  <a:pt x="829734" y="3784600"/>
                </a:lnTo>
                <a:lnTo>
                  <a:pt x="829734" y="3810000"/>
                </a:lnTo>
                <a:lnTo>
                  <a:pt x="838200" y="3826933"/>
                </a:lnTo>
                <a:lnTo>
                  <a:pt x="846667" y="3852333"/>
                </a:lnTo>
                <a:lnTo>
                  <a:pt x="846667" y="3869266"/>
                </a:lnTo>
                <a:lnTo>
                  <a:pt x="855134" y="3894666"/>
                </a:lnTo>
                <a:lnTo>
                  <a:pt x="863600" y="3911600"/>
                </a:lnTo>
                <a:lnTo>
                  <a:pt x="872067" y="3937000"/>
                </a:lnTo>
                <a:lnTo>
                  <a:pt x="880534" y="3953933"/>
                </a:lnTo>
                <a:lnTo>
                  <a:pt x="889000" y="3979333"/>
                </a:lnTo>
                <a:lnTo>
                  <a:pt x="897467" y="3996266"/>
                </a:lnTo>
                <a:lnTo>
                  <a:pt x="905934" y="4021666"/>
                </a:lnTo>
                <a:lnTo>
                  <a:pt x="914400" y="4038600"/>
                </a:lnTo>
                <a:lnTo>
                  <a:pt x="922867" y="4064000"/>
                </a:lnTo>
                <a:lnTo>
                  <a:pt x="939800" y="4080933"/>
                </a:lnTo>
                <a:lnTo>
                  <a:pt x="948267" y="4106333"/>
                </a:lnTo>
                <a:lnTo>
                  <a:pt x="956734" y="4123266"/>
                </a:lnTo>
                <a:lnTo>
                  <a:pt x="973667" y="4148666"/>
                </a:lnTo>
                <a:lnTo>
                  <a:pt x="990600" y="4165600"/>
                </a:lnTo>
                <a:lnTo>
                  <a:pt x="999067" y="4182533"/>
                </a:lnTo>
                <a:lnTo>
                  <a:pt x="1016000" y="4199466"/>
                </a:lnTo>
                <a:lnTo>
                  <a:pt x="1032934" y="4224866"/>
                </a:lnTo>
                <a:lnTo>
                  <a:pt x="1041400" y="4241800"/>
                </a:lnTo>
                <a:lnTo>
                  <a:pt x="1058334" y="4258733"/>
                </a:lnTo>
                <a:lnTo>
                  <a:pt x="1075267" y="4275666"/>
                </a:lnTo>
                <a:lnTo>
                  <a:pt x="1092200" y="4292600"/>
                </a:lnTo>
                <a:lnTo>
                  <a:pt x="1109134" y="4309533"/>
                </a:lnTo>
                <a:lnTo>
                  <a:pt x="1117600" y="4326466"/>
                </a:lnTo>
                <a:lnTo>
                  <a:pt x="1143000" y="4343400"/>
                </a:lnTo>
                <a:lnTo>
                  <a:pt x="1159934" y="4360333"/>
                </a:lnTo>
                <a:lnTo>
                  <a:pt x="1176867" y="4377266"/>
                </a:lnTo>
                <a:lnTo>
                  <a:pt x="1193800" y="4394200"/>
                </a:lnTo>
                <a:lnTo>
                  <a:pt x="1210734" y="4419600"/>
                </a:lnTo>
                <a:lnTo>
                  <a:pt x="1236134" y="4436533"/>
                </a:lnTo>
                <a:lnTo>
                  <a:pt x="1253067" y="4461933"/>
                </a:lnTo>
                <a:lnTo>
                  <a:pt x="1270000" y="4478866"/>
                </a:lnTo>
                <a:lnTo>
                  <a:pt x="1295400" y="4504266"/>
                </a:lnTo>
                <a:lnTo>
                  <a:pt x="1312334" y="4521200"/>
                </a:lnTo>
                <a:lnTo>
                  <a:pt x="1329267" y="4546600"/>
                </a:lnTo>
                <a:lnTo>
                  <a:pt x="1354667" y="4563533"/>
                </a:lnTo>
                <a:lnTo>
                  <a:pt x="1371600" y="4588933"/>
                </a:lnTo>
                <a:lnTo>
                  <a:pt x="1388534" y="4614333"/>
                </a:lnTo>
                <a:lnTo>
                  <a:pt x="1397000" y="4639733"/>
                </a:lnTo>
                <a:lnTo>
                  <a:pt x="1422400" y="4665133"/>
                </a:lnTo>
                <a:lnTo>
                  <a:pt x="1439334" y="4690533"/>
                </a:lnTo>
                <a:lnTo>
                  <a:pt x="1447800" y="4715933"/>
                </a:lnTo>
                <a:lnTo>
                  <a:pt x="1473200" y="4732866"/>
                </a:lnTo>
                <a:lnTo>
                  <a:pt x="1481667" y="4766733"/>
                </a:lnTo>
                <a:lnTo>
                  <a:pt x="1498600" y="4792133"/>
                </a:lnTo>
                <a:lnTo>
                  <a:pt x="1507067" y="4817533"/>
                </a:lnTo>
                <a:lnTo>
                  <a:pt x="1524000" y="4842933"/>
                </a:lnTo>
                <a:lnTo>
                  <a:pt x="1540934" y="4868333"/>
                </a:lnTo>
                <a:lnTo>
                  <a:pt x="1557867" y="4893733"/>
                </a:lnTo>
                <a:lnTo>
                  <a:pt x="1566334" y="4919133"/>
                </a:lnTo>
                <a:lnTo>
                  <a:pt x="1583267" y="4944533"/>
                </a:lnTo>
                <a:lnTo>
                  <a:pt x="1591734" y="4969933"/>
                </a:lnTo>
                <a:lnTo>
                  <a:pt x="1600200" y="4995333"/>
                </a:lnTo>
                <a:lnTo>
                  <a:pt x="1617134" y="5020733"/>
                </a:lnTo>
                <a:lnTo>
                  <a:pt x="1625600" y="5046133"/>
                </a:lnTo>
                <a:lnTo>
                  <a:pt x="1642534" y="5071533"/>
                </a:lnTo>
                <a:lnTo>
                  <a:pt x="1651000" y="5096933"/>
                </a:lnTo>
                <a:lnTo>
                  <a:pt x="1651000" y="5122333"/>
                </a:lnTo>
                <a:lnTo>
                  <a:pt x="1659467" y="5139266"/>
                </a:lnTo>
                <a:lnTo>
                  <a:pt x="1667934" y="5164666"/>
                </a:lnTo>
                <a:lnTo>
                  <a:pt x="1676400" y="5190066"/>
                </a:lnTo>
                <a:lnTo>
                  <a:pt x="1684867" y="5215466"/>
                </a:lnTo>
                <a:lnTo>
                  <a:pt x="1693334" y="5240866"/>
                </a:lnTo>
                <a:lnTo>
                  <a:pt x="1701800" y="5266266"/>
                </a:lnTo>
                <a:lnTo>
                  <a:pt x="1710267" y="5291666"/>
                </a:lnTo>
                <a:lnTo>
                  <a:pt x="1710267" y="5325533"/>
                </a:lnTo>
                <a:lnTo>
                  <a:pt x="1718734" y="5350933"/>
                </a:lnTo>
                <a:lnTo>
                  <a:pt x="1718734" y="5376333"/>
                </a:lnTo>
                <a:lnTo>
                  <a:pt x="1727200" y="5393266"/>
                </a:lnTo>
                <a:lnTo>
                  <a:pt x="1727200" y="5418667"/>
                </a:lnTo>
                <a:lnTo>
                  <a:pt x="1735667" y="5444066"/>
                </a:lnTo>
                <a:lnTo>
                  <a:pt x="1735667" y="5469466"/>
                </a:lnTo>
                <a:lnTo>
                  <a:pt x="1744134" y="5494867"/>
                </a:lnTo>
                <a:lnTo>
                  <a:pt x="1744134" y="5520266"/>
                </a:lnTo>
                <a:lnTo>
                  <a:pt x="1752600" y="5545666"/>
                </a:lnTo>
                <a:lnTo>
                  <a:pt x="1752600" y="5571067"/>
                </a:lnTo>
                <a:lnTo>
                  <a:pt x="1752600" y="5596466"/>
                </a:lnTo>
                <a:lnTo>
                  <a:pt x="1752600" y="5613400"/>
                </a:lnTo>
                <a:lnTo>
                  <a:pt x="1752600" y="5638799"/>
                </a:lnTo>
                <a:lnTo>
                  <a:pt x="1752600" y="5655733"/>
                </a:lnTo>
                <a:lnTo>
                  <a:pt x="1752600" y="5681133"/>
                </a:lnTo>
                <a:lnTo>
                  <a:pt x="1752600" y="5706533"/>
                </a:lnTo>
                <a:lnTo>
                  <a:pt x="1752600" y="5723467"/>
                </a:lnTo>
                <a:lnTo>
                  <a:pt x="1752600" y="5740400"/>
                </a:lnTo>
                <a:lnTo>
                  <a:pt x="1761067" y="5757333"/>
                </a:lnTo>
                <a:lnTo>
                  <a:pt x="1761067" y="5774266"/>
                </a:lnTo>
                <a:lnTo>
                  <a:pt x="1761067" y="5791199"/>
                </a:lnTo>
                <a:lnTo>
                  <a:pt x="1761067" y="5808133"/>
                </a:lnTo>
                <a:lnTo>
                  <a:pt x="1769534" y="5816600"/>
                </a:lnTo>
                <a:lnTo>
                  <a:pt x="1769534" y="5825066"/>
                </a:lnTo>
                <a:lnTo>
                  <a:pt x="1769534" y="5825066"/>
                </a:lnTo>
                <a:lnTo>
                  <a:pt x="1769534" y="5833533"/>
                </a:lnTo>
                <a:lnTo>
                  <a:pt x="1769534" y="5833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Freeform 237"/>
          <p:cNvSpPr/>
          <p:nvPr/>
        </p:nvSpPr>
        <p:spPr>
          <a:xfrm>
            <a:off x="4013200" y="1828800"/>
            <a:ext cx="25401" cy="270934"/>
          </a:xfrm>
          <a:custGeom>
            <a:avLst/>
            <a:gdLst/>
            <a:ahLst/>
            <a:cxnLst/>
            <a:rect l="0" t="0" r="0" b="0"/>
            <a:pathLst>
              <a:path w="25401" h="270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33867"/>
                </a:lnTo>
                <a:lnTo>
                  <a:pt x="0" y="42333"/>
                </a:lnTo>
                <a:lnTo>
                  <a:pt x="0" y="59267"/>
                </a:lnTo>
                <a:lnTo>
                  <a:pt x="0" y="76200"/>
                </a:lnTo>
                <a:lnTo>
                  <a:pt x="8467" y="93133"/>
                </a:lnTo>
                <a:lnTo>
                  <a:pt x="8467" y="118533"/>
                </a:lnTo>
                <a:lnTo>
                  <a:pt x="16933" y="135467"/>
                </a:lnTo>
                <a:lnTo>
                  <a:pt x="16933" y="160867"/>
                </a:lnTo>
                <a:lnTo>
                  <a:pt x="16933" y="186267"/>
                </a:lnTo>
                <a:lnTo>
                  <a:pt x="25400" y="203200"/>
                </a:lnTo>
                <a:lnTo>
                  <a:pt x="25400" y="220133"/>
                </a:lnTo>
                <a:lnTo>
                  <a:pt x="25400" y="237067"/>
                </a:lnTo>
                <a:lnTo>
                  <a:pt x="25400" y="245533"/>
                </a:lnTo>
                <a:lnTo>
                  <a:pt x="25400" y="254000"/>
                </a:lnTo>
                <a:lnTo>
                  <a:pt x="25400" y="262467"/>
                </a:lnTo>
                <a:lnTo>
                  <a:pt x="25400" y="270933"/>
                </a:lnTo>
                <a:lnTo>
                  <a:pt x="25400" y="270933"/>
                </a:lnTo>
                <a:lnTo>
                  <a:pt x="25400" y="262467"/>
                </a:lnTo>
                <a:lnTo>
                  <a:pt x="25400" y="262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Freeform 238"/>
          <p:cNvSpPr/>
          <p:nvPr/>
        </p:nvSpPr>
        <p:spPr>
          <a:xfrm>
            <a:off x="4080933" y="1828800"/>
            <a:ext cx="160868" cy="254001"/>
          </a:xfrm>
          <a:custGeom>
            <a:avLst/>
            <a:gdLst/>
            <a:ahLst/>
            <a:cxnLst/>
            <a:rect l="0" t="0" r="0" b="0"/>
            <a:pathLst>
              <a:path w="160868" h="254001">
                <a:moveTo>
                  <a:pt x="0" y="42333"/>
                </a:moveTo>
                <a:lnTo>
                  <a:pt x="8467" y="42333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16934" y="25400"/>
                </a:lnTo>
                <a:lnTo>
                  <a:pt x="25400" y="16933"/>
                </a:lnTo>
                <a:lnTo>
                  <a:pt x="33867" y="16933"/>
                </a:lnTo>
                <a:lnTo>
                  <a:pt x="42334" y="8467"/>
                </a:lnTo>
                <a:lnTo>
                  <a:pt x="50800" y="8467"/>
                </a:lnTo>
                <a:lnTo>
                  <a:pt x="59267" y="0"/>
                </a:lnTo>
                <a:lnTo>
                  <a:pt x="67734" y="0"/>
                </a:lnTo>
                <a:lnTo>
                  <a:pt x="84667" y="0"/>
                </a:lnTo>
                <a:lnTo>
                  <a:pt x="93134" y="8467"/>
                </a:lnTo>
                <a:lnTo>
                  <a:pt x="101600" y="8467"/>
                </a:lnTo>
                <a:lnTo>
                  <a:pt x="110067" y="16933"/>
                </a:lnTo>
                <a:lnTo>
                  <a:pt x="110067" y="25400"/>
                </a:lnTo>
                <a:lnTo>
                  <a:pt x="118534" y="42333"/>
                </a:lnTo>
                <a:lnTo>
                  <a:pt x="118534" y="59267"/>
                </a:lnTo>
                <a:lnTo>
                  <a:pt x="127000" y="67733"/>
                </a:lnTo>
                <a:lnTo>
                  <a:pt x="118534" y="84667"/>
                </a:lnTo>
                <a:lnTo>
                  <a:pt x="118534" y="101600"/>
                </a:lnTo>
                <a:lnTo>
                  <a:pt x="110067" y="110067"/>
                </a:lnTo>
                <a:lnTo>
                  <a:pt x="110067" y="127000"/>
                </a:lnTo>
                <a:lnTo>
                  <a:pt x="93134" y="135467"/>
                </a:lnTo>
                <a:lnTo>
                  <a:pt x="84667" y="152400"/>
                </a:lnTo>
                <a:lnTo>
                  <a:pt x="76200" y="169333"/>
                </a:lnTo>
                <a:lnTo>
                  <a:pt x="67734" y="177800"/>
                </a:lnTo>
                <a:lnTo>
                  <a:pt x="59267" y="194733"/>
                </a:lnTo>
                <a:lnTo>
                  <a:pt x="50800" y="203200"/>
                </a:lnTo>
                <a:lnTo>
                  <a:pt x="42334" y="211667"/>
                </a:lnTo>
                <a:lnTo>
                  <a:pt x="33867" y="220133"/>
                </a:lnTo>
                <a:lnTo>
                  <a:pt x="33867" y="228600"/>
                </a:lnTo>
                <a:lnTo>
                  <a:pt x="33867" y="228600"/>
                </a:lnTo>
                <a:lnTo>
                  <a:pt x="33867" y="237067"/>
                </a:lnTo>
                <a:lnTo>
                  <a:pt x="33867" y="237067"/>
                </a:lnTo>
                <a:lnTo>
                  <a:pt x="33867" y="237067"/>
                </a:lnTo>
                <a:lnTo>
                  <a:pt x="42334" y="245533"/>
                </a:lnTo>
                <a:lnTo>
                  <a:pt x="50800" y="245533"/>
                </a:lnTo>
                <a:lnTo>
                  <a:pt x="59267" y="245533"/>
                </a:lnTo>
                <a:lnTo>
                  <a:pt x="67734" y="245533"/>
                </a:lnTo>
                <a:lnTo>
                  <a:pt x="76200" y="245533"/>
                </a:lnTo>
                <a:lnTo>
                  <a:pt x="84667" y="245533"/>
                </a:lnTo>
                <a:lnTo>
                  <a:pt x="93134" y="245533"/>
                </a:lnTo>
                <a:lnTo>
                  <a:pt x="110067" y="254000"/>
                </a:lnTo>
                <a:lnTo>
                  <a:pt x="118534" y="254000"/>
                </a:lnTo>
                <a:lnTo>
                  <a:pt x="127000" y="254000"/>
                </a:lnTo>
                <a:lnTo>
                  <a:pt x="135467" y="254000"/>
                </a:lnTo>
                <a:lnTo>
                  <a:pt x="143934" y="254000"/>
                </a:lnTo>
                <a:lnTo>
                  <a:pt x="152400" y="245533"/>
                </a:lnTo>
                <a:lnTo>
                  <a:pt x="152400" y="245533"/>
                </a:lnTo>
                <a:lnTo>
                  <a:pt x="160867" y="245533"/>
                </a:lnTo>
                <a:lnTo>
                  <a:pt x="160867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Freeform 239"/>
          <p:cNvSpPr/>
          <p:nvPr/>
        </p:nvSpPr>
        <p:spPr>
          <a:xfrm>
            <a:off x="4301067" y="1811867"/>
            <a:ext cx="118534" cy="254001"/>
          </a:xfrm>
          <a:custGeom>
            <a:avLst/>
            <a:gdLst/>
            <a:ahLst/>
            <a:cxnLst/>
            <a:rect l="0" t="0" r="0" b="0"/>
            <a:pathLst>
              <a:path w="118534" h="254001">
                <a:moveTo>
                  <a:pt x="118533" y="0"/>
                </a:move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8466"/>
                </a:lnTo>
                <a:lnTo>
                  <a:pt x="118533" y="8466"/>
                </a:lnTo>
                <a:lnTo>
                  <a:pt x="118533" y="16933"/>
                </a:lnTo>
                <a:lnTo>
                  <a:pt x="110066" y="33866"/>
                </a:lnTo>
                <a:lnTo>
                  <a:pt x="101600" y="50800"/>
                </a:lnTo>
                <a:lnTo>
                  <a:pt x="93133" y="67733"/>
                </a:lnTo>
                <a:lnTo>
                  <a:pt x="84666" y="84666"/>
                </a:lnTo>
                <a:lnTo>
                  <a:pt x="76200" y="110066"/>
                </a:lnTo>
                <a:lnTo>
                  <a:pt x="59266" y="127000"/>
                </a:lnTo>
                <a:lnTo>
                  <a:pt x="50800" y="152400"/>
                </a:lnTo>
                <a:lnTo>
                  <a:pt x="42333" y="169333"/>
                </a:lnTo>
                <a:lnTo>
                  <a:pt x="25400" y="194733"/>
                </a:lnTo>
                <a:lnTo>
                  <a:pt x="25400" y="211666"/>
                </a:lnTo>
                <a:lnTo>
                  <a:pt x="16933" y="228600"/>
                </a:lnTo>
                <a:lnTo>
                  <a:pt x="8466" y="245533"/>
                </a:lnTo>
                <a:lnTo>
                  <a:pt x="8466" y="245533"/>
                </a:lnTo>
                <a:lnTo>
                  <a:pt x="8466" y="254000"/>
                </a:lnTo>
                <a:lnTo>
                  <a:pt x="8466" y="254000"/>
                </a:lnTo>
                <a:lnTo>
                  <a:pt x="8466" y="245533"/>
                </a:lnTo>
                <a:lnTo>
                  <a:pt x="8466" y="245533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Freeform 240"/>
          <p:cNvSpPr/>
          <p:nvPr/>
        </p:nvSpPr>
        <p:spPr>
          <a:xfrm>
            <a:off x="4275667" y="1888067"/>
            <a:ext cx="160867" cy="186267"/>
          </a:xfrm>
          <a:custGeom>
            <a:avLst/>
            <a:gdLst/>
            <a:ahLst/>
            <a:cxnLst/>
            <a:rect l="0" t="0" r="0" b="0"/>
            <a:pathLst>
              <a:path w="160867" h="1862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16933"/>
                </a:lnTo>
                <a:lnTo>
                  <a:pt x="16933" y="16933"/>
                </a:lnTo>
                <a:lnTo>
                  <a:pt x="25400" y="25400"/>
                </a:lnTo>
                <a:lnTo>
                  <a:pt x="33866" y="33866"/>
                </a:lnTo>
                <a:lnTo>
                  <a:pt x="50800" y="50800"/>
                </a:lnTo>
                <a:lnTo>
                  <a:pt x="59266" y="59266"/>
                </a:lnTo>
                <a:lnTo>
                  <a:pt x="76200" y="76200"/>
                </a:lnTo>
                <a:lnTo>
                  <a:pt x="84666" y="93133"/>
                </a:lnTo>
                <a:lnTo>
                  <a:pt x="93133" y="110066"/>
                </a:lnTo>
                <a:lnTo>
                  <a:pt x="110066" y="127000"/>
                </a:lnTo>
                <a:lnTo>
                  <a:pt x="118533" y="143933"/>
                </a:lnTo>
                <a:lnTo>
                  <a:pt x="118533" y="160866"/>
                </a:lnTo>
                <a:lnTo>
                  <a:pt x="135466" y="169333"/>
                </a:lnTo>
                <a:lnTo>
                  <a:pt x="135466" y="177800"/>
                </a:lnTo>
                <a:lnTo>
                  <a:pt x="143933" y="186266"/>
                </a:lnTo>
                <a:lnTo>
                  <a:pt x="152400" y="186266"/>
                </a:lnTo>
                <a:lnTo>
                  <a:pt x="152400" y="186266"/>
                </a:lnTo>
                <a:lnTo>
                  <a:pt x="152400" y="186266"/>
                </a:lnTo>
                <a:lnTo>
                  <a:pt x="160866" y="177800"/>
                </a:lnTo>
                <a:lnTo>
                  <a:pt x="160866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Freeform 241"/>
          <p:cNvSpPr/>
          <p:nvPr/>
        </p:nvSpPr>
        <p:spPr>
          <a:xfrm>
            <a:off x="4487333" y="1727200"/>
            <a:ext cx="101601" cy="389468"/>
          </a:xfrm>
          <a:custGeom>
            <a:avLst/>
            <a:gdLst/>
            <a:ahLst/>
            <a:cxnLst/>
            <a:rect l="0" t="0" r="0" b="0"/>
            <a:pathLst>
              <a:path w="101601" h="389468">
                <a:moveTo>
                  <a:pt x="101600" y="0"/>
                </a:moveTo>
                <a:lnTo>
                  <a:pt x="101600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93134" y="8467"/>
                </a:lnTo>
                <a:lnTo>
                  <a:pt x="93134" y="16933"/>
                </a:lnTo>
                <a:lnTo>
                  <a:pt x="84667" y="25400"/>
                </a:lnTo>
                <a:lnTo>
                  <a:pt x="76200" y="42333"/>
                </a:lnTo>
                <a:lnTo>
                  <a:pt x="67734" y="50800"/>
                </a:lnTo>
                <a:lnTo>
                  <a:pt x="59267" y="67733"/>
                </a:lnTo>
                <a:lnTo>
                  <a:pt x="50800" y="84667"/>
                </a:lnTo>
                <a:lnTo>
                  <a:pt x="42334" y="110067"/>
                </a:lnTo>
                <a:lnTo>
                  <a:pt x="33867" y="127000"/>
                </a:lnTo>
                <a:lnTo>
                  <a:pt x="16934" y="152400"/>
                </a:lnTo>
                <a:lnTo>
                  <a:pt x="8467" y="169333"/>
                </a:lnTo>
                <a:lnTo>
                  <a:pt x="8467" y="194733"/>
                </a:lnTo>
                <a:lnTo>
                  <a:pt x="0" y="220133"/>
                </a:lnTo>
                <a:lnTo>
                  <a:pt x="0" y="245533"/>
                </a:lnTo>
                <a:lnTo>
                  <a:pt x="0" y="270933"/>
                </a:lnTo>
                <a:lnTo>
                  <a:pt x="0" y="287867"/>
                </a:lnTo>
                <a:lnTo>
                  <a:pt x="8467" y="304800"/>
                </a:lnTo>
                <a:lnTo>
                  <a:pt x="16934" y="321733"/>
                </a:lnTo>
                <a:lnTo>
                  <a:pt x="25400" y="338667"/>
                </a:lnTo>
                <a:lnTo>
                  <a:pt x="33867" y="347133"/>
                </a:lnTo>
                <a:lnTo>
                  <a:pt x="33867" y="364067"/>
                </a:lnTo>
                <a:lnTo>
                  <a:pt x="42334" y="364067"/>
                </a:lnTo>
                <a:lnTo>
                  <a:pt x="50800" y="372533"/>
                </a:lnTo>
                <a:lnTo>
                  <a:pt x="50800" y="381000"/>
                </a:lnTo>
                <a:lnTo>
                  <a:pt x="59267" y="381000"/>
                </a:lnTo>
                <a:lnTo>
                  <a:pt x="59267" y="389467"/>
                </a:lnTo>
                <a:lnTo>
                  <a:pt x="67734" y="389467"/>
                </a:lnTo>
                <a:lnTo>
                  <a:pt x="67734" y="389467"/>
                </a:lnTo>
                <a:lnTo>
                  <a:pt x="67734" y="389467"/>
                </a:lnTo>
                <a:lnTo>
                  <a:pt x="67734" y="389467"/>
                </a:lnTo>
                <a:lnTo>
                  <a:pt x="76200" y="389467"/>
                </a:lnTo>
                <a:lnTo>
                  <a:pt x="76200" y="389467"/>
                </a:lnTo>
                <a:lnTo>
                  <a:pt x="76200" y="389467"/>
                </a:lnTo>
                <a:lnTo>
                  <a:pt x="76200" y="389467"/>
                </a:lnTo>
                <a:lnTo>
                  <a:pt x="76200" y="389467"/>
                </a:lnTo>
                <a:lnTo>
                  <a:pt x="76200" y="389467"/>
                </a:lnTo>
                <a:lnTo>
                  <a:pt x="67734" y="381000"/>
                </a:lnTo>
                <a:lnTo>
                  <a:pt x="67734" y="381000"/>
                </a:lnTo>
                <a:lnTo>
                  <a:pt x="67734" y="381000"/>
                </a:lnTo>
                <a:lnTo>
                  <a:pt x="67734" y="381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Freeform 242"/>
          <p:cNvSpPr/>
          <p:nvPr/>
        </p:nvSpPr>
        <p:spPr>
          <a:xfrm>
            <a:off x="4563533" y="1837267"/>
            <a:ext cx="118535" cy="203201"/>
          </a:xfrm>
          <a:custGeom>
            <a:avLst/>
            <a:gdLst/>
            <a:ahLst/>
            <a:cxnLst/>
            <a:rect l="0" t="0" r="0" b="0"/>
            <a:pathLst>
              <a:path w="118535" h="203201">
                <a:moveTo>
                  <a:pt x="118534" y="0"/>
                </a:move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8466"/>
                </a:lnTo>
                <a:lnTo>
                  <a:pt x="110067" y="16933"/>
                </a:lnTo>
                <a:lnTo>
                  <a:pt x="101600" y="25400"/>
                </a:lnTo>
                <a:lnTo>
                  <a:pt x="93134" y="42333"/>
                </a:lnTo>
                <a:lnTo>
                  <a:pt x="76200" y="59266"/>
                </a:lnTo>
                <a:lnTo>
                  <a:pt x="76200" y="84666"/>
                </a:lnTo>
                <a:lnTo>
                  <a:pt x="59267" y="110066"/>
                </a:lnTo>
                <a:lnTo>
                  <a:pt x="50800" y="127000"/>
                </a:lnTo>
                <a:lnTo>
                  <a:pt x="42334" y="152400"/>
                </a:lnTo>
                <a:lnTo>
                  <a:pt x="33867" y="169333"/>
                </a:lnTo>
                <a:lnTo>
                  <a:pt x="25400" y="186266"/>
                </a:lnTo>
                <a:lnTo>
                  <a:pt x="16934" y="194733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03200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Freeform 243"/>
          <p:cNvSpPr/>
          <p:nvPr/>
        </p:nvSpPr>
        <p:spPr>
          <a:xfrm>
            <a:off x="4555067" y="1862667"/>
            <a:ext cx="143934" cy="152401"/>
          </a:xfrm>
          <a:custGeom>
            <a:avLst/>
            <a:gdLst/>
            <a:ahLst/>
            <a:cxnLst/>
            <a:rect l="0" t="0" r="0" b="0"/>
            <a:pathLst>
              <a:path w="143934" h="1524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16933" y="25400"/>
                </a:lnTo>
                <a:lnTo>
                  <a:pt x="25400" y="33866"/>
                </a:lnTo>
                <a:lnTo>
                  <a:pt x="33866" y="42333"/>
                </a:lnTo>
                <a:lnTo>
                  <a:pt x="50800" y="59266"/>
                </a:lnTo>
                <a:lnTo>
                  <a:pt x="67733" y="76200"/>
                </a:lnTo>
                <a:lnTo>
                  <a:pt x="84666" y="93133"/>
                </a:lnTo>
                <a:lnTo>
                  <a:pt x="93133" y="110066"/>
                </a:lnTo>
                <a:lnTo>
                  <a:pt x="101600" y="118533"/>
                </a:lnTo>
                <a:lnTo>
                  <a:pt x="110066" y="135466"/>
                </a:lnTo>
                <a:lnTo>
                  <a:pt x="118533" y="143933"/>
                </a:lnTo>
                <a:lnTo>
                  <a:pt x="127000" y="152400"/>
                </a:lnTo>
                <a:lnTo>
                  <a:pt x="135466" y="152400"/>
                </a:lnTo>
                <a:lnTo>
                  <a:pt x="135466" y="152400"/>
                </a:lnTo>
                <a:lnTo>
                  <a:pt x="135466" y="152400"/>
                </a:lnTo>
                <a:lnTo>
                  <a:pt x="143933" y="143933"/>
                </a:lnTo>
                <a:lnTo>
                  <a:pt x="143933" y="143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Freeform 244"/>
          <p:cNvSpPr/>
          <p:nvPr/>
        </p:nvSpPr>
        <p:spPr>
          <a:xfrm>
            <a:off x="4749800" y="1752600"/>
            <a:ext cx="143934" cy="143934"/>
          </a:xfrm>
          <a:custGeom>
            <a:avLst/>
            <a:gdLst/>
            <a:ahLst/>
            <a:cxnLst/>
            <a:rect l="0" t="0" r="0" b="0"/>
            <a:pathLst>
              <a:path w="143934" h="143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67733" y="0"/>
                </a:lnTo>
                <a:lnTo>
                  <a:pt x="67733" y="0"/>
                </a:lnTo>
                <a:lnTo>
                  <a:pt x="76200" y="8467"/>
                </a:lnTo>
                <a:lnTo>
                  <a:pt x="76200" y="25400"/>
                </a:lnTo>
                <a:lnTo>
                  <a:pt x="67733" y="33867"/>
                </a:lnTo>
                <a:lnTo>
                  <a:pt x="67733" y="42333"/>
                </a:lnTo>
                <a:lnTo>
                  <a:pt x="59267" y="59267"/>
                </a:lnTo>
                <a:lnTo>
                  <a:pt x="50800" y="76200"/>
                </a:lnTo>
                <a:lnTo>
                  <a:pt x="42333" y="93133"/>
                </a:lnTo>
                <a:lnTo>
                  <a:pt x="33867" y="101600"/>
                </a:lnTo>
                <a:lnTo>
                  <a:pt x="25400" y="110067"/>
                </a:lnTo>
                <a:lnTo>
                  <a:pt x="25400" y="118533"/>
                </a:lnTo>
                <a:lnTo>
                  <a:pt x="25400" y="118533"/>
                </a:lnTo>
                <a:lnTo>
                  <a:pt x="33867" y="127000"/>
                </a:lnTo>
                <a:lnTo>
                  <a:pt x="33867" y="135467"/>
                </a:lnTo>
                <a:lnTo>
                  <a:pt x="42333" y="135467"/>
                </a:lnTo>
                <a:lnTo>
                  <a:pt x="59267" y="135467"/>
                </a:lnTo>
                <a:lnTo>
                  <a:pt x="67733" y="135467"/>
                </a:lnTo>
                <a:lnTo>
                  <a:pt x="76200" y="135467"/>
                </a:lnTo>
                <a:lnTo>
                  <a:pt x="93133" y="135467"/>
                </a:lnTo>
                <a:lnTo>
                  <a:pt x="110067" y="127000"/>
                </a:lnTo>
                <a:lnTo>
                  <a:pt x="118533" y="127000"/>
                </a:lnTo>
                <a:lnTo>
                  <a:pt x="127000" y="127000"/>
                </a:lnTo>
                <a:lnTo>
                  <a:pt x="135467" y="127000"/>
                </a:lnTo>
                <a:lnTo>
                  <a:pt x="143933" y="135467"/>
                </a:lnTo>
                <a:lnTo>
                  <a:pt x="143933" y="135467"/>
                </a:lnTo>
                <a:lnTo>
                  <a:pt x="143933" y="135467"/>
                </a:lnTo>
                <a:lnTo>
                  <a:pt x="143933" y="143933"/>
                </a:lnTo>
                <a:lnTo>
                  <a:pt x="143933" y="143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Freeform 245"/>
          <p:cNvSpPr/>
          <p:nvPr/>
        </p:nvSpPr>
        <p:spPr>
          <a:xfrm>
            <a:off x="4800600" y="1964267"/>
            <a:ext cx="143934" cy="16934"/>
          </a:xfrm>
          <a:custGeom>
            <a:avLst/>
            <a:gdLst/>
            <a:ahLst/>
            <a:cxnLst/>
            <a:rect l="0" t="0" r="0" b="0"/>
            <a:pathLst>
              <a:path w="143934" h="16934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33867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76200" y="16933"/>
                </a:lnTo>
                <a:lnTo>
                  <a:pt x="101600" y="16933"/>
                </a:lnTo>
                <a:lnTo>
                  <a:pt x="110067" y="8466"/>
                </a:lnTo>
                <a:lnTo>
                  <a:pt x="127000" y="8466"/>
                </a:lnTo>
                <a:lnTo>
                  <a:pt x="135467" y="0"/>
                </a:lnTo>
                <a:lnTo>
                  <a:pt x="135467" y="0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Freeform 246"/>
          <p:cNvSpPr/>
          <p:nvPr/>
        </p:nvSpPr>
        <p:spPr>
          <a:xfrm>
            <a:off x="4995333" y="1803400"/>
            <a:ext cx="110068" cy="220134"/>
          </a:xfrm>
          <a:custGeom>
            <a:avLst/>
            <a:gdLst/>
            <a:ahLst/>
            <a:cxnLst/>
            <a:rect l="0" t="0" r="0" b="0"/>
            <a:pathLst>
              <a:path w="110068" h="220134">
                <a:moveTo>
                  <a:pt x="16934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33867"/>
                </a:lnTo>
                <a:lnTo>
                  <a:pt x="25400" y="50800"/>
                </a:lnTo>
                <a:lnTo>
                  <a:pt x="16934" y="67733"/>
                </a:lnTo>
                <a:lnTo>
                  <a:pt x="16934" y="93133"/>
                </a:lnTo>
                <a:lnTo>
                  <a:pt x="16934" y="110067"/>
                </a:lnTo>
                <a:lnTo>
                  <a:pt x="8467" y="127000"/>
                </a:lnTo>
                <a:lnTo>
                  <a:pt x="0" y="143933"/>
                </a:lnTo>
                <a:lnTo>
                  <a:pt x="0" y="160867"/>
                </a:lnTo>
                <a:lnTo>
                  <a:pt x="0" y="177800"/>
                </a:lnTo>
                <a:lnTo>
                  <a:pt x="0" y="186267"/>
                </a:lnTo>
                <a:lnTo>
                  <a:pt x="0" y="194733"/>
                </a:lnTo>
                <a:lnTo>
                  <a:pt x="8467" y="203200"/>
                </a:lnTo>
                <a:lnTo>
                  <a:pt x="16934" y="211667"/>
                </a:lnTo>
                <a:lnTo>
                  <a:pt x="25400" y="211667"/>
                </a:lnTo>
                <a:lnTo>
                  <a:pt x="33867" y="211667"/>
                </a:lnTo>
                <a:lnTo>
                  <a:pt x="50800" y="211667"/>
                </a:lnTo>
                <a:lnTo>
                  <a:pt x="59267" y="203200"/>
                </a:lnTo>
                <a:lnTo>
                  <a:pt x="76200" y="203200"/>
                </a:lnTo>
                <a:lnTo>
                  <a:pt x="84667" y="194733"/>
                </a:lnTo>
                <a:lnTo>
                  <a:pt x="93134" y="186267"/>
                </a:lnTo>
                <a:lnTo>
                  <a:pt x="101600" y="169333"/>
                </a:lnTo>
                <a:lnTo>
                  <a:pt x="101600" y="160867"/>
                </a:lnTo>
                <a:lnTo>
                  <a:pt x="110067" y="152400"/>
                </a:lnTo>
                <a:lnTo>
                  <a:pt x="110067" y="135467"/>
                </a:lnTo>
                <a:lnTo>
                  <a:pt x="110067" y="127000"/>
                </a:lnTo>
                <a:lnTo>
                  <a:pt x="101600" y="118533"/>
                </a:lnTo>
                <a:lnTo>
                  <a:pt x="101600" y="118533"/>
                </a:lnTo>
                <a:lnTo>
                  <a:pt x="93134" y="118533"/>
                </a:lnTo>
                <a:lnTo>
                  <a:pt x="84667" y="118533"/>
                </a:lnTo>
                <a:lnTo>
                  <a:pt x="76200" y="118533"/>
                </a:lnTo>
                <a:lnTo>
                  <a:pt x="67734" y="118533"/>
                </a:lnTo>
                <a:lnTo>
                  <a:pt x="59267" y="127000"/>
                </a:lnTo>
                <a:lnTo>
                  <a:pt x="50800" y="143933"/>
                </a:lnTo>
                <a:lnTo>
                  <a:pt x="50800" y="152400"/>
                </a:lnTo>
                <a:lnTo>
                  <a:pt x="42334" y="160867"/>
                </a:lnTo>
                <a:lnTo>
                  <a:pt x="42334" y="177800"/>
                </a:lnTo>
                <a:lnTo>
                  <a:pt x="42334" y="194733"/>
                </a:lnTo>
                <a:lnTo>
                  <a:pt x="42334" y="203200"/>
                </a:lnTo>
                <a:lnTo>
                  <a:pt x="50800" y="211667"/>
                </a:lnTo>
                <a:lnTo>
                  <a:pt x="50800" y="220133"/>
                </a:lnTo>
                <a:lnTo>
                  <a:pt x="59267" y="220133"/>
                </a:lnTo>
                <a:lnTo>
                  <a:pt x="67734" y="220133"/>
                </a:lnTo>
                <a:lnTo>
                  <a:pt x="67734" y="211667"/>
                </a:lnTo>
                <a:lnTo>
                  <a:pt x="67734" y="211667"/>
                </a:lnTo>
                <a:lnTo>
                  <a:pt x="76200" y="203200"/>
                </a:lnTo>
                <a:lnTo>
                  <a:pt x="76200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Freeform 247"/>
          <p:cNvSpPr/>
          <p:nvPr/>
        </p:nvSpPr>
        <p:spPr>
          <a:xfrm>
            <a:off x="5122333" y="1828800"/>
            <a:ext cx="84668" cy="101601"/>
          </a:xfrm>
          <a:custGeom>
            <a:avLst/>
            <a:gdLst/>
            <a:ahLst/>
            <a:cxnLst/>
            <a:rect l="0" t="0" r="0" b="0"/>
            <a:pathLst>
              <a:path w="84668" h="1016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8467" y="59267"/>
                </a:lnTo>
                <a:lnTo>
                  <a:pt x="8467" y="76200"/>
                </a:lnTo>
                <a:lnTo>
                  <a:pt x="16934" y="93133"/>
                </a:lnTo>
                <a:lnTo>
                  <a:pt x="25400" y="93133"/>
                </a:lnTo>
                <a:lnTo>
                  <a:pt x="33867" y="101600"/>
                </a:lnTo>
                <a:lnTo>
                  <a:pt x="33867" y="101600"/>
                </a:lnTo>
                <a:lnTo>
                  <a:pt x="50800" y="101600"/>
                </a:lnTo>
                <a:lnTo>
                  <a:pt x="59267" y="101600"/>
                </a:lnTo>
                <a:lnTo>
                  <a:pt x="59267" y="93133"/>
                </a:lnTo>
                <a:lnTo>
                  <a:pt x="67734" y="84667"/>
                </a:lnTo>
                <a:lnTo>
                  <a:pt x="76200" y="76200"/>
                </a:lnTo>
                <a:lnTo>
                  <a:pt x="76200" y="59267"/>
                </a:lnTo>
                <a:lnTo>
                  <a:pt x="76200" y="59267"/>
                </a:lnTo>
                <a:lnTo>
                  <a:pt x="84667" y="50800"/>
                </a:lnTo>
                <a:lnTo>
                  <a:pt x="84667" y="50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Freeform 248"/>
          <p:cNvSpPr/>
          <p:nvPr/>
        </p:nvSpPr>
        <p:spPr>
          <a:xfrm>
            <a:off x="5198533" y="1803400"/>
            <a:ext cx="8468" cy="254001"/>
          </a:xfrm>
          <a:custGeom>
            <a:avLst/>
            <a:gdLst/>
            <a:ahLst/>
            <a:cxnLst/>
            <a:rect l="0" t="0" r="0" b="0"/>
            <a:pathLst>
              <a:path w="8468" h="254001">
                <a:moveTo>
                  <a:pt x="8467" y="0"/>
                </a:moveTo>
                <a:lnTo>
                  <a:pt x="8467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8467" y="93133"/>
                </a:lnTo>
                <a:lnTo>
                  <a:pt x="8467" y="110067"/>
                </a:lnTo>
                <a:lnTo>
                  <a:pt x="8467" y="135467"/>
                </a:lnTo>
                <a:lnTo>
                  <a:pt x="8467" y="152400"/>
                </a:lnTo>
                <a:lnTo>
                  <a:pt x="8467" y="177800"/>
                </a:lnTo>
                <a:lnTo>
                  <a:pt x="8467" y="194733"/>
                </a:lnTo>
                <a:lnTo>
                  <a:pt x="8467" y="211667"/>
                </a:lnTo>
                <a:lnTo>
                  <a:pt x="8467" y="228600"/>
                </a:lnTo>
                <a:lnTo>
                  <a:pt x="8467" y="245533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45533"/>
                </a:lnTo>
                <a:lnTo>
                  <a:pt x="0" y="245533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Freeform 249"/>
          <p:cNvSpPr/>
          <p:nvPr/>
        </p:nvSpPr>
        <p:spPr>
          <a:xfrm>
            <a:off x="5130800" y="1676400"/>
            <a:ext cx="160868" cy="423334"/>
          </a:xfrm>
          <a:custGeom>
            <a:avLst/>
            <a:gdLst/>
            <a:ahLst/>
            <a:cxnLst/>
            <a:rect l="0" t="0" r="0" b="0"/>
            <a:pathLst>
              <a:path w="160868" h="423334">
                <a:moveTo>
                  <a:pt x="0" y="8467"/>
                </a:moveTo>
                <a:lnTo>
                  <a:pt x="0" y="8467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8467"/>
                </a:lnTo>
                <a:lnTo>
                  <a:pt x="76200" y="16933"/>
                </a:lnTo>
                <a:lnTo>
                  <a:pt x="84667" y="33867"/>
                </a:lnTo>
                <a:lnTo>
                  <a:pt x="101600" y="59267"/>
                </a:lnTo>
                <a:lnTo>
                  <a:pt x="118533" y="84667"/>
                </a:lnTo>
                <a:lnTo>
                  <a:pt x="127000" y="110067"/>
                </a:lnTo>
                <a:lnTo>
                  <a:pt x="143933" y="135467"/>
                </a:lnTo>
                <a:lnTo>
                  <a:pt x="152400" y="160867"/>
                </a:lnTo>
                <a:lnTo>
                  <a:pt x="152400" y="194733"/>
                </a:lnTo>
                <a:lnTo>
                  <a:pt x="160867" y="220133"/>
                </a:lnTo>
                <a:lnTo>
                  <a:pt x="160867" y="254000"/>
                </a:lnTo>
                <a:lnTo>
                  <a:pt x="160867" y="287867"/>
                </a:lnTo>
                <a:lnTo>
                  <a:pt x="160867" y="313267"/>
                </a:lnTo>
                <a:lnTo>
                  <a:pt x="152400" y="347133"/>
                </a:lnTo>
                <a:lnTo>
                  <a:pt x="143933" y="372533"/>
                </a:lnTo>
                <a:lnTo>
                  <a:pt x="135467" y="389467"/>
                </a:lnTo>
                <a:lnTo>
                  <a:pt x="135467" y="406400"/>
                </a:lnTo>
                <a:lnTo>
                  <a:pt x="127000" y="414867"/>
                </a:lnTo>
                <a:lnTo>
                  <a:pt x="127000" y="423333"/>
                </a:lnTo>
                <a:lnTo>
                  <a:pt x="127000" y="423333"/>
                </a:lnTo>
                <a:lnTo>
                  <a:pt x="127000" y="423333"/>
                </a:lnTo>
                <a:lnTo>
                  <a:pt x="127000" y="423333"/>
                </a:lnTo>
                <a:lnTo>
                  <a:pt x="127000" y="423333"/>
                </a:lnTo>
                <a:lnTo>
                  <a:pt x="127000" y="414867"/>
                </a:lnTo>
                <a:lnTo>
                  <a:pt x="127000" y="414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Freeform 250"/>
          <p:cNvSpPr/>
          <p:nvPr/>
        </p:nvSpPr>
        <p:spPr>
          <a:xfrm>
            <a:off x="5384800" y="1930400"/>
            <a:ext cx="93134" cy="8468"/>
          </a:xfrm>
          <a:custGeom>
            <a:avLst/>
            <a:gdLst/>
            <a:ahLst/>
            <a:cxnLst/>
            <a:rect l="0" t="0" r="0" b="0"/>
            <a:pathLst>
              <a:path w="93134" h="8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93133" y="8467"/>
                </a:lnTo>
                <a:lnTo>
                  <a:pt x="931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Freeform 251"/>
          <p:cNvSpPr/>
          <p:nvPr/>
        </p:nvSpPr>
        <p:spPr>
          <a:xfrm>
            <a:off x="5350933" y="1998133"/>
            <a:ext cx="177801" cy="33868"/>
          </a:xfrm>
          <a:custGeom>
            <a:avLst/>
            <a:gdLst/>
            <a:ahLst/>
            <a:cxnLst/>
            <a:rect l="0" t="0" r="0" b="0"/>
            <a:pathLst>
              <a:path w="177801" h="33868">
                <a:moveTo>
                  <a:pt x="0" y="16934"/>
                </a:moveTo>
                <a:lnTo>
                  <a:pt x="8467" y="25400"/>
                </a:lnTo>
                <a:lnTo>
                  <a:pt x="8467" y="25400"/>
                </a:lnTo>
                <a:lnTo>
                  <a:pt x="16934" y="25400"/>
                </a:lnTo>
                <a:lnTo>
                  <a:pt x="25400" y="33867"/>
                </a:lnTo>
                <a:lnTo>
                  <a:pt x="42334" y="33867"/>
                </a:lnTo>
                <a:lnTo>
                  <a:pt x="59267" y="33867"/>
                </a:lnTo>
                <a:lnTo>
                  <a:pt x="84667" y="25400"/>
                </a:lnTo>
                <a:lnTo>
                  <a:pt x="110067" y="25400"/>
                </a:lnTo>
                <a:lnTo>
                  <a:pt x="135467" y="16934"/>
                </a:lnTo>
                <a:lnTo>
                  <a:pt x="160867" y="8467"/>
                </a:lnTo>
                <a:lnTo>
                  <a:pt x="160867" y="8467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Freeform 252"/>
          <p:cNvSpPr/>
          <p:nvPr/>
        </p:nvSpPr>
        <p:spPr>
          <a:xfrm>
            <a:off x="5638800" y="1896533"/>
            <a:ext cx="135468" cy="169335"/>
          </a:xfrm>
          <a:custGeom>
            <a:avLst/>
            <a:gdLst/>
            <a:ahLst/>
            <a:cxnLst/>
            <a:rect l="0" t="0" r="0" b="0"/>
            <a:pathLst>
              <a:path w="135468" h="169335">
                <a:moveTo>
                  <a:pt x="33867" y="0"/>
                </a:moveTo>
                <a:lnTo>
                  <a:pt x="33867" y="0"/>
                </a:lnTo>
                <a:lnTo>
                  <a:pt x="33867" y="0"/>
                </a:lnTo>
                <a:lnTo>
                  <a:pt x="33867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16933" y="25400"/>
                </a:lnTo>
                <a:lnTo>
                  <a:pt x="8467" y="42334"/>
                </a:lnTo>
                <a:lnTo>
                  <a:pt x="0" y="59267"/>
                </a:lnTo>
                <a:lnTo>
                  <a:pt x="0" y="84667"/>
                </a:lnTo>
                <a:lnTo>
                  <a:pt x="0" y="101600"/>
                </a:lnTo>
                <a:lnTo>
                  <a:pt x="8467" y="118534"/>
                </a:lnTo>
                <a:lnTo>
                  <a:pt x="16933" y="143934"/>
                </a:lnTo>
                <a:lnTo>
                  <a:pt x="33867" y="152400"/>
                </a:lnTo>
                <a:lnTo>
                  <a:pt x="42333" y="160867"/>
                </a:lnTo>
                <a:lnTo>
                  <a:pt x="59267" y="169334"/>
                </a:lnTo>
                <a:lnTo>
                  <a:pt x="76200" y="169334"/>
                </a:lnTo>
                <a:lnTo>
                  <a:pt x="93133" y="169334"/>
                </a:lnTo>
                <a:lnTo>
                  <a:pt x="101600" y="160867"/>
                </a:lnTo>
                <a:lnTo>
                  <a:pt x="110067" y="152400"/>
                </a:lnTo>
                <a:lnTo>
                  <a:pt x="118533" y="143934"/>
                </a:lnTo>
                <a:lnTo>
                  <a:pt x="127000" y="127000"/>
                </a:lnTo>
                <a:lnTo>
                  <a:pt x="135467" y="101600"/>
                </a:lnTo>
                <a:lnTo>
                  <a:pt x="135467" y="84667"/>
                </a:lnTo>
                <a:lnTo>
                  <a:pt x="135467" y="59267"/>
                </a:lnTo>
                <a:lnTo>
                  <a:pt x="127000" y="42334"/>
                </a:lnTo>
                <a:lnTo>
                  <a:pt x="118533" y="25400"/>
                </a:lnTo>
                <a:lnTo>
                  <a:pt x="101600" y="16934"/>
                </a:lnTo>
                <a:lnTo>
                  <a:pt x="76200" y="8467"/>
                </a:lnTo>
                <a:lnTo>
                  <a:pt x="592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16933" y="16934"/>
                </a:lnTo>
                <a:lnTo>
                  <a:pt x="16933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Freeform 253"/>
          <p:cNvSpPr/>
          <p:nvPr/>
        </p:nvSpPr>
        <p:spPr>
          <a:xfrm>
            <a:off x="3962400" y="2489200"/>
            <a:ext cx="16934" cy="254001"/>
          </a:xfrm>
          <a:custGeom>
            <a:avLst/>
            <a:gdLst/>
            <a:ahLst/>
            <a:cxnLst/>
            <a:rect l="0" t="0" r="0" b="0"/>
            <a:pathLst>
              <a:path w="16934" h="254001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50800"/>
                </a:lnTo>
                <a:lnTo>
                  <a:pt x="16933" y="76200"/>
                </a:lnTo>
                <a:lnTo>
                  <a:pt x="16933" y="93133"/>
                </a:lnTo>
                <a:lnTo>
                  <a:pt x="16933" y="118533"/>
                </a:lnTo>
                <a:lnTo>
                  <a:pt x="16933" y="135467"/>
                </a:lnTo>
                <a:lnTo>
                  <a:pt x="16933" y="160867"/>
                </a:lnTo>
                <a:lnTo>
                  <a:pt x="8467" y="177800"/>
                </a:lnTo>
                <a:lnTo>
                  <a:pt x="8467" y="203200"/>
                </a:lnTo>
                <a:lnTo>
                  <a:pt x="8467" y="220133"/>
                </a:lnTo>
                <a:lnTo>
                  <a:pt x="0" y="237067"/>
                </a:lnTo>
                <a:lnTo>
                  <a:pt x="0" y="245533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Freeform 254"/>
          <p:cNvSpPr/>
          <p:nvPr/>
        </p:nvSpPr>
        <p:spPr>
          <a:xfrm>
            <a:off x="4038600" y="2506133"/>
            <a:ext cx="127001" cy="211668"/>
          </a:xfrm>
          <a:custGeom>
            <a:avLst/>
            <a:gdLst/>
            <a:ahLst/>
            <a:cxnLst/>
            <a:rect l="0" t="0" r="0" b="0"/>
            <a:pathLst>
              <a:path w="127001" h="211668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16934"/>
                </a:lnTo>
                <a:lnTo>
                  <a:pt x="0" y="8467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67733" y="8467"/>
                </a:lnTo>
                <a:lnTo>
                  <a:pt x="76200" y="16934"/>
                </a:lnTo>
                <a:lnTo>
                  <a:pt x="84667" y="25400"/>
                </a:lnTo>
                <a:lnTo>
                  <a:pt x="84667" y="25400"/>
                </a:lnTo>
                <a:lnTo>
                  <a:pt x="84667" y="42334"/>
                </a:lnTo>
                <a:lnTo>
                  <a:pt x="84667" y="50800"/>
                </a:lnTo>
                <a:lnTo>
                  <a:pt x="84667" y="59267"/>
                </a:lnTo>
                <a:lnTo>
                  <a:pt x="76200" y="76200"/>
                </a:lnTo>
                <a:lnTo>
                  <a:pt x="67733" y="84667"/>
                </a:lnTo>
                <a:lnTo>
                  <a:pt x="67733" y="101600"/>
                </a:lnTo>
                <a:lnTo>
                  <a:pt x="59267" y="118534"/>
                </a:lnTo>
                <a:lnTo>
                  <a:pt x="50800" y="127000"/>
                </a:lnTo>
                <a:lnTo>
                  <a:pt x="33867" y="143934"/>
                </a:lnTo>
                <a:lnTo>
                  <a:pt x="33867" y="152400"/>
                </a:lnTo>
                <a:lnTo>
                  <a:pt x="25400" y="169334"/>
                </a:lnTo>
                <a:lnTo>
                  <a:pt x="25400" y="177800"/>
                </a:lnTo>
                <a:lnTo>
                  <a:pt x="25400" y="186267"/>
                </a:lnTo>
                <a:lnTo>
                  <a:pt x="25400" y="194734"/>
                </a:lnTo>
                <a:lnTo>
                  <a:pt x="25400" y="203200"/>
                </a:lnTo>
                <a:lnTo>
                  <a:pt x="33867" y="203200"/>
                </a:lnTo>
                <a:lnTo>
                  <a:pt x="33867" y="211667"/>
                </a:lnTo>
                <a:lnTo>
                  <a:pt x="42333" y="211667"/>
                </a:lnTo>
                <a:lnTo>
                  <a:pt x="59267" y="211667"/>
                </a:lnTo>
                <a:lnTo>
                  <a:pt x="67733" y="211667"/>
                </a:lnTo>
                <a:lnTo>
                  <a:pt x="84667" y="211667"/>
                </a:lnTo>
                <a:lnTo>
                  <a:pt x="93133" y="211667"/>
                </a:lnTo>
                <a:lnTo>
                  <a:pt x="110067" y="203200"/>
                </a:lnTo>
                <a:lnTo>
                  <a:pt x="118533" y="203200"/>
                </a:lnTo>
                <a:lnTo>
                  <a:pt x="118533" y="203200"/>
                </a:lnTo>
                <a:lnTo>
                  <a:pt x="127000" y="194734"/>
                </a:lnTo>
                <a:lnTo>
                  <a:pt x="127000" y="194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Freeform 255"/>
          <p:cNvSpPr/>
          <p:nvPr/>
        </p:nvSpPr>
        <p:spPr>
          <a:xfrm>
            <a:off x="4207933" y="2497667"/>
            <a:ext cx="127001" cy="228601"/>
          </a:xfrm>
          <a:custGeom>
            <a:avLst/>
            <a:gdLst/>
            <a:ahLst/>
            <a:cxnLst/>
            <a:rect l="0" t="0" r="0" b="0"/>
            <a:pathLst>
              <a:path w="127001" h="228601">
                <a:moveTo>
                  <a:pt x="127000" y="0"/>
                </a:moveTo>
                <a:lnTo>
                  <a:pt x="127000" y="8466"/>
                </a:lnTo>
                <a:lnTo>
                  <a:pt x="127000" y="8466"/>
                </a:lnTo>
                <a:lnTo>
                  <a:pt x="127000" y="8466"/>
                </a:lnTo>
                <a:lnTo>
                  <a:pt x="118534" y="16933"/>
                </a:lnTo>
                <a:lnTo>
                  <a:pt x="118534" y="33866"/>
                </a:lnTo>
                <a:lnTo>
                  <a:pt x="110067" y="50800"/>
                </a:lnTo>
                <a:lnTo>
                  <a:pt x="101600" y="67733"/>
                </a:lnTo>
                <a:lnTo>
                  <a:pt x="93134" y="93133"/>
                </a:lnTo>
                <a:lnTo>
                  <a:pt x="76200" y="110066"/>
                </a:lnTo>
                <a:lnTo>
                  <a:pt x="59267" y="135466"/>
                </a:lnTo>
                <a:lnTo>
                  <a:pt x="50800" y="160866"/>
                </a:lnTo>
                <a:lnTo>
                  <a:pt x="42334" y="177800"/>
                </a:lnTo>
                <a:lnTo>
                  <a:pt x="25400" y="194733"/>
                </a:lnTo>
                <a:lnTo>
                  <a:pt x="16934" y="203200"/>
                </a:lnTo>
                <a:lnTo>
                  <a:pt x="16934" y="220133"/>
                </a:lnTo>
                <a:lnTo>
                  <a:pt x="8467" y="228600"/>
                </a:lnTo>
                <a:lnTo>
                  <a:pt x="8467" y="228600"/>
                </a:lnTo>
                <a:lnTo>
                  <a:pt x="8467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Freeform 256"/>
          <p:cNvSpPr/>
          <p:nvPr/>
        </p:nvSpPr>
        <p:spPr>
          <a:xfrm>
            <a:off x="4216400" y="2548467"/>
            <a:ext cx="110068" cy="127001"/>
          </a:xfrm>
          <a:custGeom>
            <a:avLst/>
            <a:gdLst/>
            <a:ahLst/>
            <a:cxnLst/>
            <a:rect l="0" t="0" r="0" b="0"/>
            <a:pathLst>
              <a:path w="110068" h="1270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25400" y="33866"/>
                </a:lnTo>
                <a:lnTo>
                  <a:pt x="33867" y="50800"/>
                </a:lnTo>
                <a:lnTo>
                  <a:pt x="42333" y="59266"/>
                </a:lnTo>
                <a:lnTo>
                  <a:pt x="50800" y="76200"/>
                </a:lnTo>
                <a:lnTo>
                  <a:pt x="50800" y="84666"/>
                </a:lnTo>
                <a:lnTo>
                  <a:pt x="67733" y="93133"/>
                </a:lnTo>
                <a:lnTo>
                  <a:pt x="76200" y="110066"/>
                </a:lnTo>
                <a:lnTo>
                  <a:pt x="84667" y="110066"/>
                </a:lnTo>
                <a:lnTo>
                  <a:pt x="93133" y="127000"/>
                </a:lnTo>
                <a:lnTo>
                  <a:pt x="101600" y="127000"/>
                </a:lnTo>
                <a:lnTo>
                  <a:pt x="101600" y="127000"/>
                </a:lnTo>
                <a:lnTo>
                  <a:pt x="110067" y="127000"/>
                </a:lnTo>
                <a:lnTo>
                  <a:pt x="110067" y="127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Freeform 257"/>
          <p:cNvSpPr/>
          <p:nvPr/>
        </p:nvSpPr>
        <p:spPr>
          <a:xfrm>
            <a:off x="4385733" y="2556933"/>
            <a:ext cx="135468" cy="16935"/>
          </a:xfrm>
          <a:custGeom>
            <a:avLst/>
            <a:gdLst/>
            <a:ahLst/>
            <a:cxnLst/>
            <a:rect l="0" t="0" r="0" b="0"/>
            <a:pathLst>
              <a:path w="135468" h="16935">
                <a:moveTo>
                  <a:pt x="0" y="16934"/>
                </a:moveTo>
                <a:lnTo>
                  <a:pt x="8467" y="16934"/>
                </a:lnTo>
                <a:lnTo>
                  <a:pt x="8467" y="16934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0"/>
                </a:lnTo>
                <a:lnTo>
                  <a:pt x="59267" y="0"/>
                </a:lnTo>
                <a:lnTo>
                  <a:pt x="84667" y="0"/>
                </a:lnTo>
                <a:lnTo>
                  <a:pt x="93134" y="0"/>
                </a:lnTo>
                <a:lnTo>
                  <a:pt x="110067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Freeform 258"/>
          <p:cNvSpPr/>
          <p:nvPr/>
        </p:nvSpPr>
        <p:spPr>
          <a:xfrm>
            <a:off x="4402667" y="2633133"/>
            <a:ext cx="135467" cy="16935"/>
          </a:xfrm>
          <a:custGeom>
            <a:avLst/>
            <a:gdLst/>
            <a:ahLst/>
            <a:cxnLst/>
            <a:rect l="0" t="0" r="0" b="0"/>
            <a:pathLst>
              <a:path w="135467" h="16935">
                <a:moveTo>
                  <a:pt x="0" y="16934"/>
                </a:moveTo>
                <a:lnTo>
                  <a:pt x="8466" y="16934"/>
                </a:lnTo>
                <a:lnTo>
                  <a:pt x="8466" y="16934"/>
                </a:lnTo>
                <a:lnTo>
                  <a:pt x="16933" y="16934"/>
                </a:lnTo>
                <a:lnTo>
                  <a:pt x="25400" y="16934"/>
                </a:lnTo>
                <a:lnTo>
                  <a:pt x="42333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Freeform 259"/>
          <p:cNvSpPr/>
          <p:nvPr/>
        </p:nvSpPr>
        <p:spPr>
          <a:xfrm>
            <a:off x="4614333" y="2506133"/>
            <a:ext cx="160868" cy="177801"/>
          </a:xfrm>
          <a:custGeom>
            <a:avLst/>
            <a:gdLst/>
            <a:ahLst/>
            <a:cxnLst/>
            <a:rect l="0" t="0" r="0" b="0"/>
            <a:pathLst>
              <a:path w="160868" h="177801">
                <a:moveTo>
                  <a:pt x="93134" y="25400"/>
                </a:moveTo>
                <a:lnTo>
                  <a:pt x="93134" y="25400"/>
                </a:lnTo>
                <a:lnTo>
                  <a:pt x="101600" y="16934"/>
                </a:lnTo>
                <a:lnTo>
                  <a:pt x="101600" y="16934"/>
                </a:lnTo>
                <a:lnTo>
                  <a:pt x="101600" y="16934"/>
                </a:lnTo>
                <a:lnTo>
                  <a:pt x="101600" y="8467"/>
                </a:lnTo>
                <a:lnTo>
                  <a:pt x="93134" y="16934"/>
                </a:lnTo>
                <a:lnTo>
                  <a:pt x="84667" y="16934"/>
                </a:lnTo>
                <a:lnTo>
                  <a:pt x="76200" y="25400"/>
                </a:lnTo>
                <a:lnTo>
                  <a:pt x="67734" y="25400"/>
                </a:lnTo>
                <a:lnTo>
                  <a:pt x="59267" y="33867"/>
                </a:lnTo>
                <a:lnTo>
                  <a:pt x="50800" y="42334"/>
                </a:lnTo>
                <a:lnTo>
                  <a:pt x="42334" y="50800"/>
                </a:lnTo>
                <a:lnTo>
                  <a:pt x="33867" y="59267"/>
                </a:lnTo>
                <a:lnTo>
                  <a:pt x="25400" y="76200"/>
                </a:lnTo>
                <a:lnTo>
                  <a:pt x="16934" y="84667"/>
                </a:lnTo>
                <a:lnTo>
                  <a:pt x="8467" y="101600"/>
                </a:lnTo>
                <a:lnTo>
                  <a:pt x="0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8467" y="152400"/>
                </a:lnTo>
                <a:lnTo>
                  <a:pt x="16934" y="160867"/>
                </a:lnTo>
                <a:lnTo>
                  <a:pt x="25400" y="160867"/>
                </a:lnTo>
                <a:lnTo>
                  <a:pt x="33867" y="169334"/>
                </a:lnTo>
                <a:lnTo>
                  <a:pt x="50800" y="169334"/>
                </a:lnTo>
                <a:lnTo>
                  <a:pt x="67734" y="177800"/>
                </a:lnTo>
                <a:lnTo>
                  <a:pt x="84667" y="169334"/>
                </a:lnTo>
                <a:lnTo>
                  <a:pt x="93134" y="169334"/>
                </a:lnTo>
                <a:lnTo>
                  <a:pt x="110067" y="169334"/>
                </a:lnTo>
                <a:lnTo>
                  <a:pt x="127000" y="160867"/>
                </a:lnTo>
                <a:lnTo>
                  <a:pt x="135467" y="152400"/>
                </a:lnTo>
                <a:lnTo>
                  <a:pt x="143934" y="143934"/>
                </a:lnTo>
                <a:lnTo>
                  <a:pt x="152400" y="135467"/>
                </a:lnTo>
                <a:lnTo>
                  <a:pt x="160867" y="118534"/>
                </a:lnTo>
                <a:lnTo>
                  <a:pt x="160867" y="110067"/>
                </a:lnTo>
                <a:lnTo>
                  <a:pt x="160867" y="93134"/>
                </a:lnTo>
                <a:lnTo>
                  <a:pt x="160867" y="76200"/>
                </a:lnTo>
                <a:lnTo>
                  <a:pt x="160867" y="59267"/>
                </a:lnTo>
                <a:lnTo>
                  <a:pt x="152400" y="42334"/>
                </a:lnTo>
                <a:lnTo>
                  <a:pt x="143934" y="25400"/>
                </a:lnTo>
                <a:lnTo>
                  <a:pt x="135467" y="16934"/>
                </a:lnTo>
                <a:lnTo>
                  <a:pt x="127000" y="8467"/>
                </a:lnTo>
                <a:lnTo>
                  <a:pt x="118534" y="0"/>
                </a:lnTo>
                <a:lnTo>
                  <a:pt x="101600" y="0"/>
                </a:lnTo>
                <a:lnTo>
                  <a:pt x="93134" y="0"/>
                </a:lnTo>
                <a:lnTo>
                  <a:pt x="93134" y="0"/>
                </a:lnTo>
                <a:lnTo>
                  <a:pt x="84667" y="8467"/>
                </a:lnTo>
                <a:lnTo>
                  <a:pt x="84667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Freeform 260"/>
          <p:cNvSpPr/>
          <p:nvPr/>
        </p:nvSpPr>
        <p:spPr>
          <a:xfrm>
            <a:off x="4157133" y="2853267"/>
            <a:ext cx="143935" cy="237067"/>
          </a:xfrm>
          <a:custGeom>
            <a:avLst/>
            <a:gdLst/>
            <a:ahLst/>
            <a:cxnLst/>
            <a:rect l="0" t="0" r="0" b="0"/>
            <a:pathLst>
              <a:path w="143935" h="237067">
                <a:moveTo>
                  <a:pt x="143934" y="0"/>
                </a:moveTo>
                <a:lnTo>
                  <a:pt x="135467" y="0"/>
                </a:lnTo>
                <a:lnTo>
                  <a:pt x="135467" y="8466"/>
                </a:lnTo>
                <a:lnTo>
                  <a:pt x="135467" y="8466"/>
                </a:lnTo>
                <a:lnTo>
                  <a:pt x="127000" y="16933"/>
                </a:lnTo>
                <a:lnTo>
                  <a:pt x="127000" y="16933"/>
                </a:lnTo>
                <a:lnTo>
                  <a:pt x="118534" y="33866"/>
                </a:lnTo>
                <a:lnTo>
                  <a:pt x="118534" y="42333"/>
                </a:lnTo>
                <a:lnTo>
                  <a:pt x="110067" y="50800"/>
                </a:lnTo>
                <a:lnTo>
                  <a:pt x="101600" y="67733"/>
                </a:lnTo>
                <a:lnTo>
                  <a:pt x="93134" y="84666"/>
                </a:lnTo>
                <a:lnTo>
                  <a:pt x="84667" y="101600"/>
                </a:lnTo>
                <a:lnTo>
                  <a:pt x="76200" y="110066"/>
                </a:lnTo>
                <a:lnTo>
                  <a:pt x="67734" y="135466"/>
                </a:lnTo>
                <a:lnTo>
                  <a:pt x="59267" y="143933"/>
                </a:lnTo>
                <a:lnTo>
                  <a:pt x="50800" y="160866"/>
                </a:lnTo>
                <a:lnTo>
                  <a:pt x="33867" y="177800"/>
                </a:lnTo>
                <a:lnTo>
                  <a:pt x="25400" y="194733"/>
                </a:lnTo>
                <a:lnTo>
                  <a:pt x="16934" y="203200"/>
                </a:lnTo>
                <a:lnTo>
                  <a:pt x="16934" y="220133"/>
                </a:lnTo>
                <a:lnTo>
                  <a:pt x="8467" y="228600"/>
                </a:lnTo>
                <a:lnTo>
                  <a:pt x="8467" y="237066"/>
                </a:lnTo>
                <a:lnTo>
                  <a:pt x="0" y="237066"/>
                </a:lnTo>
                <a:lnTo>
                  <a:pt x="0" y="237066"/>
                </a:lnTo>
                <a:lnTo>
                  <a:pt x="0" y="237066"/>
                </a:lnTo>
                <a:lnTo>
                  <a:pt x="0" y="237066"/>
                </a:lnTo>
                <a:lnTo>
                  <a:pt x="8467" y="237066"/>
                </a:lnTo>
                <a:lnTo>
                  <a:pt x="8467" y="228600"/>
                </a:lnTo>
                <a:lnTo>
                  <a:pt x="8467" y="228600"/>
                </a:lnTo>
                <a:lnTo>
                  <a:pt x="8467" y="220133"/>
                </a:lnTo>
                <a:lnTo>
                  <a:pt x="8467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Freeform 261"/>
          <p:cNvSpPr/>
          <p:nvPr/>
        </p:nvSpPr>
        <p:spPr>
          <a:xfrm>
            <a:off x="4140200" y="2904067"/>
            <a:ext cx="160868" cy="186267"/>
          </a:xfrm>
          <a:custGeom>
            <a:avLst/>
            <a:gdLst/>
            <a:ahLst/>
            <a:cxnLst/>
            <a:rect l="0" t="0" r="0" b="0"/>
            <a:pathLst>
              <a:path w="160868" h="186267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16933"/>
                </a:lnTo>
                <a:lnTo>
                  <a:pt x="25400" y="25400"/>
                </a:lnTo>
                <a:lnTo>
                  <a:pt x="33867" y="33866"/>
                </a:lnTo>
                <a:lnTo>
                  <a:pt x="42333" y="50800"/>
                </a:lnTo>
                <a:lnTo>
                  <a:pt x="50800" y="67733"/>
                </a:lnTo>
                <a:lnTo>
                  <a:pt x="59267" y="84666"/>
                </a:lnTo>
                <a:lnTo>
                  <a:pt x="76200" y="93133"/>
                </a:lnTo>
                <a:lnTo>
                  <a:pt x="84667" y="110066"/>
                </a:lnTo>
                <a:lnTo>
                  <a:pt x="93133" y="127000"/>
                </a:lnTo>
                <a:lnTo>
                  <a:pt x="110067" y="135466"/>
                </a:lnTo>
                <a:lnTo>
                  <a:pt x="118533" y="152400"/>
                </a:lnTo>
                <a:lnTo>
                  <a:pt x="127000" y="160866"/>
                </a:lnTo>
                <a:lnTo>
                  <a:pt x="135467" y="169333"/>
                </a:lnTo>
                <a:lnTo>
                  <a:pt x="143933" y="177800"/>
                </a:lnTo>
                <a:lnTo>
                  <a:pt x="152400" y="186266"/>
                </a:lnTo>
                <a:lnTo>
                  <a:pt x="160867" y="186266"/>
                </a:lnTo>
                <a:lnTo>
                  <a:pt x="160867" y="186266"/>
                </a:lnTo>
                <a:lnTo>
                  <a:pt x="160867" y="186266"/>
                </a:lnTo>
                <a:lnTo>
                  <a:pt x="160867" y="186266"/>
                </a:lnTo>
                <a:lnTo>
                  <a:pt x="160867" y="186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Freeform 262"/>
          <p:cNvSpPr/>
          <p:nvPr/>
        </p:nvSpPr>
        <p:spPr>
          <a:xfrm>
            <a:off x="4368800" y="2937933"/>
            <a:ext cx="84668" cy="16935"/>
          </a:xfrm>
          <a:custGeom>
            <a:avLst/>
            <a:gdLst/>
            <a:ahLst/>
            <a:cxnLst/>
            <a:rect l="0" t="0" r="0" b="0"/>
            <a:pathLst>
              <a:path w="84668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76200" y="0"/>
                </a:lnTo>
                <a:lnTo>
                  <a:pt x="84667" y="0"/>
                </a:lnTo>
                <a:lnTo>
                  <a:pt x="846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Freeform 263"/>
          <p:cNvSpPr/>
          <p:nvPr/>
        </p:nvSpPr>
        <p:spPr>
          <a:xfrm>
            <a:off x="4377267" y="3014133"/>
            <a:ext cx="110067" cy="8468"/>
          </a:xfrm>
          <a:custGeom>
            <a:avLst/>
            <a:gdLst/>
            <a:ahLst/>
            <a:cxnLst/>
            <a:rect l="0" t="0" r="0" b="0"/>
            <a:pathLst>
              <a:path w="110067" h="8468">
                <a:moveTo>
                  <a:pt x="0" y="8467"/>
                </a:move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67733" y="8467"/>
                </a:lnTo>
                <a:lnTo>
                  <a:pt x="84666" y="8467"/>
                </a:lnTo>
                <a:lnTo>
                  <a:pt x="101600" y="0"/>
                </a:lnTo>
                <a:lnTo>
                  <a:pt x="101600" y="0"/>
                </a:lnTo>
                <a:lnTo>
                  <a:pt x="110066" y="0"/>
                </a:lnTo>
                <a:lnTo>
                  <a:pt x="1100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Freeform 264"/>
          <p:cNvSpPr/>
          <p:nvPr/>
        </p:nvSpPr>
        <p:spPr>
          <a:xfrm>
            <a:off x="4572000" y="2904067"/>
            <a:ext cx="160868" cy="194734"/>
          </a:xfrm>
          <a:custGeom>
            <a:avLst/>
            <a:gdLst/>
            <a:ahLst/>
            <a:cxnLst/>
            <a:rect l="0" t="0" r="0" b="0"/>
            <a:pathLst>
              <a:path w="160868" h="194734">
                <a:moveTo>
                  <a:pt x="84667" y="0"/>
                </a:moveTo>
                <a:lnTo>
                  <a:pt x="84667" y="0"/>
                </a:lnTo>
                <a:lnTo>
                  <a:pt x="84667" y="8466"/>
                </a:lnTo>
                <a:lnTo>
                  <a:pt x="76200" y="8466"/>
                </a:lnTo>
                <a:lnTo>
                  <a:pt x="76200" y="8466"/>
                </a:lnTo>
                <a:lnTo>
                  <a:pt x="67733" y="8466"/>
                </a:lnTo>
                <a:lnTo>
                  <a:pt x="67733" y="16933"/>
                </a:lnTo>
                <a:lnTo>
                  <a:pt x="59267" y="16933"/>
                </a:lnTo>
                <a:lnTo>
                  <a:pt x="50800" y="25400"/>
                </a:lnTo>
                <a:lnTo>
                  <a:pt x="42333" y="33866"/>
                </a:lnTo>
                <a:lnTo>
                  <a:pt x="33867" y="42333"/>
                </a:lnTo>
                <a:lnTo>
                  <a:pt x="25400" y="50800"/>
                </a:lnTo>
                <a:lnTo>
                  <a:pt x="16933" y="67733"/>
                </a:lnTo>
                <a:lnTo>
                  <a:pt x="16933" y="76200"/>
                </a:lnTo>
                <a:lnTo>
                  <a:pt x="8467" y="93133"/>
                </a:lnTo>
                <a:lnTo>
                  <a:pt x="8467" y="110066"/>
                </a:lnTo>
                <a:lnTo>
                  <a:pt x="0" y="118533"/>
                </a:lnTo>
                <a:lnTo>
                  <a:pt x="0" y="135466"/>
                </a:lnTo>
                <a:lnTo>
                  <a:pt x="0" y="143933"/>
                </a:lnTo>
                <a:lnTo>
                  <a:pt x="8467" y="160866"/>
                </a:lnTo>
                <a:lnTo>
                  <a:pt x="8467" y="169333"/>
                </a:lnTo>
                <a:lnTo>
                  <a:pt x="16933" y="177800"/>
                </a:lnTo>
                <a:lnTo>
                  <a:pt x="25400" y="186266"/>
                </a:lnTo>
                <a:lnTo>
                  <a:pt x="42333" y="194733"/>
                </a:lnTo>
                <a:lnTo>
                  <a:pt x="59267" y="194733"/>
                </a:lnTo>
                <a:lnTo>
                  <a:pt x="67733" y="194733"/>
                </a:lnTo>
                <a:lnTo>
                  <a:pt x="84667" y="194733"/>
                </a:lnTo>
                <a:lnTo>
                  <a:pt x="93133" y="194733"/>
                </a:lnTo>
                <a:lnTo>
                  <a:pt x="110067" y="186266"/>
                </a:lnTo>
                <a:lnTo>
                  <a:pt x="127000" y="186266"/>
                </a:lnTo>
                <a:lnTo>
                  <a:pt x="135467" y="169333"/>
                </a:lnTo>
                <a:lnTo>
                  <a:pt x="143933" y="160866"/>
                </a:lnTo>
                <a:lnTo>
                  <a:pt x="152400" y="152400"/>
                </a:lnTo>
                <a:lnTo>
                  <a:pt x="152400" y="135466"/>
                </a:lnTo>
                <a:lnTo>
                  <a:pt x="160867" y="118533"/>
                </a:lnTo>
                <a:lnTo>
                  <a:pt x="160867" y="110066"/>
                </a:lnTo>
                <a:lnTo>
                  <a:pt x="160867" y="93133"/>
                </a:lnTo>
                <a:lnTo>
                  <a:pt x="160867" y="76200"/>
                </a:lnTo>
                <a:lnTo>
                  <a:pt x="152400" y="59266"/>
                </a:lnTo>
                <a:lnTo>
                  <a:pt x="143933" y="42333"/>
                </a:lnTo>
                <a:lnTo>
                  <a:pt x="135467" y="33866"/>
                </a:lnTo>
                <a:lnTo>
                  <a:pt x="118533" y="25400"/>
                </a:lnTo>
                <a:lnTo>
                  <a:pt x="101600" y="16933"/>
                </a:lnTo>
                <a:lnTo>
                  <a:pt x="84667" y="8466"/>
                </a:lnTo>
                <a:lnTo>
                  <a:pt x="67733" y="0"/>
                </a:lnTo>
                <a:lnTo>
                  <a:pt x="50800" y="0"/>
                </a:lnTo>
                <a:lnTo>
                  <a:pt x="33867" y="0"/>
                </a:lnTo>
                <a:lnTo>
                  <a:pt x="33867" y="0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Freeform 265"/>
          <p:cNvSpPr/>
          <p:nvPr/>
        </p:nvSpPr>
        <p:spPr>
          <a:xfrm>
            <a:off x="3920067" y="2794000"/>
            <a:ext cx="1032934" cy="423334"/>
          </a:xfrm>
          <a:custGeom>
            <a:avLst/>
            <a:gdLst/>
            <a:ahLst/>
            <a:cxnLst/>
            <a:rect l="0" t="0" r="0" b="0"/>
            <a:pathLst>
              <a:path w="1032934" h="423334">
                <a:moveTo>
                  <a:pt x="8466" y="67733"/>
                </a:moveTo>
                <a:lnTo>
                  <a:pt x="8466" y="76200"/>
                </a:lnTo>
                <a:lnTo>
                  <a:pt x="16933" y="76200"/>
                </a:lnTo>
                <a:lnTo>
                  <a:pt x="16933" y="84667"/>
                </a:lnTo>
                <a:lnTo>
                  <a:pt x="16933" y="93133"/>
                </a:lnTo>
                <a:lnTo>
                  <a:pt x="16933" y="101600"/>
                </a:lnTo>
                <a:lnTo>
                  <a:pt x="16933" y="110067"/>
                </a:lnTo>
                <a:lnTo>
                  <a:pt x="25400" y="135467"/>
                </a:lnTo>
                <a:lnTo>
                  <a:pt x="25400" y="152400"/>
                </a:lnTo>
                <a:lnTo>
                  <a:pt x="25400" y="177800"/>
                </a:lnTo>
                <a:lnTo>
                  <a:pt x="25400" y="203200"/>
                </a:lnTo>
                <a:lnTo>
                  <a:pt x="25400" y="228600"/>
                </a:lnTo>
                <a:lnTo>
                  <a:pt x="33866" y="254000"/>
                </a:lnTo>
                <a:lnTo>
                  <a:pt x="33866" y="287867"/>
                </a:lnTo>
                <a:lnTo>
                  <a:pt x="33866" y="304800"/>
                </a:lnTo>
                <a:lnTo>
                  <a:pt x="42333" y="330200"/>
                </a:lnTo>
                <a:lnTo>
                  <a:pt x="42333" y="347133"/>
                </a:lnTo>
                <a:lnTo>
                  <a:pt x="50800" y="364067"/>
                </a:lnTo>
                <a:lnTo>
                  <a:pt x="59266" y="372533"/>
                </a:lnTo>
                <a:lnTo>
                  <a:pt x="59266" y="381000"/>
                </a:lnTo>
                <a:lnTo>
                  <a:pt x="67733" y="381000"/>
                </a:lnTo>
                <a:lnTo>
                  <a:pt x="67733" y="389467"/>
                </a:lnTo>
                <a:lnTo>
                  <a:pt x="76200" y="389467"/>
                </a:lnTo>
                <a:lnTo>
                  <a:pt x="93133" y="389467"/>
                </a:lnTo>
                <a:lnTo>
                  <a:pt x="110066" y="389467"/>
                </a:lnTo>
                <a:lnTo>
                  <a:pt x="127000" y="389467"/>
                </a:lnTo>
                <a:lnTo>
                  <a:pt x="143933" y="389467"/>
                </a:lnTo>
                <a:lnTo>
                  <a:pt x="169333" y="397933"/>
                </a:lnTo>
                <a:lnTo>
                  <a:pt x="194733" y="397933"/>
                </a:lnTo>
                <a:lnTo>
                  <a:pt x="220133" y="397933"/>
                </a:lnTo>
                <a:lnTo>
                  <a:pt x="245533" y="397933"/>
                </a:lnTo>
                <a:lnTo>
                  <a:pt x="279400" y="397933"/>
                </a:lnTo>
                <a:lnTo>
                  <a:pt x="304800" y="397933"/>
                </a:lnTo>
                <a:lnTo>
                  <a:pt x="338666" y="397933"/>
                </a:lnTo>
                <a:lnTo>
                  <a:pt x="381000" y="397933"/>
                </a:lnTo>
                <a:lnTo>
                  <a:pt x="414866" y="397933"/>
                </a:lnTo>
                <a:lnTo>
                  <a:pt x="448733" y="406400"/>
                </a:lnTo>
                <a:lnTo>
                  <a:pt x="491066" y="406400"/>
                </a:lnTo>
                <a:lnTo>
                  <a:pt x="533400" y="414867"/>
                </a:lnTo>
                <a:lnTo>
                  <a:pt x="575733" y="414867"/>
                </a:lnTo>
                <a:lnTo>
                  <a:pt x="609600" y="423333"/>
                </a:lnTo>
                <a:lnTo>
                  <a:pt x="651933" y="423333"/>
                </a:lnTo>
                <a:lnTo>
                  <a:pt x="685800" y="423333"/>
                </a:lnTo>
                <a:lnTo>
                  <a:pt x="719666" y="423333"/>
                </a:lnTo>
                <a:lnTo>
                  <a:pt x="753533" y="423333"/>
                </a:lnTo>
                <a:lnTo>
                  <a:pt x="787400" y="423333"/>
                </a:lnTo>
                <a:lnTo>
                  <a:pt x="812800" y="423333"/>
                </a:lnTo>
                <a:lnTo>
                  <a:pt x="846666" y="423333"/>
                </a:lnTo>
                <a:lnTo>
                  <a:pt x="872066" y="414867"/>
                </a:lnTo>
                <a:lnTo>
                  <a:pt x="897466" y="414867"/>
                </a:lnTo>
                <a:lnTo>
                  <a:pt x="922866" y="406400"/>
                </a:lnTo>
                <a:lnTo>
                  <a:pt x="939800" y="397933"/>
                </a:lnTo>
                <a:lnTo>
                  <a:pt x="956733" y="389467"/>
                </a:lnTo>
                <a:lnTo>
                  <a:pt x="973666" y="381000"/>
                </a:lnTo>
                <a:lnTo>
                  <a:pt x="990600" y="381000"/>
                </a:lnTo>
                <a:lnTo>
                  <a:pt x="999066" y="372533"/>
                </a:lnTo>
                <a:lnTo>
                  <a:pt x="1007533" y="364067"/>
                </a:lnTo>
                <a:lnTo>
                  <a:pt x="1016000" y="355600"/>
                </a:lnTo>
                <a:lnTo>
                  <a:pt x="1016000" y="347133"/>
                </a:lnTo>
                <a:lnTo>
                  <a:pt x="1024466" y="330200"/>
                </a:lnTo>
                <a:lnTo>
                  <a:pt x="1024466" y="313267"/>
                </a:lnTo>
                <a:lnTo>
                  <a:pt x="1024466" y="296333"/>
                </a:lnTo>
                <a:lnTo>
                  <a:pt x="1032933" y="279400"/>
                </a:lnTo>
                <a:lnTo>
                  <a:pt x="1032933" y="254000"/>
                </a:lnTo>
                <a:lnTo>
                  <a:pt x="1032933" y="228600"/>
                </a:lnTo>
                <a:lnTo>
                  <a:pt x="1032933" y="194733"/>
                </a:lnTo>
                <a:lnTo>
                  <a:pt x="1032933" y="169333"/>
                </a:lnTo>
                <a:lnTo>
                  <a:pt x="1032933" y="143933"/>
                </a:lnTo>
                <a:lnTo>
                  <a:pt x="1032933" y="110067"/>
                </a:lnTo>
                <a:lnTo>
                  <a:pt x="1024466" y="93133"/>
                </a:lnTo>
                <a:lnTo>
                  <a:pt x="1016000" y="67733"/>
                </a:lnTo>
                <a:lnTo>
                  <a:pt x="1016000" y="50800"/>
                </a:lnTo>
                <a:lnTo>
                  <a:pt x="1016000" y="33867"/>
                </a:lnTo>
                <a:lnTo>
                  <a:pt x="1016000" y="25400"/>
                </a:lnTo>
                <a:lnTo>
                  <a:pt x="1016000" y="16933"/>
                </a:lnTo>
                <a:lnTo>
                  <a:pt x="1016000" y="8467"/>
                </a:lnTo>
                <a:lnTo>
                  <a:pt x="1016000" y="8467"/>
                </a:lnTo>
                <a:lnTo>
                  <a:pt x="1016000" y="8467"/>
                </a:lnTo>
                <a:lnTo>
                  <a:pt x="1007533" y="0"/>
                </a:lnTo>
                <a:lnTo>
                  <a:pt x="1007533" y="0"/>
                </a:lnTo>
                <a:lnTo>
                  <a:pt x="1007533" y="0"/>
                </a:lnTo>
                <a:lnTo>
                  <a:pt x="1007533" y="0"/>
                </a:lnTo>
                <a:lnTo>
                  <a:pt x="1007533" y="0"/>
                </a:lnTo>
                <a:lnTo>
                  <a:pt x="1007533" y="0"/>
                </a:lnTo>
                <a:lnTo>
                  <a:pt x="999066" y="8467"/>
                </a:lnTo>
                <a:lnTo>
                  <a:pt x="990600" y="8467"/>
                </a:lnTo>
                <a:lnTo>
                  <a:pt x="982133" y="8467"/>
                </a:lnTo>
                <a:lnTo>
                  <a:pt x="965200" y="8467"/>
                </a:lnTo>
                <a:lnTo>
                  <a:pt x="948266" y="8467"/>
                </a:lnTo>
                <a:lnTo>
                  <a:pt x="931333" y="8467"/>
                </a:lnTo>
                <a:lnTo>
                  <a:pt x="897466" y="8467"/>
                </a:lnTo>
                <a:lnTo>
                  <a:pt x="872066" y="8467"/>
                </a:lnTo>
                <a:lnTo>
                  <a:pt x="846666" y="8467"/>
                </a:lnTo>
                <a:lnTo>
                  <a:pt x="812800" y="8467"/>
                </a:lnTo>
                <a:lnTo>
                  <a:pt x="778933" y="8467"/>
                </a:lnTo>
                <a:lnTo>
                  <a:pt x="745066" y="8467"/>
                </a:lnTo>
                <a:lnTo>
                  <a:pt x="711200" y="16933"/>
                </a:lnTo>
                <a:lnTo>
                  <a:pt x="677333" y="16933"/>
                </a:lnTo>
                <a:lnTo>
                  <a:pt x="643466" y="16933"/>
                </a:lnTo>
                <a:lnTo>
                  <a:pt x="609600" y="16933"/>
                </a:lnTo>
                <a:lnTo>
                  <a:pt x="567266" y="16933"/>
                </a:lnTo>
                <a:lnTo>
                  <a:pt x="533400" y="16933"/>
                </a:lnTo>
                <a:lnTo>
                  <a:pt x="499533" y="16933"/>
                </a:lnTo>
                <a:lnTo>
                  <a:pt x="457200" y="16933"/>
                </a:lnTo>
                <a:lnTo>
                  <a:pt x="423333" y="16933"/>
                </a:lnTo>
                <a:lnTo>
                  <a:pt x="389466" y="25400"/>
                </a:lnTo>
                <a:lnTo>
                  <a:pt x="355600" y="25400"/>
                </a:lnTo>
                <a:lnTo>
                  <a:pt x="313266" y="25400"/>
                </a:lnTo>
                <a:lnTo>
                  <a:pt x="279400" y="33867"/>
                </a:lnTo>
                <a:lnTo>
                  <a:pt x="245533" y="33867"/>
                </a:lnTo>
                <a:lnTo>
                  <a:pt x="203200" y="33867"/>
                </a:lnTo>
                <a:lnTo>
                  <a:pt x="177800" y="42333"/>
                </a:lnTo>
                <a:lnTo>
                  <a:pt x="143933" y="42333"/>
                </a:lnTo>
                <a:lnTo>
                  <a:pt x="118533" y="42333"/>
                </a:lnTo>
                <a:lnTo>
                  <a:pt x="93133" y="50800"/>
                </a:lnTo>
                <a:lnTo>
                  <a:pt x="67733" y="50800"/>
                </a:lnTo>
                <a:lnTo>
                  <a:pt x="59266" y="50800"/>
                </a:lnTo>
                <a:lnTo>
                  <a:pt x="42333" y="59267"/>
                </a:lnTo>
                <a:lnTo>
                  <a:pt x="33866" y="59267"/>
                </a:lnTo>
                <a:lnTo>
                  <a:pt x="25400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16933" y="59267"/>
                </a:lnTo>
                <a:lnTo>
                  <a:pt x="8466" y="59267"/>
                </a:lnTo>
                <a:lnTo>
                  <a:pt x="8466" y="59267"/>
                </a:lnTo>
                <a:lnTo>
                  <a:pt x="8466" y="59267"/>
                </a:lnTo>
                <a:lnTo>
                  <a:pt x="0" y="67733"/>
                </a:lnTo>
                <a:lnTo>
                  <a:pt x="0" y="67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Freeform 266"/>
          <p:cNvSpPr/>
          <p:nvPr/>
        </p:nvSpPr>
        <p:spPr>
          <a:xfrm>
            <a:off x="3784600" y="3344333"/>
            <a:ext cx="143934" cy="364068"/>
          </a:xfrm>
          <a:custGeom>
            <a:avLst/>
            <a:gdLst/>
            <a:ahLst/>
            <a:cxnLst/>
            <a:rect l="0" t="0" r="0" b="0"/>
            <a:pathLst>
              <a:path w="143934" h="364068">
                <a:moveTo>
                  <a:pt x="143933" y="0"/>
                </a:moveTo>
                <a:lnTo>
                  <a:pt x="143933" y="0"/>
                </a:lnTo>
                <a:lnTo>
                  <a:pt x="143933" y="0"/>
                </a:lnTo>
                <a:lnTo>
                  <a:pt x="135467" y="0"/>
                </a:lnTo>
                <a:lnTo>
                  <a:pt x="135467" y="8467"/>
                </a:lnTo>
                <a:lnTo>
                  <a:pt x="127000" y="8467"/>
                </a:lnTo>
                <a:lnTo>
                  <a:pt x="127000" y="16934"/>
                </a:lnTo>
                <a:lnTo>
                  <a:pt x="118533" y="16934"/>
                </a:lnTo>
                <a:lnTo>
                  <a:pt x="110067" y="25400"/>
                </a:lnTo>
                <a:lnTo>
                  <a:pt x="101600" y="33867"/>
                </a:lnTo>
                <a:lnTo>
                  <a:pt x="93133" y="42334"/>
                </a:lnTo>
                <a:lnTo>
                  <a:pt x="76200" y="50800"/>
                </a:lnTo>
                <a:lnTo>
                  <a:pt x="67733" y="67734"/>
                </a:lnTo>
                <a:lnTo>
                  <a:pt x="59267" y="76200"/>
                </a:lnTo>
                <a:lnTo>
                  <a:pt x="42333" y="93134"/>
                </a:lnTo>
                <a:lnTo>
                  <a:pt x="33867" y="110067"/>
                </a:lnTo>
                <a:lnTo>
                  <a:pt x="25400" y="127000"/>
                </a:lnTo>
                <a:lnTo>
                  <a:pt x="16933" y="143934"/>
                </a:lnTo>
                <a:lnTo>
                  <a:pt x="8467" y="169334"/>
                </a:lnTo>
                <a:lnTo>
                  <a:pt x="0" y="186267"/>
                </a:lnTo>
                <a:lnTo>
                  <a:pt x="0" y="211667"/>
                </a:lnTo>
                <a:lnTo>
                  <a:pt x="0" y="228600"/>
                </a:lnTo>
                <a:lnTo>
                  <a:pt x="0" y="245534"/>
                </a:lnTo>
                <a:lnTo>
                  <a:pt x="8467" y="270934"/>
                </a:lnTo>
                <a:lnTo>
                  <a:pt x="8467" y="287867"/>
                </a:lnTo>
                <a:lnTo>
                  <a:pt x="25400" y="304800"/>
                </a:lnTo>
                <a:lnTo>
                  <a:pt x="33867" y="313267"/>
                </a:lnTo>
                <a:lnTo>
                  <a:pt x="42333" y="330200"/>
                </a:lnTo>
                <a:lnTo>
                  <a:pt x="59267" y="338667"/>
                </a:lnTo>
                <a:lnTo>
                  <a:pt x="67733" y="355600"/>
                </a:lnTo>
                <a:lnTo>
                  <a:pt x="84667" y="355600"/>
                </a:lnTo>
                <a:lnTo>
                  <a:pt x="84667" y="355600"/>
                </a:lnTo>
                <a:lnTo>
                  <a:pt x="93133" y="364067"/>
                </a:lnTo>
                <a:lnTo>
                  <a:pt x="93133" y="364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Freeform 267"/>
          <p:cNvSpPr/>
          <p:nvPr/>
        </p:nvSpPr>
        <p:spPr>
          <a:xfrm>
            <a:off x="3937000" y="3454400"/>
            <a:ext cx="101601" cy="245534"/>
          </a:xfrm>
          <a:custGeom>
            <a:avLst/>
            <a:gdLst/>
            <a:ahLst/>
            <a:cxnLst/>
            <a:rect l="0" t="0" r="0" b="0"/>
            <a:pathLst>
              <a:path w="101601" h="245534">
                <a:moveTo>
                  <a:pt x="101600" y="0"/>
                </a:moveTo>
                <a:lnTo>
                  <a:pt x="101600" y="8467"/>
                </a:lnTo>
                <a:lnTo>
                  <a:pt x="101600" y="8467"/>
                </a:lnTo>
                <a:lnTo>
                  <a:pt x="101600" y="16933"/>
                </a:lnTo>
                <a:lnTo>
                  <a:pt x="101600" y="25400"/>
                </a:lnTo>
                <a:lnTo>
                  <a:pt x="93133" y="33867"/>
                </a:lnTo>
                <a:lnTo>
                  <a:pt x="93133" y="42333"/>
                </a:lnTo>
                <a:lnTo>
                  <a:pt x="84667" y="59267"/>
                </a:lnTo>
                <a:lnTo>
                  <a:pt x="76200" y="76200"/>
                </a:lnTo>
                <a:lnTo>
                  <a:pt x="67733" y="93133"/>
                </a:lnTo>
                <a:lnTo>
                  <a:pt x="67733" y="110067"/>
                </a:lnTo>
                <a:lnTo>
                  <a:pt x="59267" y="127000"/>
                </a:lnTo>
                <a:lnTo>
                  <a:pt x="50800" y="143933"/>
                </a:lnTo>
                <a:lnTo>
                  <a:pt x="42333" y="160867"/>
                </a:lnTo>
                <a:lnTo>
                  <a:pt x="33867" y="177800"/>
                </a:lnTo>
                <a:lnTo>
                  <a:pt x="25400" y="194733"/>
                </a:lnTo>
                <a:lnTo>
                  <a:pt x="16933" y="211667"/>
                </a:lnTo>
                <a:lnTo>
                  <a:pt x="8467" y="220133"/>
                </a:lnTo>
                <a:lnTo>
                  <a:pt x="8467" y="228600"/>
                </a:lnTo>
                <a:lnTo>
                  <a:pt x="0" y="237067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Freeform 268"/>
          <p:cNvSpPr/>
          <p:nvPr/>
        </p:nvSpPr>
        <p:spPr>
          <a:xfrm>
            <a:off x="3911600" y="3496733"/>
            <a:ext cx="143934" cy="203201"/>
          </a:xfrm>
          <a:custGeom>
            <a:avLst/>
            <a:gdLst/>
            <a:ahLst/>
            <a:cxnLst/>
            <a:rect l="0" t="0" r="0" b="0"/>
            <a:pathLst>
              <a:path w="143934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16934"/>
                </a:lnTo>
                <a:lnTo>
                  <a:pt x="25400" y="33867"/>
                </a:lnTo>
                <a:lnTo>
                  <a:pt x="33867" y="42334"/>
                </a:lnTo>
                <a:lnTo>
                  <a:pt x="42333" y="59267"/>
                </a:lnTo>
                <a:lnTo>
                  <a:pt x="50800" y="76200"/>
                </a:lnTo>
                <a:lnTo>
                  <a:pt x="67733" y="93134"/>
                </a:lnTo>
                <a:lnTo>
                  <a:pt x="76200" y="110067"/>
                </a:lnTo>
                <a:lnTo>
                  <a:pt x="93133" y="135467"/>
                </a:lnTo>
                <a:lnTo>
                  <a:pt x="101600" y="152400"/>
                </a:lnTo>
                <a:lnTo>
                  <a:pt x="118533" y="169334"/>
                </a:lnTo>
                <a:lnTo>
                  <a:pt x="127000" y="186267"/>
                </a:lnTo>
                <a:lnTo>
                  <a:pt x="135467" y="194734"/>
                </a:lnTo>
                <a:lnTo>
                  <a:pt x="143933" y="203200"/>
                </a:lnTo>
                <a:lnTo>
                  <a:pt x="143933" y="203200"/>
                </a:lnTo>
                <a:lnTo>
                  <a:pt x="143933" y="203200"/>
                </a:lnTo>
                <a:lnTo>
                  <a:pt x="143933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Freeform 269"/>
          <p:cNvSpPr/>
          <p:nvPr/>
        </p:nvSpPr>
        <p:spPr>
          <a:xfrm>
            <a:off x="4097867" y="3361267"/>
            <a:ext cx="143934" cy="152401"/>
          </a:xfrm>
          <a:custGeom>
            <a:avLst/>
            <a:gdLst/>
            <a:ahLst/>
            <a:cxnLst/>
            <a:rect l="0" t="0" r="0" b="0"/>
            <a:pathLst>
              <a:path w="143934" h="152401">
                <a:moveTo>
                  <a:pt x="0" y="25400"/>
                </a:move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8466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16933"/>
                </a:lnTo>
                <a:lnTo>
                  <a:pt x="93133" y="25400"/>
                </a:lnTo>
                <a:lnTo>
                  <a:pt x="101600" y="42333"/>
                </a:lnTo>
                <a:lnTo>
                  <a:pt x="101600" y="59266"/>
                </a:lnTo>
                <a:lnTo>
                  <a:pt x="110066" y="76200"/>
                </a:lnTo>
                <a:lnTo>
                  <a:pt x="110066" y="93133"/>
                </a:lnTo>
                <a:lnTo>
                  <a:pt x="110066" y="110066"/>
                </a:lnTo>
                <a:lnTo>
                  <a:pt x="101600" y="127000"/>
                </a:lnTo>
                <a:lnTo>
                  <a:pt x="101600" y="135466"/>
                </a:lnTo>
                <a:lnTo>
                  <a:pt x="93133" y="143933"/>
                </a:lnTo>
                <a:lnTo>
                  <a:pt x="84666" y="152400"/>
                </a:lnTo>
                <a:lnTo>
                  <a:pt x="67733" y="152400"/>
                </a:lnTo>
                <a:lnTo>
                  <a:pt x="67733" y="152400"/>
                </a:lnTo>
                <a:lnTo>
                  <a:pt x="59266" y="152400"/>
                </a:lnTo>
                <a:lnTo>
                  <a:pt x="50800" y="152400"/>
                </a:lnTo>
                <a:lnTo>
                  <a:pt x="42333" y="143933"/>
                </a:lnTo>
                <a:lnTo>
                  <a:pt x="42333" y="135466"/>
                </a:lnTo>
                <a:lnTo>
                  <a:pt x="42333" y="127000"/>
                </a:lnTo>
                <a:lnTo>
                  <a:pt x="33866" y="118533"/>
                </a:lnTo>
                <a:lnTo>
                  <a:pt x="33866" y="118533"/>
                </a:lnTo>
                <a:lnTo>
                  <a:pt x="42333" y="110066"/>
                </a:lnTo>
                <a:lnTo>
                  <a:pt x="50800" y="101600"/>
                </a:lnTo>
                <a:lnTo>
                  <a:pt x="59266" y="101600"/>
                </a:lnTo>
                <a:lnTo>
                  <a:pt x="67733" y="101600"/>
                </a:lnTo>
                <a:lnTo>
                  <a:pt x="84666" y="101600"/>
                </a:lnTo>
                <a:lnTo>
                  <a:pt x="101600" y="110066"/>
                </a:lnTo>
                <a:lnTo>
                  <a:pt x="110066" y="110066"/>
                </a:lnTo>
                <a:lnTo>
                  <a:pt x="127000" y="118533"/>
                </a:lnTo>
                <a:lnTo>
                  <a:pt x="135466" y="127000"/>
                </a:lnTo>
                <a:lnTo>
                  <a:pt x="135466" y="127000"/>
                </a:lnTo>
                <a:lnTo>
                  <a:pt x="143933" y="135466"/>
                </a:lnTo>
                <a:lnTo>
                  <a:pt x="143933" y="135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Freeform 270"/>
          <p:cNvSpPr/>
          <p:nvPr/>
        </p:nvSpPr>
        <p:spPr>
          <a:xfrm>
            <a:off x="4174067" y="3598333"/>
            <a:ext cx="186267" cy="16935"/>
          </a:xfrm>
          <a:custGeom>
            <a:avLst/>
            <a:gdLst/>
            <a:ahLst/>
            <a:cxnLst/>
            <a:rect l="0" t="0" r="0" b="0"/>
            <a:pathLst>
              <a:path w="186267" h="169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16934"/>
                </a:lnTo>
                <a:lnTo>
                  <a:pt x="42333" y="16934"/>
                </a:lnTo>
                <a:lnTo>
                  <a:pt x="59266" y="16934"/>
                </a:lnTo>
                <a:lnTo>
                  <a:pt x="84666" y="16934"/>
                </a:lnTo>
                <a:lnTo>
                  <a:pt x="101600" y="16934"/>
                </a:lnTo>
                <a:lnTo>
                  <a:pt x="118533" y="16934"/>
                </a:lnTo>
                <a:lnTo>
                  <a:pt x="143933" y="16934"/>
                </a:lnTo>
                <a:lnTo>
                  <a:pt x="160866" y="16934"/>
                </a:lnTo>
                <a:lnTo>
                  <a:pt x="177800" y="16934"/>
                </a:lnTo>
                <a:lnTo>
                  <a:pt x="177800" y="16934"/>
                </a:lnTo>
                <a:lnTo>
                  <a:pt x="186266" y="16934"/>
                </a:lnTo>
                <a:lnTo>
                  <a:pt x="186266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Freeform 271"/>
          <p:cNvSpPr/>
          <p:nvPr/>
        </p:nvSpPr>
        <p:spPr>
          <a:xfrm>
            <a:off x="4385733" y="3454400"/>
            <a:ext cx="160868" cy="254001"/>
          </a:xfrm>
          <a:custGeom>
            <a:avLst/>
            <a:gdLst/>
            <a:ahLst/>
            <a:cxnLst/>
            <a:rect l="0" t="0" r="0" b="0"/>
            <a:pathLst>
              <a:path w="160868" h="254001">
                <a:moveTo>
                  <a:pt x="8467" y="0"/>
                </a:move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42333"/>
                </a:lnTo>
                <a:lnTo>
                  <a:pt x="16934" y="59267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7"/>
                </a:lnTo>
                <a:lnTo>
                  <a:pt x="8467" y="194733"/>
                </a:lnTo>
                <a:lnTo>
                  <a:pt x="8467" y="211667"/>
                </a:lnTo>
                <a:lnTo>
                  <a:pt x="25400" y="220133"/>
                </a:lnTo>
                <a:lnTo>
                  <a:pt x="33867" y="228600"/>
                </a:lnTo>
                <a:lnTo>
                  <a:pt x="42334" y="237067"/>
                </a:lnTo>
                <a:lnTo>
                  <a:pt x="50800" y="237067"/>
                </a:lnTo>
                <a:lnTo>
                  <a:pt x="59267" y="245533"/>
                </a:lnTo>
                <a:lnTo>
                  <a:pt x="76200" y="245533"/>
                </a:lnTo>
                <a:lnTo>
                  <a:pt x="93134" y="245533"/>
                </a:lnTo>
                <a:lnTo>
                  <a:pt x="101600" y="237067"/>
                </a:lnTo>
                <a:lnTo>
                  <a:pt x="118534" y="228600"/>
                </a:lnTo>
                <a:lnTo>
                  <a:pt x="127000" y="220133"/>
                </a:lnTo>
                <a:lnTo>
                  <a:pt x="135467" y="211667"/>
                </a:lnTo>
                <a:lnTo>
                  <a:pt x="143934" y="194733"/>
                </a:lnTo>
                <a:lnTo>
                  <a:pt x="152400" y="186267"/>
                </a:lnTo>
                <a:lnTo>
                  <a:pt x="160867" y="169333"/>
                </a:lnTo>
                <a:lnTo>
                  <a:pt x="160867" y="152400"/>
                </a:lnTo>
                <a:lnTo>
                  <a:pt x="160867" y="143933"/>
                </a:lnTo>
                <a:lnTo>
                  <a:pt x="160867" y="135467"/>
                </a:lnTo>
                <a:lnTo>
                  <a:pt x="152400" y="127000"/>
                </a:lnTo>
                <a:lnTo>
                  <a:pt x="152400" y="127000"/>
                </a:lnTo>
                <a:lnTo>
                  <a:pt x="143934" y="127000"/>
                </a:lnTo>
                <a:lnTo>
                  <a:pt x="135467" y="127000"/>
                </a:lnTo>
                <a:lnTo>
                  <a:pt x="135467" y="127000"/>
                </a:lnTo>
                <a:lnTo>
                  <a:pt x="118534" y="135467"/>
                </a:lnTo>
                <a:lnTo>
                  <a:pt x="118534" y="143933"/>
                </a:lnTo>
                <a:lnTo>
                  <a:pt x="110067" y="152400"/>
                </a:lnTo>
                <a:lnTo>
                  <a:pt x="101600" y="169333"/>
                </a:lnTo>
                <a:lnTo>
                  <a:pt x="101600" y="186267"/>
                </a:lnTo>
                <a:lnTo>
                  <a:pt x="93134" y="203200"/>
                </a:lnTo>
                <a:lnTo>
                  <a:pt x="93134" y="220133"/>
                </a:lnTo>
                <a:lnTo>
                  <a:pt x="93134" y="228600"/>
                </a:lnTo>
                <a:lnTo>
                  <a:pt x="93134" y="237067"/>
                </a:lnTo>
                <a:lnTo>
                  <a:pt x="93134" y="254000"/>
                </a:lnTo>
                <a:lnTo>
                  <a:pt x="101600" y="254000"/>
                </a:lnTo>
                <a:lnTo>
                  <a:pt x="110067" y="254000"/>
                </a:lnTo>
                <a:lnTo>
                  <a:pt x="118534" y="254000"/>
                </a:lnTo>
                <a:lnTo>
                  <a:pt x="118534" y="254000"/>
                </a:lnTo>
                <a:lnTo>
                  <a:pt x="118534" y="245533"/>
                </a:lnTo>
                <a:lnTo>
                  <a:pt x="118534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Freeform 272"/>
          <p:cNvSpPr/>
          <p:nvPr/>
        </p:nvSpPr>
        <p:spPr>
          <a:xfrm>
            <a:off x="4588933" y="3471333"/>
            <a:ext cx="135468" cy="135468"/>
          </a:xfrm>
          <a:custGeom>
            <a:avLst/>
            <a:gdLst/>
            <a:ahLst/>
            <a:cxnLst/>
            <a:rect l="0" t="0" r="0" b="0"/>
            <a:pathLst>
              <a:path w="135468" h="135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16934" y="50800"/>
                </a:lnTo>
                <a:lnTo>
                  <a:pt x="16934" y="67734"/>
                </a:lnTo>
                <a:lnTo>
                  <a:pt x="25400" y="76200"/>
                </a:lnTo>
                <a:lnTo>
                  <a:pt x="42334" y="93134"/>
                </a:lnTo>
                <a:lnTo>
                  <a:pt x="50800" y="110067"/>
                </a:lnTo>
                <a:lnTo>
                  <a:pt x="59267" y="118534"/>
                </a:lnTo>
                <a:lnTo>
                  <a:pt x="76200" y="127000"/>
                </a:lnTo>
                <a:lnTo>
                  <a:pt x="84667" y="127000"/>
                </a:lnTo>
                <a:lnTo>
                  <a:pt x="101600" y="135467"/>
                </a:lnTo>
                <a:lnTo>
                  <a:pt x="110067" y="127000"/>
                </a:lnTo>
                <a:lnTo>
                  <a:pt x="118534" y="127000"/>
                </a:lnTo>
                <a:lnTo>
                  <a:pt x="127000" y="118534"/>
                </a:lnTo>
                <a:lnTo>
                  <a:pt x="127000" y="118534"/>
                </a:lnTo>
                <a:lnTo>
                  <a:pt x="135467" y="110067"/>
                </a:lnTo>
                <a:lnTo>
                  <a:pt x="135467" y="110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Freeform 273"/>
          <p:cNvSpPr/>
          <p:nvPr/>
        </p:nvSpPr>
        <p:spPr>
          <a:xfrm>
            <a:off x="4724400" y="3437467"/>
            <a:ext cx="8468" cy="287867"/>
          </a:xfrm>
          <a:custGeom>
            <a:avLst/>
            <a:gdLst/>
            <a:ahLst/>
            <a:cxnLst/>
            <a:rect l="0" t="0" r="0" b="0"/>
            <a:pathLst>
              <a:path w="8468" h="287867">
                <a:moveTo>
                  <a:pt x="8467" y="16933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9266"/>
                </a:lnTo>
                <a:lnTo>
                  <a:pt x="0" y="76200"/>
                </a:lnTo>
                <a:lnTo>
                  <a:pt x="8467" y="93133"/>
                </a:lnTo>
                <a:lnTo>
                  <a:pt x="8467" y="118533"/>
                </a:lnTo>
                <a:lnTo>
                  <a:pt x="8467" y="152400"/>
                </a:lnTo>
                <a:lnTo>
                  <a:pt x="8467" y="177800"/>
                </a:lnTo>
                <a:lnTo>
                  <a:pt x="8467" y="203200"/>
                </a:lnTo>
                <a:lnTo>
                  <a:pt x="0" y="220133"/>
                </a:lnTo>
                <a:lnTo>
                  <a:pt x="8467" y="245533"/>
                </a:lnTo>
                <a:lnTo>
                  <a:pt x="0" y="254000"/>
                </a:lnTo>
                <a:lnTo>
                  <a:pt x="0" y="270933"/>
                </a:lnTo>
                <a:lnTo>
                  <a:pt x="0" y="279400"/>
                </a:lnTo>
                <a:lnTo>
                  <a:pt x="0" y="287866"/>
                </a:lnTo>
                <a:lnTo>
                  <a:pt x="0" y="287866"/>
                </a:lnTo>
                <a:lnTo>
                  <a:pt x="0" y="279400"/>
                </a:lnTo>
                <a:lnTo>
                  <a:pt x="8467" y="270933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37066"/>
                </a:lnTo>
                <a:lnTo>
                  <a:pt x="8467" y="2370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Freeform 274"/>
          <p:cNvSpPr/>
          <p:nvPr/>
        </p:nvSpPr>
        <p:spPr>
          <a:xfrm>
            <a:off x="4758267" y="3361267"/>
            <a:ext cx="127001" cy="406401"/>
          </a:xfrm>
          <a:custGeom>
            <a:avLst/>
            <a:gdLst/>
            <a:ahLst/>
            <a:cxnLst/>
            <a:rect l="0" t="0" r="0" b="0"/>
            <a:pathLst>
              <a:path w="127001" h="406401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16933"/>
                </a:lnTo>
                <a:lnTo>
                  <a:pt x="33866" y="25400"/>
                </a:lnTo>
                <a:lnTo>
                  <a:pt x="50800" y="42333"/>
                </a:lnTo>
                <a:lnTo>
                  <a:pt x="59266" y="50800"/>
                </a:lnTo>
                <a:lnTo>
                  <a:pt x="67733" y="76200"/>
                </a:lnTo>
                <a:lnTo>
                  <a:pt x="84666" y="93133"/>
                </a:lnTo>
                <a:lnTo>
                  <a:pt x="93133" y="127000"/>
                </a:lnTo>
                <a:lnTo>
                  <a:pt x="101600" y="152400"/>
                </a:lnTo>
                <a:lnTo>
                  <a:pt x="110066" y="186266"/>
                </a:lnTo>
                <a:lnTo>
                  <a:pt x="118533" y="211666"/>
                </a:lnTo>
                <a:lnTo>
                  <a:pt x="127000" y="245533"/>
                </a:lnTo>
                <a:lnTo>
                  <a:pt x="127000" y="270933"/>
                </a:lnTo>
                <a:lnTo>
                  <a:pt x="127000" y="304800"/>
                </a:lnTo>
                <a:lnTo>
                  <a:pt x="127000" y="321733"/>
                </a:lnTo>
                <a:lnTo>
                  <a:pt x="127000" y="347133"/>
                </a:lnTo>
                <a:lnTo>
                  <a:pt x="127000" y="364066"/>
                </a:lnTo>
                <a:lnTo>
                  <a:pt x="127000" y="381000"/>
                </a:lnTo>
                <a:lnTo>
                  <a:pt x="118533" y="389466"/>
                </a:lnTo>
                <a:lnTo>
                  <a:pt x="118533" y="397933"/>
                </a:lnTo>
                <a:lnTo>
                  <a:pt x="118533" y="406400"/>
                </a:lnTo>
                <a:lnTo>
                  <a:pt x="110066" y="406400"/>
                </a:lnTo>
                <a:lnTo>
                  <a:pt x="110066" y="397933"/>
                </a:lnTo>
                <a:lnTo>
                  <a:pt x="110066" y="397933"/>
                </a:lnTo>
                <a:lnTo>
                  <a:pt x="110066" y="397933"/>
                </a:lnTo>
                <a:lnTo>
                  <a:pt x="110066" y="397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Freeform 275"/>
          <p:cNvSpPr/>
          <p:nvPr/>
        </p:nvSpPr>
        <p:spPr>
          <a:xfrm>
            <a:off x="4961467" y="3530600"/>
            <a:ext cx="127001" cy="25401"/>
          </a:xfrm>
          <a:custGeom>
            <a:avLst/>
            <a:gdLst/>
            <a:ahLst/>
            <a:cxnLst/>
            <a:rect l="0" t="0" r="0" b="0"/>
            <a:pathLst>
              <a:path w="127001" h="25401">
                <a:moveTo>
                  <a:pt x="0" y="25400"/>
                </a:moveTo>
                <a:lnTo>
                  <a:pt x="0" y="25400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25400" y="8467"/>
                </a:lnTo>
                <a:lnTo>
                  <a:pt x="33866" y="8467"/>
                </a:lnTo>
                <a:lnTo>
                  <a:pt x="50800" y="8467"/>
                </a:lnTo>
                <a:lnTo>
                  <a:pt x="67733" y="0"/>
                </a:lnTo>
                <a:lnTo>
                  <a:pt x="76200" y="0"/>
                </a:lnTo>
                <a:lnTo>
                  <a:pt x="93133" y="0"/>
                </a:lnTo>
                <a:lnTo>
                  <a:pt x="110066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27000" y="8467"/>
                </a:lnTo>
                <a:lnTo>
                  <a:pt x="1270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Freeform 276"/>
          <p:cNvSpPr/>
          <p:nvPr/>
        </p:nvSpPr>
        <p:spPr>
          <a:xfrm>
            <a:off x="4961467" y="3615267"/>
            <a:ext cx="118534" cy="8467"/>
          </a:xfrm>
          <a:custGeom>
            <a:avLst/>
            <a:gdLst/>
            <a:ahLst/>
            <a:cxnLst/>
            <a:rect l="0" t="0" r="0" b="0"/>
            <a:pathLst>
              <a:path w="118534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50800" y="0"/>
                </a:lnTo>
                <a:lnTo>
                  <a:pt x="67733" y="0"/>
                </a:lnTo>
                <a:lnTo>
                  <a:pt x="93133" y="0"/>
                </a:lnTo>
                <a:lnTo>
                  <a:pt x="93133" y="0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Freeform 277"/>
          <p:cNvSpPr/>
          <p:nvPr/>
        </p:nvSpPr>
        <p:spPr>
          <a:xfrm>
            <a:off x="5181600" y="35898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Freeform 278"/>
          <p:cNvSpPr/>
          <p:nvPr/>
        </p:nvSpPr>
        <p:spPr>
          <a:xfrm>
            <a:off x="5300133" y="3513667"/>
            <a:ext cx="186268" cy="203201"/>
          </a:xfrm>
          <a:custGeom>
            <a:avLst/>
            <a:gdLst/>
            <a:ahLst/>
            <a:cxnLst/>
            <a:rect l="0" t="0" r="0" b="0"/>
            <a:pathLst>
              <a:path w="186268" h="203201">
                <a:moveTo>
                  <a:pt x="59267" y="8466"/>
                </a:moveTo>
                <a:lnTo>
                  <a:pt x="59267" y="8466"/>
                </a:ln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  <a:lnTo>
                  <a:pt x="50800" y="0"/>
                </a:lnTo>
                <a:lnTo>
                  <a:pt x="42334" y="8466"/>
                </a:lnTo>
                <a:lnTo>
                  <a:pt x="42334" y="16933"/>
                </a:lnTo>
                <a:lnTo>
                  <a:pt x="33867" y="16933"/>
                </a:lnTo>
                <a:lnTo>
                  <a:pt x="25400" y="33866"/>
                </a:lnTo>
                <a:lnTo>
                  <a:pt x="16934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0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8467" y="160866"/>
                </a:lnTo>
                <a:lnTo>
                  <a:pt x="16934" y="169333"/>
                </a:lnTo>
                <a:lnTo>
                  <a:pt x="33867" y="186266"/>
                </a:lnTo>
                <a:lnTo>
                  <a:pt x="42334" y="194733"/>
                </a:lnTo>
                <a:lnTo>
                  <a:pt x="59267" y="194733"/>
                </a:lnTo>
                <a:lnTo>
                  <a:pt x="67734" y="203200"/>
                </a:lnTo>
                <a:lnTo>
                  <a:pt x="84667" y="203200"/>
                </a:lnTo>
                <a:lnTo>
                  <a:pt x="101600" y="203200"/>
                </a:lnTo>
                <a:lnTo>
                  <a:pt x="118534" y="194733"/>
                </a:lnTo>
                <a:lnTo>
                  <a:pt x="127000" y="194733"/>
                </a:lnTo>
                <a:lnTo>
                  <a:pt x="143934" y="186266"/>
                </a:lnTo>
                <a:lnTo>
                  <a:pt x="160867" y="177800"/>
                </a:lnTo>
                <a:lnTo>
                  <a:pt x="169334" y="160866"/>
                </a:lnTo>
                <a:lnTo>
                  <a:pt x="177800" y="152400"/>
                </a:lnTo>
                <a:lnTo>
                  <a:pt x="177800" y="135466"/>
                </a:lnTo>
                <a:lnTo>
                  <a:pt x="186267" y="118533"/>
                </a:lnTo>
                <a:lnTo>
                  <a:pt x="186267" y="101600"/>
                </a:lnTo>
                <a:lnTo>
                  <a:pt x="186267" y="84666"/>
                </a:lnTo>
                <a:lnTo>
                  <a:pt x="186267" y="67733"/>
                </a:lnTo>
                <a:lnTo>
                  <a:pt x="177800" y="50800"/>
                </a:lnTo>
                <a:lnTo>
                  <a:pt x="169334" y="42333"/>
                </a:lnTo>
                <a:lnTo>
                  <a:pt x="160867" y="25400"/>
                </a:lnTo>
                <a:lnTo>
                  <a:pt x="143934" y="16933"/>
                </a:lnTo>
                <a:lnTo>
                  <a:pt x="118534" y="8466"/>
                </a:lnTo>
                <a:lnTo>
                  <a:pt x="101600" y="0"/>
                </a:lnTo>
                <a:lnTo>
                  <a:pt x="84667" y="0"/>
                </a:lnTo>
                <a:lnTo>
                  <a:pt x="67734" y="8466"/>
                </a:lnTo>
                <a:lnTo>
                  <a:pt x="42334" y="16933"/>
                </a:lnTo>
                <a:lnTo>
                  <a:pt x="42334" y="16933"/>
                </a:lnTo>
                <a:lnTo>
                  <a:pt x="25400" y="16933"/>
                </a:lnTo>
                <a:lnTo>
                  <a:pt x="2540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Freeform 279"/>
          <p:cNvSpPr/>
          <p:nvPr/>
        </p:nvSpPr>
        <p:spPr>
          <a:xfrm>
            <a:off x="3742267" y="3818467"/>
            <a:ext cx="93134" cy="347134"/>
          </a:xfrm>
          <a:custGeom>
            <a:avLst/>
            <a:gdLst/>
            <a:ahLst/>
            <a:cxnLst/>
            <a:rect l="0" t="0" r="0" b="0"/>
            <a:pathLst>
              <a:path w="93134" h="347134">
                <a:moveTo>
                  <a:pt x="84666" y="0"/>
                </a:moveTo>
                <a:lnTo>
                  <a:pt x="84666" y="0"/>
                </a:lnTo>
                <a:lnTo>
                  <a:pt x="84666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67733" y="8466"/>
                </a:lnTo>
                <a:lnTo>
                  <a:pt x="59266" y="16933"/>
                </a:lnTo>
                <a:lnTo>
                  <a:pt x="50800" y="16933"/>
                </a:lnTo>
                <a:lnTo>
                  <a:pt x="42333" y="33866"/>
                </a:lnTo>
                <a:lnTo>
                  <a:pt x="33866" y="42333"/>
                </a:lnTo>
                <a:lnTo>
                  <a:pt x="25400" y="50800"/>
                </a:lnTo>
                <a:lnTo>
                  <a:pt x="25400" y="67733"/>
                </a:lnTo>
                <a:lnTo>
                  <a:pt x="16933" y="84666"/>
                </a:lnTo>
                <a:lnTo>
                  <a:pt x="8466" y="101600"/>
                </a:lnTo>
                <a:lnTo>
                  <a:pt x="8466" y="118533"/>
                </a:lnTo>
                <a:lnTo>
                  <a:pt x="0" y="135466"/>
                </a:lnTo>
                <a:lnTo>
                  <a:pt x="8466" y="160866"/>
                </a:lnTo>
                <a:lnTo>
                  <a:pt x="8466" y="186266"/>
                </a:lnTo>
                <a:lnTo>
                  <a:pt x="16933" y="203200"/>
                </a:lnTo>
                <a:lnTo>
                  <a:pt x="16933" y="228600"/>
                </a:lnTo>
                <a:lnTo>
                  <a:pt x="25400" y="254000"/>
                </a:lnTo>
                <a:lnTo>
                  <a:pt x="33866" y="270933"/>
                </a:lnTo>
                <a:lnTo>
                  <a:pt x="42333" y="296333"/>
                </a:lnTo>
                <a:lnTo>
                  <a:pt x="50800" y="313266"/>
                </a:lnTo>
                <a:lnTo>
                  <a:pt x="67733" y="321733"/>
                </a:lnTo>
                <a:lnTo>
                  <a:pt x="76200" y="338666"/>
                </a:lnTo>
                <a:lnTo>
                  <a:pt x="84666" y="347133"/>
                </a:lnTo>
                <a:lnTo>
                  <a:pt x="84666" y="347133"/>
                </a:lnTo>
                <a:lnTo>
                  <a:pt x="93133" y="347133"/>
                </a:lnTo>
                <a:lnTo>
                  <a:pt x="93133" y="347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Freeform 280"/>
          <p:cNvSpPr/>
          <p:nvPr/>
        </p:nvSpPr>
        <p:spPr>
          <a:xfrm>
            <a:off x="3920067" y="3928533"/>
            <a:ext cx="110067" cy="228601"/>
          </a:xfrm>
          <a:custGeom>
            <a:avLst/>
            <a:gdLst/>
            <a:ahLst/>
            <a:cxnLst/>
            <a:rect l="0" t="0" r="0" b="0"/>
            <a:pathLst>
              <a:path w="110067" h="228601">
                <a:moveTo>
                  <a:pt x="110066" y="0"/>
                </a:moveTo>
                <a:lnTo>
                  <a:pt x="110066" y="0"/>
                </a:lnTo>
                <a:lnTo>
                  <a:pt x="101600" y="0"/>
                </a:lnTo>
                <a:lnTo>
                  <a:pt x="101600" y="8467"/>
                </a:lnTo>
                <a:lnTo>
                  <a:pt x="93133" y="8467"/>
                </a:lnTo>
                <a:lnTo>
                  <a:pt x="93133" y="16934"/>
                </a:lnTo>
                <a:lnTo>
                  <a:pt x="84666" y="25400"/>
                </a:lnTo>
                <a:lnTo>
                  <a:pt x="84666" y="33867"/>
                </a:lnTo>
                <a:lnTo>
                  <a:pt x="76200" y="50800"/>
                </a:lnTo>
                <a:lnTo>
                  <a:pt x="67733" y="76200"/>
                </a:lnTo>
                <a:lnTo>
                  <a:pt x="59266" y="101600"/>
                </a:lnTo>
                <a:lnTo>
                  <a:pt x="42333" y="127000"/>
                </a:lnTo>
                <a:lnTo>
                  <a:pt x="33866" y="143934"/>
                </a:lnTo>
                <a:lnTo>
                  <a:pt x="25400" y="169334"/>
                </a:lnTo>
                <a:lnTo>
                  <a:pt x="16933" y="186267"/>
                </a:lnTo>
                <a:lnTo>
                  <a:pt x="16933" y="203200"/>
                </a:lnTo>
                <a:lnTo>
                  <a:pt x="8466" y="211667"/>
                </a:lnTo>
                <a:lnTo>
                  <a:pt x="0" y="220134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Freeform 281"/>
          <p:cNvSpPr/>
          <p:nvPr/>
        </p:nvSpPr>
        <p:spPr>
          <a:xfrm>
            <a:off x="3886200" y="3945467"/>
            <a:ext cx="127001" cy="186267"/>
          </a:xfrm>
          <a:custGeom>
            <a:avLst/>
            <a:gdLst/>
            <a:ahLst/>
            <a:cxnLst/>
            <a:rect l="0" t="0" r="0" b="0"/>
            <a:pathLst>
              <a:path w="127001" h="1862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16933"/>
                </a:lnTo>
                <a:lnTo>
                  <a:pt x="16933" y="25400"/>
                </a:lnTo>
                <a:lnTo>
                  <a:pt x="25400" y="42333"/>
                </a:lnTo>
                <a:lnTo>
                  <a:pt x="33867" y="59266"/>
                </a:lnTo>
                <a:lnTo>
                  <a:pt x="42333" y="76200"/>
                </a:lnTo>
                <a:lnTo>
                  <a:pt x="50800" y="101600"/>
                </a:lnTo>
                <a:lnTo>
                  <a:pt x="67733" y="118533"/>
                </a:lnTo>
                <a:lnTo>
                  <a:pt x="76200" y="135466"/>
                </a:lnTo>
                <a:lnTo>
                  <a:pt x="93133" y="152400"/>
                </a:lnTo>
                <a:lnTo>
                  <a:pt x="101600" y="160866"/>
                </a:lnTo>
                <a:lnTo>
                  <a:pt x="110067" y="169333"/>
                </a:lnTo>
                <a:lnTo>
                  <a:pt x="118533" y="177800"/>
                </a:lnTo>
                <a:lnTo>
                  <a:pt x="118533" y="177800"/>
                </a:lnTo>
                <a:lnTo>
                  <a:pt x="127000" y="186266"/>
                </a:lnTo>
                <a:lnTo>
                  <a:pt x="127000" y="186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Freeform 282"/>
          <p:cNvSpPr/>
          <p:nvPr/>
        </p:nvSpPr>
        <p:spPr>
          <a:xfrm>
            <a:off x="4114800" y="4047067"/>
            <a:ext cx="93134" cy="8467"/>
          </a:xfrm>
          <a:custGeom>
            <a:avLst/>
            <a:gdLst/>
            <a:ahLst/>
            <a:cxnLst/>
            <a:rect l="0" t="0" r="0" b="0"/>
            <a:pathLst>
              <a:path w="93134" h="8467">
                <a:moveTo>
                  <a:pt x="0" y="8466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33867" y="8466"/>
                </a:lnTo>
                <a:lnTo>
                  <a:pt x="42333" y="8466"/>
                </a:lnTo>
                <a:lnTo>
                  <a:pt x="50800" y="8466"/>
                </a:lnTo>
                <a:lnTo>
                  <a:pt x="67733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93133" y="0"/>
                </a:lnTo>
                <a:lnTo>
                  <a:pt x="931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Freeform 283"/>
          <p:cNvSpPr/>
          <p:nvPr/>
        </p:nvSpPr>
        <p:spPr>
          <a:xfrm>
            <a:off x="4224867" y="3920067"/>
            <a:ext cx="143934" cy="237067"/>
          </a:xfrm>
          <a:custGeom>
            <a:avLst/>
            <a:gdLst/>
            <a:ahLst/>
            <a:cxnLst/>
            <a:rect l="0" t="0" r="0" b="0"/>
            <a:pathLst>
              <a:path w="143934" h="237067">
                <a:moveTo>
                  <a:pt x="127000" y="25400"/>
                </a:moveTo>
                <a:lnTo>
                  <a:pt x="118533" y="25400"/>
                </a:lnTo>
                <a:lnTo>
                  <a:pt x="118533" y="16933"/>
                </a:lnTo>
                <a:lnTo>
                  <a:pt x="118533" y="16933"/>
                </a:lnTo>
                <a:lnTo>
                  <a:pt x="110066" y="8466"/>
                </a:lnTo>
                <a:lnTo>
                  <a:pt x="101600" y="8466"/>
                </a:lnTo>
                <a:lnTo>
                  <a:pt x="93133" y="0"/>
                </a:lnTo>
                <a:lnTo>
                  <a:pt x="84666" y="0"/>
                </a:lnTo>
                <a:lnTo>
                  <a:pt x="76200" y="0"/>
                </a:lnTo>
                <a:lnTo>
                  <a:pt x="59266" y="0"/>
                </a:lnTo>
                <a:lnTo>
                  <a:pt x="50800" y="0"/>
                </a:lnTo>
                <a:lnTo>
                  <a:pt x="33866" y="8466"/>
                </a:lnTo>
                <a:lnTo>
                  <a:pt x="25400" y="8466"/>
                </a:lnTo>
                <a:lnTo>
                  <a:pt x="8466" y="16933"/>
                </a:lnTo>
                <a:lnTo>
                  <a:pt x="8466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8466" y="59266"/>
                </a:lnTo>
                <a:lnTo>
                  <a:pt x="16933" y="67733"/>
                </a:lnTo>
                <a:lnTo>
                  <a:pt x="33866" y="76200"/>
                </a:lnTo>
                <a:lnTo>
                  <a:pt x="42333" y="84666"/>
                </a:lnTo>
                <a:lnTo>
                  <a:pt x="59266" y="101600"/>
                </a:lnTo>
                <a:lnTo>
                  <a:pt x="76200" y="118533"/>
                </a:lnTo>
                <a:lnTo>
                  <a:pt x="93133" y="127000"/>
                </a:lnTo>
                <a:lnTo>
                  <a:pt x="110066" y="143933"/>
                </a:lnTo>
                <a:lnTo>
                  <a:pt x="118533" y="152400"/>
                </a:lnTo>
                <a:lnTo>
                  <a:pt x="135466" y="169333"/>
                </a:lnTo>
                <a:lnTo>
                  <a:pt x="135466" y="177800"/>
                </a:lnTo>
                <a:lnTo>
                  <a:pt x="143933" y="194733"/>
                </a:lnTo>
                <a:lnTo>
                  <a:pt x="143933" y="203200"/>
                </a:lnTo>
                <a:lnTo>
                  <a:pt x="143933" y="211666"/>
                </a:lnTo>
                <a:lnTo>
                  <a:pt x="135466" y="228600"/>
                </a:lnTo>
                <a:lnTo>
                  <a:pt x="135466" y="228600"/>
                </a:lnTo>
                <a:lnTo>
                  <a:pt x="118533" y="237066"/>
                </a:lnTo>
                <a:lnTo>
                  <a:pt x="110066" y="237066"/>
                </a:lnTo>
                <a:lnTo>
                  <a:pt x="101600" y="237066"/>
                </a:lnTo>
                <a:lnTo>
                  <a:pt x="93133" y="237066"/>
                </a:lnTo>
                <a:lnTo>
                  <a:pt x="84666" y="228600"/>
                </a:lnTo>
                <a:lnTo>
                  <a:pt x="76200" y="220133"/>
                </a:lnTo>
                <a:lnTo>
                  <a:pt x="76200" y="211666"/>
                </a:lnTo>
                <a:lnTo>
                  <a:pt x="67733" y="194733"/>
                </a:lnTo>
                <a:lnTo>
                  <a:pt x="67733" y="186266"/>
                </a:lnTo>
                <a:lnTo>
                  <a:pt x="67733" y="169333"/>
                </a:lnTo>
                <a:lnTo>
                  <a:pt x="76200" y="152400"/>
                </a:lnTo>
                <a:lnTo>
                  <a:pt x="76200" y="143933"/>
                </a:lnTo>
                <a:lnTo>
                  <a:pt x="84666" y="127000"/>
                </a:lnTo>
                <a:lnTo>
                  <a:pt x="93133" y="110066"/>
                </a:lnTo>
                <a:lnTo>
                  <a:pt x="101600" y="101600"/>
                </a:lnTo>
                <a:lnTo>
                  <a:pt x="110066" y="93133"/>
                </a:lnTo>
                <a:lnTo>
                  <a:pt x="118533" y="84666"/>
                </a:lnTo>
                <a:lnTo>
                  <a:pt x="118533" y="76200"/>
                </a:lnTo>
                <a:lnTo>
                  <a:pt x="127000" y="67733"/>
                </a:lnTo>
                <a:lnTo>
                  <a:pt x="135466" y="59266"/>
                </a:lnTo>
                <a:lnTo>
                  <a:pt x="135466" y="59266"/>
                </a:lnTo>
                <a:lnTo>
                  <a:pt x="143933" y="50800"/>
                </a:lnTo>
                <a:lnTo>
                  <a:pt x="143933" y="50800"/>
                </a:lnTo>
                <a:lnTo>
                  <a:pt x="135466" y="42333"/>
                </a:lnTo>
                <a:lnTo>
                  <a:pt x="135466" y="42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Freeform 284"/>
          <p:cNvSpPr/>
          <p:nvPr/>
        </p:nvSpPr>
        <p:spPr>
          <a:xfrm>
            <a:off x="4343400" y="3852333"/>
            <a:ext cx="135468" cy="355601"/>
          </a:xfrm>
          <a:custGeom>
            <a:avLst/>
            <a:gdLst/>
            <a:ahLst/>
            <a:cxnLst/>
            <a:rect l="0" t="0" r="0" b="0"/>
            <a:pathLst>
              <a:path w="135468" h="355601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16934"/>
                </a:lnTo>
                <a:lnTo>
                  <a:pt x="42333" y="25400"/>
                </a:lnTo>
                <a:lnTo>
                  <a:pt x="50800" y="33867"/>
                </a:lnTo>
                <a:lnTo>
                  <a:pt x="67733" y="50800"/>
                </a:lnTo>
                <a:lnTo>
                  <a:pt x="76200" y="67734"/>
                </a:lnTo>
                <a:lnTo>
                  <a:pt x="93133" y="84667"/>
                </a:lnTo>
                <a:lnTo>
                  <a:pt x="101600" y="101600"/>
                </a:lnTo>
                <a:lnTo>
                  <a:pt x="110067" y="127000"/>
                </a:lnTo>
                <a:lnTo>
                  <a:pt x="127000" y="143934"/>
                </a:lnTo>
                <a:lnTo>
                  <a:pt x="127000" y="169334"/>
                </a:lnTo>
                <a:lnTo>
                  <a:pt x="135467" y="186267"/>
                </a:lnTo>
                <a:lnTo>
                  <a:pt x="135467" y="211667"/>
                </a:lnTo>
                <a:lnTo>
                  <a:pt x="135467" y="237067"/>
                </a:lnTo>
                <a:lnTo>
                  <a:pt x="127000" y="254000"/>
                </a:lnTo>
                <a:lnTo>
                  <a:pt x="118533" y="279400"/>
                </a:lnTo>
                <a:lnTo>
                  <a:pt x="110067" y="296334"/>
                </a:lnTo>
                <a:lnTo>
                  <a:pt x="101600" y="313267"/>
                </a:lnTo>
                <a:lnTo>
                  <a:pt x="93133" y="330200"/>
                </a:lnTo>
                <a:lnTo>
                  <a:pt x="84667" y="338667"/>
                </a:lnTo>
                <a:lnTo>
                  <a:pt x="84667" y="355600"/>
                </a:lnTo>
                <a:lnTo>
                  <a:pt x="76200" y="355600"/>
                </a:lnTo>
                <a:lnTo>
                  <a:pt x="76200" y="355600"/>
                </a:lnTo>
                <a:lnTo>
                  <a:pt x="76200" y="355600"/>
                </a:lnTo>
                <a:lnTo>
                  <a:pt x="76200" y="355600"/>
                </a:lnTo>
                <a:lnTo>
                  <a:pt x="76200" y="355600"/>
                </a:lnTo>
                <a:lnTo>
                  <a:pt x="76200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Freeform 285"/>
          <p:cNvSpPr/>
          <p:nvPr/>
        </p:nvSpPr>
        <p:spPr>
          <a:xfrm>
            <a:off x="4538133" y="3877733"/>
            <a:ext cx="67735" cy="330201"/>
          </a:xfrm>
          <a:custGeom>
            <a:avLst/>
            <a:gdLst/>
            <a:ahLst/>
            <a:cxnLst/>
            <a:rect l="0" t="0" r="0" b="0"/>
            <a:pathLst>
              <a:path w="67735" h="330201">
                <a:moveTo>
                  <a:pt x="50800" y="0"/>
                </a:move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42334" y="0"/>
                </a:lnTo>
                <a:lnTo>
                  <a:pt x="42334" y="8467"/>
                </a:lnTo>
                <a:lnTo>
                  <a:pt x="33867" y="16934"/>
                </a:lnTo>
                <a:lnTo>
                  <a:pt x="33867" y="33867"/>
                </a:lnTo>
                <a:lnTo>
                  <a:pt x="25400" y="50800"/>
                </a:lnTo>
                <a:lnTo>
                  <a:pt x="16934" y="67734"/>
                </a:lnTo>
                <a:lnTo>
                  <a:pt x="8467" y="84667"/>
                </a:lnTo>
                <a:lnTo>
                  <a:pt x="8467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0" y="270934"/>
                </a:lnTo>
                <a:lnTo>
                  <a:pt x="8467" y="287867"/>
                </a:lnTo>
                <a:lnTo>
                  <a:pt x="16934" y="304800"/>
                </a:lnTo>
                <a:lnTo>
                  <a:pt x="25400" y="321734"/>
                </a:lnTo>
                <a:lnTo>
                  <a:pt x="33867" y="330200"/>
                </a:lnTo>
                <a:lnTo>
                  <a:pt x="50800" y="330200"/>
                </a:lnTo>
                <a:lnTo>
                  <a:pt x="59267" y="330200"/>
                </a:lnTo>
                <a:lnTo>
                  <a:pt x="59267" y="330200"/>
                </a:lnTo>
                <a:lnTo>
                  <a:pt x="67734" y="330200"/>
                </a:lnTo>
                <a:lnTo>
                  <a:pt x="67734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Freeform 286"/>
          <p:cNvSpPr/>
          <p:nvPr/>
        </p:nvSpPr>
        <p:spPr>
          <a:xfrm>
            <a:off x="4580467" y="3953933"/>
            <a:ext cx="118534" cy="211668"/>
          </a:xfrm>
          <a:custGeom>
            <a:avLst/>
            <a:gdLst/>
            <a:ahLst/>
            <a:cxnLst/>
            <a:rect l="0" t="0" r="0" b="0"/>
            <a:pathLst>
              <a:path w="118534" h="211668">
                <a:moveTo>
                  <a:pt x="118533" y="0"/>
                </a:moveTo>
                <a:lnTo>
                  <a:pt x="110066" y="0"/>
                </a:lnTo>
                <a:lnTo>
                  <a:pt x="110066" y="0"/>
                </a:lnTo>
                <a:lnTo>
                  <a:pt x="110066" y="8467"/>
                </a:lnTo>
                <a:lnTo>
                  <a:pt x="110066" y="8467"/>
                </a:lnTo>
                <a:lnTo>
                  <a:pt x="101600" y="16934"/>
                </a:lnTo>
                <a:lnTo>
                  <a:pt x="101600" y="25400"/>
                </a:lnTo>
                <a:lnTo>
                  <a:pt x="93133" y="42334"/>
                </a:lnTo>
                <a:lnTo>
                  <a:pt x="84666" y="59267"/>
                </a:lnTo>
                <a:lnTo>
                  <a:pt x="67733" y="84667"/>
                </a:lnTo>
                <a:lnTo>
                  <a:pt x="67733" y="110067"/>
                </a:lnTo>
                <a:lnTo>
                  <a:pt x="50800" y="127000"/>
                </a:lnTo>
                <a:lnTo>
                  <a:pt x="42333" y="152400"/>
                </a:lnTo>
                <a:lnTo>
                  <a:pt x="33866" y="169334"/>
                </a:lnTo>
                <a:lnTo>
                  <a:pt x="25400" y="186267"/>
                </a:lnTo>
                <a:lnTo>
                  <a:pt x="16933" y="194734"/>
                </a:lnTo>
                <a:lnTo>
                  <a:pt x="8466" y="203200"/>
                </a:lnTo>
                <a:lnTo>
                  <a:pt x="8466" y="211667"/>
                </a:lnTo>
                <a:lnTo>
                  <a:pt x="0" y="211667"/>
                </a:lnTo>
                <a:lnTo>
                  <a:pt x="0" y="211667"/>
                </a:lnTo>
                <a:lnTo>
                  <a:pt x="0" y="211667"/>
                </a:lnTo>
                <a:lnTo>
                  <a:pt x="0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Freeform 287"/>
          <p:cNvSpPr/>
          <p:nvPr/>
        </p:nvSpPr>
        <p:spPr>
          <a:xfrm>
            <a:off x="4588933" y="3970867"/>
            <a:ext cx="93135" cy="186267"/>
          </a:xfrm>
          <a:custGeom>
            <a:avLst/>
            <a:gdLst/>
            <a:ahLst/>
            <a:cxnLst/>
            <a:rect l="0" t="0" r="0" b="0"/>
            <a:pathLst>
              <a:path w="93135" h="1862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16933"/>
                </a:lnTo>
                <a:lnTo>
                  <a:pt x="8467" y="33866"/>
                </a:lnTo>
                <a:lnTo>
                  <a:pt x="16934" y="50800"/>
                </a:lnTo>
                <a:lnTo>
                  <a:pt x="16934" y="67733"/>
                </a:lnTo>
                <a:lnTo>
                  <a:pt x="25400" y="93133"/>
                </a:lnTo>
                <a:lnTo>
                  <a:pt x="42334" y="110066"/>
                </a:lnTo>
                <a:lnTo>
                  <a:pt x="42334" y="135466"/>
                </a:lnTo>
                <a:lnTo>
                  <a:pt x="50800" y="152400"/>
                </a:lnTo>
                <a:lnTo>
                  <a:pt x="59267" y="160866"/>
                </a:lnTo>
                <a:lnTo>
                  <a:pt x="67734" y="177800"/>
                </a:lnTo>
                <a:lnTo>
                  <a:pt x="76200" y="186266"/>
                </a:lnTo>
                <a:lnTo>
                  <a:pt x="84667" y="186266"/>
                </a:lnTo>
                <a:lnTo>
                  <a:pt x="84667" y="186266"/>
                </a:lnTo>
                <a:lnTo>
                  <a:pt x="93134" y="186266"/>
                </a:lnTo>
                <a:lnTo>
                  <a:pt x="93134" y="186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Freeform 288"/>
          <p:cNvSpPr/>
          <p:nvPr/>
        </p:nvSpPr>
        <p:spPr>
          <a:xfrm>
            <a:off x="4775200" y="3987800"/>
            <a:ext cx="33868" cy="177801"/>
          </a:xfrm>
          <a:custGeom>
            <a:avLst/>
            <a:gdLst/>
            <a:ahLst/>
            <a:cxnLst/>
            <a:rect l="0" t="0" r="0" b="0"/>
            <a:pathLst>
              <a:path w="33868" h="1778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33867"/>
                </a:lnTo>
                <a:lnTo>
                  <a:pt x="16933" y="50800"/>
                </a:lnTo>
                <a:lnTo>
                  <a:pt x="16933" y="67733"/>
                </a:lnTo>
                <a:lnTo>
                  <a:pt x="16933" y="84667"/>
                </a:lnTo>
                <a:lnTo>
                  <a:pt x="25400" y="110067"/>
                </a:lnTo>
                <a:lnTo>
                  <a:pt x="25400" y="127000"/>
                </a:lnTo>
                <a:lnTo>
                  <a:pt x="25400" y="143933"/>
                </a:lnTo>
                <a:lnTo>
                  <a:pt x="25400" y="152400"/>
                </a:lnTo>
                <a:lnTo>
                  <a:pt x="33867" y="160867"/>
                </a:lnTo>
                <a:lnTo>
                  <a:pt x="33867" y="169333"/>
                </a:lnTo>
                <a:lnTo>
                  <a:pt x="33867" y="177800"/>
                </a:lnTo>
                <a:lnTo>
                  <a:pt x="33867" y="177800"/>
                </a:lnTo>
                <a:lnTo>
                  <a:pt x="33867" y="177800"/>
                </a:lnTo>
                <a:lnTo>
                  <a:pt x="25400" y="177800"/>
                </a:lnTo>
                <a:lnTo>
                  <a:pt x="25400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Freeform 289"/>
          <p:cNvSpPr/>
          <p:nvPr/>
        </p:nvSpPr>
        <p:spPr>
          <a:xfrm>
            <a:off x="4741333" y="4080933"/>
            <a:ext cx="135468" cy="16935"/>
          </a:xfrm>
          <a:custGeom>
            <a:avLst/>
            <a:gdLst/>
            <a:ahLst/>
            <a:cxnLst/>
            <a:rect l="0" t="0" r="0" b="0"/>
            <a:pathLst>
              <a:path w="135468" h="169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25400" y="16934"/>
                </a:lnTo>
                <a:lnTo>
                  <a:pt x="33867" y="16934"/>
                </a:lnTo>
                <a:lnTo>
                  <a:pt x="59267" y="16934"/>
                </a:lnTo>
                <a:lnTo>
                  <a:pt x="76200" y="16934"/>
                </a:lnTo>
                <a:lnTo>
                  <a:pt x="93134" y="16934"/>
                </a:lnTo>
                <a:lnTo>
                  <a:pt x="118534" y="8467"/>
                </a:lnTo>
                <a:lnTo>
                  <a:pt x="118534" y="8467"/>
                </a:lnTo>
                <a:lnTo>
                  <a:pt x="135467" y="8467"/>
                </a:lnTo>
                <a:lnTo>
                  <a:pt x="135467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Freeform 290"/>
          <p:cNvSpPr/>
          <p:nvPr/>
        </p:nvSpPr>
        <p:spPr>
          <a:xfrm>
            <a:off x="4893733" y="3928533"/>
            <a:ext cx="127001" cy="262468"/>
          </a:xfrm>
          <a:custGeom>
            <a:avLst/>
            <a:gdLst/>
            <a:ahLst/>
            <a:cxnLst/>
            <a:rect l="0" t="0" r="0" b="0"/>
            <a:pathLst>
              <a:path w="127001" h="262468">
                <a:moveTo>
                  <a:pt x="93134" y="25400"/>
                </a:moveTo>
                <a:lnTo>
                  <a:pt x="84667" y="25400"/>
                </a:lnTo>
                <a:lnTo>
                  <a:pt x="84667" y="16934"/>
                </a:lnTo>
                <a:lnTo>
                  <a:pt x="76200" y="16934"/>
                </a:lnTo>
                <a:lnTo>
                  <a:pt x="67734" y="8467"/>
                </a:lnTo>
                <a:lnTo>
                  <a:pt x="59267" y="0"/>
                </a:lnTo>
                <a:lnTo>
                  <a:pt x="50800" y="0"/>
                </a:lnTo>
                <a:lnTo>
                  <a:pt x="42334" y="0"/>
                </a:lnTo>
                <a:lnTo>
                  <a:pt x="33867" y="0"/>
                </a:lnTo>
                <a:lnTo>
                  <a:pt x="25400" y="8467"/>
                </a:lnTo>
                <a:lnTo>
                  <a:pt x="16934" y="8467"/>
                </a:lnTo>
                <a:lnTo>
                  <a:pt x="8467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8467" y="67734"/>
                </a:lnTo>
                <a:lnTo>
                  <a:pt x="8467" y="76200"/>
                </a:lnTo>
                <a:lnTo>
                  <a:pt x="25400" y="84667"/>
                </a:lnTo>
                <a:lnTo>
                  <a:pt x="33867" y="101600"/>
                </a:lnTo>
                <a:lnTo>
                  <a:pt x="50800" y="118534"/>
                </a:lnTo>
                <a:lnTo>
                  <a:pt x="67734" y="135467"/>
                </a:lnTo>
                <a:lnTo>
                  <a:pt x="84667" y="152400"/>
                </a:lnTo>
                <a:lnTo>
                  <a:pt x="101600" y="169334"/>
                </a:lnTo>
                <a:lnTo>
                  <a:pt x="110067" y="186267"/>
                </a:lnTo>
                <a:lnTo>
                  <a:pt x="118534" y="203200"/>
                </a:lnTo>
                <a:lnTo>
                  <a:pt x="127000" y="211667"/>
                </a:lnTo>
                <a:lnTo>
                  <a:pt x="127000" y="228600"/>
                </a:lnTo>
                <a:lnTo>
                  <a:pt x="127000" y="237067"/>
                </a:lnTo>
                <a:lnTo>
                  <a:pt x="127000" y="254000"/>
                </a:lnTo>
                <a:lnTo>
                  <a:pt x="127000" y="262467"/>
                </a:lnTo>
                <a:lnTo>
                  <a:pt x="118534" y="262467"/>
                </a:lnTo>
                <a:lnTo>
                  <a:pt x="101600" y="262467"/>
                </a:lnTo>
                <a:lnTo>
                  <a:pt x="93134" y="262467"/>
                </a:lnTo>
                <a:lnTo>
                  <a:pt x="84667" y="262467"/>
                </a:lnTo>
                <a:lnTo>
                  <a:pt x="67734" y="254000"/>
                </a:lnTo>
                <a:lnTo>
                  <a:pt x="59267" y="254000"/>
                </a:lnTo>
                <a:lnTo>
                  <a:pt x="59267" y="245534"/>
                </a:lnTo>
                <a:lnTo>
                  <a:pt x="50800" y="237067"/>
                </a:lnTo>
                <a:lnTo>
                  <a:pt x="50800" y="220134"/>
                </a:lnTo>
                <a:lnTo>
                  <a:pt x="50800" y="211667"/>
                </a:lnTo>
                <a:lnTo>
                  <a:pt x="50800" y="194734"/>
                </a:lnTo>
                <a:lnTo>
                  <a:pt x="59267" y="177800"/>
                </a:lnTo>
                <a:lnTo>
                  <a:pt x="59267" y="160867"/>
                </a:lnTo>
                <a:lnTo>
                  <a:pt x="67734" y="143934"/>
                </a:lnTo>
                <a:lnTo>
                  <a:pt x="76200" y="127000"/>
                </a:lnTo>
                <a:lnTo>
                  <a:pt x="76200" y="110067"/>
                </a:lnTo>
                <a:lnTo>
                  <a:pt x="84667" y="93134"/>
                </a:lnTo>
                <a:lnTo>
                  <a:pt x="93134" y="84667"/>
                </a:lnTo>
                <a:lnTo>
                  <a:pt x="93134" y="76200"/>
                </a:lnTo>
                <a:lnTo>
                  <a:pt x="101600" y="67734"/>
                </a:lnTo>
                <a:lnTo>
                  <a:pt x="101600" y="59267"/>
                </a:lnTo>
                <a:lnTo>
                  <a:pt x="101600" y="50800"/>
                </a:lnTo>
                <a:lnTo>
                  <a:pt x="101600" y="42334"/>
                </a:lnTo>
                <a:lnTo>
                  <a:pt x="101600" y="42334"/>
                </a:lnTo>
                <a:lnTo>
                  <a:pt x="101600" y="42334"/>
                </a:lnTo>
                <a:lnTo>
                  <a:pt x="101600" y="33867"/>
                </a:lnTo>
                <a:lnTo>
                  <a:pt x="101600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Freeform 291"/>
          <p:cNvSpPr/>
          <p:nvPr/>
        </p:nvSpPr>
        <p:spPr>
          <a:xfrm>
            <a:off x="5012267" y="3852333"/>
            <a:ext cx="110067" cy="381001"/>
          </a:xfrm>
          <a:custGeom>
            <a:avLst/>
            <a:gdLst/>
            <a:ahLst/>
            <a:cxnLst/>
            <a:rect l="0" t="0" r="0" b="0"/>
            <a:pathLst>
              <a:path w="110067" h="3810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6" y="16934"/>
                </a:lnTo>
                <a:lnTo>
                  <a:pt x="16933" y="25400"/>
                </a:lnTo>
                <a:lnTo>
                  <a:pt x="25400" y="33867"/>
                </a:lnTo>
                <a:lnTo>
                  <a:pt x="42333" y="50800"/>
                </a:lnTo>
                <a:lnTo>
                  <a:pt x="50800" y="76200"/>
                </a:lnTo>
                <a:lnTo>
                  <a:pt x="67733" y="93134"/>
                </a:lnTo>
                <a:lnTo>
                  <a:pt x="76200" y="118534"/>
                </a:lnTo>
                <a:lnTo>
                  <a:pt x="84666" y="143934"/>
                </a:lnTo>
                <a:lnTo>
                  <a:pt x="93133" y="169334"/>
                </a:lnTo>
                <a:lnTo>
                  <a:pt x="110066" y="194734"/>
                </a:lnTo>
                <a:lnTo>
                  <a:pt x="110066" y="220134"/>
                </a:lnTo>
                <a:lnTo>
                  <a:pt x="110066" y="245534"/>
                </a:lnTo>
                <a:lnTo>
                  <a:pt x="110066" y="270934"/>
                </a:lnTo>
                <a:lnTo>
                  <a:pt x="110066" y="287867"/>
                </a:lnTo>
                <a:lnTo>
                  <a:pt x="110066" y="313267"/>
                </a:lnTo>
                <a:lnTo>
                  <a:pt x="101600" y="330200"/>
                </a:lnTo>
                <a:lnTo>
                  <a:pt x="93133" y="338667"/>
                </a:lnTo>
                <a:lnTo>
                  <a:pt x="84666" y="355600"/>
                </a:lnTo>
                <a:lnTo>
                  <a:pt x="76200" y="372534"/>
                </a:lnTo>
                <a:lnTo>
                  <a:pt x="76200" y="372534"/>
                </a:lnTo>
                <a:lnTo>
                  <a:pt x="76200" y="381000"/>
                </a:lnTo>
                <a:lnTo>
                  <a:pt x="76200" y="381000"/>
                </a:lnTo>
                <a:lnTo>
                  <a:pt x="76200" y="381000"/>
                </a:lnTo>
                <a:lnTo>
                  <a:pt x="76200" y="372534"/>
                </a:lnTo>
                <a:lnTo>
                  <a:pt x="76200" y="372534"/>
                </a:lnTo>
                <a:lnTo>
                  <a:pt x="84666" y="372534"/>
                </a:lnTo>
                <a:lnTo>
                  <a:pt x="84666" y="372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Freeform 292"/>
          <p:cNvSpPr/>
          <p:nvPr/>
        </p:nvSpPr>
        <p:spPr>
          <a:xfrm>
            <a:off x="5190067" y="4021667"/>
            <a:ext cx="127001" cy="16934"/>
          </a:xfrm>
          <a:custGeom>
            <a:avLst/>
            <a:gdLst/>
            <a:ahLst/>
            <a:cxnLst/>
            <a:rect l="0" t="0" r="0" b="0"/>
            <a:pathLst>
              <a:path w="127001" h="16934">
                <a:moveTo>
                  <a:pt x="0" y="8466"/>
                </a:move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8466"/>
                </a:lnTo>
                <a:lnTo>
                  <a:pt x="110066" y="8466"/>
                </a:lnTo>
                <a:lnTo>
                  <a:pt x="118533" y="16933"/>
                </a:lnTo>
                <a:lnTo>
                  <a:pt x="118533" y="16933"/>
                </a:lnTo>
                <a:lnTo>
                  <a:pt x="127000" y="16933"/>
                </a:lnTo>
                <a:lnTo>
                  <a:pt x="12700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Freeform 293"/>
          <p:cNvSpPr/>
          <p:nvPr/>
        </p:nvSpPr>
        <p:spPr>
          <a:xfrm>
            <a:off x="5215467" y="4114800"/>
            <a:ext cx="101601" cy="8468"/>
          </a:xfrm>
          <a:custGeom>
            <a:avLst/>
            <a:gdLst/>
            <a:ahLst/>
            <a:cxnLst/>
            <a:rect l="0" t="0" r="0" b="0"/>
            <a:pathLst>
              <a:path w="101601" h="8468">
                <a:moveTo>
                  <a:pt x="0" y="8467"/>
                </a:moveTo>
                <a:lnTo>
                  <a:pt x="0" y="0"/>
                </a:lnTo>
                <a:lnTo>
                  <a:pt x="0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67733" y="0"/>
                </a:lnTo>
                <a:lnTo>
                  <a:pt x="84666" y="0"/>
                </a:lnTo>
                <a:lnTo>
                  <a:pt x="84666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Freeform 294"/>
          <p:cNvSpPr/>
          <p:nvPr/>
        </p:nvSpPr>
        <p:spPr>
          <a:xfrm>
            <a:off x="5461000" y="3996267"/>
            <a:ext cx="177801" cy="220134"/>
          </a:xfrm>
          <a:custGeom>
            <a:avLst/>
            <a:gdLst/>
            <a:ahLst/>
            <a:cxnLst/>
            <a:rect l="0" t="0" r="0" b="0"/>
            <a:pathLst>
              <a:path w="177801" h="220134">
                <a:moveTo>
                  <a:pt x="67733" y="25400"/>
                </a:moveTo>
                <a:lnTo>
                  <a:pt x="59267" y="25400"/>
                </a:lnTo>
                <a:lnTo>
                  <a:pt x="59267" y="25400"/>
                </a:lnTo>
                <a:lnTo>
                  <a:pt x="50800" y="25400"/>
                </a:lnTo>
                <a:lnTo>
                  <a:pt x="42333" y="33866"/>
                </a:lnTo>
                <a:lnTo>
                  <a:pt x="33867" y="33866"/>
                </a:lnTo>
                <a:lnTo>
                  <a:pt x="33867" y="42333"/>
                </a:lnTo>
                <a:lnTo>
                  <a:pt x="25400" y="42333"/>
                </a:lnTo>
                <a:lnTo>
                  <a:pt x="16933" y="50800"/>
                </a:lnTo>
                <a:lnTo>
                  <a:pt x="16933" y="59266"/>
                </a:lnTo>
                <a:lnTo>
                  <a:pt x="8467" y="76200"/>
                </a:lnTo>
                <a:lnTo>
                  <a:pt x="8467" y="84666"/>
                </a:lnTo>
                <a:lnTo>
                  <a:pt x="8467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0" y="135466"/>
                </a:lnTo>
                <a:lnTo>
                  <a:pt x="8467" y="152400"/>
                </a:lnTo>
                <a:lnTo>
                  <a:pt x="8467" y="169333"/>
                </a:lnTo>
                <a:lnTo>
                  <a:pt x="16933" y="177800"/>
                </a:lnTo>
                <a:lnTo>
                  <a:pt x="25400" y="194733"/>
                </a:lnTo>
                <a:lnTo>
                  <a:pt x="42333" y="203200"/>
                </a:lnTo>
                <a:lnTo>
                  <a:pt x="50800" y="211666"/>
                </a:lnTo>
                <a:lnTo>
                  <a:pt x="67733" y="220133"/>
                </a:lnTo>
                <a:lnTo>
                  <a:pt x="76200" y="220133"/>
                </a:lnTo>
                <a:lnTo>
                  <a:pt x="93133" y="220133"/>
                </a:lnTo>
                <a:lnTo>
                  <a:pt x="110067" y="220133"/>
                </a:lnTo>
                <a:lnTo>
                  <a:pt x="118533" y="220133"/>
                </a:lnTo>
                <a:lnTo>
                  <a:pt x="135467" y="211666"/>
                </a:lnTo>
                <a:lnTo>
                  <a:pt x="152400" y="203200"/>
                </a:lnTo>
                <a:lnTo>
                  <a:pt x="160867" y="194733"/>
                </a:lnTo>
                <a:lnTo>
                  <a:pt x="169333" y="186266"/>
                </a:lnTo>
                <a:lnTo>
                  <a:pt x="169333" y="169333"/>
                </a:lnTo>
                <a:lnTo>
                  <a:pt x="177800" y="160866"/>
                </a:lnTo>
                <a:lnTo>
                  <a:pt x="177800" y="143933"/>
                </a:lnTo>
                <a:lnTo>
                  <a:pt x="177800" y="127000"/>
                </a:lnTo>
                <a:lnTo>
                  <a:pt x="177800" y="110066"/>
                </a:lnTo>
                <a:lnTo>
                  <a:pt x="177800" y="93133"/>
                </a:lnTo>
                <a:lnTo>
                  <a:pt x="169333" y="84666"/>
                </a:lnTo>
                <a:lnTo>
                  <a:pt x="160867" y="67733"/>
                </a:lnTo>
                <a:lnTo>
                  <a:pt x="152400" y="50800"/>
                </a:lnTo>
                <a:lnTo>
                  <a:pt x="143933" y="33866"/>
                </a:lnTo>
                <a:lnTo>
                  <a:pt x="127000" y="25400"/>
                </a:lnTo>
                <a:lnTo>
                  <a:pt x="118533" y="8466"/>
                </a:lnTo>
                <a:lnTo>
                  <a:pt x="101600" y="8466"/>
                </a:lnTo>
                <a:lnTo>
                  <a:pt x="84667" y="0"/>
                </a:lnTo>
                <a:lnTo>
                  <a:pt x="67733" y="0"/>
                </a:lnTo>
                <a:lnTo>
                  <a:pt x="42333" y="8466"/>
                </a:lnTo>
                <a:lnTo>
                  <a:pt x="42333" y="8466"/>
                </a:lnTo>
                <a:lnTo>
                  <a:pt x="25400" y="8466"/>
                </a:lnTo>
                <a:lnTo>
                  <a:pt x="25400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Freeform 295"/>
          <p:cNvSpPr/>
          <p:nvPr/>
        </p:nvSpPr>
        <p:spPr>
          <a:xfrm>
            <a:off x="4538133" y="4487333"/>
            <a:ext cx="160868" cy="254001"/>
          </a:xfrm>
          <a:custGeom>
            <a:avLst/>
            <a:gdLst/>
            <a:ahLst/>
            <a:cxnLst/>
            <a:rect l="0" t="0" r="0" b="0"/>
            <a:pathLst>
              <a:path w="160868" h="254001">
                <a:moveTo>
                  <a:pt x="160867" y="0"/>
                </a:moveTo>
                <a:lnTo>
                  <a:pt x="160867" y="0"/>
                </a:lnTo>
                <a:lnTo>
                  <a:pt x="160867" y="8467"/>
                </a:lnTo>
                <a:lnTo>
                  <a:pt x="152400" y="8467"/>
                </a:lnTo>
                <a:lnTo>
                  <a:pt x="152400" y="16934"/>
                </a:lnTo>
                <a:lnTo>
                  <a:pt x="143934" y="25400"/>
                </a:lnTo>
                <a:lnTo>
                  <a:pt x="135467" y="25400"/>
                </a:lnTo>
                <a:lnTo>
                  <a:pt x="127000" y="42334"/>
                </a:lnTo>
                <a:lnTo>
                  <a:pt x="118534" y="50800"/>
                </a:lnTo>
                <a:lnTo>
                  <a:pt x="110067" y="67734"/>
                </a:lnTo>
                <a:lnTo>
                  <a:pt x="101600" y="84667"/>
                </a:lnTo>
                <a:lnTo>
                  <a:pt x="93134" y="101600"/>
                </a:lnTo>
                <a:lnTo>
                  <a:pt x="76200" y="118534"/>
                </a:lnTo>
                <a:lnTo>
                  <a:pt x="67734" y="143934"/>
                </a:lnTo>
                <a:lnTo>
                  <a:pt x="50800" y="160867"/>
                </a:lnTo>
                <a:lnTo>
                  <a:pt x="42334" y="186267"/>
                </a:lnTo>
                <a:lnTo>
                  <a:pt x="33867" y="203200"/>
                </a:lnTo>
                <a:lnTo>
                  <a:pt x="16934" y="220134"/>
                </a:lnTo>
                <a:lnTo>
                  <a:pt x="8467" y="237067"/>
                </a:lnTo>
                <a:lnTo>
                  <a:pt x="8467" y="245534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Freeform 296"/>
          <p:cNvSpPr/>
          <p:nvPr/>
        </p:nvSpPr>
        <p:spPr>
          <a:xfrm>
            <a:off x="4538133" y="4504267"/>
            <a:ext cx="143935" cy="211667"/>
          </a:xfrm>
          <a:custGeom>
            <a:avLst/>
            <a:gdLst/>
            <a:ahLst/>
            <a:cxnLst/>
            <a:rect l="0" t="0" r="0" b="0"/>
            <a:pathLst>
              <a:path w="143935" h="211667">
                <a:moveTo>
                  <a:pt x="0" y="0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25400"/>
                </a:lnTo>
                <a:lnTo>
                  <a:pt x="16934" y="33866"/>
                </a:lnTo>
                <a:lnTo>
                  <a:pt x="33867" y="50800"/>
                </a:lnTo>
                <a:lnTo>
                  <a:pt x="42334" y="67733"/>
                </a:lnTo>
                <a:lnTo>
                  <a:pt x="50800" y="84666"/>
                </a:lnTo>
                <a:lnTo>
                  <a:pt x="59267" y="101600"/>
                </a:lnTo>
                <a:lnTo>
                  <a:pt x="67734" y="127000"/>
                </a:lnTo>
                <a:lnTo>
                  <a:pt x="84667" y="143933"/>
                </a:lnTo>
                <a:lnTo>
                  <a:pt x="93134" y="160866"/>
                </a:lnTo>
                <a:lnTo>
                  <a:pt x="110067" y="177800"/>
                </a:lnTo>
                <a:lnTo>
                  <a:pt x="118534" y="194733"/>
                </a:lnTo>
                <a:lnTo>
                  <a:pt x="127000" y="203200"/>
                </a:lnTo>
                <a:lnTo>
                  <a:pt x="135467" y="211666"/>
                </a:lnTo>
                <a:lnTo>
                  <a:pt x="135467" y="211666"/>
                </a:lnTo>
                <a:lnTo>
                  <a:pt x="143934" y="211666"/>
                </a:lnTo>
                <a:lnTo>
                  <a:pt x="143934" y="211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Freeform 297"/>
          <p:cNvSpPr/>
          <p:nvPr/>
        </p:nvSpPr>
        <p:spPr>
          <a:xfrm>
            <a:off x="4699000" y="4622800"/>
            <a:ext cx="143934" cy="8468"/>
          </a:xfrm>
          <a:custGeom>
            <a:avLst/>
            <a:gdLst/>
            <a:ahLst/>
            <a:cxnLst/>
            <a:rect l="0" t="0" r="0" b="0"/>
            <a:pathLst>
              <a:path w="143934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0067" y="8467"/>
                </a:lnTo>
                <a:lnTo>
                  <a:pt x="127000" y="8467"/>
                </a:lnTo>
                <a:lnTo>
                  <a:pt x="135467" y="0"/>
                </a:lnTo>
                <a:lnTo>
                  <a:pt x="135467" y="0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Freeform 298"/>
          <p:cNvSpPr/>
          <p:nvPr/>
        </p:nvSpPr>
        <p:spPr>
          <a:xfrm>
            <a:off x="4859867" y="4521200"/>
            <a:ext cx="127001" cy="254001"/>
          </a:xfrm>
          <a:custGeom>
            <a:avLst/>
            <a:gdLst/>
            <a:ahLst/>
            <a:cxnLst/>
            <a:rect l="0" t="0" r="0" b="0"/>
            <a:pathLst>
              <a:path w="127001" h="254001">
                <a:moveTo>
                  <a:pt x="84666" y="25400"/>
                </a:moveTo>
                <a:lnTo>
                  <a:pt x="84666" y="25400"/>
                </a:lnTo>
                <a:lnTo>
                  <a:pt x="84666" y="25400"/>
                </a:lnTo>
                <a:lnTo>
                  <a:pt x="84666" y="16933"/>
                </a:lnTo>
                <a:lnTo>
                  <a:pt x="84666" y="16933"/>
                </a:lnTo>
                <a:lnTo>
                  <a:pt x="84666" y="8467"/>
                </a:lnTo>
                <a:lnTo>
                  <a:pt x="84666" y="8467"/>
                </a:lnTo>
                <a:lnTo>
                  <a:pt x="76200" y="8467"/>
                </a:lnTo>
                <a:lnTo>
                  <a:pt x="76200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0"/>
                </a:lnTo>
                <a:lnTo>
                  <a:pt x="33866" y="0"/>
                </a:lnTo>
                <a:lnTo>
                  <a:pt x="25400" y="0"/>
                </a:lnTo>
                <a:lnTo>
                  <a:pt x="16933" y="0"/>
                </a:lnTo>
                <a:lnTo>
                  <a:pt x="8466" y="8467"/>
                </a:lnTo>
                <a:lnTo>
                  <a:pt x="8466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6" y="33867"/>
                </a:lnTo>
                <a:lnTo>
                  <a:pt x="8466" y="42333"/>
                </a:lnTo>
                <a:lnTo>
                  <a:pt x="16933" y="50800"/>
                </a:lnTo>
                <a:lnTo>
                  <a:pt x="25400" y="67733"/>
                </a:lnTo>
                <a:lnTo>
                  <a:pt x="42333" y="84667"/>
                </a:lnTo>
                <a:lnTo>
                  <a:pt x="59266" y="93133"/>
                </a:lnTo>
                <a:lnTo>
                  <a:pt x="67733" y="118533"/>
                </a:lnTo>
                <a:lnTo>
                  <a:pt x="84666" y="135467"/>
                </a:lnTo>
                <a:lnTo>
                  <a:pt x="101600" y="152400"/>
                </a:lnTo>
                <a:lnTo>
                  <a:pt x="118533" y="169333"/>
                </a:lnTo>
                <a:lnTo>
                  <a:pt x="127000" y="186267"/>
                </a:lnTo>
                <a:lnTo>
                  <a:pt x="127000" y="203200"/>
                </a:lnTo>
                <a:lnTo>
                  <a:pt x="127000" y="211667"/>
                </a:lnTo>
                <a:lnTo>
                  <a:pt x="127000" y="228600"/>
                </a:lnTo>
                <a:lnTo>
                  <a:pt x="127000" y="237067"/>
                </a:lnTo>
                <a:lnTo>
                  <a:pt x="118533" y="245533"/>
                </a:lnTo>
                <a:lnTo>
                  <a:pt x="110066" y="245533"/>
                </a:lnTo>
                <a:lnTo>
                  <a:pt x="101600" y="254000"/>
                </a:lnTo>
                <a:lnTo>
                  <a:pt x="93133" y="254000"/>
                </a:lnTo>
                <a:lnTo>
                  <a:pt x="84666" y="245533"/>
                </a:lnTo>
                <a:lnTo>
                  <a:pt x="76200" y="237067"/>
                </a:lnTo>
                <a:lnTo>
                  <a:pt x="67733" y="228600"/>
                </a:lnTo>
                <a:lnTo>
                  <a:pt x="59266" y="211667"/>
                </a:lnTo>
                <a:lnTo>
                  <a:pt x="59266" y="194733"/>
                </a:lnTo>
                <a:lnTo>
                  <a:pt x="59266" y="177800"/>
                </a:lnTo>
                <a:lnTo>
                  <a:pt x="59266" y="160867"/>
                </a:lnTo>
                <a:lnTo>
                  <a:pt x="59266" y="135467"/>
                </a:lnTo>
                <a:lnTo>
                  <a:pt x="59266" y="118533"/>
                </a:lnTo>
                <a:lnTo>
                  <a:pt x="67733" y="101600"/>
                </a:lnTo>
                <a:lnTo>
                  <a:pt x="67733" y="84667"/>
                </a:lnTo>
                <a:lnTo>
                  <a:pt x="76200" y="76200"/>
                </a:lnTo>
                <a:lnTo>
                  <a:pt x="76200" y="67733"/>
                </a:lnTo>
                <a:lnTo>
                  <a:pt x="84666" y="59267"/>
                </a:lnTo>
                <a:lnTo>
                  <a:pt x="93133" y="50800"/>
                </a:lnTo>
                <a:lnTo>
                  <a:pt x="93133" y="42333"/>
                </a:lnTo>
                <a:lnTo>
                  <a:pt x="101600" y="42333"/>
                </a:lnTo>
                <a:lnTo>
                  <a:pt x="110066" y="33867"/>
                </a:lnTo>
                <a:lnTo>
                  <a:pt x="110066" y="33867"/>
                </a:lnTo>
                <a:lnTo>
                  <a:pt x="110066" y="33867"/>
                </a:lnTo>
                <a:lnTo>
                  <a:pt x="110066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Freeform 299"/>
          <p:cNvSpPr/>
          <p:nvPr/>
        </p:nvSpPr>
        <p:spPr>
          <a:xfrm>
            <a:off x="5063067" y="4614333"/>
            <a:ext cx="93134" cy="16935"/>
          </a:xfrm>
          <a:custGeom>
            <a:avLst/>
            <a:gdLst/>
            <a:ahLst/>
            <a:cxnLst/>
            <a:rect l="0" t="0" r="0" b="0"/>
            <a:pathLst>
              <a:path w="93134" h="169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16934"/>
                </a:lnTo>
                <a:lnTo>
                  <a:pt x="59266" y="16934"/>
                </a:lnTo>
                <a:lnTo>
                  <a:pt x="67733" y="16934"/>
                </a:lnTo>
                <a:lnTo>
                  <a:pt x="76200" y="16934"/>
                </a:lnTo>
                <a:lnTo>
                  <a:pt x="76200" y="16934"/>
                </a:lnTo>
                <a:lnTo>
                  <a:pt x="93133" y="8467"/>
                </a:lnTo>
                <a:lnTo>
                  <a:pt x="931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Freeform 300"/>
          <p:cNvSpPr/>
          <p:nvPr/>
        </p:nvSpPr>
        <p:spPr>
          <a:xfrm>
            <a:off x="5080000" y="4690533"/>
            <a:ext cx="127001" cy="8468"/>
          </a:xfrm>
          <a:custGeom>
            <a:avLst/>
            <a:gdLst/>
            <a:ahLst/>
            <a:cxnLst/>
            <a:rect l="0" t="0" r="0" b="0"/>
            <a:pathLst>
              <a:path w="12700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16933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93133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Freeform 301"/>
          <p:cNvSpPr/>
          <p:nvPr/>
        </p:nvSpPr>
        <p:spPr>
          <a:xfrm>
            <a:off x="5300133" y="4538133"/>
            <a:ext cx="169335" cy="228601"/>
          </a:xfrm>
          <a:custGeom>
            <a:avLst/>
            <a:gdLst/>
            <a:ahLst/>
            <a:cxnLst/>
            <a:rect l="0" t="0" r="0" b="0"/>
            <a:pathLst>
              <a:path w="169335" h="228601">
                <a:moveTo>
                  <a:pt x="76200" y="33867"/>
                </a:moveTo>
                <a:lnTo>
                  <a:pt x="76200" y="33867"/>
                </a:lnTo>
                <a:lnTo>
                  <a:pt x="76200" y="33867"/>
                </a:lnTo>
                <a:lnTo>
                  <a:pt x="67734" y="33867"/>
                </a:lnTo>
                <a:lnTo>
                  <a:pt x="67734" y="33867"/>
                </a:lnTo>
                <a:lnTo>
                  <a:pt x="59267" y="33867"/>
                </a:lnTo>
                <a:lnTo>
                  <a:pt x="59267" y="42334"/>
                </a:lnTo>
                <a:lnTo>
                  <a:pt x="50800" y="42334"/>
                </a:lnTo>
                <a:lnTo>
                  <a:pt x="42334" y="50800"/>
                </a:lnTo>
                <a:lnTo>
                  <a:pt x="33867" y="59267"/>
                </a:lnTo>
                <a:lnTo>
                  <a:pt x="25400" y="76200"/>
                </a:lnTo>
                <a:lnTo>
                  <a:pt x="16934" y="84667"/>
                </a:lnTo>
                <a:lnTo>
                  <a:pt x="8467" y="101600"/>
                </a:lnTo>
                <a:lnTo>
                  <a:pt x="8467" y="110067"/>
                </a:lnTo>
                <a:lnTo>
                  <a:pt x="0" y="127000"/>
                </a:lnTo>
                <a:lnTo>
                  <a:pt x="0" y="143934"/>
                </a:lnTo>
                <a:lnTo>
                  <a:pt x="0" y="160867"/>
                </a:lnTo>
                <a:lnTo>
                  <a:pt x="8467" y="177800"/>
                </a:lnTo>
                <a:lnTo>
                  <a:pt x="16934" y="186267"/>
                </a:lnTo>
                <a:lnTo>
                  <a:pt x="25400" y="203200"/>
                </a:lnTo>
                <a:lnTo>
                  <a:pt x="42334" y="211667"/>
                </a:lnTo>
                <a:lnTo>
                  <a:pt x="50800" y="220134"/>
                </a:lnTo>
                <a:lnTo>
                  <a:pt x="67734" y="220134"/>
                </a:lnTo>
                <a:lnTo>
                  <a:pt x="93134" y="228600"/>
                </a:lnTo>
                <a:lnTo>
                  <a:pt x="101600" y="228600"/>
                </a:lnTo>
                <a:lnTo>
                  <a:pt x="118534" y="228600"/>
                </a:lnTo>
                <a:lnTo>
                  <a:pt x="135467" y="220134"/>
                </a:lnTo>
                <a:lnTo>
                  <a:pt x="143934" y="211667"/>
                </a:lnTo>
                <a:lnTo>
                  <a:pt x="160867" y="203200"/>
                </a:lnTo>
                <a:lnTo>
                  <a:pt x="160867" y="177800"/>
                </a:lnTo>
                <a:lnTo>
                  <a:pt x="169334" y="160867"/>
                </a:lnTo>
                <a:lnTo>
                  <a:pt x="169334" y="143934"/>
                </a:lnTo>
                <a:lnTo>
                  <a:pt x="169334" y="118534"/>
                </a:lnTo>
                <a:lnTo>
                  <a:pt x="169334" y="101600"/>
                </a:lnTo>
                <a:lnTo>
                  <a:pt x="160867" y="84667"/>
                </a:lnTo>
                <a:lnTo>
                  <a:pt x="152400" y="67734"/>
                </a:lnTo>
                <a:lnTo>
                  <a:pt x="143934" y="50800"/>
                </a:lnTo>
                <a:lnTo>
                  <a:pt x="127000" y="42334"/>
                </a:lnTo>
                <a:lnTo>
                  <a:pt x="118534" y="25400"/>
                </a:lnTo>
                <a:lnTo>
                  <a:pt x="101600" y="16934"/>
                </a:lnTo>
                <a:lnTo>
                  <a:pt x="84667" y="8467"/>
                </a:lnTo>
                <a:lnTo>
                  <a:pt x="67734" y="8467"/>
                </a:lnTo>
                <a:lnTo>
                  <a:pt x="67734" y="8467"/>
                </a:lnTo>
                <a:lnTo>
                  <a:pt x="59267" y="0"/>
                </a:lnTo>
                <a:lnTo>
                  <a:pt x="592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Freeform 302"/>
          <p:cNvSpPr/>
          <p:nvPr/>
        </p:nvSpPr>
        <p:spPr>
          <a:xfrm>
            <a:off x="4809067" y="4868333"/>
            <a:ext cx="101601" cy="220135"/>
          </a:xfrm>
          <a:custGeom>
            <a:avLst/>
            <a:gdLst/>
            <a:ahLst/>
            <a:cxnLst/>
            <a:rect l="0" t="0" r="0" b="0"/>
            <a:pathLst>
              <a:path w="101601" h="220135">
                <a:moveTo>
                  <a:pt x="101600" y="0"/>
                </a:moveTo>
                <a:lnTo>
                  <a:pt x="101600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93133" y="16934"/>
                </a:lnTo>
                <a:lnTo>
                  <a:pt x="93133" y="25400"/>
                </a:lnTo>
                <a:lnTo>
                  <a:pt x="93133" y="33867"/>
                </a:lnTo>
                <a:lnTo>
                  <a:pt x="84666" y="42334"/>
                </a:lnTo>
                <a:lnTo>
                  <a:pt x="76200" y="59267"/>
                </a:lnTo>
                <a:lnTo>
                  <a:pt x="67733" y="76200"/>
                </a:lnTo>
                <a:lnTo>
                  <a:pt x="59266" y="93134"/>
                </a:lnTo>
                <a:lnTo>
                  <a:pt x="50800" y="110067"/>
                </a:lnTo>
                <a:lnTo>
                  <a:pt x="42333" y="135467"/>
                </a:lnTo>
                <a:lnTo>
                  <a:pt x="33866" y="152400"/>
                </a:lnTo>
                <a:lnTo>
                  <a:pt x="25400" y="169334"/>
                </a:lnTo>
                <a:lnTo>
                  <a:pt x="16933" y="186267"/>
                </a:lnTo>
                <a:lnTo>
                  <a:pt x="8466" y="203200"/>
                </a:lnTo>
                <a:lnTo>
                  <a:pt x="8466" y="211667"/>
                </a:lnTo>
                <a:lnTo>
                  <a:pt x="8466" y="211667"/>
                </a:lnTo>
                <a:lnTo>
                  <a:pt x="8466" y="220134"/>
                </a:lnTo>
                <a:lnTo>
                  <a:pt x="8466" y="211667"/>
                </a:lnTo>
                <a:lnTo>
                  <a:pt x="8466" y="211667"/>
                </a:lnTo>
                <a:lnTo>
                  <a:pt x="0" y="211667"/>
                </a:lnTo>
                <a:lnTo>
                  <a:pt x="0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Freeform 303"/>
          <p:cNvSpPr/>
          <p:nvPr/>
        </p:nvSpPr>
        <p:spPr>
          <a:xfrm>
            <a:off x="4775200" y="4876800"/>
            <a:ext cx="160868" cy="194734"/>
          </a:xfrm>
          <a:custGeom>
            <a:avLst/>
            <a:gdLst/>
            <a:ahLst/>
            <a:cxnLst/>
            <a:rect l="0" t="0" r="0" b="0"/>
            <a:pathLst>
              <a:path w="160868" h="194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25400" y="42333"/>
                </a:lnTo>
                <a:lnTo>
                  <a:pt x="42333" y="50800"/>
                </a:lnTo>
                <a:lnTo>
                  <a:pt x="50800" y="67733"/>
                </a:lnTo>
                <a:lnTo>
                  <a:pt x="59267" y="84667"/>
                </a:lnTo>
                <a:lnTo>
                  <a:pt x="76200" y="101600"/>
                </a:lnTo>
                <a:lnTo>
                  <a:pt x="84667" y="118533"/>
                </a:lnTo>
                <a:lnTo>
                  <a:pt x="101600" y="135467"/>
                </a:lnTo>
                <a:lnTo>
                  <a:pt x="110067" y="152400"/>
                </a:lnTo>
                <a:lnTo>
                  <a:pt x="127000" y="160867"/>
                </a:lnTo>
                <a:lnTo>
                  <a:pt x="135467" y="177800"/>
                </a:lnTo>
                <a:lnTo>
                  <a:pt x="143933" y="186267"/>
                </a:lnTo>
                <a:lnTo>
                  <a:pt x="152400" y="194733"/>
                </a:lnTo>
                <a:lnTo>
                  <a:pt x="152400" y="194733"/>
                </a:lnTo>
                <a:lnTo>
                  <a:pt x="152400" y="194733"/>
                </a:lnTo>
                <a:lnTo>
                  <a:pt x="160867" y="194733"/>
                </a:lnTo>
                <a:lnTo>
                  <a:pt x="160867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Freeform 304"/>
          <p:cNvSpPr/>
          <p:nvPr/>
        </p:nvSpPr>
        <p:spPr>
          <a:xfrm>
            <a:off x="4953000" y="4953000"/>
            <a:ext cx="118534" cy="8468"/>
          </a:xfrm>
          <a:custGeom>
            <a:avLst/>
            <a:gdLst/>
            <a:ahLst/>
            <a:cxnLst/>
            <a:rect l="0" t="0" r="0" b="0"/>
            <a:pathLst>
              <a:path w="118534" h="8468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0"/>
                </a:lnTo>
                <a:lnTo>
                  <a:pt x="110067" y="0"/>
                </a:lnTo>
                <a:lnTo>
                  <a:pt x="110067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Freeform 305"/>
          <p:cNvSpPr/>
          <p:nvPr/>
        </p:nvSpPr>
        <p:spPr>
          <a:xfrm>
            <a:off x="4986867" y="5020733"/>
            <a:ext cx="118534" cy="8468"/>
          </a:xfrm>
          <a:custGeom>
            <a:avLst/>
            <a:gdLst/>
            <a:ahLst/>
            <a:cxnLst/>
            <a:rect l="0" t="0" r="0" b="0"/>
            <a:pathLst>
              <a:path w="118534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84666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18533" y="8467"/>
                </a:lnTo>
                <a:lnTo>
                  <a:pt x="1185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Freeform 306"/>
          <p:cNvSpPr/>
          <p:nvPr/>
        </p:nvSpPr>
        <p:spPr>
          <a:xfrm>
            <a:off x="5207000" y="4868333"/>
            <a:ext cx="143934" cy="254001"/>
          </a:xfrm>
          <a:custGeom>
            <a:avLst/>
            <a:gdLst/>
            <a:ahLst/>
            <a:cxnLst/>
            <a:rect l="0" t="0" r="0" b="0"/>
            <a:pathLst>
              <a:path w="143934" h="254001">
                <a:moveTo>
                  <a:pt x="93133" y="50800"/>
                </a:moveTo>
                <a:lnTo>
                  <a:pt x="93133" y="50800"/>
                </a:lnTo>
                <a:lnTo>
                  <a:pt x="93133" y="50800"/>
                </a:lnTo>
                <a:lnTo>
                  <a:pt x="101600" y="50800"/>
                </a:lnTo>
                <a:lnTo>
                  <a:pt x="110067" y="50800"/>
                </a:lnTo>
                <a:lnTo>
                  <a:pt x="110067" y="50800"/>
                </a:lnTo>
                <a:lnTo>
                  <a:pt x="118533" y="50800"/>
                </a:lnTo>
                <a:lnTo>
                  <a:pt x="127000" y="50800"/>
                </a:lnTo>
                <a:lnTo>
                  <a:pt x="127000" y="50800"/>
                </a:lnTo>
                <a:lnTo>
                  <a:pt x="127000" y="42334"/>
                </a:lnTo>
                <a:lnTo>
                  <a:pt x="118533" y="42334"/>
                </a:lnTo>
                <a:lnTo>
                  <a:pt x="118533" y="33867"/>
                </a:lnTo>
                <a:lnTo>
                  <a:pt x="110067" y="25400"/>
                </a:lnTo>
                <a:lnTo>
                  <a:pt x="93133" y="16934"/>
                </a:lnTo>
                <a:lnTo>
                  <a:pt x="84667" y="16934"/>
                </a:lnTo>
                <a:lnTo>
                  <a:pt x="76200" y="8467"/>
                </a:lnTo>
                <a:lnTo>
                  <a:pt x="59267" y="8467"/>
                </a:lnTo>
                <a:lnTo>
                  <a:pt x="50800" y="8467"/>
                </a:lnTo>
                <a:lnTo>
                  <a:pt x="33867" y="0"/>
                </a:lnTo>
                <a:lnTo>
                  <a:pt x="25400" y="0"/>
                </a:lnTo>
                <a:lnTo>
                  <a:pt x="8467" y="0"/>
                </a:lnTo>
                <a:lnTo>
                  <a:pt x="8467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8467" y="42334"/>
                </a:lnTo>
                <a:lnTo>
                  <a:pt x="25400" y="50800"/>
                </a:lnTo>
                <a:lnTo>
                  <a:pt x="33867" y="59267"/>
                </a:lnTo>
                <a:lnTo>
                  <a:pt x="42333" y="76200"/>
                </a:lnTo>
                <a:lnTo>
                  <a:pt x="59267" y="93134"/>
                </a:lnTo>
                <a:lnTo>
                  <a:pt x="76200" y="110067"/>
                </a:lnTo>
                <a:lnTo>
                  <a:pt x="93133" y="127000"/>
                </a:lnTo>
                <a:lnTo>
                  <a:pt x="101600" y="143934"/>
                </a:lnTo>
                <a:lnTo>
                  <a:pt x="110067" y="160867"/>
                </a:lnTo>
                <a:lnTo>
                  <a:pt x="127000" y="177800"/>
                </a:lnTo>
                <a:lnTo>
                  <a:pt x="127000" y="186267"/>
                </a:lnTo>
                <a:lnTo>
                  <a:pt x="135467" y="203200"/>
                </a:lnTo>
                <a:lnTo>
                  <a:pt x="135467" y="220134"/>
                </a:lnTo>
                <a:lnTo>
                  <a:pt x="135467" y="228600"/>
                </a:lnTo>
                <a:lnTo>
                  <a:pt x="127000" y="237067"/>
                </a:lnTo>
                <a:lnTo>
                  <a:pt x="127000" y="245534"/>
                </a:lnTo>
                <a:lnTo>
                  <a:pt x="118533" y="254000"/>
                </a:lnTo>
                <a:lnTo>
                  <a:pt x="110067" y="254000"/>
                </a:lnTo>
                <a:lnTo>
                  <a:pt x="93133" y="254000"/>
                </a:lnTo>
                <a:lnTo>
                  <a:pt x="84667" y="254000"/>
                </a:lnTo>
                <a:lnTo>
                  <a:pt x="76200" y="245534"/>
                </a:lnTo>
                <a:lnTo>
                  <a:pt x="59267" y="245534"/>
                </a:lnTo>
                <a:lnTo>
                  <a:pt x="50800" y="228600"/>
                </a:lnTo>
                <a:lnTo>
                  <a:pt x="42333" y="220134"/>
                </a:lnTo>
                <a:lnTo>
                  <a:pt x="33867" y="211667"/>
                </a:lnTo>
                <a:lnTo>
                  <a:pt x="33867" y="203200"/>
                </a:lnTo>
                <a:lnTo>
                  <a:pt x="33867" y="186267"/>
                </a:lnTo>
                <a:lnTo>
                  <a:pt x="33867" y="169334"/>
                </a:lnTo>
                <a:lnTo>
                  <a:pt x="33867" y="160867"/>
                </a:lnTo>
                <a:lnTo>
                  <a:pt x="33867" y="143934"/>
                </a:lnTo>
                <a:lnTo>
                  <a:pt x="42333" y="135467"/>
                </a:lnTo>
                <a:lnTo>
                  <a:pt x="50800" y="127000"/>
                </a:lnTo>
                <a:lnTo>
                  <a:pt x="59267" y="110067"/>
                </a:lnTo>
                <a:lnTo>
                  <a:pt x="76200" y="101600"/>
                </a:lnTo>
                <a:lnTo>
                  <a:pt x="84667" y="93134"/>
                </a:lnTo>
                <a:lnTo>
                  <a:pt x="101600" y="84667"/>
                </a:lnTo>
                <a:lnTo>
                  <a:pt x="110067" y="76200"/>
                </a:lnTo>
                <a:lnTo>
                  <a:pt x="118533" y="76200"/>
                </a:lnTo>
                <a:lnTo>
                  <a:pt x="127000" y="67734"/>
                </a:lnTo>
                <a:lnTo>
                  <a:pt x="135467" y="59267"/>
                </a:lnTo>
                <a:lnTo>
                  <a:pt x="135467" y="59267"/>
                </a:lnTo>
                <a:lnTo>
                  <a:pt x="143933" y="50800"/>
                </a:lnTo>
                <a:lnTo>
                  <a:pt x="143933" y="50800"/>
                </a:lnTo>
                <a:lnTo>
                  <a:pt x="143933" y="42334"/>
                </a:lnTo>
                <a:lnTo>
                  <a:pt x="143933" y="42334"/>
                </a:lnTo>
                <a:lnTo>
                  <a:pt x="143933" y="42334"/>
                </a:lnTo>
                <a:lnTo>
                  <a:pt x="143933" y="33867"/>
                </a:lnTo>
                <a:lnTo>
                  <a:pt x="143933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Freeform 307"/>
          <p:cNvSpPr/>
          <p:nvPr/>
        </p:nvSpPr>
        <p:spPr>
          <a:xfrm>
            <a:off x="4622800" y="4783667"/>
            <a:ext cx="897468" cy="457201"/>
          </a:xfrm>
          <a:custGeom>
            <a:avLst/>
            <a:gdLst/>
            <a:ahLst/>
            <a:cxnLst/>
            <a:rect l="0" t="0" r="0" b="0"/>
            <a:pathLst>
              <a:path w="897468" h="457201">
                <a:moveTo>
                  <a:pt x="821267" y="127000"/>
                </a:moveTo>
                <a:lnTo>
                  <a:pt x="821267" y="127000"/>
                </a:lnTo>
                <a:lnTo>
                  <a:pt x="821267" y="127000"/>
                </a:lnTo>
                <a:lnTo>
                  <a:pt x="821267" y="118533"/>
                </a:lnTo>
                <a:lnTo>
                  <a:pt x="812800" y="118533"/>
                </a:lnTo>
                <a:lnTo>
                  <a:pt x="812800" y="110066"/>
                </a:lnTo>
                <a:lnTo>
                  <a:pt x="804333" y="110066"/>
                </a:lnTo>
                <a:lnTo>
                  <a:pt x="795867" y="101600"/>
                </a:lnTo>
                <a:lnTo>
                  <a:pt x="795867" y="93133"/>
                </a:lnTo>
                <a:lnTo>
                  <a:pt x="787400" y="84666"/>
                </a:lnTo>
                <a:lnTo>
                  <a:pt x="778933" y="84666"/>
                </a:lnTo>
                <a:lnTo>
                  <a:pt x="770467" y="76200"/>
                </a:lnTo>
                <a:lnTo>
                  <a:pt x="753533" y="76200"/>
                </a:lnTo>
                <a:lnTo>
                  <a:pt x="745067" y="67733"/>
                </a:lnTo>
                <a:lnTo>
                  <a:pt x="728133" y="67733"/>
                </a:lnTo>
                <a:lnTo>
                  <a:pt x="711200" y="59266"/>
                </a:lnTo>
                <a:lnTo>
                  <a:pt x="694267" y="50800"/>
                </a:lnTo>
                <a:lnTo>
                  <a:pt x="677333" y="50800"/>
                </a:lnTo>
                <a:lnTo>
                  <a:pt x="660400" y="42333"/>
                </a:lnTo>
                <a:lnTo>
                  <a:pt x="635000" y="42333"/>
                </a:lnTo>
                <a:lnTo>
                  <a:pt x="618067" y="33866"/>
                </a:lnTo>
                <a:lnTo>
                  <a:pt x="592667" y="25400"/>
                </a:lnTo>
                <a:lnTo>
                  <a:pt x="575733" y="25400"/>
                </a:lnTo>
                <a:lnTo>
                  <a:pt x="550333" y="25400"/>
                </a:lnTo>
                <a:lnTo>
                  <a:pt x="533400" y="16933"/>
                </a:lnTo>
                <a:lnTo>
                  <a:pt x="508000" y="16933"/>
                </a:lnTo>
                <a:lnTo>
                  <a:pt x="482600" y="8466"/>
                </a:lnTo>
                <a:lnTo>
                  <a:pt x="457200" y="8466"/>
                </a:lnTo>
                <a:lnTo>
                  <a:pt x="440267" y="8466"/>
                </a:lnTo>
                <a:lnTo>
                  <a:pt x="414867" y="0"/>
                </a:lnTo>
                <a:lnTo>
                  <a:pt x="389467" y="0"/>
                </a:lnTo>
                <a:lnTo>
                  <a:pt x="364067" y="0"/>
                </a:lnTo>
                <a:lnTo>
                  <a:pt x="347133" y="0"/>
                </a:lnTo>
                <a:lnTo>
                  <a:pt x="321733" y="0"/>
                </a:lnTo>
                <a:lnTo>
                  <a:pt x="296333" y="0"/>
                </a:lnTo>
                <a:lnTo>
                  <a:pt x="270933" y="0"/>
                </a:lnTo>
                <a:lnTo>
                  <a:pt x="254000" y="0"/>
                </a:lnTo>
                <a:lnTo>
                  <a:pt x="228600" y="8466"/>
                </a:lnTo>
                <a:lnTo>
                  <a:pt x="203200" y="8466"/>
                </a:lnTo>
                <a:lnTo>
                  <a:pt x="186267" y="8466"/>
                </a:lnTo>
                <a:lnTo>
                  <a:pt x="169333" y="16933"/>
                </a:lnTo>
                <a:lnTo>
                  <a:pt x="143933" y="16933"/>
                </a:lnTo>
                <a:lnTo>
                  <a:pt x="127000" y="25400"/>
                </a:lnTo>
                <a:lnTo>
                  <a:pt x="110067" y="33866"/>
                </a:lnTo>
                <a:lnTo>
                  <a:pt x="93133" y="42333"/>
                </a:lnTo>
                <a:lnTo>
                  <a:pt x="76200" y="50800"/>
                </a:lnTo>
                <a:lnTo>
                  <a:pt x="59267" y="59266"/>
                </a:lnTo>
                <a:lnTo>
                  <a:pt x="42333" y="67733"/>
                </a:lnTo>
                <a:lnTo>
                  <a:pt x="33867" y="76200"/>
                </a:lnTo>
                <a:lnTo>
                  <a:pt x="25400" y="93133"/>
                </a:lnTo>
                <a:lnTo>
                  <a:pt x="16933" y="101600"/>
                </a:lnTo>
                <a:lnTo>
                  <a:pt x="8467" y="118533"/>
                </a:lnTo>
                <a:lnTo>
                  <a:pt x="8467" y="135466"/>
                </a:lnTo>
                <a:lnTo>
                  <a:pt x="0" y="143933"/>
                </a:lnTo>
                <a:lnTo>
                  <a:pt x="0" y="160866"/>
                </a:lnTo>
                <a:lnTo>
                  <a:pt x="0" y="177800"/>
                </a:lnTo>
                <a:lnTo>
                  <a:pt x="8467" y="186266"/>
                </a:lnTo>
                <a:lnTo>
                  <a:pt x="16933" y="203200"/>
                </a:lnTo>
                <a:lnTo>
                  <a:pt x="25400" y="220133"/>
                </a:lnTo>
                <a:lnTo>
                  <a:pt x="42333" y="228600"/>
                </a:lnTo>
                <a:lnTo>
                  <a:pt x="59267" y="245533"/>
                </a:lnTo>
                <a:lnTo>
                  <a:pt x="76200" y="262466"/>
                </a:lnTo>
                <a:lnTo>
                  <a:pt x="93133" y="279400"/>
                </a:lnTo>
                <a:lnTo>
                  <a:pt x="118533" y="296333"/>
                </a:lnTo>
                <a:lnTo>
                  <a:pt x="135467" y="304800"/>
                </a:lnTo>
                <a:lnTo>
                  <a:pt x="169333" y="321733"/>
                </a:lnTo>
                <a:lnTo>
                  <a:pt x="194733" y="330200"/>
                </a:lnTo>
                <a:lnTo>
                  <a:pt x="228600" y="347133"/>
                </a:lnTo>
                <a:lnTo>
                  <a:pt x="254000" y="364066"/>
                </a:lnTo>
                <a:lnTo>
                  <a:pt x="287867" y="372533"/>
                </a:lnTo>
                <a:lnTo>
                  <a:pt x="313267" y="381000"/>
                </a:lnTo>
                <a:lnTo>
                  <a:pt x="347133" y="397933"/>
                </a:lnTo>
                <a:lnTo>
                  <a:pt x="372533" y="406400"/>
                </a:lnTo>
                <a:lnTo>
                  <a:pt x="406400" y="414866"/>
                </a:lnTo>
                <a:lnTo>
                  <a:pt x="440267" y="423333"/>
                </a:lnTo>
                <a:lnTo>
                  <a:pt x="474133" y="431800"/>
                </a:lnTo>
                <a:lnTo>
                  <a:pt x="508000" y="440266"/>
                </a:lnTo>
                <a:lnTo>
                  <a:pt x="533400" y="448733"/>
                </a:lnTo>
                <a:lnTo>
                  <a:pt x="567267" y="448733"/>
                </a:lnTo>
                <a:lnTo>
                  <a:pt x="592667" y="457200"/>
                </a:lnTo>
                <a:lnTo>
                  <a:pt x="618067" y="457200"/>
                </a:lnTo>
                <a:lnTo>
                  <a:pt x="643467" y="457200"/>
                </a:lnTo>
                <a:lnTo>
                  <a:pt x="677333" y="457200"/>
                </a:lnTo>
                <a:lnTo>
                  <a:pt x="694267" y="448733"/>
                </a:lnTo>
                <a:lnTo>
                  <a:pt x="719667" y="448733"/>
                </a:lnTo>
                <a:lnTo>
                  <a:pt x="745067" y="440266"/>
                </a:lnTo>
                <a:lnTo>
                  <a:pt x="770467" y="440266"/>
                </a:lnTo>
                <a:lnTo>
                  <a:pt x="787400" y="423333"/>
                </a:lnTo>
                <a:lnTo>
                  <a:pt x="804333" y="414866"/>
                </a:lnTo>
                <a:lnTo>
                  <a:pt x="821267" y="406400"/>
                </a:lnTo>
                <a:lnTo>
                  <a:pt x="838200" y="397933"/>
                </a:lnTo>
                <a:lnTo>
                  <a:pt x="846667" y="381000"/>
                </a:lnTo>
                <a:lnTo>
                  <a:pt x="863600" y="364066"/>
                </a:lnTo>
                <a:lnTo>
                  <a:pt x="872067" y="355600"/>
                </a:lnTo>
                <a:lnTo>
                  <a:pt x="880533" y="338666"/>
                </a:lnTo>
                <a:lnTo>
                  <a:pt x="889000" y="321733"/>
                </a:lnTo>
                <a:lnTo>
                  <a:pt x="897467" y="304800"/>
                </a:lnTo>
                <a:lnTo>
                  <a:pt x="897467" y="279400"/>
                </a:lnTo>
                <a:lnTo>
                  <a:pt x="897467" y="262466"/>
                </a:lnTo>
                <a:lnTo>
                  <a:pt x="897467" y="245533"/>
                </a:lnTo>
                <a:lnTo>
                  <a:pt x="889000" y="220133"/>
                </a:lnTo>
                <a:lnTo>
                  <a:pt x="880533" y="203200"/>
                </a:lnTo>
                <a:lnTo>
                  <a:pt x="880533" y="186266"/>
                </a:lnTo>
                <a:lnTo>
                  <a:pt x="863600" y="169333"/>
                </a:lnTo>
                <a:lnTo>
                  <a:pt x="846667" y="152400"/>
                </a:lnTo>
                <a:lnTo>
                  <a:pt x="838200" y="127000"/>
                </a:lnTo>
                <a:lnTo>
                  <a:pt x="821267" y="118533"/>
                </a:lnTo>
                <a:lnTo>
                  <a:pt x="804333" y="93133"/>
                </a:lnTo>
                <a:lnTo>
                  <a:pt x="787400" y="84666"/>
                </a:lnTo>
                <a:lnTo>
                  <a:pt x="762000" y="67733"/>
                </a:lnTo>
                <a:lnTo>
                  <a:pt x="745067" y="50800"/>
                </a:lnTo>
                <a:lnTo>
                  <a:pt x="719667" y="42333"/>
                </a:lnTo>
                <a:lnTo>
                  <a:pt x="694267" y="33866"/>
                </a:lnTo>
                <a:lnTo>
                  <a:pt x="668867" y="25400"/>
                </a:lnTo>
                <a:lnTo>
                  <a:pt x="635000" y="25400"/>
                </a:lnTo>
                <a:lnTo>
                  <a:pt x="635000" y="25400"/>
                </a:lnTo>
                <a:lnTo>
                  <a:pt x="609600" y="16933"/>
                </a:lnTo>
                <a:lnTo>
                  <a:pt x="60960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Freeform 308"/>
          <p:cNvSpPr/>
          <p:nvPr/>
        </p:nvSpPr>
        <p:spPr>
          <a:xfrm>
            <a:off x="5808133" y="4233333"/>
            <a:ext cx="186268" cy="237068"/>
          </a:xfrm>
          <a:custGeom>
            <a:avLst/>
            <a:gdLst/>
            <a:ahLst/>
            <a:cxnLst/>
            <a:rect l="0" t="0" r="0" b="0"/>
            <a:pathLst>
              <a:path w="186268" h="237068">
                <a:moveTo>
                  <a:pt x="186267" y="0"/>
                </a:move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77800" y="16934"/>
                </a:lnTo>
                <a:lnTo>
                  <a:pt x="169334" y="25400"/>
                </a:lnTo>
                <a:lnTo>
                  <a:pt x="169334" y="33867"/>
                </a:lnTo>
                <a:lnTo>
                  <a:pt x="160867" y="42334"/>
                </a:lnTo>
                <a:lnTo>
                  <a:pt x="152400" y="50800"/>
                </a:lnTo>
                <a:lnTo>
                  <a:pt x="143934" y="67734"/>
                </a:lnTo>
                <a:lnTo>
                  <a:pt x="127000" y="84667"/>
                </a:lnTo>
                <a:lnTo>
                  <a:pt x="110067" y="93134"/>
                </a:lnTo>
                <a:lnTo>
                  <a:pt x="93134" y="110067"/>
                </a:lnTo>
                <a:lnTo>
                  <a:pt x="84667" y="127000"/>
                </a:lnTo>
                <a:lnTo>
                  <a:pt x="67734" y="152400"/>
                </a:lnTo>
                <a:lnTo>
                  <a:pt x="50800" y="169334"/>
                </a:lnTo>
                <a:lnTo>
                  <a:pt x="42334" y="186267"/>
                </a:lnTo>
                <a:lnTo>
                  <a:pt x="33867" y="194734"/>
                </a:lnTo>
                <a:lnTo>
                  <a:pt x="25400" y="211667"/>
                </a:lnTo>
                <a:lnTo>
                  <a:pt x="16934" y="220134"/>
                </a:lnTo>
                <a:lnTo>
                  <a:pt x="16934" y="237067"/>
                </a:lnTo>
                <a:lnTo>
                  <a:pt x="8467" y="237067"/>
                </a:lnTo>
                <a:lnTo>
                  <a:pt x="8467" y="237067"/>
                </a:lnTo>
                <a:lnTo>
                  <a:pt x="8467" y="237067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Freeform 309"/>
          <p:cNvSpPr/>
          <p:nvPr/>
        </p:nvSpPr>
        <p:spPr>
          <a:xfrm>
            <a:off x="5799667" y="4258733"/>
            <a:ext cx="169334" cy="203201"/>
          </a:xfrm>
          <a:custGeom>
            <a:avLst/>
            <a:gdLst/>
            <a:ahLst/>
            <a:cxnLst/>
            <a:rect l="0" t="0" r="0" b="0"/>
            <a:pathLst>
              <a:path w="169334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6" y="25400"/>
                </a:lnTo>
                <a:lnTo>
                  <a:pt x="16933" y="33867"/>
                </a:lnTo>
                <a:lnTo>
                  <a:pt x="25400" y="50800"/>
                </a:lnTo>
                <a:lnTo>
                  <a:pt x="33866" y="59267"/>
                </a:lnTo>
                <a:lnTo>
                  <a:pt x="50800" y="76200"/>
                </a:lnTo>
                <a:lnTo>
                  <a:pt x="59266" y="84667"/>
                </a:lnTo>
                <a:lnTo>
                  <a:pt x="76200" y="101600"/>
                </a:lnTo>
                <a:lnTo>
                  <a:pt x="93133" y="118534"/>
                </a:lnTo>
                <a:lnTo>
                  <a:pt x="110066" y="135467"/>
                </a:lnTo>
                <a:lnTo>
                  <a:pt x="118533" y="143934"/>
                </a:lnTo>
                <a:lnTo>
                  <a:pt x="135466" y="160867"/>
                </a:lnTo>
                <a:lnTo>
                  <a:pt x="143933" y="169334"/>
                </a:lnTo>
                <a:lnTo>
                  <a:pt x="152400" y="177800"/>
                </a:lnTo>
                <a:lnTo>
                  <a:pt x="152400" y="186267"/>
                </a:lnTo>
                <a:lnTo>
                  <a:pt x="160866" y="194734"/>
                </a:lnTo>
                <a:lnTo>
                  <a:pt x="160866" y="203200"/>
                </a:lnTo>
                <a:lnTo>
                  <a:pt x="169333" y="203200"/>
                </a:lnTo>
                <a:lnTo>
                  <a:pt x="169333" y="203200"/>
                </a:lnTo>
                <a:lnTo>
                  <a:pt x="169333" y="203200"/>
                </a:lnTo>
                <a:lnTo>
                  <a:pt x="169333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Freeform 310"/>
          <p:cNvSpPr/>
          <p:nvPr/>
        </p:nvSpPr>
        <p:spPr>
          <a:xfrm>
            <a:off x="6079067" y="4241800"/>
            <a:ext cx="33867" cy="177801"/>
          </a:xfrm>
          <a:custGeom>
            <a:avLst/>
            <a:gdLst/>
            <a:ahLst/>
            <a:cxnLst/>
            <a:rect l="0" t="0" r="0" b="0"/>
            <a:pathLst>
              <a:path w="33867" h="17780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25400" y="42333"/>
                </a:lnTo>
                <a:lnTo>
                  <a:pt x="25400" y="67733"/>
                </a:lnTo>
                <a:lnTo>
                  <a:pt x="25400" y="84667"/>
                </a:lnTo>
                <a:lnTo>
                  <a:pt x="33866" y="110067"/>
                </a:lnTo>
                <a:lnTo>
                  <a:pt x="33866" y="127000"/>
                </a:lnTo>
                <a:lnTo>
                  <a:pt x="33866" y="143933"/>
                </a:lnTo>
                <a:lnTo>
                  <a:pt x="33866" y="160867"/>
                </a:lnTo>
                <a:lnTo>
                  <a:pt x="33866" y="169333"/>
                </a:lnTo>
                <a:lnTo>
                  <a:pt x="33866" y="177800"/>
                </a:lnTo>
                <a:lnTo>
                  <a:pt x="33866" y="177800"/>
                </a:lnTo>
                <a:lnTo>
                  <a:pt x="33866" y="177800"/>
                </a:lnTo>
                <a:lnTo>
                  <a:pt x="33866" y="177800"/>
                </a:lnTo>
                <a:lnTo>
                  <a:pt x="33866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Freeform 311"/>
          <p:cNvSpPr/>
          <p:nvPr/>
        </p:nvSpPr>
        <p:spPr>
          <a:xfrm>
            <a:off x="6011333" y="4334933"/>
            <a:ext cx="169335" cy="8468"/>
          </a:xfrm>
          <a:custGeom>
            <a:avLst/>
            <a:gdLst/>
            <a:ahLst/>
            <a:cxnLst/>
            <a:rect l="0" t="0" r="0" b="0"/>
            <a:pathLst>
              <a:path w="169335" h="8468">
                <a:moveTo>
                  <a:pt x="8467" y="0"/>
                </a:move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42334" y="8467"/>
                </a:lnTo>
                <a:lnTo>
                  <a:pt x="59267" y="8467"/>
                </a:lnTo>
                <a:lnTo>
                  <a:pt x="84667" y="8467"/>
                </a:lnTo>
                <a:lnTo>
                  <a:pt x="110067" y="8467"/>
                </a:lnTo>
                <a:lnTo>
                  <a:pt x="135467" y="8467"/>
                </a:lnTo>
                <a:lnTo>
                  <a:pt x="160867" y="8467"/>
                </a:lnTo>
                <a:lnTo>
                  <a:pt x="160867" y="8467"/>
                </a:lnTo>
                <a:lnTo>
                  <a:pt x="169334" y="8467"/>
                </a:lnTo>
                <a:lnTo>
                  <a:pt x="169334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Freeform 312"/>
          <p:cNvSpPr/>
          <p:nvPr/>
        </p:nvSpPr>
        <p:spPr>
          <a:xfrm>
            <a:off x="6189133" y="4207933"/>
            <a:ext cx="169335" cy="237068"/>
          </a:xfrm>
          <a:custGeom>
            <a:avLst/>
            <a:gdLst/>
            <a:ahLst/>
            <a:cxnLst/>
            <a:rect l="0" t="0" r="0" b="0"/>
            <a:pathLst>
              <a:path w="169335" h="237068">
                <a:moveTo>
                  <a:pt x="127000" y="25400"/>
                </a:moveTo>
                <a:lnTo>
                  <a:pt x="127000" y="25400"/>
                </a:lnTo>
                <a:lnTo>
                  <a:pt x="127000" y="25400"/>
                </a:lnTo>
                <a:lnTo>
                  <a:pt x="118534" y="16934"/>
                </a:lnTo>
                <a:lnTo>
                  <a:pt x="118534" y="16934"/>
                </a:lnTo>
                <a:lnTo>
                  <a:pt x="110067" y="8467"/>
                </a:lnTo>
                <a:lnTo>
                  <a:pt x="101600" y="8467"/>
                </a:lnTo>
                <a:lnTo>
                  <a:pt x="93134" y="0"/>
                </a:lnTo>
                <a:lnTo>
                  <a:pt x="84667" y="0"/>
                </a:lnTo>
                <a:lnTo>
                  <a:pt x="67734" y="0"/>
                </a:lnTo>
                <a:lnTo>
                  <a:pt x="50800" y="0"/>
                </a:lnTo>
                <a:lnTo>
                  <a:pt x="42334" y="0"/>
                </a:lnTo>
                <a:lnTo>
                  <a:pt x="25400" y="0"/>
                </a:lnTo>
                <a:lnTo>
                  <a:pt x="16934" y="8467"/>
                </a:lnTo>
                <a:lnTo>
                  <a:pt x="8467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8467" y="42334"/>
                </a:lnTo>
                <a:lnTo>
                  <a:pt x="16934" y="50800"/>
                </a:lnTo>
                <a:lnTo>
                  <a:pt x="25400" y="67734"/>
                </a:lnTo>
                <a:lnTo>
                  <a:pt x="42334" y="84667"/>
                </a:lnTo>
                <a:lnTo>
                  <a:pt x="59267" y="93134"/>
                </a:lnTo>
                <a:lnTo>
                  <a:pt x="76200" y="110067"/>
                </a:lnTo>
                <a:lnTo>
                  <a:pt x="93134" y="127000"/>
                </a:lnTo>
                <a:lnTo>
                  <a:pt x="110067" y="143934"/>
                </a:lnTo>
                <a:lnTo>
                  <a:pt x="127000" y="160867"/>
                </a:lnTo>
                <a:lnTo>
                  <a:pt x="135467" y="177800"/>
                </a:lnTo>
                <a:lnTo>
                  <a:pt x="143934" y="194734"/>
                </a:lnTo>
                <a:lnTo>
                  <a:pt x="143934" y="203200"/>
                </a:lnTo>
                <a:lnTo>
                  <a:pt x="143934" y="211667"/>
                </a:lnTo>
                <a:lnTo>
                  <a:pt x="135467" y="228600"/>
                </a:lnTo>
                <a:lnTo>
                  <a:pt x="127000" y="228600"/>
                </a:lnTo>
                <a:lnTo>
                  <a:pt x="118534" y="237067"/>
                </a:lnTo>
                <a:lnTo>
                  <a:pt x="110067" y="237067"/>
                </a:lnTo>
                <a:lnTo>
                  <a:pt x="101600" y="237067"/>
                </a:lnTo>
                <a:lnTo>
                  <a:pt x="84667" y="237067"/>
                </a:lnTo>
                <a:lnTo>
                  <a:pt x="76200" y="228600"/>
                </a:lnTo>
                <a:lnTo>
                  <a:pt x="67734" y="220134"/>
                </a:lnTo>
                <a:lnTo>
                  <a:pt x="59267" y="211667"/>
                </a:lnTo>
                <a:lnTo>
                  <a:pt x="59267" y="203200"/>
                </a:lnTo>
                <a:lnTo>
                  <a:pt x="50800" y="186267"/>
                </a:lnTo>
                <a:lnTo>
                  <a:pt x="50800" y="169334"/>
                </a:lnTo>
                <a:lnTo>
                  <a:pt x="59267" y="160867"/>
                </a:lnTo>
                <a:lnTo>
                  <a:pt x="67734" y="143934"/>
                </a:lnTo>
                <a:lnTo>
                  <a:pt x="76200" y="127000"/>
                </a:lnTo>
                <a:lnTo>
                  <a:pt x="84667" y="110067"/>
                </a:lnTo>
                <a:lnTo>
                  <a:pt x="93134" y="93134"/>
                </a:lnTo>
                <a:lnTo>
                  <a:pt x="101600" y="76200"/>
                </a:lnTo>
                <a:lnTo>
                  <a:pt x="110067" y="59267"/>
                </a:lnTo>
                <a:lnTo>
                  <a:pt x="127000" y="50800"/>
                </a:lnTo>
                <a:lnTo>
                  <a:pt x="135467" y="42334"/>
                </a:lnTo>
                <a:lnTo>
                  <a:pt x="152400" y="42334"/>
                </a:lnTo>
                <a:lnTo>
                  <a:pt x="160867" y="33867"/>
                </a:lnTo>
                <a:lnTo>
                  <a:pt x="160867" y="33867"/>
                </a:lnTo>
                <a:lnTo>
                  <a:pt x="169334" y="33867"/>
                </a:lnTo>
                <a:lnTo>
                  <a:pt x="169334" y="33867"/>
                </a:lnTo>
                <a:lnTo>
                  <a:pt x="169334" y="33867"/>
                </a:lnTo>
                <a:lnTo>
                  <a:pt x="169334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Freeform 313"/>
          <p:cNvSpPr/>
          <p:nvPr/>
        </p:nvSpPr>
        <p:spPr>
          <a:xfrm>
            <a:off x="6392333" y="4318000"/>
            <a:ext cx="135468" cy="8468"/>
          </a:xfrm>
          <a:custGeom>
            <a:avLst/>
            <a:gdLst/>
            <a:ahLst/>
            <a:cxnLst/>
            <a:rect l="0" t="0" r="0" b="0"/>
            <a:pathLst>
              <a:path w="135468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42334" y="0"/>
                </a:lnTo>
                <a:lnTo>
                  <a:pt x="59267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27001" y="8467"/>
                </a:lnTo>
                <a:lnTo>
                  <a:pt x="127001" y="8467"/>
                </a:lnTo>
                <a:lnTo>
                  <a:pt x="135467" y="8467"/>
                </a:lnTo>
                <a:lnTo>
                  <a:pt x="135467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Freeform 314"/>
          <p:cNvSpPr/>
          <p:nvPr/>
        </p:nvSpPr>
        <p:spPr>
          <a:xfrm>
            <a:off x="6392333" y="4377267"/>
            <a:ext cx="152401" cy="1"/>
          </a:xfrm>
          <a:custGeom>
            <a:avLst/>
            <a:gdLst/>
            <a:ahLst/>
            <a:cxnLst/>
            <a:rect l="0" t="0" r="0" b="0"/>
            <a:pathLst>
              <a:path w="152401" h="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33867" y="0"/>
                </a:lnTo>
                <a:lnTo>
                  <a:pt x="50800" y="0"/>
                </a:lnTo>
                <a:lnTo>
                  <a:pt x="67734" y="0"/>
                </a:lnTo>
                <a:lnTo>
                  <a:pt x="93134" y="0"/>
                </a:lnTo>
                <a:lnTo>
                  <a:pt x="118533" y="0"/>
                </a:lnTo>
                <a:lnTo>
                  <a:pt x="135467" y="0"/>
                </a:lnTo>
                <a:lnTo>
                  <a:pt x="135467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Freeform 315"/>
          <p:cNvSpPr/>
          <p:nvPr/>
        </p:nvSpPr>
        <p:spPr>
          <a:xfrm>
            <a:off x="6637867" y="4233333"/>
            <a:ext cx="169334" cy="237068"/>
          </a:xfrm>
          <a:custGeom>
            <a:avLst/>
            <a:gdLst/>
            <a:ahLst/>
            <a:cxnLst/>
            <a:rect l="0" t="0" r="0" b="0"/>
            <a:pathLst>
              <a:path w="169334" h="237068">
                <a:moveTo>
                  <a:pt x="93133" y="33867"/>
                </a:moveTo>
                <a:lnTo>
                  <a:pt x="93133" y="33867"/>
                </a:lnTo>
                <a:lnTo>
                  <a:pt x="93133" y="33867"/>
                </a:lnTo>
                <a:lnTo>
                  <a:pt x="93133" y="33867"/>
                </a:lnTo>
                <a:lnTo>
                  <a:pt x="84666" y="25400"/>
                </a:lnTo>
                <a:lnTo>
                  <a:pt x="84666" y="25400"/>
                </a:lnTo>
                <a:lnTo>
                  <a:pt x="76200" y="25400"/>
                </a:lnTo>
                <a:lnTo>
                  <a:pt x="67733" y="25400"/>
                </a:lnTo>
                <a:lnTo>
                  <a:pt x="67733" y="33867"/>
                </a:lnTo>
                <a:lnTo>
                  <a:pt x="59266" y="33867"/>
                </a:lnTo>
                <a:lnTo>
                  <a:pt x="50800" y="42334"/>
                </a:lnTo>
                <a:lnTo>
                  <a:pt x="42333" y="50800"/>
                </a:lnTo>
                <a:lnTo>
                  <a:pt x="33867" y="67734"/>
                </a:lnTo>
                <a:lnTo>
                  <a:pt x="25399" y="76200"/>
                </a:lnTo>
                <a:lnTo>
                  <a:pt x="16933" y="93134"/>
                </a:lnTo>
                <a:lnTo>
                  <a:pt x="16933" y="110067"/>
                </a:lnTo>
                <a:lnTo>
                  <a:pt x="8466" y="127000"/>
                </a:lnTo>
                <a:lnTo>
                  <a:pt x="8466" y="135467"/>
                </a:lnTo>
                <a:lnTo>
                  <a:pt x="0" y="160867"/>
                </a:lnTo>
                <a:lnTo>
                  <a:pt x="8466" y="169334"/>
                </a:lnTo>
                <a:lnTo>
                  <a:pt x="8466" y="186267"/>
                </a:lnTo>
                <a:lnTo>
                  <a:pt x="16933" y="194734"/>
                </a:lnTo>
                <a:lnTo>
                  <a:pt x="25399" y="211667"/>
                </a:lnTo>
                <a:lnTo>
                  <a:pt x="33867" y="220134"/>
                </a:lnTo>
                <a:lnTo>
                  <a:pt x="50800" y="228600"/>
                </a:lnTo>
                <a:lnTo>
                  <a:pt x="67733" y="237067"/>
                </a:lnTo>
                <a:lnTo>
                  <a:pt x="76200" y="237067"/>
                </a:lnTo>
                <a:lnTo>
                  <a:pt x="93133" y="237067"/>
                </a:lnTo>
                <a:lnTo>
                  <a:pt x="101599" y="237067"/>
                </a:lnTo>
                <a:lnTo>
                  <a:pt x="118533" y="228600"/>
                </a:lnTo>
                <a:lnTo>
                  <a:pt x="127000" y="220134"/>
                </a:lnTo>
                <a:lnTo>
                  <a:pt x="135466" y="220134"/>
                </a:lnTo>
                <a:lnTo>
                  <a:pt x="143933" y="203200"/>
                </a:lnTo>
                <a:lnTo>
                  <a:pt x="152400" y="194734"/>
                </a:lnTo>
                <a:lnTo>
                  <a:pt x="160866" y="186267"/>
                </a:lnTo>
                <a:lnTo>
                  <a:pt x="169333" y="169334"/>
                </a:lnTo>
                <a:lnTo>
                  <a:pt x="169333" y="152400"/>
                </a:lnTo>
                <a:lnTo>
                  <a:pt x="169333" y="135467"/>
                </a:lnTo>
                <a:lnTo>
                  <a:pt x="169333" y="118534"/>
                </a:lnTo>
                <a:lnTo>
                  <a:pt x="160866" y="101600"/>
                </a:lnTo>
                <a:lnTo>
                  <a:pt x="152400" y="76200"/>
                </a:lnTo>
                <a:lnTo>
                  <a:pt x="152400" y="59267"/>
                </a:lnTo>
                <a:lnTo>
                  <a:pt x="135466" y="42334"/>
                </a:lnTo>
                <a:lnTo>
                  <a:pt x="127000" y="33867"/>
                </a:lnTo>
                <a:lnTo>
                  <a:pt x="118533" y="16934"/>
                </a:lnTo>
                <a:lnTo>
                  <a:pt x="101599" y="8467"/>
                </a:lnTo>
                <a:lnTo>
                  <a:pt x="84666" y="8467"/>
                </a:lnTo>
                <a:lnTo>
                  <a:pt x="76200" y="0"/>
                </a:lnTo>
                <a:lnTo>
                  <a:pt x="59266" y="0"/>
                </a:lnTo>
                <a:lnTo>
                  <a:pt x="50800" y="8467"/>
                </a:lnTo>
                <a:lnTo>
                  <a:pt x="42333" y="8467"/>
                </a:lnTo>
                <a:lnTo>
                  <a:pt x="33867" y="16934"/>
                </a:lnTo>
                <a:lnTo>
                  <a:pt x="33867" y="16934"/>
                </a:lnTo>
                <a:lnTo>
                  <a:pt x="33867" y="25400"/>
                </a:lnTo>
                <a:lnTo>
                  <a:pt x="33867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Freeform 316"/>
          <p:cNvSpPr/>
          <p:nvPr/>
        </p:nvSpPr>
        <p:spPr>
          <a:xfrm>
            <a:off x="6104467" y="4538133"/>
            <a:ext cx="118534" cy="228601"/>
          </a:xfrm>
          <a:custGeom>
            <a:avLst/>
            <a:gdLst/>
            <a:ahLst/>
            <a:cxnLst/>
            <a:rect l="0" t="0" r="0" b="0"/>
            <a:pathLst>
              <a:path w="118534" h="228601">
                <a:moveTo>
                  <a:pt x="118533" y="0"/>
                </a:moveTo>
                <a:lnTo>
                  <a:pt x="118533" y="8467"/>
                </a:lnTo>
                <a:lnTo>
                  <a:pt x="110066" y="8467"/>
                </a:lnTo>
                <a:lnTo>
                  <a:pt x="110066" y="16934"/>
                </a:lnTo>
                <a:lnTo>
                  <a:pt x="101600" y="25400"/>
                </a:lnTo>
                <a:lnTo>
                  <a:pt x="93133" y="25400"/>
                </a:lnTo>
                <a:lnTo>
                  <a:pt x="84666" y="42334"/>
                </a:lnTo>
                <a:lnTo>
                  <a:pt x="84666" y="50800"/>
                </a:lnTo>
                <a:lnTo>
                  <a:pt x="76200" y="67734"/>
                </a:lnTo>
                <a:lnTo>
                  <a:pt x="67733" y="84667"/>
                </a:lnTo>
                <a:lnTo>
                  <a:pt x="59266" y="110067"/>
                </a:lnTo>
                <a:lnTo>
                  <a:pt x="50800" y="127000"/>
                </a:lnTo>
                <a:lnTo>
                  <a:pt x="42333" y="143934"/>
                </a:lnTo>
                <a:lnTo>
                  <a:pt x="33866" y="160867"/>
                </a:lnTo>
                <a:lnTo>
                  <a:pt x="33866" y="177800"/>
                </a:lnTo>
                <a:lnTo>
                  <a:pt x="25400" y="194734"/>
                </a:lnTo>
                <a:lnTo>
                  <a:pt x="16933" y="211667"/>
                </a:lnTo>
                <a:lnTo>
                  <a:pt x="16933" y="220134"/>
                </a:lnTo>
                <a:lnTo>
                  <a:pt x="8466" y="220134"/>
                </a:lnTo>
                <a:lnTo>
                  <a:pt x="8466" y="228600"/>
                </a:lnTo>
                <a:lnTo>
                  <a:pt x="0" y="228600"/>
                </a:lnTo>
                <a:lnTo>
                  <a:pt x="0" y="220134"/>
                </a:lnTo>
                <a:lnTo>
                  <a:pt x="0" y="220134"/>
                </a:lnTo>
                <a:lnTo>
                  <a:pt x="0" y="211667"/>
                </a:lnTo>
                <a:lnTo>
                  <a:pt x="0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Freeform 317"/>
          <p:cNvSpPr/>
          <p:nvPr/>
        </p:nvSpPr>
        <p:spPr>
          <a:xfrm>
            <a:off x="6087533" y="4555067"/>
            <a:ext cx="118535" cy="160867"/>
          </a:xfrm>
          <a:custGeom>
            <a:avLst/>
            <a:gdLst/>
            <a:ahLst/>
            <a:cxnLst/>
            <a:rect l="0" t="0" r="0" b="0"/>
            <a:pathLst>
              <a:path w="118535" h="1608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33866"/>
                </a:lnTo>
                <a:lnTo>
                  <a:pt x="25400" y="42333"/>
                </a:lnTo>
                <a:lnTo>
                  <a:pt x="25400" y="59266"/>
                </a:lnTo>
                <a:lnTo>
                  <a:pt x="42334" y="67733"/>
                </a:lnTo>
                <a:lnTo>
                  <a:pt x="50800" y="84666"/>
                </a:lnTo>
                <a:lnTo>
                  <a:pt x="59267" y="101600"/>
                </a:lnTo>
                <a:lnTo>
                  <a:pt x="67734" y="110066"/>
                </a:lnTo>
                <a:lnTo>
                  <a:pt x="76200" y="127000"/>
                </a:lnTo>
                <a:lnTo>
                  <a:pt x="84667" y="135466"/>
                </a:lnTo>
                <a:lnTo>
                  <a:pt x="93134" y="143933"/>
                </a:lnTo>
                <a:lnTo>
                  <a:pt x="101600" y="152400"/>
                </a:lnTo>
                <a:lnTo>
                  <a:pt x="101600" y="160866"/>
                </a:lnTo>
                <a:lnTo>
                  <a:pt x="110067" y="160866"/>
                </a:lnTo>
                <a:lnTo>
                  <a:pt x="118534" y="160866"/>
                </a:lnTo>
                <a:lnTo>
                  <a:pt x="118534" y="160866"/>
                </a:lnTo>
                <a:lnTo>
                  <a:pt x="118534" y="152400"/>
                </a:lnTo>
                <a:lnTo>
                  <a:pt x="118534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Freeform 318"/>
          <p:cNvSpPr/>
          <p:nvPr/>
        </p:nvSpPr>
        <p:spPr>
          <a:xfrm>
            <a:off x="6239933" y="4631267"/>
            <a:ext cx="143935" cy="8467"/>
          </a:xfrm>
          <a:custGeom>
            <a:avLst/>
            <a:gdLst/>
            <a:ahLst/>
            <a:cxnLst/>
            <a:rect l="0" t="0" r="0" b="0"/>
            <a:pathLst>
              <a:path w="143935" h="84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84667" y="0"/>
                </a:lnTo>
                <a:lnTo>
                  <a:pt x="93134" y="0"/>
                </a:lnTo>
                <a:lnTo>
                  <a:pt x="110067" y="0"/>
                </a:lnTo>
                <a:lnTo>
                  <a:pt x="118534" y="0"/>
                </a:lnTo>
                <a:lnTo>
                  <a:pt x="127000" y="8466"/>
                </a:lnTo>
                <a:lnTo>
                  <a:pt x="135467" y="8466"/>
                </a:lnTo>
                <a:lnTo>
                  <a:pt x="135467" y="8466"/>
                </a:lnTo>
                <a:lnTo>
                  <a:pt x="143934" y="8466"/>
                </a:lnTo>
                <a:lnTo>
                  <a:pt x="143934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Freeform 319"/>
          <p:cNvSpPr/>
          <p:nvPr/>
        </p:nvSpPr>
        <p:spPr>
          <a:xfrm>
            <a:off x="6265333" y="4690533"/>
            <a:ext cx="127001" cy="25401"/>
          </a:xfrm>
          <a:custGeom>
            <a:avLst/>
            <a:gdLst/>
            <a:ahLst/>
            <a:cxnLst/>
            <a:rect l="0" t="0" r="0" b="0"/>
            <a:pathLst>
              <a:path w="127001" h="25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16934"/>
                </a:lnTo>
                <a:lnTo>
                  <a:pt x="42334" y="16934"/>
                </a:lnTo>
                <a:lnTo>
                  <a:pt x="59267" y="16934"/>
                </a:lnTo>
                <a:lnTo>
                  <a:pt x="76200" y="25400"/>
                </a:lnTo>
                <a:lnTo>
                  <a:pt x="93134" y="25400"/>
                </a:lnTo>
                <a:lnTo>
                  <a:pt x="110067" y="25400"/>
                </a:lnTo>
                <a:lnTo>
                  <a:pt x="110067" y="25400"/>
                </a:lnTo>
                <a:lnTo>
                  <a:pt x="127000" y="25400"/>
                </a:lnTo>
                <a:lnTo>
                  <a:pt x="127000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Freeform 320"/>
          <p:cNvSpPr/>
          <p:nvPr/>
        </p:nvSpPr>
        <p:spPr>
          <a:xfrm>
            <a:off x="6468533" y="4639733"/>
            <a:ext cx="84668" cy="1"/>
          </a:xfrm>
          <a:custGeom>
            <a:avLst/>
            <a:gdLst/>
            <a:ahLst/>
            <a:cxnLst/>
            <a:rect l="0" t="0" r="0" b="0"/>
            <a:pathLst>
              <a:path w="84668" h="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1" y="0"/>
                </a:lnTo>
                <a:lnTo>
                  <a:pt x="67734" y="0"/>
                </a:lnTo>
                <a:lnTo>
                  <a:pt x="76200" y="0"/>
                </a:lnTo>
                <a:lnTo>
                  <a:pt x="84667" y="0"/>
                </a:lnTo>
                <a:lnTo>
                  <a:pt x="84667" y="0"/>
                </a:lnTo>
                <a:lnTo>
                  <a:pt x="84667" y="0"/>
                </a:lnTo>
                <a:lnTo>
                  <a:pt x="846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Freeform 321"/>
          <p:cNvSpPr/>
          <p:nvPr/>
        </p:nvSpPr>
        <p:spPr>
          <a:xfrm>
            <a:off x="6578600" y="4538133"/>
            <a:ext cx="143934" cy="211668"/>
          </a:xfrm>
          <a:custGeom>
            <a:avLst/>
            <a:gdLst/>
            <a:ahLst/>
            <a:cxnLst/>
            <a:rect l="0" t="0" r="0" b="0"/>
            <a:pathLst>
              <a:path w="143934" h="211668">
                <a:moveTo>
                  <a:pt x="135467" y="33867"/>
                </a:moveTo>
                <a:lnTo>
                  <a:pt x="135467" y="33867"/>
                </a:lnTo>
                <a:lnTo>
                  <a:pt x="135467" y="33867"/>
                </a:lnTo>
                <a:lnTo>
                  <a:pt x="135467" y="33867"/>
                </a:lnTo>
                <a:lnTo>
                  <a:pt x="135467" y="33867"/>
                </a:lnTo>
                <a:lnTo>
                  <a:pt x="127000" y="25400"/>
                </a:lnTo>
                <a:lnTo>
                  <a:pt x="127000" y="25400"/>
                </a:lnTo>
                <a:lnTo>
                  <a:pt x="118533" y="16934"/>
                </a:lnTo>
                <a:lnTo>
                  <a:pt x="101600" y="8467"/>
                </a:lnTo>
                <a:lnTo>
                  <a:pt x="93134" y="8467"/>
                </a:lnTo>
                <a:lnTo>
                  <a:pt x="84666" y="8467"/>
                </a:lnTo>
                <a:lnTo>
                  <a:pt x="67733" y="8467"/>
                </a:lnTo>
                <a:lnTo>
                  <a:pt x="50800" y="0"/>
                </a:lnTo>
                <a:lnTo>
                  <a:pt x="42333" y="0"/>
                </a:lnTo>
                <a:lnTo>
                  <a:pt x="25400" y="8467"/>
                </a:lnTo>
                <a:lnTo>
                  <a:pt x="16934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0" y="16934"/>
                </a:lnTo>
                <a:lnTo>
                  <a:pt x="8466" y="25400"/>
                </a:lnTo>
                <a:lnTo>
                  <a:pt x="8466" y="25400"/>
                </a:lnTo>
                <a:lnTo>
                  <a:pt x="16934" y="42334"/>
                </a:lnTo>
                <a:lnTo>
                  <a:pt x="33867" y="50800"/>
                </a:lnTo>
                <a:lnTo>
                  <a:pt x="42333" y="59267"/>
                </a:lnTo>
                <a:lnTo>
                  <a:pt x="67733" y="76200"/>
                </a:lnTo>
                <a:lnTo>
                  <a:pt x="76200" y="84667"/>
                </a:lnTo>
                <a:lnTo>
                  <a:pt x="93134" y="101600"/>
                </a:lnTo>
                <a:lnTo>
                  <a:pt x="110067" y="110067"/>
                </a:lnTo>
                <a:lnTo>
                  <a:pt x="118533" y="127000"/>
                </a:lnTo>
                <a:lnTo>
                  <a:pt x="135467" y="135467"/>
                </a:lnTo>
                <a:lnTo>
                  <a:pt x="135467" y="152400"/>
                </a:lnTo>
                <a:lnTo>
                  <a:pt x="143933" y="169334"/>
                </a:lnTo>
                <a:lnTo>
                  <a:pt x="143933" y="177800"/>
                </a:lnTo>
                <a:lnTo>
                  <a:pt x="143933" y="194734"/>
                </a:lnTo>
                <a:lnTo>
                  <a:pt x="135467" y="194734"/>
                </a:lnTo>
                <a:lnTo>
                  <a:pt x="135467" y="203200"/>
                </a:lnTo>
                <a:lnTo>
                  <a:pt x="127000" y="211667"/>
                </a:lnTo>
                <a:lnTo>
                  <a:pt x="110067" y="211667"/>
                </a:lnTo>
                <a:lnTo>
                  <a:pt x="93134" y="211667"/>
                </a:lnTo>
                <a:lnTo>
                  <a:pt x="84666" y="211667"/>
                </a:lnTo>
                <a:lnTo>
                  <a:pt x="67733" y="211667"/>
                </a:lnTo>
                <a:lnTo>
                  <a:pt x="59267" y="203200"/>
                </a:lnTo>
                <a:lnTo>
                  <a:pt x="50800" y="194734"/>
                </a:lnTo>
                <a:lnTo>
                  <a:pt x="42333" y="194734"/>
                </a:lnTo>
                <a:lnTo>
                  <a:pt x="33867" y="177800"/>
                </a:lnTo>
                <a:lnTo>
                  <a:pt x="33867" y="169334"/>
                </a:lnTo>
                <a:lnTo>
                  <a:pt x="33867" y="160867"/>
                </a:lnTo>
                <a:lnTo>
                  <a:pt x="33867" y="143934"/>
                </a:lnTo>
                <a:lnTo>
                  <a:pt x="42333" y="127000"/>
                </a:lnTo>
                <a:lnTo>
                  <a:pt x="42333" y="118534"/>
                </a:lnTo>
                <a:lnTo>
                  <a:pt x="50800" y="101600"/>
                </a:lnTo>
                <a:lnTo>
                  <a:pt x="59267" y="93134"/>
                </a:lnTo>
                <a:lnTo>
                  <a:pt x="76200" y="84667"/>
                </a:lnTo>
                <a:lnTo>
                  <a:pt x="84666" y="76200"/>
                </a:lnTo>
                <a:lnTo>
                  <a:pt x="93134" y="67734"/>
                </a:lnTo>
                <a:lnTo>
                  <a:pt x="101600" y="59267"/>
                </a:lnTo>
                <a:lnTo>
                  <a:pt x="118533" y="59267"/>
                </a:lnTo>
                <a:lnTo>
                  <a:pt x="127000" y="50800"/>
                </a:lnTo>
                <a:lnTo>
                  <a:pt x="135467" y="50800"/>
                </a:lnTo>
                <a:lnTo>
                  <a:pt x="135467" y="50800"/>
                </a:lnTo>
                <a:lnTo>
                  <a:pt x="143933" y="50800"/>
                </a:lnTo>
                <a:lnTo>
                  <a:pt x="143933" y="50800"/>
                </a:lnTo>
                <a:lnTo>
                  <a:pt x="143933" y="50800"/>
                </a:lnTo>
                <a:lnTo>
                  <a:pt x="143933" y="42334"/>
                </a:lnTo>
                <a:lnTo>
                  <a:pt x="143933" y="42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Freeform 322"/>
          <p:cNvSpPr/>
          <p:nvPr/>
        </p:nvSpPr>
        <p:spPr>
          <a:xfrm>
            <a:off x="5782733" y="4436533"/>
            <a:ext cx="1092201" cy="448735"/>
          </a:xfrm>
          <a:custGeom>
            <a:avLst/>
            <a:gdLst/>
            <a:ahLst/>
            <a:cxnLst/>
            <a:rect l="0" t="0" r="0" b="0"/>
            <a:pathLst>
              <a:path w="1092201" h="448735">
                <a:moveTo>
                  <a:pt x="1049867" y="93134"/>
                </a:moveTo>
                <a:lnTo>
                  <a:pt x="1049867" y="93134"/>
                </a:lnTo>
                <a:lnTo>
                  <a:pt x="1049867" y="93134"/>
                </a:lnTo>
                <a:lnTo>
                  <a:pt x="1049867" y="93134"/>
                </a:lnTo>
                <a:lnTo>
                  <a:pt x="1041401" y="93134"/>
                </a:lnTo>
                <a:lnTo>
                  <a:pt x="1041401" y="84667"/>
                </a:lnTo>
                <a:lnTo>
                  <a:pt x="1032933" y="84667"/>
                </a:lnTo>
                <a:lnTo>
                  <a:pt x="1024467" y="76200"/>
                </a:lnTo>
                <a:lnTo>
                  <a:pt x="1016000" y="76200"/>
                </a:lnTo>
                <a:lnTo>
                  <a:pt x="1007534" y="76200"/>
                </a:lnTo>
                <a:lnTo>
                  <a:pt x="990600" y="76200"/>
                </a:lnTo>
                <a:lnTo>
                  <a:pt x="973667" y="67734"/>
                </a:lnTo>
                <a:lnTo>
                  <a:pt x="956733" y="67734"/>
                </a:lnTo>
                <a:lnTo>
                  <a:pt x="939800" y="67734"/>
                </a:lnTo>
                <a:lnTo>
                  <a:pt x="922867" y="59267"/>
                </a:lnTo>
                <a:lnTo>
                  <a:pt x="897467" y="50800"/>
                </a:lnTo>
                <a:lnTo>
                  <a:pt x="863600" y="50800"/>
                </a:lnTo>
                <a:lnTo>
                  <a:pt x="838200" y="42334"/>
                </a:lnTo>
                <a:lnTo>
                  <a:pt x="812801" y="42334"/>
                </a:lnTo>
                <a:lnTo>
                  <a:pt x="778934" y="33867"/>
                </a:lnTo>
                <a:lnTo>
                  <a:pt x="736601" y="33867"/>
                </a:lnTo>
                <a:lnTo>
                  <a:pt x="711200" y="25400"/>
                </a:lnTo>
                <a:lnTo>
                  <a:pt x="668867" y="16934"/>
                </a:lnTo>
                <a:lnTo>
                  <a:pt x="635000" y="16934"/>
                </a:lnTo>
                <a:lnTo>
                  <a:pt x="601134" y="8467"/>
                </a:lnTo>
                <a:lnTo>
                  <a:pt x="558800" y="8467"/>
                </a:lnTo>
                <a:lnTo>
                  <a:pt x="524934" y="0"/>
                </a:lnTo>
                <a:lnTo>
                  <a:pt x="491067" y="0"/>
                </a:lnTo>
                <a:lnTo>
                  <a:pt x="448734" y="0"/>
                </a:lnTo>
                <a:lnTo>
                  <a:pt x="406400" y="0"/>
                </a:lnTo>
                <a:lnTo>
                  <a:pt x="372534" y="0"/>
                </a:lnTo>
                <a:lnTo>
                  <a:pt x="338667" y="0"/>
                </a:lnTo>
                <a:lnTo>
                  <a:pt x="296334" y="0"/>
                </a:lnTo>
                <a:lnTo>
                  <a:pt x="262467" y="8467"/>
                </a:lnTo>
                <a:lnTo>
                  <a:pt x="228600" y="16934"/>
                </a:lnTo>
                <a:lnTo>
                  <a:pt x="186267" y="16934"/>
                </a:lnTo>
                <a:lnTo>
                  <a:pt x="160867" y="25400"/>
                </a:lnTo>
                <a:lnTo>
                  <a:pt x="127000" y="33867"/>
                </a:lnTo>
                <a:lnTo>
                  <a:pt x="101600" y="42334"/>
                </a:lnTo>
                <a:lnTo>
                  <a:pt x="76200" y="59267"/>
                </a:lnTo>
                <a:lnTo>
                  <a:pt x="59267" y="67734"/>
                </a:lnTo>
                <a:lnTo>
                  <a:pt x="42334" y="84667"/>
                </a:lnTo>
                <a:lnTo>
                  <a:pt x="25400" y="93134"/>
                </a:lnTo>
                <a:lnTo>
                  <a:pt x="8467" y="110067"/>
                </a:lnTo>
                <a:lnTo>
                  <a:pt x="8467" y="127000"/>
                </a:lnTo>
                <a:lnTo>
                  <a:pt x="0" y="143934"/>
                </a:lnTo>
                <a:lnTo>
                  <a:pt x="0" y="160867"/>
                </a:lnTo>
                <a:lnTo>
                  <a:pt x="0" y="177800"/>
                </a:lnTo>
                <a:lnTo>
                  <a:pt x="8467" y="194734"/>
                </a:lnTo>
                <a:lnTo>
                  <a:pt x="16934" y="211667"/>
                </a:lnTo>
                <a:lnTo>
                  <a:pt x="33867" y="228600"/>
                </a:lnTo>
                <a:lnTo>
                  <a:pt x="50800" y="245534"/>
                </a:lnTo>
                <a:lnTo>
                  <a:pt x="76200" y="262467"/>
                </a:lnTo>
                <a:lnTo>
                  <a:pt x="101600" y="279400"/>
                </a:lnTo>
                <a:lnTo>
                  <a:pt x="127000" y="296334"/>
                </a:lnTo>
                <a:lnTo>
                  <a:pt x="152400" y="313267"/>
                </a:lnTo>
                <a:lnTo>
                  <a:pt x="186267" y="321734"/>
                </a:lnTo>
                <a:lnTo>
                  <a:pt x="220134" y="338667"/>
                </a:lnTo>
                <a:lnTo>
                  <a:pt x="254000" y="355600"/>
                </a:lnTo>
                <a:lnTo>
                  <a:pt x="287867" y="372534"/>
                </a:lnTo>
                <a:lnTo>
                  <a:pt x="330200" y="381000"/>
                </a:lnTo>
                <a:lnTo>
                  <a:pt x="364067" y="397934"/>
                </a:lnTo>
                <a:lnTo>
                  <a:pt x="406400" y="406400"/>
                </a:lnTo>
                <a:lnTo>
                  <a:pt x="448734" y="414867"/>
                </a:lnTo>
                <a:lnTo>
                  <a:pt x="482600" y="423334"/>
                </a:lnTo>
                <a:lnTo>
                  <a:pt x="524934" y="431800"/>
                </a:lnTo>
                <a:lnTo>
                  <a:pt x="567267" y="440267"/>
                </a:lnTo>
                <a:lnTo>
                  <a:pt x="601134" y="440267"/>
                </a:lnTo>
                <a:lnTo>
                  <a:pt x="643467" y="448734"/>
                </a:lnTo>
                <a:lnTo>
                  <a:pt x="677334" y="448734"/>
                </a:lnTo>
                <a:lnTo>
                  <a:pt x="711200" y="448734"/>
                </a:lnTo>
                <a:lnTo>
                  <a:pt x="753534" y="448734"/>
                </a:lnTo>
                <a:lnTo>
                  <a:pt x="778934" y="448734"/>
                </a:lnTo>
                <a:lnTo>
                  <a:pt x="812801" y="440267"/>
                </a:lnTo>
                <a:lnTo>
                  <a:pt x="838200" y="440267"/>
                </a:lnTo>
                <a:lnTo>
                  <a:pt x="872067" y="431800"/>
                </a:lnTo>
                <a:lnTo>
                  <a:pt x="897467" y="423334"/>
                </a:lnTo>
                <a:lnTo>
                  <a:pt x="922867" y="414867"/>
                </a:lnTo>
                <a:lnTo>
                  <a:pt x="948267" y="406400"/>
                </a:lnTo>
                <a:lnTo>
                  <a:pt x="965201" y="397934"/>
                </a:lnTo>
                <a:lnTo>
                  <a:pt x="990600" y="381000"/>
                </a:lnTo>
                <a:lnTo>
                  <a:pt x="1007534" y="372534"/>
                </a:lnTo>
                <a:lnTo>
                  <a:pt x="1024467" y="355600"/>
                </a:lnTo>
                <a:lnTo>
                  <a:pt x="1032933" y="338667"/>
                </a:lnTo>
                <a:lnTo>
                  <a:pt x="1049867" y="330200"/>
                </a:lnTo>
                <a:lnTo>
                  <a:pt x="1058334" y="313267"/>
                </a:lnTo>
                <a:lnTo>
                  <a:pt x="1075267" y="296334"/>
                </a:lnTo>
                <a:lnTo>
                  <a:pt x="1083734" y="287867"/>
                </a:lnTo>
                <a:lnTo>
                  <a:pt x="1083734" y="270934"/>
                </a:lnTo>
                <a:lnTo>
                  <a:pt x="1092200" y="254000"/>
                </a:lnTo>
                <a:lnTo>
                  <a:pt x="1083734" y="237067"/>
                </a:lnTo>
                <a:lnTo>
                  <a:pt x="1083734" y="228600"/>
                </a:lnTo>
                <a:lnTo>
                  <a:pt x="1083734" y="211667"/>
                </a:lnTo>
                <a:lnTo>
                  <a:pt x="1083734" y="194734"/>
                </a:lnTo>
                <a:lnTo>
                  <a:pt x="1075267" y="177800"/>
                </a:lnTo>
                <a:lnTo>
                  <a:pt x="1075267" y="169334"/>
                </a:lnTo>
                <a:lnTo>
                  <a:pt x="1058334" y="152400"/>
                </a:lnTo>
                <a:lnTo>
                  <a:pt x="1049867" y="143934"/>
                </a:lnTo>
                <a:lnTo>
                  <a:pt x="1041401" y="127000"/>
                </a:lnTo>
                <a:lnTo>
                  <a:pt x="1024467" y="110067"/>
                </a:lnTo>
                <a:lnTo>
                  <a:pt x="1007534" y="101600"/>
                </a:lnTo>
                <a:lnTo>
                  <a:pt x="990600" y="84667"/>
                </a:lnTo>
                <a:lnTo>
                  <a:pt x="973667" y="76200"/>
                </a:lnTo>
                <a:lnTo>
                  <a:pt x="956733" y="67734"/>
                </a:lnTo>
                <a:lnTo>
                  <a:pt x="939800" y="59267"/>
                </a:lnTo>
                <a:lnTo>
                  <a:pt x="922867" y="50800"/>
                </a:lnTo>
                <a:lnTo>
                  <a:pt x="905934" y="42334"/>
                </a:lnTo>
                <a:lnTo>
                  <a:pt x="880533" y="42334"/>
                </a:lnTo>
                <a:lnTo>
                  <a:pt x="863600" y="42334"/>
                </a:lnTo>
                <a:lnTo>
                  <a:pt x="838200" y="33867"/>
                </a:lnTo>
                <a:lnTo>
                  <a:pt x="821267" y="33867"/>
                </a:lnTo>
                <a:lnTo>
                  <a:pt x="821267" y="33867"/>
                </a:lnTo>
                <a:lnTo>
                  <a:pt x="812801" y="42334"/>
                </a:lnTo>
                <a:lnTo>
                  <a:pt x="812801" y="42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6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GUIDED PRACTICE#1</a:t>
            </a:r>
            <a:r>
              <a:rPr lang="en-US" sz="3200" dirty="0"/>
              <a:t>: Simplify a radical </a:t>
            </a:r>
            <a:r>
              <a:rPr lang="en-US" sz="3200" dirty="0" smtClean="0"/>
              <a:t>expression</a:t>
            </a:r>
          </a:p>
          <a:p>
            <a:r>
              <a:rPr lang="en-US" sz="3200" dirty="0"/>
              <a:t>Under what conditions are these expressions undefined?</a:t>
            </a:r>
          </a:p>
          <a:p>
            <a:r>
              <a:rPr lang="en-US" sz="3200" dirty="0" smtClean="0"/>
              <a:t>  </a:t>
            </a:r>
            <a:endParaRPr lang="en-US" sz="3200" dirty="0"/>
          </a:p>
        </p:txBody>
      </p:sp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128" y="59631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5662443" y="957094"/>
            <a:ext cx="45077" cy="57914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6366" y="1239378"/>
                <a:ext cx="2658164" cy="9748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c.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+7) 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+7)(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−9)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366" y="1239378"/>
                <a:ext cx="2658164" cy="974819"/>
              </a:xfrm>
              <a:prstGeom prst="rect">
                <a:avLst/>
              </a:prstGeom>
              <a:blipFill rotWithShape="0">
                <a:blip r:embed="rId4"/>
                <a:stretch>
                  <a:fillRect l="-6881" b="-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858740" y="1272688"/>
                <a:ext cx="1783180" cy="8902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d.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sSup>
                          <m:sSupPr>
                            <m:ctrlPr>
                              <a:rPr lang="en-US" sz="36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36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8740" y="1272688"/>
                <a:ext cx="1783180" cy="890244"/>
              </a:xfrm>
              <a:prstGeom prst="rect">
                <a:avLst/>
              </a:prstGeom>
              <a:blipFill rotWithShape="0">
                <a:blip r:embed="rId5"/>
                <a:stretch>
                  <a:fillRect l="-10239" b="-10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reeform 1"/>
          <p:cNvSpPr/>
          <p:nvPr/>
        </p:nvSpPr>
        <p:spPr>
          <a:xfrm>
            <a:off x="1159933" y="1769533"/>
            <a:ext cx="397935" cy="440268"/>
          </a:xfrm>
          <a:custGeom>
            <a:avLst/>
            <a:gdLst/>
            <a:ahLst/>
            <a:cxnLst/>
            <a:rect l="0" t="0" r="0" b="0"/>
            <a:pathLst>
              <a:path w="397935" h="440268">
                <a:moveTo>
                  <a:pt x="397934" y="0"/>
                </a:moveTo>
                <a:lnTo>
                  <a:pt x="397934" y="0"/>
                </a:lnTo>
                <a:lnTo>
                  <a:pt x="397934" y="0"/>
                </a:lnTo>
                <a:lnTo>
                  <a:pt x="397934" y="8467"/>
                </a:lnTo>
                <a:lnTo>
                  <a:pt x="397934" y="8467"/>
                </a:lnTo>
                <a:lnTo>
                  <a:pt x="389467" y="8467"/>
                </a:lnTo>
                <a:lnTo>
                  <a:pt x="389467" y="8467"/>
                </a:lnTo>
                <a:lnTo>
                  <a:pt x="389467" y="16934"/>
                </a:lnTo>
                <a:lnTo>
                  <a:pt x="381000" y="25400"/>
                </a:lnTo>
                <a:lnTo>
                  <a:pt x="372534" y="25400"/>
                </a:lnTo>
                <a:lnTo>
                  <a:pt x="364067" y="42334"/>
                </a:lnTo>
                <a:lnTo>
                  <a:pt x="355600" y="50800"/>
                </a:lnTo>
                <a:lnTo>
                  <a:pt x="338667" y="76200"/>
                </a:lnTo>
                <a:lnTo>
                  <a:pt x="321734" y="93134"/>
                </a:lnTo>
                <a:lnTo>
                  <a:pt x="304800" y="118534"/>
                </a:lnTo>
                <a:lnTo>
                  <a:pt x="279400" y="143934"/>
                </a:lnTo>
                <a:lnTo>
                  <a:pt x="262467" y="169334"/>
                </a:lnTo>
                <a:lnTo>
                  <a:pt x="237067" y="194734"/>
                </a:lnTo>
                <a:lnTo>
                  <a:pt x="220134" y="220134"/>
                </a:lnTo>
                <a:lnTo>
                  <a:pt x="203200" y="245534"/>
                </a:lnTo>
                <a:lnTo>
                  <a:pt x="177800" y="270934"/>
                </a:lnTo>
                <a:lnTo>
                  <a:pt x="152400" y="296334"/>
                </a:lnTo>
                <a:lnTo>
                  <a:pt x="135467" y="321734"/>
                </a:lnTo>
                <a:lnTo>
                  <a:pt x="118534" y="338667"/>
                </a:lnTo>
                <a:lnTo>
                  <a:pt x="101600" y="355600"/>
                </a:lnTo>
                <a:lnTo>
                  <a:pt x="76200" y="372534"/>
                </a:lnTo>
                <a:lnTo>
                  <a:pt x="59267" y="389467"/>
                </a:lnTo>
                <a:lnTo>
                  <a:pt x="50800" y="406400"/>
                </a:lnTo>
                <a:lnTo>
                  <a:pt x="33867" y="423334"/>
                </a:lnTo>
                <a:lnTo>
                  <a:pt x="16934" y="431800"/>
                </a:lnTo>
                <a:lnTo>
                  <a:pt x="8467" y="431800"/>
                </a:lnTo>
                <a:lnTo>
                  <a:pt x="8467" y="440267"/>
                </a:lnTo>
                <a:lnTo>
                  <a:pt x="0" y="440267"/>
                </a:lnTo>
                <a:lnTo>
                  <a:pt x="0" y="440267"/>
                </a:lnTo>
                <a:lnTo>
                  <a:pt x="0" y="440267"/>
                </a:lnTo>
                <a:lnTo>
                  <a:pt x="0" y="431800"/>
                </a:lnTo>
                <a:lnTo>
                  <a:pt x="0" y="431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905000" y="1244600"/>
            <a:ext cx="431801" cy="423334"/>
          </a:xfrm>
          <a:custGeom>
            <a:avLst/>
            <a:gdLst/>
            <a:ahLst/>
            <a:cxnLst/>
            <a:rect l="0" t="0" r="0" b="0"/>
            <a:pathLst>
              <a:path w="431801" h="423334">
                <a:moveTo>
                  <a:pt x="431800" y="8467"/>
                </a:moveTo>
                <a:lnTo>
                  <a:pt x="431800" y="8467"/>
                </a:lnTo>
                <a:lnTo>
                  <a:pt x="431800" y="8467"/>
                </a:lnTo>
                <a:lnTo>
                  <a:pt x="423333" y="8467"/>
                </a:lnTo>
                <a:lnTo>
                  <a:pt x="423333" y="0"/>
                </a:lnTo>
                <a:lnTo>
                  <a:pt x="423333" y="0"/>
                </a:lnTo>
                <a:lnTo>
                  <a:pt x="423333" y="0"/>
                </a:lnTo>
                <a:lnTo>
                  <a:pt x="414867" y="8467"/>
                </a:lnTo>
                <a:lnTo>
                  <a:pt x="414867" y="8467"/>
                </a:lnTo>
                <a:lnTo>
                  <a:pt x="406400" y="16933"/>
                </a:lnTo>
                <a:lnTo>
                  <a:pt x="397933" y="16933"/>
                </a:lnTo>
                <a:lnTo>
                  <a:pt x="389467" y="25400"/>
                </a:lnTo>
                <a:lnTo>
                  <a:pt x="381000" y="42333"/>
                </a:lnTo>
                <a:lnTo>
                  <a:pt x="364067" y="50800"/>
                </a:lnTo>
                <a:lnTo>
                  <a:pt x="355600" y="67733"/>
                </a:lnTo>
                <a:lnTo>
                  <a:pt x="338667" y="84667"/>
                </a:lnTo>
                <a:lnTo>
                  <a:pt x="321733" y="101600"/>
                </a:lnTo>
                <a:lnTo>
                  <a:pt x="304800" y="118533"/>
                </a:lnTo>
                <a:lnTo>
                  <a:pt x="287867" y="135467"/>
                </a:lnTo>
                <a:lnTo>
                  <a:pt x="262467" y="160867"/>
                </a:lnTo>
                <a:lnTo>
                  <a:pt x="245533" y="177800"/>
                </a:lnTo>
                <a:lnTo>
                  <a:pt x="228600" y="194733"/>
                </a:lnTo>
                <a:lnTo>
                  <a:pt x="203200" y="220133"/>
                </a:lnTo>
                <a:lnTo>
                  <a:pt x="177800" y="237067"/>
                </a:lnTo>
                <a:lnTo>
                  <a:pt x="160867" y="262467"/>
                </a:lnTo>
                <a:lnTo>
                  <a:pt x="135467" y="279400"/>
                </a:lnTo>
                <a:lnTo>
                  <a:pt x="118533" y="304800"/>
                </a:lnTo>
                <a:lnTo>
                  <a:pt x="93133" y="321733"/>
                </a:lnTo>
                <a:lnTo>
                  <a:pt x="76200" y="347133"/>
                </a:lnTo>
                <a:lnTo>
                  <a:pt x="59267" y="364067"/>
                </a:lnTo>
                <a:lnTo>
                  <a:pt x="33867" y="381000"/>
                </a:lnTo>
                <a:lnTo>
                  <a:pt x="25400" y="397933"/>
                </a:lnTo>
                <a:lnTo>
                  <a:pt x="8467" y="414867"/>
                </a:lnTo>
                <a:lnTo>
                  <a:pt x="8467" y="414867"/>
                </a:lnTo>
                <a:lnTo>
                  <a:pt x="0" y="423333"/>
                </a:lnTo>
                <a:lnTo>
                  <a:pt x="0" y="423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268133" y="1735667"/>
            <a:ext cx="101601" cy="8467"/>
          </a:xfrm>
          <a:custGeom>
            <a:avLst/>
            <a:gdLst/>
            <a:ahLst/>
            <a:cxnLst/>
            <a:rect l="0" t="0" r="0" b="0"/>
            <a:pathLst>
              <a:path w="101601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42334" y="0"/>
                </a:lnTo>
                <a:lnTo>
                  <a:pt x="59267" y="0"/>
                </a:lnTo>
                <a:lnTo>
                  <a:pt x="76200" y="0"/>
                </a:lnTo>
                <a:lnTo>
                  <a:pt x="93134" y="8466"/>
                </a:lnTo>
                <a:lnTo>
                  <a:pt x="93134" y="8466"/>
                </a:lnTo>
                <a:lnTo>
                  <a:pt x="101600" y="8466"/>
                </a:lnTo>
                <a:lnTo>
                  <a:pt x="101600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259667" y="1854200"/>
            <a:ext cx="84667" cy="1"/>
          </a:xfrm>
          <a:custGeom>
            <a:avLst/>
            <a:gdLst/>
            <a:ahLst/>
            <a:cxnLst/>
            <a:rect l="0" t="0" r="0" b="0"/>
            <a:pathLst>
              <a:path w="84667" h="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25400" y="0"/>
                </a:lnTo>
                <a:lnTo>
                  <a:pt x="42333" y="0"/>
                </a:lnTo>
                <a:lnTo>
                  <a:pt x="67733" y="0"/>
                </a:lnTo>
                <a:lnTo>
                  <a:pt x="67733" y="0"/>
                </a:lnTo>
                <a:lnTo>
                  <a:pt x="84666" y="0"/>
                </a:lnTo>
                <a:lnTo>
                  <a:pt x="846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148667" y="1320800"/>
            <a:ext cx="220134" cy="287868"/>
          </a:xfrm>
          <a:custGeom>
            <a:avLst/>
            <a:gdLst/>
            <a:ahLst/>
            <a:cxnLst/>
            <a:rect l="0" t="0" r="0" b="0"/>
            <a:pathLst>
              <a:path w="220134" h="287868">
                <a:moveTo>
                  <a:pt x="8466" y="8467"/>
                </a:moveTo>
                <a:lnTo>
                  <a:pt x="8466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6" y="0"/>
                </a:lnTo>
                <a:lnTo>
                  <a:pt x="76200" y="0"/>
                </a:lnTo>
                <a:lnTo>
                  <a:pt x="84666" y="0"/>
                </a:lnTo>
                <a:lnTo>
                  <a:pt x="101600" y="8467"/>
                </a:lnTo>
                <a:lnTo>
                  <a:pt x="110066" y="16933"/>
                </a:lnTo>
                <a:lnTo>
                  <a:pt x="110066" y="25400"/>
                </a:lnTo>
                <a:lnTo>
                  <a:pt x="110066" y="33867"/>
                </a:lnTo>
                <a:lnTo>
                  <a:pt x="101600" y="50800"/>
                </a:lnTo>
                <a:lnTo>
                  <a:pt x="93133" y="59267"/>
                </a:lnTo>
                <a:lnTo>
                  <a:pt x="84666" y="76200"/>
                </a:lnTo>
                <a:lnTo>
                  <a:pt x="76200" y="93133"/>
                </a:lnTo>
                <a:lnTo>
                  <a:pt x="59266" y="101600"/>
                </a:lnTo>
                <a:lnTo>
                  <a:pt x="50800" y="110067"/>
                </a:lnTo>
                <a:lnTo>
                  <a:pt x="42333" y="118533"/>
                </a:lnTo>
                <a:lnTo>
                  <a:pt x="33866" y="118533"/>
                </a:lnTo>
                <a:lnTo>
                  <a:pt x="25400" y="127000"/>
                </a:lnTo>
                <a:lnTo>
                  <a:pt x="25400" y="127000"/>
                </a:lnTo>
                <a:lnTo>
                  <a:pt x="16933" y="127000"/>
                </a:lnTo>
                <a:lnTo>
                  <a:pt x="25400" y="127000"/>
                </a:lnTo>
                <a:lnTo>
                  <a:pt x="25400" y="127000"/>
                </a:lnTo>
                <a:lnTo>
                  <a:pt x="42333" y="118533"/>
                </a:lnTo>
                <a:lnTo>
                  <a:pt x="59266" y="118533"/>
                </a:lnTo>
                <a:lnTo>
                  <a:pt x="76200" y="110067"/>
                </a:lnTo>
                <a:lnTo>
                  <a:pt x="93133" y="110067"/>
                </a:lnTo>
                <a:lnTo>
                  <a:pt x="118533" y="110067"/>
                </a:lnTo>
                <a:lnTo>
                  <a:pt x="143933" y="118533"/>
                </a:lnTo>
                <a:lnTo>
                  <a:pt x="160866" y="127000"/>
                </a:lnTo>
                <a:lnTo>
                  <a:pt x="177800" y="135467"/>
                </a:lnTo>
                <a:lnTo>
                  <a:pt x="194733" y="152400"/>
                </a:lnTo>
                <a:lnTo>
                  <a:pt x="211666" y="169333"/>
                </a:lnTo>
                <a:lnTo>
                  <a:pt x="220133" y="186267"/>
                </a:lnTo>
                <a:lnTo>
                  <a:pt x="220133" y="203200"/>
                </a:lnTo>
                <a:lnTo>
                  <a:pt x="220133" y="220133"/>
                </a:lnTo>
                <a:lnTo>
                  <a:pt x="211666" y="237067"/>
                </a:lnTo>
                <a:lnTo>
                  <a:pt x="194733" y="245533"/>
                </a:lnTo>
                <a:lnTo>
                  <a:pt x="186266" y="262467"/>
                </a:lnTo>
                <a:lnTo>
                  <a:pt x="169333" y="270933"/>
                </a:lnTo>
                <a:lnTo>
                  <a:pt x="152400" y="279400"/>
                </a:lnTo>
                <a:lnTo>
                  <a:pt x="135466" y="279400"/>
                </a:lnTo>
                <a:lnTo>
                  <a:pt x="127000" y="287867"/>
                </a:lnTo>
                <a:lnTo>
                  <a:pt x="110066" y="287867"/>
                </a:lnTo>
                <a:lnTo>
                  <a:pt x="101600" y="287867"/>
                </a:lnTo>
                <a:lnTo>
                  <a:pt x="84666" y="287867"/>
                </a:lnTo>
                <a:lnTo>
                  <a:pt x="76200" y="279400"/>
                </a:lnTo>
                <a:lnTo>
                  <a:pt x="76200" y="279400"/>
                </a:lnTo>
                <a:lnTo>
                  <a:pt x="76200" y="279400"/>
                </a:lnTo>
                <a:lnTo>
                  <a:pt x="76200" y="270933"/>
                </a:lnTo>
                <a:lnTo>
                  <a:pt x="76200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521200" y="1363133"/>
            <a:ext cx="237068" cy="347135"/>
          </a:xfrm>
          <a:custGeom>
            <a:avLst/>
            <a:gdLst/>
            <a:ahLst/>
            <a:cxnLst/>
            <a:rect l="0" t="0" r="0" b="0"/>
            <a:pathLst>
              <a:path w="237068" h="347135">
                <a:moveTo>
                  <a:pt x="67733" y="0"/>
                </a:move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59267" y="0"/>
                </a:lnTo>
                <a:lnTo>
                  <a:pt x="59267" y="8467"/>
                </a:lnTo>
                <a:lnTo>
                  <a:pt x="50800" y="16934"/>
                </a:lnTo>
                <a:lnTo>
                  <a:pt x="50800" y="25400"/>
                </a:lnTo>
                <a:lnTo>
                  <a:pt x="42333" y="42334"/>
                </a:lnTo>
                <a:lnTo>
                  <a:pt x="33867" y="59267"/>
                </a:lnTo>
                <a:lnTo>
                  <a:pt x="33867" y="76200"/>
                </a:lnTo>
                <a:lnTo>
                  <a:pt x="33867" y="93134"/>
                </a:lnTo>
                <a:lnTo>
                  <a:pt x="33867" y="110067"/>
                </a:lnTo>
                <a:lnTo>
                  <a:pt x="33867" y="127000"/>
                </a:lnTo>
                <a:lnTo>
                  <a:pt x="42333" y="143934"/>
                </a:lnTo>
                <a:lnTo>
                  <a:pt x="59267" y="160867"/>
                </a:lnTo>
                <a:lnTo>
                  <a:pt x="67733" y="169334"/>
                </a:lnTo>
                <a:lnTo>
                  <a:pt x="76200" y="169334"/>
                </a:lnTo>
                <a:lnTo>
                  <a:pt x="93133" y="177800"/>
                </a:lnTo>
                <a:lnTo>
                  <a:pt x="110067" y="177800"/>
                </a:lnTo>
                <a:lnTo>
                  <a:pt x="118533" y="177800"/>
                </a:lnTo>
                <a:lnTo>
                  <a:pt x="135467" y="169334"/>
                </a:lnTo>
                <a:lnTo>
                  <a:pt x="143933" y="160867"/>
                </a:lnTo>
                <a:lnTo>
                  <a:pt x="160867" y="143934"/>
                </a:lnTo>
                <a:lnTo>
                  <a:pt x="169333" y="135467"/>
                </a:lnTo>
                <a:lnTo>
                  <a:pt x="186267" y="118534"/>
                </a:lnTo>
                <a:lnTo>
                  <a:pt x="186267" y="101600"/>
                </a:lnTo>
                <a:lnTo>
                  <a:pt x="194733" y="76200"/>
                </a:lnTo>
                <a:lnTo>
                  <a:pt x="194733" y="59267"/>
                </a:lnTo>
                <a:lnTo>
                  <a:pt x="203200" y="50800"/>
                </a:lnTo>
                <a:lnTo>
                  <a:pt x="203200" y="33867"/>
                </a:lnTo>
                <a:lnTo>
                  <a:pt x="203200" y="25400"/>
                </a:lnTo>
                <a:lnTo>
                  <a:pt x="194733" y="16934"/>
                </a:lnTo>
                <a:lnTo>
                  <a:pt x="194733" y="16934"/>
                </a:lnTo>
                <a:lnTo>
                  <a:pt x="194733" y="16934"/>
                </a:lnTo>
                <a:lnTo>
                  <a:pt x="194733" y="16934"/>
                </a:lnTo>
                <a:lnTo>
                  <a:pt x="194733" y="16934"/>
                </a:lnTo>
                <a:lnTo>
                  <a:pt x="194733" y="16934"/>
                </a:lnTo>
                <a:lnTo>
                  <a:pt x="194733" y="25400"/>
                </a:lnTo>
                <a:lnTo>
                  <a:pt x="194733" y="33867"/>
                </a:lnTo>
                <a:lnTo>
                  <a:pt x="194733" y="50800"/>
                </a:lnTo>
                <a:lnTo>
                  <a:pt x="194733" y="59267"/>
                </a:lnTo>
                <a:lnTo>
                  <a:pt x="203200" y="76200"/>
                </a:lnTo>
                <a:lnTo>
                  <a:pt x="203200" y="93134"/>
                </a:lnTo>
                <a:lnTo>
                  <a:pt x="211667" y="118534"/>
                </a:lnTo>
                <a:lnTo>
                  <a:pt x="220133" y="135467"/>
                </a:lnTo>
                <a:lnTo>
                  <a:pt x="228600" y="160867"/>
                </a:lnTo>
                <a:lnTo>
                  <a:pt x="237067" y="177800"/>
                </a:lnTo>
                <a:lnTo>
                  <a:pt x="237067" y="203200"/>
                </a:lnTo>
                <a:lnTo>
                  <a:pt x="237067" y="220134"/>
                </a:lnTo>
                <a:lnTo>
                  <a:pt x="237067" y="237067"/>
                </a:lnTo>
                <a:lnTo>
                  <a:pt x="237067" y="254000"/>
                </a:lnTo>
                <a:lnTo>
                  <a:pt x="228600" y="270934"/>
                </a:lnTo>
                <a:lnTo>
                  <a:pt x="220133" y="287867"/>
                </a:lnTo>
                <a:lnTo>
                  <a:pt x="211667" y="304800"/>
                </a:lnTo>
                <a:lnTo>
                  <a:pt x="194733" y="313267"/>
                </a:lnTo>
                <a:lnTo>
                  <a:pt x="177800" y="321734"/>
                </a:lnTo>
                <a:lnTo>
                  <a:pt x="152400" y="330200"/>
                </a:lnTo>
                <a:lnTo>
                  <a:pt x="127000" y="338667"/>
                </a:lnTo>
                <a:lnTo>
                  <a:pt x="110067" y="338667"/>
                </a:lnTo>
                <a:lnTo>
                  <a:pt x="84667" y="347134"/>
                </a:lnTo>
                <a:lnTo>
                  <a:pt x="59267" y="347134"/>
                </a:lnTo>
                <a:lnTo>
                  <a:pt x="33867" y="347134"/>
                </a:lnTo>
                <a:lnTo>
                  <a:pt x="25400" y="347134"/>
                </a:lnTo>
                <a:lnTo>
                  <a:pt x="8467" y="338667"/>
                </a:lnTo>
                <a:lnTo>
                  <a:pt x="8467" y="338667"/>
                </a:lnTo>
                <a:lnTo>
                  <a:pt x="0" y="338667"/>
                </a:lnTo>
                <a:lnTo>
                  <a:pt x="0" y="338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784600" y="1794933"/>
            <a:ext cx="1244601" cy="93135"/>
          </a:xfrm>
          <a:custGeom>
            <a:avLst/>
            <a:gdLst/>
            <a:ahLst/>
            <a:cxnLst/>
            <a:rect l="0" t="0" r="0" b="0"/>
            <a:pathLst>
              <a:path w="1244601" h="93135">
                <a:moveTo>
                  <a:pt x="0" y="0"/>
                </a:moveTo>
                <a:lnTo>
                  <a:pt x="0" y="0"/>
                </a:lnTo>
                <a:lnTo>
                  <a:pt x="16933" y="0"/>
                </a:lnTo>
                <a:lnTo>
                  <a:pt x="33867" y="0"/>
                </a:lnTo>
                <a:lnTo>
                  <a:pt x="59267" y="0"/>
                </a:lnTo>
                <a:lnTo>
                  <a:pt x="93133" y="0"/>
                </a:lnTo>
                <a:lnTo>
                  <a:pt x="118533" y="0"/>
                </a:lnTo>
                <a:lnTo>
                  <a:pt x="160867" y="0"/>
                </a:lnTo>
                <a:lnTo>
                  <a:pt x="194733" y="0"/>
                </a:lnTo>
                <a:lnTo>
                  <a:pt x="237067" y="8467"/>
                </a:lnTo>
                <a:lnTo>
                  <a:pt x="279400" y="8467"/>
                </a:lnTo>
                <a:lnTo>
                  <a:pt x="330200" y="8467"/>
                </a:lnTo>
                <a:lnTo>
                  <a:pt x="381000" y="8467"/>
                </a:lnTo>
                <a:lnTo>
                  <a:pt x="431800" y="8467"/>
                </a:lnTo>
                <a:lnTo>
                  <a:pt x="482600" y="16934"/>
                </a:lnTo>
                <a:lnTo>
                  <a:pt x="533400" y="16934"/>
                </a:lnTo>
                <a:lnTo>
                  <a:pt x="592667" y="16934"/>
                </a:lnTo>
                <a:lnTo>
                  <a:pt x="651933" y="25400"/>
                </a:lnTo>
                <a:lnTo>
                  <a:pt x="702733" y="25400"/>
                </a:lnTo>
                <a:lnTo>
                  <a:pt x="762000" y="33867"/>
                </a:lnTo>
                <a:lnTo>
                  <a:pt x="812800" y="42334"/>
                </a:lnTo>
                <a:lnTo>
                  <a:pt x="872067" y="50800"/>
                </a:lnTo>
                <a:lnTo>
                  <a:pt x="922867" y="50800"/>
                </a:lnTo>
                <a:lnTo>
                  <a:pt x="973667" y="59267"/>
                </a:lnTo>
                <a:lnTo>
                  <a:pt x="1024467" y="67734"/>
                </a:lnTo>
                <a:lnTo>
                  <a:pt x="1066800" y="76200"/>
                </a:lnTo>
                <a:lnTo>
                  <a:pt x="1100667" y="76200"/>
                </a:lnTo>
                <a:lnTo>
                  <a:pt x="1143000" y="84667"/>
                </a:lnTo>
                <a:lnTo>
                  <a:pt x="1176867" y="84667"/>
                </a:lnTo>
                <a:lnTo>
                  <a:pt x="1202267" y="93134"/>
                </a:lnTo>
                <a:lnTo>
                  <a:pt x="1219200" y="93134"/>
                </a:lnTo>
                <a:lnTo>
                  <a:pt x="1236133" y="93134"/>
                </a:lnTo>
                <a:lnTo>
                  <a:pt x="1236133" y="93134"/>
                </a:lnTo>
                <a:lnTo>
                  <a:pt x="1244600" y="93134"/>
                </a:lnTo>
                <a:lnTo>
                  <a:pt x="1244600" y="93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810000" y="1947333"/>
            <a:ext cx="160868" cy="533401"/>
          </a:xfrm>
          <a:custGeom>
            <a:avLst/>
            <a:gdLst/>
            <a:ahLst/>
            <a:cxnLst/>
            <a:rect l="0" t="0" r="0" b="0"/>
            <a:pathLst>
              <a:path w="160868" h="533401">
                <a:moveTo>
                  <a:pt x="25400" y="0"/>
                </a:moveTo>
                <a:lnTo>
                  <a:pt x="25400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59267"/>
                </a:lnTo>
                <a:lnTo>
                  <a:pt x="0" y="84667"/>
                </a:lnTo>
                <a:lnTo>
                  <a:pt x="0" y="110067"/>
                </a:lnTo>
                <a:lnTo>
                  <a:pt x="8467" y="135467"/>
                </a:lnTo>
                <a:lnTo>
                  <a:pt x="8467" y="160867"/>
                </a:lnTo>
                <a:lnTo>
                  <a:pt x="16933" y="186267"/>
                </a:lnTo>
                <a:lnTo>
                  <a:pt x="25400" y="211667"/>
                </a:lnTo>
                <a:lnTo>
                  <a:pt x="25400" y="237067"/>
                </a:lnTo>
                <a:lnTo>
                  <a:pt x="33867" y="245534"/>
                </a:lnTo>
                <a:lnTo>
                  <a:pt x="42333" y="262467"/>
                </a:lnTo>
                <a:lnTo>
                  <a:pt x="59267" y="270934"/>
                </a:lnTo>
                <a:lnTo>
                  <a:pt x="67733" y="279400"/>
                </a:lnTo>
                <a:lnTo>
                  <a:pt x="76200" y="279400"/>
                </a:lnTo>
                <a:lnTo>
                  <a:pt x="84667" y="279400"/>
                </a:lnTo>
                <a:lnTo>
                  <a:pt x="93133" y="279400"/>
                </a:lnTo>
                <a:lnTo>
                  <a:pt x="110067" y="270934"/>
                </a:lnTo>
                <a:lnTo>
                  <a:pt x="118533" y="262467"/>
                </a:lnTo>
                <a:lnTo>
                  <a:pt x="127000" y="245534"/>
                </a:lnTo>
                <a:lnTo>
                  <a:pt x="135467" y="237067"/>
                </a:lnTo>
                <a:lnTo>
                  <a:pt x="135467" y="211667"/>
                </a:lnTo>
                <a:lnTo>
                  <a:pt x="143933" y="194734"/>
                </a:lnTo>
                <a:lnTo>
                  <a:pt x="143933" y="169334"/>
                </a:lnTo>
                <a:lnTo>
                  <a:pt x="143933" y="152400"/>
                </a:lnTo>
                <a:lnTo>
                  <a:pt x="143933" y="127000"/>
                </a:lnTo>
                <a:lnTo>
                  <a:pt x="143933" y="110067"/>
                </a:lnTo>
                <a:lnTo>
                  <a:pt x="143933" y="93134"/>
                </a:lnTo>
                <a:lnTo>
                  <a:pt x="143933" y="84667"/>
                </a:lnTo>
                <a:lnTo>
                  <a:pt x="135467" y="76200"/>
                </a:lnTo>
                <a:lnTo>
                  <a:pt x="135467" y="67734"/>
                </a:lnTo>
                <a:lnTo>
                  <a:pt x="135467" y="67734"/>
                </a:lnTo>
                <a:lnTo>
                  <a:pt x="135467" y="67734"/>
                </a:lnTo>
                <a:lnTo>
                  <a:pt x="135467" y="76200"/>
                </a:lnTo>
                <a:lnTo>
                  <a:pt x="135467" y="76200"/>
                </a:lnTo>
                <a:lnTo>
                  <a:pt x="135467" y="93134"/>
                </a:lnTo>
                <a:lnTo>
                  <a:pt x="143933" y="110067"/>
                </a:lnTo>
                <a:lnTo>
                  <a:pt x="143933" y="127000"/>
                </a:lnTo>
                <a:lnTo>
                  <a:pt x="143933" y="152400"/>
                </a:lnTo>
                <a:lnTo>
                  <a:pt x="152400" y="177800"/>
                </a:lnTo>
                <a:lnTo>
                  <a:pt x="152400" y="211667"/>
                </a:lnTo>
                <a:lnTo>
                  <a:pt x="152400" y="237067"/>
                </a:lnTo>
                <a:lnTo>
                  <a:pt x="160867" y="262467"/>
                </a:lnTo>
                <a:lnTo>
                  <a:pt x="160867" y="296334"/>
                </a:lnTo>
                <a:lnTo>
                  <a:pt x="160867" y="321734"/>
                </a:lnTo>
                <a:lnTo>
                  <a:pt x="160867" y="347134"/>
                </a:lnTo>
                <a:lnTo>
                  <a:pt x="160867" y="381000"/>
                </a:lnTo>
                <a:lnTo>
                  <a:pt x="160867" y="397934"/>
                </a:lnTo>
                <a:lnTo>
                  <a:pt x="152400" y="431800"/>
                </a:lnTo>
                <a:lnTo>
                  <a:pt x="143933" y="448734"/>
                </a:lnTo>
                <a:lnTo>
                  <a:pt x="135467" y="474134"/>
                </a:lnTo>
                <a:lnTo>
                  <a:pt x="127000" y="491067"/>
                </a:lnTo>
                <a:lnTo>
                  <a:pt x="110067" y="508000"/>
                </a:lnTo>
                <a:lnTo>
                  <a:pt x="93133" y="516467"/>
                </a:lnTo>
                <a:lnTo>
                  <a:pt x="84667" y="524934"/>
                </a:lnTo>
                <a:lnTo>
                  <a:pt x="67733" y="533400"/>
                </a:lnTo>
                <a:lnTo>
                  <a:pt x="59267" y="533400"/>
                </a:lnTo>
                <a:lnTo>
                  <a:pt x="42333" y="533400"/>
                </a:lnTo>
                <a:lnTo>
                  <a:pt x="25400" y="524934"/>
                </a:lnTo>
                <a:lnTo>
                  <a:pt x="16933" y="516467"/>
                </a:lnTo>
                <a:lnTo>
                  <a:pt x="8467" y="499534"/>
                </a:lnTo>
                <a:lnTo>
                  <a:pt x="8467" y="499534"/>
                </a:lnTo>
                <a:lnTo>
                  <a:pt x="0" y="482600"/>
                </a:lnTo>
                <a:lnTo>
                  <a:pt x="0" y="482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013200" y="1921933"/>
            <a:ext cx="152401" cy="160868"/>
          </a:xfrm>
          <a:custGeom>
            <a:avLst/>
            <a:gdLst/>
            <a:ahLst/>
            <a:cxnLst/>
            <a:rect l="0" t="0" r="0" b="0"/>
            <a:pathLst>
              <a:path w="152401" h="160868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8467" y="16934"/>
                </a:lnTo>
                <a:lnTo>
                  <a:pt x="16933" y="16934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0"/>
                </a:lnTo>
                <a:lnTo>
                  <a:pt x="59267" y="0"/>
                </a:lnTo>
                <a:lnTo>
                  <a:pt x="76200" y="8467"/>
                </a:lnTo>
                <a:lnTo>
                  <a:pt x="76200" y="8467"/>
                </a:lnTo>
                <a:lnTo>
                  <a:pt x="84667" y="16934"/>
                </a:lnTo>
                <a:lnTo>
                  <a:pt x="93133" y="25400"/>
                </a:lnTo>
                <a:lnTo>
                  <a:pt x="93133" y="42334"/>
                </a:lnTo>
                <a:lnTo>
                  <a:pt x="84667" y="50800"/>
                </a:lnTo>
                <a:lnTo>
                  <a:pt x="84667" y="67734"/>
                </a:lnTo>
                <a:lnTo>
                  <a:pt x="76200" y="84667"/>
                </a:lnTo>
                <a:lnTo>
                  <a:pt x="76200" y="101600"/>
                </a:lnTo>
                <a:lnTo>
                  <a:pt x="67733" y="110067"/>
                </a:lnTo>
                <a:lnTo>
                  <a:pt x="59267" y="127000"/>
                </a:lnTo>
                <a:lnTo>
                  <a:pt x="50800" y="135467"/>
                </a:lnTo>
                <a:lnTo>
                  <a:pt x="42333" y="143934"/>
                </a:lnTo>
                <a:lnTo>
                  <a:pt x="33867" y="152400"/>
                </a:lnTo>
                <a:lnTo>
                  <a:pt x="33867" y="160867"/>
                </a:lnTo>
                <a:lnTo>
                  <a:pt x="25400" y="160867"/>
                </a:lnTo>
                <a:lnTo>
                  <a:pt x="25400" y="160867"/>
                </a:lnTo>
                <a:lnTo>
                  <a:pt x="25400" y="160867"/>
                </a:lnTo>
                <a:lnTo>
                  <a:pt x="33867" y="160867"/>
                </a:lnTo>
                <a:lnTo>
                  <a:pt x="33867" y="160867"/>
                </a:lnTo>
                <a:lnTo>
                  <a:pt x="42333" y="160867"/>
                </a:lnTo>
                <a:lnTo>
                  <a:pt x="59267" y="160867"/>
                </a:lnTo>
                <a:lnTo>
                  <a:pt x="67733" y="152400"/>
                </a:lnTo>
                <a:lnTo>
                  <a:pt x="84667" y="152400"/>
                </a:lnTo>
                <a:lnTo>
                  <a:pt x="93133" y="152400"/>
                </a:lnTo>
                <a:lnTo>
                  <a:pt x="110067" y="152400"/>
                </a:lnTo>
                <a:lnTo>
                  <a:pt x="118533" y="143934"/>
                </a:lnTo>
                <a:lnTo>
                  <a:pt x="127000" y="143934"/>
                </a:lnTo>
                <a:lnTo>
                  <a:pt x="135467" y="143934"/>
                </a:lnTo>
                <a:lnTo>
                  <a:pt x="143933" y="143934"/>
                </a:lnTo>
                <a:lnTo>
                  <a:pt x="143933" y="143934"/>
                </a:lnTo>
                <a:lnTo>
                  <a:pt x="143933" y="143934"/>
                </a:lnTo>
                <a:lnTo>
                  <a:pt x="152400" y="152400"/>
                </a:lnTo>
                <a:lnTo>
                  <a:pt x="152400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165600" y="2142067"/>
            <a:ext cx="228601" cy="8467"/>
          </a:xfrm>
          <a:custGeom>
            <a:avLst/>
            <a:gdLst/>
            <a:ahLst/>
            <a:cxnLst/>
            <a:rect l="0" t="0" r="0" b="0"/>
            <a:pathLst>
              <a:path w="228601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8466"/>
                </a:lnTo>
                <a:lnTo>
                  <a:pt x="42333" y="8466"/>
                </a:lnTo>
                <a:lnTo>
                  <a:pt x="59267" y="8466"/>
                </a:lnTo>
                <a:lnTo>
                  <a:pt x="84667" y="8466"/>
                </a:lnTo>
                <a:lnTo>
                  <a:pt x="101600" y="8466"/>
                </a:lnTo>
                <a:lnTo>
                  <a:pt x="127000" y="8466"/>
                </a:lnTo>
                <a:lnTo>
                  <a:pt x="152400" y="0"/>
                </a:lnTo>
                <a:lnTo>
                  <a:pt x="177800" y="0"/>
                </a:lnTo>
                <a:lnTo>
                  <a:pt x="194733" y="0"/>
                </a:lnTo>
                <a:lnTo>
                  <a:pt x="220133" y="0"/>
                </a:lnTo>
                <a:lnTo>
                  <a:pt x="220133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487333" y="1964267"/>
            <a:ext cx="203201" cy="313267"/>
          </a:xfrm>
          <a:custGeom>
            <a:avLst/>
            <a:gdLst/>
            <a:ahLst/>
            <a:cxnLst/>
            <a:rect l="0" t="0" r="0" b="0"/>
            <a:pathLst>
              <a:path w="203201" h="313267">
                <a:moveTo>
                  <a:pt x="186267" y="76200"/>
                </a:moveTo>
                <a:lnTo>
                  <a:pt x="186267" y="76200"/>
                </a:lnTo>
                <a:lnTo>
                  <a:pt x="186267" y="67733"/>
                </a:lnTo>
                <a:lnTo>
                  <a:pt x="194734" y="67733"/>
                </a:lnTo>
                <a:lnTo>
                  <a:pt x="194734" y="59266"/>
                </a:lnTo>
                <a:lnTo>
                  <a:pt x="194734" y="50800"/>
                </a:lnTo>
                <a:lnTo>
                  <a:pt x="194734" y="42333"/>
                </a:lnTo>
                <a:lnTo>
                  <a:pt x="186267" y="33866"/>
                </a:lnTo>
                <a:lnTo>
                  <a:pt x="177800" y="33866"/>
                </a:lnTo>
                <a:lnTo>
                  <a:pt x="169334" y="25400"/>
                </a:lnTo>
                <a:lnTo>
                  <a:pt x="152400" y="16933"/>
                </a:lnTo>
                <a:lnTo>
                  <a:pt x="135467" y="8466"/>
                </a:lnTo>
                <a:lnTo>
                  <a:pt x="118534" y="0"/>
                </a:lnTo>
                <a:lnTo>
                  <a:pt x="101600" y="0"/>
                </a:lnTo>
                <a:lnTo>
                  <a:pt x="76200" y="0"/>
                </a:lnTo>
                <a:lnTo>
                  <a:pt x="59267" y="8466"/>
                </a:lnTo>
                <a:lnTo>
                  <a:pt x="42334" y="8466"/>
                </a:lnTo>
                <a:lnTo>
                  <a:pt x="25400" y="16933"/>
                </a:lnTo>
                <a:lnTo>
                  <a:pt x="16934" y="25400"/>
                </a:lnTo>
                <a:lnTo>
                  <a:pt x="8467" y="33866"/>
                </a:lnTo>
                <a:lnTo>
                  <a:pt x="0" y="50800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8467" y="110066"/>
                </a:lnTo>
                <a:lnTo>
                  <a:pt x="16934" y="118533"/>
                </a:lnTo>
                <a:lnTo>
                  <a:pt x="33867" y="127000"/>
                </a:lnTo>
                <a:lnTo>
                  <a:pt x="50800" y="135466"/>
                </a:lnTo>
                <a:lnTo>
                  <a:pt x="59267" y="143933"/>
                </a:lnTo>
                <a:lnTo>
                  <a:pt x="76200" y="152400"/>
                </a:lnTo>
                <a:lnTo>
                  <a:pt x="93134" y="152400"/>
                </a:lnTo>
                <a:lnTo>
                  <a:pt x="101600" y="152400"/>
                </a:lnTo>
                <a:lnTo>
                  <a:pt x="118534" y="143933"/>
                </a:lnTo>
                <a:lnTo>
                  <a:pt x="127000" y="143933"/>
                </a:lnTo>
                <a:lnTo>
                  <a:pt x="135467" y="135466"/>
                </a:lnTo>
                <a:lnTo>
                  <a:pt x="143934" y="127000"/>
                </a:lnTo>
                <a:lnTo>
                  <a:pt x="152400" y="118533"/>
                </a:lnTo>
                <a:lnTo>
                  <a:pt x="160867" y="110066"/>
                </a:lnTo>
                <a:lnTo>
                  <a:pt x="169334" y="93133"/>
                </a:lnTo>
                <a:lnTo>
                  <a:pt x="169334" y="84666"/>
                </a:lnTo>
                <a:lnTo>
                  <a:pt x="169334" y="76200"/>
                </a:lnTo>
                <a:lnTo>
                  <a:pt x="169334" y="67733"/>
                </a:lnTo>
                <a:lnTo>
                  <a:pt x="177800" y="59266"/>
                </a:lnTo>
                <a:lnTo>
                  <a:pt x="177800" y="59266"/>
                </a:lnTo>
                <a:lnTo>
                  <a:pt x="177800" y="59266"/>
                </a:lnTo>
                <a:lnTo>
                  <a:pt x="177800" y="59266"/>
                </a:lnTo>
                <a:lnTo>
                  <a:pt x="177800" y="67733"/>
                </a:lnTo>
                <a:lnTo>
                  <a:pt x="177800" y="76200"/>
                </a:lnTo>
                <a:lnTo>
                  <a:pt x="177800" y="93133"/>
                </a:lnTo>
                <a:lnTo>
                  <a:pt x="177800" y="110066"/>
                </a:lnTo>
                <a:lnTo>
                  <a:pt x="177800" y="135466"/>
                </a:lnTo>
                <a:lnTo>
                  <a:pt x="177800" y="152400"/>
                </a:lnTo>
                <a:lnTo>
                  <a:pt x="177800" y="177800"/>
                </a:lnTo>
                <a:lnTo>
                  <a:pt x="177800" y="194733"/>
                </a:lnTo>
                <a:lnTo>
                  <a:pt x="186267" y="220133"/>
                </a:lnTo>
                <a:lnTo>
                  <a:pt x="186267" y="237066"/>
                </a:lnTo>
                <a:lnTo>
                  <a:pt x="194734" y="254000"/>
                </a:lnTo>
                <a:lnTo>
                  <a:pt x="194734" y="270933"/>
                </a:lnTo>
                <a:lnTo>
                  <a:pt x="203200" y="287866"/>
                </a:lnTo>
                <a:lnTo>
                  <a:pt x="203200" y="304800"/>
                </a:lnTo>
                <a:lnTo>
                  <a:pt x="203200" y="304800"/>
                </a:lnTo>
                <a:lnTo>
                  <a:pt x="203200" y="313266"/>
                </a:lnTo>
                <a:lnTo>
                  <a:pt x="203200" y="313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01133" y="2455333"/>
            <a:ext cx="4385735" cy="211668"/>
          </a:xfrm>
          <a:custGeom>
            <a:avLst/>
            <a:gdLst/>
            <a:ahLst/>
            <a:cxnLst/>
            <a:rect l="0" t="0" r="0" b="0"/>
            <a:pathLst>
              <a:path w="4385735" h="211668">
                <a:moveTo>
                  <a:pt x="0" y="177800"/>
                </a:moveTo>
                <a:lnTo>
                  <a:pt x="0" y="177800"/>
                </a:lnTo>
                <a:lnTo>
                  <a:pt x="0" y="169334"/>
                </a:lnTo>
                <a:lnTo>
                  <a:pt x="0" y="160867"/>
                </a:lnTo>
                <a:lnTo>
                  <a:pt x="0" y="152400"/>
                </a:lnTo>
                <a:lnTo>
                  <a:pt x="8467" y="135467"/>
                </a:lnTo>
                <a:lnTo>
                  <a:pt x="16934" y="118534"/>
                </a:lnTo>
                <a:lnTo>
                  <a:pt x="25400" y="101600"/>
                </a:lnTo>
                <a:lnTo>
                  <a:pt x="33867" y="84667"/>
                </a:lnTo>
                <a:lnTo>
                  <a:pt x="50800" y="67734"/>
                </a:lnTo>
                <a:lnTo>
                  <a:pt x="76200" y="50800"/>
                </a:lnTo>
                <a:lnTo>
                  <a:pt x="93134" y="42334"/>
                </a:lnTo>
                <a:lnTo>
                  <a:pt x="118534" y="25400"/>
                </a:lnTo>
                <a:lnTo>
                  <a:pt x="143934" y="16934"/>
                </a:lnTo>
                <a:lnTo>
                  <a:pt x="169334" y="8467"/>
                </a:lnTo>
                <a:lnTo>
                  <a:pt x="194734" y="0"/>
                </a:lnTo>
                <a:lnTo>
                  <a:pt x="211667" y="0"/>
                </a:lnTo>
                <a:lnTo>
                  <a:pt x="237067" y="0"/>
                </a:lnTo>
                <a:lnTo>
                  <a:pt x="270934" y="8467"/>
                </a:lnTo>
                <a:lnTo>
                  <a:pt x="296334" y="16934"/>
                </a:lnTo>
                <a:lnTo>
                  <a:pt x="321734" y="25400"/>
                </a:lnTo>
                <a:lnTo>
                  <a:pt x="355600" y="42334"/>
                </a:lnTo>
                <a:lnTo>
                  <a:pt x="389467" y="50800"/>
                </a:lnTo>
                <a:lnTo>
                  <a:pt x="423334" y="76200"/>
                </a:lnTo>
                <a:lnTo>
                  <a:pt x="457200" y="93134"/>
                </a:lnTo>
                <a:lnTo>
                  <a:pt x="491067" y="110067"/>
                </a:lnTo>
                <a:lnTo>
                  <a:pt x="516467" y="127000"/>
                </a:lnTo>
                <a:lnTo>
                  <a:pt x="558800" y="143934"/>
                </a:lnTo>
                <a:lnTo>
                  <a:pt x="592667" y="152400"/>
                </a:lnTo>
                <a:lnTo>
                  <a:pt x="626534" y="169334"/>
                </a:lnTo>
                <a:lnTo>
                  <a:pt x="668867" y="177800"/>
                </a:lnTo>
                <a:lnTo>
                  <a:pt x="711200" y="177800"/>
                </a:lnTo>
                <a:lnTo>
                  <a:pt x="745067" y="177800"/>
                </a:lnTo>
                <a:lnTo>
                  <a:pt x="787400" y="177800"/>
                </a:lnTo>
                <a:lnTo>
                  <a:pt x="838200" y="169334"/>
                </a:lnTo>
                <a:lnTo>
                  <a:pt x="889000" y="160867"/>
                </a:lnTo>
                <a:lnTo>
                  <a:pt x="931334" y="152400"/>
                </a:lnTo>
                <a:lnTo>
                  <a:pt x="982134" y="135467"/>
                </a:lnTo>
                <a:lnTo>
                  <a:pt x="1024467" y="118534"/>
                </a:lnTo>
                <a:lnTo>
                  <a:pt x="1075267" y="101600"/>
                </a:lnTo>
                <a:lnTo>
                  <a:pt x="1117600" y="84667"/>
                </a:lnTo>
                <a:lnTo>
                  <a:pt x="1176867" y="67734"/>
                </a:lnTo>
                <a:lnTo>
                  <a:pt x="1227667" y="50800"/>
                </a:lnTo>
                <a:lnTo>
                  <a:pt x="1286934" y="42334"/>
                </a:lnTo>
                <a:lnTo>
                  <a:pt x="1337734" y="33867"/>
                </a:lnTo>
                <a:lnTo>
                  <a:pt x="1397000" y="33867"/>
                </a:lnTo>
                <a:lnTo>
                  <a:pt x="1456267" y="33867"/>
                </a:lnTo>
                <a:lnTo>
                  <a:pt x="1515534" y="33867"/>
                </a:lnTo>
                <a:lnTo>
                  <a:pt x="1574800" y="50800"/>
                </a:lnTo>
                <a:lnTo>
                  <a:pt x="1634067" y="59267"/>
                </a:lnTo>
                <a:lnTo>
                  <a:pt x="1684867" y="76200"/>
                </a:lnTo>
                <a:lnTo>
                  <a:pt x="1735667" y="93134"/>
                </a:lnTo>
                <a:lnTo>
                  <a:pt x="1786467" y="110067"/>
                </a:lnTo>
                <a:lnTo>
                  <a:pt x="1837267" y="118534"/>
                </a:lnTo>
                <a:lnTo>
                  <a:pt x="1879600" y="127000"/>
                </a:lnTo>
                <a:lnTo>
                  <a:pt x="1921934" y="135467"/>
                </a:lnTo>
                <a:lnTo>
                  <a:pt x="1972734" y="135467"/>
                </a:lnTo>
                <a:lnTo>
                  <a:pt x="2015067" y="135467"/>
                </a:lnTo>
                <a:lnTo>
                  <a:pt x="2057400" y="135467"/>
                </a:lnTo>
                <a:lnTo>
                  <a:pt x="2099734" y="135467"/>
                </a:lnTo>
                <a:lnTo>
                  <a:pt x="2142067" y="127000"/>
                </a:lnTo>
                <a:lnTo>
                  <a:pt x="2192867" y="118534"/>
                </a:lnTo>
                <a:lnTo>
                  <a:pt x="2235200" y="110067"/>
                </a:lnTo>
                <a:lnTo>
                  <a:pt x="2286000" y="101600"/>
                </a:lnTo>
                <a:lnTo>
                  <a:pt x="2336800" y="101600"/>
                </a:lnTo>
                <a:lnTo>
                  <a:pt x="2387600" y="101600"/>
                </a:lnTo>
                <a:lnTo>
                  <a:pt x="2438400" y="110067"/>
                </a:lnTo>
                <a:lnTo>
                  <a:pt x="2480734" y="118534"/>
                </a:lnTo>
                <a:lnTo>
                  <a:pt x="2523067" y="135467"/>
                </a:lnTo>
                <a:lnTo>
                  <a:pt x="2565400" y="152400"/>
                </a:lnTo>
                <a:lnTo>
                  <a:pt x="2599267" y="169334"/>
                </a:lnTo>
                <a:lnTo>
                  <a:pt x="2641600" y="186267"/>
                </a:lnTo>
                <a:lnTo>
                  <a:pt x="2683934" y="203200"/>
                </a:lnTo>
                <a:lnTo>
                  <a:pt x="2717800" y="203200"/>
                </a:lnTo>
                <a:lnTo>
                  <a:pt x="2760134" y="211667"/>
                </a:lnTo>
                <a:lnTo>
                  <a:pt x="2802467" y="211667"/>
                </a:lnTo>
                <a:lnTo>
                  <a:pt x="2844800" y="203200"/>
                </a:lnTo>
                <a:lnTo>
                  <a:pt x="2895600" y="194734"/>
                </a:lnTo>
                <a:lnTo>
                  <a:pt x="2937934" y="186267"/>
                </a:lnTo>
                <a:lnTo>
                  <a:pt x="2980267" y="177800"/>
                </a:lnTo>
                <a:lnTo>
                  <a:pt x="3031067" y="160867"/>
                </a:lnTo>
                <a:lnTo>
                  <a:pt x="3081867" y="152400"/>
                </a:lnTo>
                <a:lnTo>
                  <a:pt x="3132667" y="152400"/>
                </a:lnTo>
                <a:lnTo>
                  <a:pt x="3175000" y="152400"/>
                </a:lnTo>
                <a:lnTo>
                  <a:pt x="3217334" y="152400"/>
                </a:lnTo>
                <a:lnTo>
                  <a:pt x="3251200" y="169334"/>
                </a:lnTo>
                <a:lnTo>
                  <a:pt x="3285067" y="177800"/>
                </a:lnTo>
                <a:lnTo>
                  <a:pt x="3327400" y="186267"/>
                </a:lnTo>
                <a:lnTo>
                  <a:pt x="3369734" y="194734"/>
                </a:lnTo>
                <a:lnTo>
                  <a:pt x="3412067" y="203200"/>
                </a:lnTo>
                <a:lnTo>
                  <a:pt x="3454400" y="203200"/>
                </a:lnTo>
                <a:lnTo>
                  <a:pt x="3505200" y="203200"/>
                </a:lnTo>
                <a:lnTo>
                  <a:pt x="3547534" y="203200"/>
                </a:lnTo>
                <a:lnTo>
                  <a:pt x="3598334" y="203200"/>
                </a:lnTo>
                <a:lnTo>
                  <a:pt x="3640667" y="194734"/>
                </a:lnTo>
                <a:lnTo>
                  <a:pt x="3683000" y="186267"/>
                </a:lnTo>
                <a:lnTo>
                  <a:pt x="3725334" y="169334"/>
                </a:lnTo>
                <a:lnTo>
                  <a:pt x="3767667" y="160867"/>
                </a:lnTo>
                <a:lnTo>
                  <a:pt x="3801534" y="152400"/>
                </a:lnTo>
                <a:lnTo>
                  <a:pt x="3835400" y="152400"/>
                </a:lnTo>
                <a:lnTo>
                  <a:pt x="3869267" y="152400"/>
                </a:lnTo>
                <a:lnTo>
                  <a:pt x="3903134" y="152400"/>
                </a:lnTo>
                <a:lnTo>
                  <a:pt x="3937000" y="160867"/>
                </a:lnTo>
                <a:lnTo>
                  <a:pt x="3970867" y="160867"/>
                </a:lnTo>
                <a:lnTo>
                  <a:pt x="4004734" y="169334"/>
                </a:lnTo>
                <a:lnTo>
                  <a:pt x="4047067" y="169334"/>
                </a:lnTo>
                <a:lnTo>
                  <a:pt x="4080934" y="169334"/>
                </a:lnTo>
                <a:lnTo>
                  <a:pt x="4114800" y="169334"/>
                </a:lnTo>
                <a:lnTo>
                  <a:pt x="4148667" y="169334"/>
                </a:lnTo>
                <a:lnTo>
                  <a:pt x="4174067" y="160867"/>
                </a:lnTo>
                <a:lnTo>
                  <a:pt x="4207934" y="152400"/>
                </a:lnTo>
                <a:lnTo>
                  <a:pt x="4241800" y="143934"/>
                </a:lnTo>
                <a:lnTo>
                  <a:pt x="4275667" y="135467"/>
                </a:lnTo>
                <a:lnTo>
                  <a:pt x="4301067" y="135467"/>
                </a:lnTo>
                <a:lnTo>
                  <a:pt x="4334934" y="135467"/>
                </a:lnTo>
                <a:lnTo>
                  <a:pt x="4351867" y="135467"/>
                </a:lnTo>
                <a:lnTo>
                  <a:pt x="4377267" y="135467"/>
                </a:lnTo>
                <a:lnTo>
                  <a:pt x="4377267" y="135467"/>
                </a:lnTo>
                <a:lnTo>
                  <a:pt x="4385734" y="143934"/>
                </a:lnTo>
                <a:lnTo>
                  <a:pt x="4385734" y="143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821267" y="2133600"/>
            <a:ext cx="8467" cy="42334"/>
          </a:xfrm>
          <a:custGeom>
            <a:avLst/>
            <a:gdLst/>
            <a:ahLst/>
            <a:cxnLst/>
            <a:rect l="0" t="0" r="0" b="0"/>
            <a:pathLst>
              <a:path w="8467" h="42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0" y="33867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67267" y="3022600"/>
            <a:ext cx="203201" cy="491068"/>
          </a:xfrm>
          <a:custGeom>
            <a:avLst/>
            <a:gdLst/>
            <a:ahLst/>
            <a:cxnLst/>
            <a:rect l="0" t="0" r="0" b="0"/>
            <a:pathLst>
              <a:path w="203201" h="491068">
                <a:moveTo>
                  <a:pt x="203200" y="0"/>
                </a:moveTo>
                <a:lnTo>
                  <a:pt x="194733" y="0"/>
                </a:lnTo>
                <a:lnTo>
                  <a:pt x="194733" y="0"/>
                </a:lnTo>
                <a:lnTo>
                  <a:pt x="194733" y="8467"/>
                </a:lnTo>
                <a:lnTo>
                  <a:pt x="177800" y="16933"/>
                </a:lnTo>
                <a:lnTo>
                  <a:pt x="169333" y="16933"/>
                </a:lnTo>
                <a:lnTo>
                  <a:pt x="169333" y="25400"/>
                </a:lnTo>
                <a:lnTo>
                  <a:pt x="152400" y="33867"/>
                </a:lnTo>
                <a:lnTo>
                  <a:pt x="143933" y="50800"/>
                </a:lnTo>
                <a:lnTo>
                  <a:pt x="127000" y="59267"/>
                </a:lnTo>
                <a:lnTo>
                  <a:pt x="118533" y="76200"/>
                </a:lnTo>
                <a:lnTo>
                  <a:pt x="101600" y="93133"/>
                </a:lnTo>
                <a:lnTo>
                  <a:pt x="93133" y="110067"/>
                </a:lnTo>
                <a:lnTo>
                  <a:pt x="76200" y="127000"/>
                </a:lnTo>
                <a:lnTo>
                  <a:pt x="59266" y="143933"/>
                </a:lnTo>
                <a:lnTo>
                  <a:pt x="50800" y="169333"/>
                </a:lnTo>
                <a:lnTo>
                  <a:pt x="33866" y="186267"/>
                </a:lnTo>
                <a:lnTo>
                  <a:pt x="16933" y="211667"/>
                </a:lnTo>
                <a:lnTo>
                  <a:pt x="8466" y="237067"/>
                </a:lnTo>
                <a:lnTo>
                  <a:pt x="0" y="262467"/>
                </a:lnTo>
                <a:lnTo>
                  <a:pt x="0" y="287867"/>
                </a:lnTo>
                <a:lnTo>
                  <a:pt x="0" y="313267"/>
                </a:lnTo>
                <a:lnTo>
                  <a:pt x="0" y="338667"/>
                </a:lnTo>
                <a:lnTo>
                  <a:pt x="8466" y="355600"/>
                </a:lnTo>
                <a:lnTo>
                  <a:pt x="16933" y="381000"/>
                </a:lnTo>
                <a:lnTo>
                  <a:pt x="25400" y="397933"/>
                </a:lnTo>
                <a:lnTo>
                  <a:pt x="42333" y="414867"/>
                </a:lnTo>
                <a:lnTo>
                  <a:pt x="59266" y="431800"/>
                </a:lnTo>
                <a:lnTo>
                  <a:pt x="76200" y="448733"/>
                </a:lnTo>
                <a:lnTo>
                  <a:pt x="93133" y="457200"/>
                </a:lnTo>
                <a:lnTo>
                  <a:pt x="110066" y="474133"/>
                </a:lnTo>
                <a:lnTo>
                  <a:pt x="127000" y="482600"/>
                </a:lnTo>
                <a:lnTo>
                  <a:pt x="143933" y="482600"/>
                </a:lnTo>
                <a:lnTo>
                  <a:pt x="152400" y="491067"/>
                </a:lnTo>
                <a:lnTo>
                  <a:pt x="152400" y="491067"/>
                </a:lnTo>
                <a:lnTo>
                  <a:pt x="160866" y="491067"/>
                </a:lnTo>
                <a:lnTo>
                  <a:pt x="160866" y="491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21267" y="3225800"/>
            <a:ext cx="177801" cy="440268"/>
          </a:xfrm>
          <a:custGeom>
            <a:avLst/>
            <a:gdLst/>
            <a:ahLst/>
            <a:cxnLst/>
            <a:rect l="0" t="0" r="0" b="0"/>
            <a:pathLst>
              <a:path w="177801" h="440268">
                <a:moveTo>
                  <a:pt x="25400" y="0"/>
                </a:moveTo>
                <a:lnTo>
                  <a:pt x="25400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67733"/>
                </a:lnTo>
                <a:lnTo>
                  <a:pt x="0" y="84667"/>
                </a:lnTo>
                <a:lnTo>
                  <a:pt x="0" y="101600"/>
                </a:lnTo>
                <a:lnTo>
                  <a:pt x="8466" y="118533"/>
                </a:lnTo>
                <a:lnTo>
                  <a:pt x="8466" y="135467"/>
                </a:lnTo>
                <a:lnTo>
                  <a:pt x="8466" y="152400"/>
                </a:lnTo>
                <a:lnTo>
                  <a:pt x="16933" y="169333"/>
                </a:lnTo>
                <a:lnTo>
                  <a:pt x="16933" y="186267"/>
                </a:lnTo>
                <a:lnTo>
                  <a:pt x="25400" y="194733"/>
                </a:lnTo>
                <a:lnTo>
                  <a:pt x="33866" y="203200"/>
                </a:lnTo>
                <a:lnTo>
                  <a:pt x="50800" y="211667"/>
                </a:lnTo>
                <a:lnTo>
                  <a:pt x="59266" y="211667"/>
                </a:lnTo>
                <a:lnTo>
                  <a:pt x="67733" y="211667"/>
                </a:lnTo>
                <a:lnTo>
                  <a:pt x="84666" y="211667"/>
                </a:lnTo>
                <a:lnTo>
                  <a:pt x="93133" y="203200"/>
                </a:lnTo>
                <a:lnTo>
                  <a:pt x="110066" y="194733"/>
                </a:lnTo>
                <a:lnTo>
                  <a:pt x="118533" y="186267"/>
                </a:lnTo>
                <a:lnTo>
                  <a:pt x="127000" y="169333"/>
                </a:lnTo>
                <a:lnTo>
                  <a:pt x="135466" y="152400"/>
                </a:lnTo>
                <a:lnTo>
                  <a:pt x="143933" y="127000"/>
                </a:lnTo>
                <a:lnTo>
                  <a:pt x="152400" y="110067"/>
                </a:lnTo>
                <a:lnTo>
                  <a:pt x="160866" y="93133"/>
                </a:lnTo>
                <a:lnTo>
                  <a:pt x="160866" y="67733"/>
                </a:lnTo>
                <a:lnTo>
                  <a:pt x="160866" y="50800"/>
                </a:lnTo>
                <a:lnTo>
                  <a:pt x="160866" y="33867"/>
                </a:lnTo>
                <a:lnTo>
                  <a:pt x="160866" y="25400"/>
                </a:lnTo>
                <a:lnTo>
                  <a:pt x="160866" y="16933"/>
                </a:lnTo>
                <a:lnTo>
                  <a:pt x="160866" y="8467"/>
                </a:lnTo>
                <a:lnTo>
                  <a:pt x="160866" y="8467"/>
                </a:lnTo>
                <a:lnTo>
                  <a:pt x="152400" y="8467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25400"/>
                </a:lnTo>
                <a:lnTo>
                  <a:pt x="143933" y="33867"/>
                </a:lnTo>
                <a:lnTo>
                  <a:pt x="143933" y="50800"/>
                </a:lnTo>
                <a:lnTo>
                  <a:pt x="152400" y="67733"/>
                </a:lnTo>
                <a:lnTo>
                  <a:pt x="152400" y="84667"/>
                </a:lnTo>
                <a:lnTo>
                  <a:pt x="152400" y="110067"/>
                </a:lnTo>
                <a:lnTo>
                  <a:pt x="160866" y="127000"/>
                </a:lnTo>
                <a:lnTo>
                  <a:pt x="160866" y="152400"/>
                </a:lnTo>
                <a:lnTo>
                  <a:pt x="169333" y="177800"/>
                </a:lnTo>
                <a:lnTo>
                  <a:pt x="169333" y="203200"/>
                </a:lnTo>
                <a:lnTo>
                  <a:pt x="177800" y="237067"/>
                </a:lnTo>
                <a:lnTo>
                  <a:pt x="177800" y="262467"/>
                </a:lnTo>
                <a:lnTo>
                  <a:pt x="177800" y="287867"/>
                </a:lnTo>
                <a:lnTo>
                  <a:pt x="169333" y="313267"/>
                </a:lnTo>
                <a:lnTo>
                  <a:pt x="169333" y="338667"/>
                </a:lnTo>
                <a:lnTo>
                  <a:pt x="160866" y="364067"/>
                </a:lnTo>
                <a:lnTo>
                  <a:pt x="143933" y="381000"/>
                </a:lnTo>
                <a:lnTo>
                  <a:pt x="127000" y="397933"/>
                </a:lnTo>
                <a:lnTo>
                  <a:pt x="110066" y="414867"/>
                </a:lnTo>
                <a:lnTo>
                  <a:pt x="93133" y="423333"/>
                </a:lnTo>
                <a:lnTo>
                  <a:pt x="84666" y="431800"/>
                </a:lnTo>
                <a:lnTo>
                  <a:pt x="67733" y="440267"/>
                </a:lnTo>
                <a:lnTo>
                  <a:pt x="50800" y="440267"/>
                </a:lnTo>
                <a:lnTo>
                  <a:pt x="33866" y="431800"/>
                </a:lnTo>
                <a:lnTo>
                  <a:pt x="16933" y="423333"/>
                </a:lnTo>
                <a:lnTo>
                  <a:pt x="8466" y="406400"/>
                </a:lnTo>
                <a:lnTo>
                  <a:pt x="0" y="389467"/>
                </a:lnTo>
                <a:lnTo>
                  <a:pt x="0" y="389467"/>
                </a:lnTo>
                <a:lnTo>
                  <a:pt x="0" y="372533"/>
                </a:lnTo>
                <a:lnTo>
                  <a:pt x="0" y="372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126067" y="3251200"/>
            <a:ext cx="25401" cy="228601"/>
          </a:xfrm>
          <a:custGeom>
            <a:avLst/>
            <a:gdLst/>
            <a:ahLst/>
            <a:cxnLst/>
            <a:rect l="0" t="0" r="0" b="0"/>
            <a:pathLst>
              <a:path w="25401" h="2286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59267"/>
                </a:lnTo>
                <a:lnTo>
                  <a:pt x="25400" y="84667"/>
                </a:lnTo>
                <a:lnTo>
                  <a:pt x="25400" y="101600"/>
                </a:lnTo>
                <a:lnTo>
                  <a:pt x="25400" y="127000"/>
                </a:lnTo>
                <a:lnTo>
                  <a:pt x="25400" y="152400"/>
                </a:lnTo>
                <a:lnTo>
                  <a:pt x="25400" y="169333"/>
                </a:lnTo>
                <a:lnTo>
                  <a:pt x="16933" y="186267"/>
                </a:lnTo>
                <a:lnTo>
                  <a:pt x="16933" y="203200"/>
                </a:lnTo>
                <a:lnTo>
                  <a:pt x="16933" y="211667"/>
                </a:lnTo>
                <a:lnTo>
                  <a:pt x="16933" y="220133"/>
                </a:lnTo>
                <a:lnTo>
                  <a:pt x="16933" y="220133"/>
                </a:lnTo>
                <a:lnTo>
                  <a:pt x="16933" y="220133"/>
                </a:lnTo>
                <a:lnTo>
                  <a:pt x="16933" y="228600"/>
                </a:lnTo>
                <a:lnTo>
                  <a:pt x="16933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075267" y="3327400"/>
            <a:ext cx="194734" cy="16934"/>
          </a:xfrm>
          <a:custGeom>
            <a:avLst/>
            <a:gdLst/>
            <a:ahLst/>
            <a:cxnLst/>
            <a:rect l="0" t="0" r="0" b="0"/>
            <a:pathLst>
              <a:path w="194734" h="16934">
                <a:moveTo>
                  <a:pt x="0" y="8467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93133" y="0"/>
                </a:lnTo>
                <a:lnTo>
                  <a:pt x="118533" y="0"/>
                </a:lnTo>
                <a:lnTo>
                  <a:pt x="135466" y="0"/>
                </a:lnTo>
                <a:lnTo>
                  <a:pt x="152400" y="0"/>
                </a:lnTo>
                <a:lnTo>
                  <a:pt x="169333" y="0"/>
                </a:lnTo>
                <a:lnTo>
                  <a:pt x="186266" y="0"/>
                </a:lnTo>
                <a:lnTo>
                  <a:pt x="186266" y="0"/>
                </a:lnTo>
                <a:lnTo>
                  <a:pt x="194733" y="0"/>
                </a:lnTo>
                <a:lnTo>
                  <a:pt x="1947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295400" y="3175000"/>
            <a:ext cx="177801" cy="287868"/>
          </a:xfrm>
          <a:custGeom>
            <a:avLst/>
            <a:gdLst/>
            <a:ahLst/>
            <a:cxnLst/>
            <a:rect l="0" t="0" r="0" b="0"/>
            <a:pathLst>
              <a:path w="177801" h="287868">
                <a:moveTo>
                  <a:pt x="0" y="25400"/>
                </a:move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42333" y="16933"/>
                </a:lnTo>
                <a:lnTo>
                  <a:pt x="59267" y="16933"/>
                </a:lnTo>
                <a:lnTo>
                  <a:pt x="76200" y="16933"/>
                </a:lnTo>
                <a:lnTo>
                  <a:pt x="93133" y="16933"/>
                </a:lnTo>
                <a:lnTo>
                  <a:pt x="110067" y="8467"/>
                </a:lnTo>
                <a:lnTo>
                  <a:pt x="127000" y="8467"/>
                </a:lnTo>
                <a:lnTo>
                  <a:pt x="135467" y="0"/>
                </a:lnTo>
                <a:lnTo>
                  <a:pt x="143933" y="0"/>
                </a:lnTo>
                <a:lnTo>
                  <a:pt x="152400" y="0"/>
                </a:lnTo>
                <a:lnTo>
                  <a:pt x="160867" y="0"/>
                </a:lnTo>
                <a:lnTo>
                  <a:pt x="169333" y="0"/>
                </a:lnTo>
                <a:lnTo>
                  <a:pt x="169333" y="0"/>
                </a:lnTo>
                <a:lnTo>
                  <a:pt x="177800" y="8467"/>
                </a:lnTo>
                <a:lnTo>
                  <a:pt x="177800" y="16933"/>
                </a:lnTo>
                <a:lnTo>
                  <a:pt x="169333" y="25400"/>
                </a:lnTo>
                <a:lnTo>
                  <a:pt x="169333" y="33867"/>
                </a:lnTo>
                <a:lnTo>
                  <a:pt x="169333" y="42333"/>
                </a:lnTo>
                <a:lnTo>
                  <a:pt x="160867" y="59267"/>
                </a:lnTo>
                <a:lnTo>
                  <a:pt x="160867" y="76200"/>
                </a:lnTo>
                <a:lnTo>
                  <a:pt x="152400" y="93133"/>
                </a:lnTo>
                <a:lnTo>
                  <a:pt x="152400" y="118533"/>
                </a:lnTo>
                <a:lnTo>
                  <a:pt x="143933" y="143933"/>
                </a:lnTo>
                <a:lnTo>
                  <a:pt x="143933" y="169333"/>
                </a:lnTo>
                <a:lnTo>
                  <a:pt x="135467" y="186267"/>
                </a:lnTo>
                <a:lnTo>
                  <a:pt x="135467" y="211667"/>
                </a:lnTo>
                <a:lnTo>
                  <a:pt x="135467" y="237067"/>
                </a:lnTo>
                <a:lnTo>
                  <a:pt x="135467" y="254000"/>
                </a:lnTo>
                <a:lnTo>
                  <a:pt x="135467" y="262467"/>
                </a:lnTo>
                <a:lnTo>
                  <a:pt x="127000" y="279400"/>
                </a:lnTo>
                <a:lnTo>
                  <a:pt x="127000" y="279400"/>
                </a:lnTo>
                <a:lnTo>
                  <a:pt x="135467" y="287867"/>
                </a:lnTo>
                <a:lnTo>
                  <a:pt x="135467" y="287867"/>
                </a:lnTo>
                <a:lnTo>
                  <a:pt x="135467" y="287867"/>
                </a:lnTo>
                <a:lnTo>
                  <a:pt x="135467" y="279400"/>
                </a:lnTo>
                <a:lnTo>
                  <a:pt x="135467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540933" y="3056467"/>
            <a:ext cx="118535" cy="482601"/>
          </a:xfrm>
          <a:custGeom>
            <a:avLst/>
            <a:gdLst/>
            <a:ahLst/>
            <a:cxnLst/>
            <a:rect l="0" t="0" r="0" b="0"/>
            <a:pathLst>
              <a:path w="118535" h="482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16934" y="16933"/>
                </a:lnTo>
                <a:lnTo>
                  <a:pt x="25400" y="33866"/>
                </a:lnTo>
                <a:lnTo>
                  <a:pt x="33867" y="50800"/>
                </a:lnTo>
                <a:lnTo>
                  <a:pt x="50800" y="67733"/>
                </a:lnTo>
                <a:lnTo>
                  <a:pt x="59267" y="93133"/>
                </a:lnTo>
                <a:lnTo>
                  <a:pt x="76200" y="110066"/>
                </a:lnTo>
                <a:lnTo>
                  <a:pt x="84667" y="143933"/>
                </a:lnTo>
                <a:lnTo>
                  <a:pt x="101600" y="169333"/>
                </a:lnTo>
                <a:lnTo>
                  <a:pt x="101600" y="203200"/>
                </a:lnTo>
                <a:lnTo>
                  <a:pt x="110067" y="228600"/>
                </a:lnTo>
                <a:lnTo>
                  <a:pt x="118534" y="262466"/>
                </a:lnTo>
                <a:lnTo>
                  <a:pt x="118534" y="287866"/>
                </a:lnTo>
                <a:lnTo>
                  <a:pt x="110067" y="321733"/>
                </a:lnTo>
                <a:lnTo>
                  <a:pt x="110067" y="347133"/>
                </a:lnTo>
                <a:lnTo>
                  <a:pt x="101600" y="372533"/>
                </a:lnTo>
                <a:lnTo>
                  <a:pt x="93134" y="397933"/>
                </a:lnTo>
                <a:lnTo>
                  <a:pt x="84667" y="423333"/>
                </a:lnTo>
                <a:lnTo>
                  <a:pt x="76200" y="440266"/>
                </a:lnTo>
                <a:lnTo>
                  <a:pt x="67734" y="457200"/>
                </a:lnTo>
                <a:lnTo>
                  <a:pt x="59267" y="474133"/>
                </a:lnTo>
                <a:lnTo>
                  <a:pt x="50800" y="474133"/>
                </a:lnTo>
                <a:lnTo>
                  <a:pt x="50800" y="482600"/>
                </a:lnTo>
                <a:lnTo>
                  <a:pt x="50800" y="474133"/>
                </a:lnTo>
                <a:lnTo>
                  <a:pt x="50800" y="474133"/>
                </a:lnTo>
                <a:lnTo>
                  <a:pt x="50800" y="474133"/>
                </a:lnTo>
                <a:lnTo>
                  <a:pt x="50800" y="474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769533" y="3056467"/>
            <a:ext cx="160868" cy="440267"/>
          </a:xfrm>
          <a:custGeom>
            <a:avLst/>
            <a:gdLst/>
            <a:ahLst/>
            <a:cxnLst/>
            <a:rect l="0" t="0" r="0" b="0"/>
            <a:pathLst>
              <a:path w="160868" h="440267">
                <a:moveTo>
                  <a:pt x="152400" y="0"/>
                </a:moveTo>
                <a:lnTo>
                  <a:pt x="152400" y="0"/>
                </a:lnTo>
                <a:lnTo>
                  <a:pt x="143934" y="8466"/>
                </a:lnTo>
                <a:lnTo>
                  <a:pt x="143934" y="8466"/>
                </a:lnTo>
                <a:lnTo>
                  <a:pt x="135467" y="8466"/>
                </a:lnTo>
                <a:lnTo>
                  <a:pt x="118534" y="16933"/>
                </a:lnTo>
                <a:lnTo>
                  <a:pt x="110067" y="33866"/>
                </a:lnTo>
                <a:lnTo>
                  <a:pt x="101600" y="42333"/>
                </a:lnTo>
                <a:lnTo>
                  <a:pt x="84667" y="59266"/>
                </a:lnTo>
                <a:lnTo>
                  <a:pt x="76200" y="84666"/>
                </a:lnTo>
                <a:lnTo>
                  <a:pt x="59267" y="110066"/>
                </a:lnTo>
                <a:lnTo>
                  <a:pt x="50800" y="127000"/>
                </a:lnTo>
                <a:lnTo>
                  <a:pt x="33867" y="152400"/>
                </a:lnTo>
                <a:lnTo>
                  <a:pt x="25400" y="177800"/>
                </a:lnTo>
                <a:lnTo>
                  <a:pt x="16934" y="203200"/>
                </a:lnTo>
                <a:lnTo>
                  <a:pt x="8467" y="237066"/>
                </a:lnTo>
                <a:lnTo>
                  <a:pt x="0" y="262466"/>
                </a:lnTo>
                <a:lnTo>
                  <a:pt x="0" y="287866"/>
                </a:lnTo>
                <a:lnTo>
                  <a:pt x="0" y="321733"/>
                </a:lnTo>
                <a:lnTo>
                  <a:pt x="8467" y="347133"/>
                </a:lnTo>
                <a:lnTo>
                  <a:pt x="16934" y="372533"/>
                </a:lnTo>
                <a:lnTo>
                  <a:pt x="25400" y="389466"/>
                </a:lnTo>
                <a:lnTo>
                  <a:pt x="42334" y="414866"/>
                </a:lnTo>
                <a:lnTo>
                  <a:pt x="59267" y="423333"/>
                </a:lnTo>
                <a:lnTo>
                  <a:pt x="76200" y="440266"/>
                </a:lnTo>
                <a:lnTo>
                  <a:pt x="93134" y="440266"/>
                </a:lnTo>
                <a:lnTo>
                  <a:pt x="110067" y="440266"/>
                </a:lnTo>
                <a:lnTo>
                  <a:pt x="118534" y="440266"/>
                </a:lnTo>
                <a:lnTo>
                  <a:pt x="127000" y="431800"/>
                </a:lnTo>
                <a:lnTo>
                  <a:pt x="135467" y="423333"/>
                </a:lnTo>
                <a:lnTo>
                  <a:pt x="143934" y="414866"/>
                </a:lnTo>
                <a:lnTo>
                  <a:pt x="152400" y="389466"/>
                </a:lnTo>
                <a:lnTo>
                  <a:pt x="160867" y="372533"/>
                </a:lnTo>
                <a:lnTo>
                  <a:pt x="160867" y="372533"/>
                </a:lnTo>
                <a:lnTo>
                  <a:pt x="160867" y="355600"/>
                </a:lnTo>
                <a:lnTo>
                  <a:pt x="160867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921933" y="3217333"/>
            <a:ext cx="203201" cy="482601"/>
          </a:xfrm>
          <a:custGeom>
            <a:avLst/>
            <a:gdLst/>
            <a:ahLst/>
            <a:cxnLst/>
            <a:rect l="0" t="0" r="0" b="0"/>
            <a:pathLst>
              <a:path w="203201" h="482601">
                <a:moveTo>
                  <a:pt x="16934" y="8467"/>
                </a:moveTo>
                <a:lnTo>
                  <a:pt x="16934" y="8467"/>
                </a:lnTo>
                <a:lnTo>
                  <a:pt x="16934" y="8467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67734"/>
                </a:lnTo>
                <a:lnTo>
                  <a:pt x="8467" y="93134"/>
                </a:lnTo>
                <a:lnTo>
                  <a:pt x="0" y="118534"/>
                </a:lnTo>
                <a:lnTo>
                  <a:pt x="0" y="135467"/>
                </a:lnTo>
                <a:lnTo>
                  <a:pt x="8467" y="160867"/>
                </a:lnTo>
                <a:lnTo>
                  <a:pt x="8467" y="177800"/>
                </a:lnTo>
                <a:lnTo>
                  <a:pt x="16934" y="194734"/>
                </a:lnTo>
                <a:lnTo>
                  <a:pt x="16934" y="211667"/>
                </a:lnTo>
                <a:lnTo>
                  <a:pt x="33867" y="228600"/>
                </a:lnTo>
                <a:lnTo>
                  <a:pt x="42334" y="237067"/>
                </a:lnTo>
                <a:lnTo>
                  <a:pt x="59267" y="237067"/>
                </a:lnTo>
                <a:lnTo>
                  <a:pt x="76200" y="237067"/>
                </a:lnTo>
                <a:lnTo>
                  <a:pt x="93134" y="237067"/>
                </a:lnTo>
                <a:lnTo>
                  <a:pt x="101600" y="228600"/>
                </a:lnTo>
                <a:lnTo>
                  <a:pt x="118534" y="220134"/>
                </a:lnTo>
                <a:lnTo>
                  <a:pt x="127000" y="211667"/>
                </a:lnTo>
                <a:lnTo>
                  <a:pt x="143934" y="194734"/>
                </a:lnTo>
                <a:lnTo>
                  <a:pt x="152400" y="169334"/>
                </a:lnTo>
                <a:lnTo>
                  <a:pt x="160867" y="143934"/>
                </a:lnTo>
                <a:lnTo>
                  <a:pt x="169334" y="127000"/>
                </a:lnTo>
                <a:lnTo>
                  <a:pt x="169334" y="101600"/>
                </a:lnTo>
                <a:lnTo>
                  <a:pt x="169334" y="84667"/>
                </a:lnTo>
                <a:lnTo>
                  <a:pt x="169334" y="67734"/>
                </a:lnTo>
                <a:lnTo>
                  <a:pt x="169334" y="59267"/>
                </a:lnTo>
                <a:lnTo>
                  <a:pt x="169334" y="50800"/>
                </a:lnTo>
                <a:lnTo>
                  <a:pt x="169334" y="42334"/>
                </a:lnTo>
                <a:lnTo>
                  <a:pt x="169334" y="42334"/>
                </a:lnTo>
                <a:lnTo>
                  <a:pt x="169334" y="42334"/>
                </a:lnTo>
                <a:lnTo>
                  <a:pt x="169334" y="42334"/>
                </a:lnTo>
                <a:lnTo>
                  <a:pt x="169334" y="50800"/>
                </a:lnTo>
                <a:lnTo>
                  <a:pt x="177800" y="59267"/>
                </a:lnTo>
                <a:lnTo>
                  <a:pt x="177800" y="67734"/>
                </a:lnTo>
                <a:lnTo>
                  <a:pt x="177800" y="84667"/>
                </a:lnTo>
                <a:lnTo>
                  <a:pt x="177800" y="110067"/>
                </a:lnTo>
                <a:lnTo>
                  <a:pt x="186267" y="135467"/>
                </a:lnTo>
                <a:lnTo>
                  <a:pt x="194734" y="160867"/>
                </a:lnTo>
                <a:lnTo>
                  <a:pt x="194734" y="194734"/>
                </a:lnTo>
                <a:lnTo>
                  <a:pt x="203200" y="220134"/>
                </a:lnTo>
                <a:lnTo>
                  <a:pt x="203200" y="254000"/>
                </a:lnTo>
                <a:lnTo>
                  <a:pt x="203200" y="279400"/>
                </a:lnTo>
                <a:lnTo>
                  <a:pt x="203200" y="304800"/>
                </a:lnTo>
                <a:lnTo>
                  <a:pt x="194734" y="338667"/>
                </a:lnTo>
                <a:lnTo>
                  <a:pt x="186267" y="364067"/>
                </a:lnTo>
                <a:lnTo>
                  <a:pt x="177800" y="389467"/>
                </a:lnTo>
                <a:lnTo>
                  <a:pt x="169334" y="414867"/>
                </a:lnTo>
                <a:lnTo>
                  <a:pt x="160867" y="440267"/>
                </a:lnTo>
                <a:lnTo>
                  <a:pt x="152400" y="457200"/>
                </a:lnTo>
                <a:lnTo>
                  <a:pt x="135467" y="474134"/>
                </a:lnTo>
                <a:lnTo>
                  <a:pt x="127000" y="482600"/>
                </a:lnTo>
                <a:lnTo>
                  <a:pt x="118534" y="482600"/>
                </a:lnTo>
                <a:lnTo>
                  <a:pt x="110067" y="474134"/>
                </a:lnTo>
                <a:lnTo>
                  <a:pt x="101600" y="465667"/>
                </a:lnTo>
                <a:lnTo>
                  <a:pt x="93134" y="448734"/>
                </a:lnTo>
                <a:lnTo>
                  <a:pt x="84667" y="423334"/>
                </a:lnTo>
                <a:lnTo>
                  <a:pt x="84667" y="389467"/>
                </a:lnTo>
                <a:lnTo>
                  <a:pt x="84667" y="389467"/>
                </a:lnTo>
                <a:lnTo>
                  <a:pt x="76200" y="364067"/>
                </a:lnTo>
                <a:lnTo>
                  <a:pt x="76200" y="364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159000" y="3064933"/>
            <a:ext cx="194734" cy="186268"/>
          </a:xfrm>
          <a:custGeom>
            <a:avLst/>
            <a:gdLst/>
            <a:ahLst/>
            <a:cxnLst/>
            <a:rect l="0" t="0" r="0" b="0"/>
            <a:pathLst>
              <a:path w="194734" h="186268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16934"/>
                </a:lnTo>
                <a:lnTo>
                  <a:pt x="8467" y="8467"/>
                </a:lnTo>
                <a:lnTo>
                  <a:pt x="25400" y="8467"/>
                </a:lnTo>
                <a:lnTo>
                  <a:pt x="33867" y="0"/>
                </a:lnTo>
                <a:lnTo>
                  <a:pt x="42333" y="0"/>
                </a:lnTo>
                <a:lnTo>
                  <a:pt x="59267" y="8467"/>
                </a:lnTo>
                <a:lnTo>
                  <a:pt x="76200" y="8467"/>
                </a:lnTo>
                <a:lnTo>
                  <a:pt x="84667" y="16934"/>
                </a:lnTo>
                <a:lnTo>
                  <a:pt x="101600" y="33867"/>
                </a:lnTo>
                <a:lnTo>
                  <a:pt x="110067" y="50800"/>
                </a:lnTo>
                <a:lnTo>
                  <a:pt x="118533" y="76200"/>
                </a:lnTo>
                <a:lnTo>
                  <a:pt x="118533" y="101600"/>
                </a:lnTo>
                <a:lnTo>
                  <a:pt x="118533" y="118534"/>
                </a:lnTo>
                <a:lnTo>
                  <a:pt x="110067" y="135467"/>
                </a:lnTo>
                <a:lnTo>
                  <a:pt x="101600" y="152400"/>
                </a:lnTo>
                <a:lnTo>
                  <a:pt x="93133" y="169334"/>
                </a:lnTo>
                <a:lnTo>
                  <a:pt x="84667" y="177800"/>
                </a:lnTo>
                <a:lnTo>
                  <a:pt x="76200" y="177800"/>
                </a:lnTo>
                <a:lnTo>
                  <a:pt x="59267" y="186267"/>
                </a:lnTo>
                <a:lnTo>
                  <a:pt x="50800" y="177800"/>
                </a:lnTo>
                <a:lnTo>
                  <a:pt x="33867" y="177800"/>
                </a:lnTo>
                <a:lnTo>
                  <a:pt x="25400" y="169334"/>
                </a:lnTo>
                <a:lnTo>
                  <a:pt x="25400" y="160867"/>
                </a:lnTo>
                <a:lnTo>
                  <a:pt x="16933" y="143934"/>
                </a:lnTo>
                <a:lnTo>
                  <a:pt x="8467" y="135467"/>
                </a:lnTo>
                <a:lnTo>
                  <a:pt x="16933" y="118534"/>
                </a:lnTo>
                <a:lnTo>
                  <a:pt x="16933" y="110067"/>
                </a:lnTo>
                <a:lnTo>
                  <a:pt x="25400" y="101600"/>
                </a:lnTo>
                <a:lnTo>
                  <a:pt x="42333" y="101600"/>
                </a:lnTo>
                <a:lnTo>
                  <a:pt x="50800" y="101600"/>
                </a:lnTo>
                <a:lnTo>
                  <a:pt x="76200" y="101600"/>
                </a:lnTo>
                <a:lnTo>
                  <a:pt x="93133" y="110067"/>
                </a:lnTo>
                <a:lnTo>
                  <a:pt x="110067" y="110067"/>
                </a:lnTo>
                <a:lnTo>
                  <a:pt x="135467" y="118534"/>
                </a:lnTo>
                <a:lnTo>
                  <a:pt x="152400" y="127000"/>
                </a:lnTo>
                <a:lnTo>
                  <a:pt x="160867" y="135467"/>
                </a:lnTo>
                <a:lnTo>
                  <a:pt x="177800" y="143934"/>
                </a:lnTo>
                <a:lnTo>
                  <a:pt x="186267" y="152400"/>
                </a:lnTo>
                <a:lnTo>
                  <a:pt x="186267" y="152400"/>
                </a:lnTo>
                <a:lnTo>
                  <a:pt x="194733" y="152400"/>
                </a:lnTo>
                <a:lnTo>
                  <a:pt x="194733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235200" y="3361267"/>
            <a:ext cx="287868" cy="16934"/>
          </a:xfrm>
          <a:custGeom>
            <a:avLst/>
            <a:gdLst/>
            <a:ahLst/>
            <a:cxnLst/>
            <a:rect l="0" t="0" r="0" b="0"/>
            <a:pathLst>
              <a:path w="287868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16933" y="8466"/>
                </a:lnTo>
                <a:lnTo>
                  <a:pt x="33867" y="16933"/>
                </a:lnTo>
                <a:lnTo>
                  <a:pt x="59267" y="16933"/>
                </a:lnTo>
                <a:lnTo>
                  <a:pt x="84667" y="16933"/>
                </a:lnTo>
                <a:lnTo>
                  <a:pt x="110067" y="16933"/>
                </a:lnTo>
                <a:lnTo>
                  <a:pt x="143933" y="16933"/>
                </a:lnTo>
                <a:lnTo>
                  <a:pt x="169333" y="16933"/>
                </a:lnTo>
                <a:lnTo>
                  <a:pt x="203200" y="16933"/>
                </a:lnTo>
                <a:lnTo>
                  <a:pt x="228600" y="16933"/>
                </a:lnTo>
                <a:lnTo>
                  <a:pt x="262467" y="16933"/>
                </a:lnTo>
                <a:lnTo>
                  <a:pt x="262467" y="16933"/>
                </a:lnTo>
                <a:lnTo>
                  <a:pt x="287867" y="16933"/>
                </a:lnTo>
                <a:lnTo>
                  <a:pt x="287867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582333" y="3183467"/>
            <a:ext cx="203201" cy="296334"/>
          </a:xfrm>
          <a:custGeom>
            <a:avLst/>
            <a:gdLst/>
            <a:ahLst/>
            <a:cxnLst/>
            <a:rect l="0" t="0" r="0" b="0"/>
            <a:pathLst>
              <a:path w="203201" h="296334">
                <a:moveTo>
                  <a:pt x="203200" y="67733"/>
                </a:moveTo>
                <a:lnTo>
                  <a:pt x="203200" y="59266"/>
                </a:lnTo>
                <a:lnTo>
                  <a:pt x="203200" y="59266"/>
                </a:lnTo>
                <a:lnTo>
                  <a:pt x="203200" y="50800"/>
                </a:lnTo>
                <a:lnTo>
                  <a:pt x="194734" y="42333"/>
                </a:lnTo>
                <a:lnTo>
                  <a:pt x="186267" y="25400"/>
                </a:lnTo>
                <a:lnTo>
                  <a:pt x="177800" y="16933"/>
                </a:lnTo>
                <a:lnTo>
                  <a:pt x="160867" y="8466"/>
                </a:lnTo>
                <a:lnTo>
                  <a:pt x="152400" y="8466"/>
                </a:lnTo>
                <a:lnTo>
                  <a:pt x="127000" y="0"/>
                </a:lnTo>
                <a:lnTo>
                  <a:pt x="110067" y="0"/>
                </a:lnTo>
                <a:lnTo>
                  <a:pt x="93134" y="0"/>
                </a:lnTo>
                <a:lnTo>
                  <a:pt x="76200" y="0"/>
                </a:lnTo>
                <a:lnTo>
                  <a:pt x="59267" y="8466"/>
                </a:lnTo>
                <a:lnTo>
                  <a:pt x="42334" y="16933"/>
                </a:lnTo>
                <a:lnTo>
                  <a:pt x="25400" y="25400"/>
                </a:lnTo>
                <a:lnTo>
                  <a:pt x="16934" y="42333"/>
                </a:lnTo>
                <a:lnTo>
                  <a:pt x="8467" y="59266"/>
                </a:lnTo>
                <a:lnTo>
                  <a:pt x="0" y="76200"/>
                </a:lnTo>
                <a:lnTo>
                  <a:pt x="8467" y="93133"/>
                </a:lnTo>
                <a:lnTo>
                  <a:pt x="8467" y="110066"/>
                </a:lnTo>
                <a:lnTo>
                  <a:pt x="16934" y="127000"/>
                </a:lnTo>
                <a:lnTo>
                  <a:pt x="33867" y="135466"/>
                </a:lnTo>
                <a:lnTo>
                  <a:pt x="42334" y="143933"/>
                </a:lnTo>
                <a:lnTo>
                  <a:pt x="59267" y="143933"/>
                </a:lnTo>
                <a:lnTo>
                  <a:pt x="67734" y="143933"/>
                </a:lnTo>
                <a:lnTo>
                  <a:pt x="84667" y="143933"/>
                </a:lnTo>
                <a:lnTo>
                  <a:pt x="101600" y="135466"/>
                </a:lnTo>
                <a:lnTo>
                  <a:pt x="110067" y="127000"/>
                </a:lnTo>
                <a:lnTo>
                  <a:pt x="118534" y="118533"/>
                </a:lnTo>
                <a:lnTo>
                  <a:pt x="127000" y="110066"/>
                </a:lnTo>
                <a:lnTo>
                  <a:pt x="143934" y="101600"/>
                </a:lnTo>
                <a:lnTo>
                  <a:pt x="152400" y="84666"/>
                </a:lnTo>
                <a:lnTo>
                  <a:pt x="160867" y="67733"/>
                </a:lnTo>
                <a:lnTo>
                  <a:pt x="160867" y="59266"/>
                </a:lnTo>
                <a:lnTo>
                  <a:pt x="169334" y="42333"/>
                </a:lnTo>
                <a:lnTo>
                  <a:pt x="169334" y="33866"/>
                </a:lnTo>
                <a:lnTo>
                  <a:pt x="169334" y="25400"/>
                </a:lnTo>
                <a:lnTo>
                  <a:pt x="177800" y="25400"/>
                </a:lnTo>
                <a:lnTo>
                  <a:pt x="177800" y="25400"/>
                </a:lnTo>
                <a:lnTo>
                  <a:pt x="177800" y="33866"/>
                </a:lnTo>
                <a:lnTo>
                  <a:pt x="177800" y="42333"/>
                </a:lnTo>
                <a:lnTo>
                  <a:pt x="177800" y="50800"/>
                </a:lnTo>
                <a:lnTo>
                  <a:pt x="169334" y="76200"/>
                </a:lnTo>
                <a:lnTo>
                  <a:pt x="169334" y="93133"/>
                </a:lnTo>
                <a:lnTo>
                  <a:pt x="169334" y="110066"/>
                </a:lnTo>
                <a:lnTo>
                  <a:pt x="169334" y="135466"/>
                </a:lnTo>
                <a:lnTo>
                  <a:pt x="169334" y="160866"/>
                </a:lnTo>
                <a:lnTo>
                  <a:pt x="169334" y="177800"/>
                </a:lnTo>
                <a:lnTo>
                  <a:pt x="169334" y="203200"/>
                </a:lnTo>
                <a:lnTo>
                  <a:pt x="169334" y="220133"/>
                </a:lnTo>
                <a:lnTo>
                  <a:pt x="169334" y="245533"/>
                </a:lnTo>
                <a:lnTo>
                  <a:pt x="169334" y="262466"/>
                </a:lnTo>
                <a:lnTo>
                  <a:pt x="177800" y="270933"/>
                </a:lnTo>
                <a:lnTo>
                  <a:pt x="177800" y="287866"/>
                </a:lnTo>
                <a:lnTo>
                  <a:pt x="177800" y="287866"/>
                </a:lnTo>
                <a:lnTo>
                  <a:pt x="186267" y="296333"/>
                </a:lnTo>
                <a:lnTo>
                  <a:pt x="186267" y="287866"/>
                </a:lnTo>
                <a:lnTo>
                  <a:pt x="194734" y="287866"/>
                </a:lnTo>
                <a:lnTo>
                  <a:pt x="194734" y="270933"/>
                </a:lnTo>
                <a:lnTo>
                  <a:pt x="194734" y="270933"/>
                </a:lnTo>
                <a:lnTo>
                  <a:pt x="203200" y="262466"/>
                </a:lnTo>
                <a:lnTo>
                  <a:pt x="203200" y="262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785533" y="3005667"/>
            <a:ext cx="169335" cy="499534"/>
          </a:xfrm>
          <a:custGeom>
            <a:avLst/>
            <a:gdLst/>
            <a:ahLst/>
            <a:cxnLst/>
            <a:rect l="0" t="0" r="0" b="0"/>
            <a:pathLst>
              <a:path w="169335" h="499534">
                <a:moveTo>
                  <a:pt x="0" y="0"/>
                </a:moveTo>
                <a:lnTo>
                  <a:pt x="0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33867" y="16933"/>
                </a:lnTo>
                <a:lnTo>
                  <a:pt x="59267" y="25400"/>
                </a:lnTo>
                <a:lnTo>
                  <a:pt x="76200" y="42333"/>
                </a:lnTo>
                <a:lnTo>
                  <a:pt x="101600" y="67733"/>
                </a:lnTo>
                <a:lnTo>
                  <a:pt x="118534" y="84666"/>
                </a:lnTo>
                <a:lnTo>
                  <a:pt x="135467" y="118533"/>
                </a:lnTo>
                <a:lnTo>
                  <a:pt x="152400" y="143933"/>
                </a:lnTo>
                <a:lnTo>
                  <a:pt x="160867" y="177800"/>
                </a:lnTo>
                <a:lnTo>
                  <a:pt x="169334" y="211666"/>
                </a:lnTo>
                <a:lnTo>
                  <a:pt x="169334" y="245533"/>
                </a:lnTo>
                <a:lnTo>
                  <a:pt x="169334" y="279400"/>
                </a:lnTo>
                <a:lnTo>
                  <a:pt x="169334" y="313266"/>
                </a:lnTo>
                <a:lnTo>
                  <a:pt x="169334" y="347133"/>
                </a:lnTo>
                <a:lnTo>
                  <a:pt x="160867" y="381000"/>
                </a:lnTo>
                <a:lnTo>
                  <a:pt x="160867" y="414866"/>
                </a:lnTo>
                <a:lnTo>
                  <a:pt x="143934" y="440266"/>
                </a:lnTo>
                <a:lnTo>
                  <a:pt x="143934" y="457200"/>
                </a:lnTo>
                <a:lnTo>
                  <a:pt x="135467" y="474133"/>
                </a:lnTo>
                <a:lnTo>
                  <a:pt x="127000" y="491066"/>
                </a:lnTo>
                <a:lnTo>
                  <a:pt x="127000" y="499533"/>
                </a:lnTo>
                <a:lnTo>
                  <a:pt x="127000" y="499533"/>
                </a:lnTo>
                <a:lnTo>
                  <a:pt x="127000" y="499533"/>
                </a:lnTo>
                <a:lnTo>
                  <a:pt x="135467" y="499533"/>
                </a:lnTo>
                <a:lnTo>
                  <a:pt x="135467" y="499533"/>
                </a:lnTo>
                <a:lnTo>
                  <a:pt x="135467" y="491066"/>
                </a:lnTo>
                <a:lnTo>
                  <a:pt x="135467" y="4910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3107267" y="3251200"/>
            <a:ext cx="160867" cy="16934"/>
          </a:xfrm>
          <a:custGeom>
            <a:avLst/>
            <a:gdLst/>
            <a:ahLst/>
            <a:cxnLst/>
            <a:rect l="0" t="0" r="0" b="0"/>
            <a:pathLst>
              <a:path w="160867" h="16934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8467"/>
                </a:lnTo>
                <a:lnTo>
                  <a:pt x="118533" y="8467"/>
                </a:lnTo>
                <a:lnTo>
                  <a:pt x="135466" y="8467"/>
                </a:lnTo>
                <a:lnTo>
                  <a:pt x="143933" y="16933"/>
                </a:lnTo>
                <a:lnTo>
                  <a:pt x="143933" y="16933"/>
                </a:lnTo>
                <a:lnTo>
                  <a:pt x="160866" y="16933"/>
                </a:lnTo>
                <a:lnTo>
                  <a:pt x="160866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3107267" y="3361267"/>
            <a:ext cx="203201" cy="1"/>
          </a:xfrm>
          <a:custGeom>
            <a:avLst/>
            <a:gdLst/>
            <a:ahLst/>
            <a:cxnLst/>
            <a:rect l="0" t="0" r="0" b="0"/>
            <a:pathLst>
              <a:path w="2032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33866" y="0"/>
                </a:lnTo>
                <a:lnTo>
                  <a:pt x="59266" y="0"/>
                </a:lnTo>
                <a:lnTo>
                  <a:pt x="84666" y="0"/>
                </a:lnTo>
                <a:lnTo>
                  <a:pt x="118533" y="0"/>
                </a:lnTo>
                <a:lnTo>
                  <a:pt x="143933" y="0"/>
                </a:lnTo>
                <a:lnTo>
                  <a:pt x="177800" y="0"/>
                </a:lnTo>
                <a:lnTo>
                  <a:pt x="177800" y="0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3632200" y="3200400"/>
            <a:ext cx="270934" cy="270934"/>
          </a:xfrm>
          <a:custGeom>
            <a:avLst/>
            <a:gdLst/>
            <a:ahLst/>
            <a:cxnLst/>
            <a:rect l="0" t="0" r="0" b="0"/>
            <a:pathLst>
              <a:path w="270934" h="270934">
                <a:moveTo>
                  <a:pt x="118533" y="33867"/>
                </a:moveTo>
                <a:lnTo>
                  <a:pt x="118533" y="33867"/>
                </a:lnTo>
                <a:lnTo>
                  <a:pt x="110067" y="33867"/>
                </a:lnTo>
                <a:lnTo>
                  <a:pt x="101600" y="33867"/>
                </a:lnTo>
                <a:lnTo>
                  <a:pt x="84667" y="33867"/>
                </a:lnTo>
                <a:lnTo>
                  <a:pt x="76200" y="33867"/>
                </a:lnTo>
                <a:lnTo>
                  <a:pt x="67733" y="42333"/>
                </a:lnTo>
                <a:lnTo>
                  <a:pt x="50800" y="42333"/>
                </a:lnTo>
                <a:lnTo>
                  <a:pt x="42333" y="50800"/>
                </a:lnTo>
                <a:lnTo>
                  <a:pt x="33867" y="59267"/>
                </a:lnTo>
                <a:lnTo>
                  <a:pt x="25400" y="67733"/>
                </a:lnTo>
                <a:lnTo>
                  <a:pt x="16933" y="84667"/>
                </a:lnTo>
                <a:lnTo>
                  <a:pt x="8467" y="93133"/>
                </a:lnTo>
                <a:lnTo>
                  <a:pt x="8467" y="110067"/>
                </a:lnTo>
                <a:lnTo>
                  <a:pt x="0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16933" y="169333"/>
                </a:lnTo>
                <a:lnTo>
                  <a:pt x="16933" y="186267"/>
                </a:lnTo>
                <a:lnTo>
                  <a:pt x="25400" y="203200"/>
                </a:lnTo>
                <a:lnTo>
                  <a:pt x="33867" y="211667"/>
                </a:lnTo>
                <a:lnTo>
                  <a:pt x="50800" y="228600"/>
                </a:lnTo>
                <a:lnTo>
                  <a:pt x="59267" y="237067"/>
                </a:lnTo>
                <a:lnTo>
                  <a:pt x="76200" y="254000"/>
                </a:lnTo>
                <a:lnTo>
                  <a:pt x="93133" y="254000"/>
                </a:lnTo>
                <a:lnTo>
                  <a:pt x="110067" y="262467"/>
                </a:lnTo>
                <a:lnTo>
                  <a:pt x="135467" y="262467"/>
                </a:lnTo>
                <a:lnTo>
                  <a:pt x="152400" y="270933"/>
                </a:lnTo>
                <a:lnTo>
                  <a:pt x="169333" y="262467"/>
                </a:lnTo>
                <a:lnTo>
                  <a:pt x="186267" y="262467"/>
                </a:lnTo>
                <a:lnTo>
                  <a:pt x="203200" y="254000"/>
                </a:lnTo>
                <a:lnTo>
                  <a:pt x="220133" y="245533"/>
                </a:lnTo>
                <a:lnTo>
                  <a:pt x="228600" y="237067"/>
                </a:lnTo>
                <a:lnTo>
                  <a:pt x="245533" y="228600"/>
                </a:lnTo>
                <a:lnTo>
                  <a:pt x="254000" y="211667"/>
                </a:lnTo>
                <a:lnTo>
                  <a:pt x="262467" y="194733"/>
                </a:lnTo>
                <a:lnTo>
                  <a:pt x="262467" y="177800"/>
                </a:lnTo>
                <a:lnTo>
                  <a:pt x="270933" y="160867"/>
                </a:lnTo>
                <a:lnTo>
                  <a:pt x="270933" y="143933"/>
                </a:lnTo>
                <a:lnTo>
                  <a:pt x="270933" y="118533"/>
                </a:lnTo>
                <a:lnTo>
                  <a:pt x="262467" y="101600"/>
                </a:lnTo>
                <a:lnTo>
                  <a:pt x="254000" y="84667"/>
                </a:lnTo>
                <a:lnTo>
                  <a:pt x="245533" y="59267"/>
                </a:lnTo>
                <a:lnTo>
                  <a:pt x="237067" y="42333"/>
                </a:lnTo>
                <a:lnTo>
                  <a:pt x="220133" y="25400"/>
                </a:lnTo>
                <a:lnTo>
                  <a:pt x="203200" y="16933"/>
                </a:lnTo>
                <a:lnTo>
                  <a:pt x="186267" y="8467"/>
                </a:lnTo>
                <a:lnTo>
                  <a:pt x="169333" y="0"/>
                </a:lnTo>
                <a:lnTo>
                  <a:pt x="143933" y="0"/>
                </a:lnTo>
                <a:lnTo>
                  <a:pt x="118533" y="8467"/>
                </a:lnTo>
                <a:lnTo>
                  <a:pt x="101600" y="16933"/>
                </a:lnTo>
                <a:lnTo>
                  <a:pt x="76200" y="33867"/>
                </a:lnTo>
                <a:lnTo>
                  <a:pt x="59267" y="50800"/>
                </a:lnTo>
                <a:lnTo>
                  <a:pt x="42333" y="67733"/>
                </a:lnTo>
                <a:lnTo>
                  <a:pt x="42333" y="67733"/>
                </a:lnTo>
                <a:lnTo>
                  <a:pt x="25400" y="93133"/>
                </a:lnTo>
                <a:lnTo>
                  <a:pt x="25400" y="93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18067" y="4123267"/>
            <a:ext cx="254001" cy="584201"/>
          </a:xfrm>
          <a:custGeom>
            <a:avLst/>
            <a:gdLst/>
            <a:ahLst/>
            <a:cxnLst/>
            <a:rect l="0" t="0" r="0" b="0"/>
            <a:pathLst>
              <a:path w="254001" h="584201">
                <a:moveTo>
                  <a:pt x="8466" y="8466"/>
                </a:moveTo>
                <a:lnTo>
                  <a:pt x="8466" y="8466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93133"/>
                </a:lnTo>
                <a:lnTo>
                  <a:pt x="0" y="118533"/>
                </a:lnTo>
                <a:lnTo>
                  <a:pt x="8466" y="143933"/>
                </a:lnTo>
                <a:lnTo>
                  <a:pt x="8466" y="169333"/>
                </a:lnTo>
                <a:lnTo>
                  <a:pt x="16933" y="203200"/>
                </a:lnTo>
                <a:lnTo>
                  <a:pt x="25400" y="220133"/>
                </a:lnTo>
                <a:lnTo>
                  <a:pt x="33866" y="245533"/>
                </a:lnTo>
                <a:lnTo>
                  <a:pt x="42333" y="262466"/>
                </a:lnTo>
                <a:lnTo>
                  <a:pt x="59266" y="279400"/>
                </a:lnTo>
                <a:lnTo>
                  <a:pt x="67733" y="287866"/>
                </a:lnTo>
                <a:lnTo>
                  <a:pt x="93133" y="296333"/>
                </a:lnTo>
                <a:lnTo>
                  <a:pt x="110066" y="304800"/>
                </a:lnTo>
                <a:lnTo>
                  <a:pt x="118533" y="304800"/>
                </a:lnTo>
                <a:lnTo>
                  <a:pt x="135466" y="296333"/>
                </a:lnTo>
                <a:lnTo>
                  <a:pt x="152400" y="296333"/>
                </a:lnTo>
                <a:lnTo>
                  <a:pt x="169333" y="287866"/>
                </a:lnTo>
                <a:lnTo>
                  <a:pt x="177800" y="270933"/>
                </a:lnTo>
                <a:lnTo>
                  <a:pt x="186266" y="262466"/>
                </a:lnTo>
                <a:lnTo>
                  <a:pt x="203200" y="237066"/>
                </a:lnTo>
                <a:lnTo>
                  <a:pt x="211666" y="220133"/>
                </a:lnTo>
                <a:lnTo>
                  <a:pt x="211666" y="203200"/>
                </a:lnTo>
                <a:lnTo>
                  <a:pt x="220133" y="186266"/>
                </a:lnTo>
                <a:lnTo>
                  <a:pt x="220133" y="169333"/>
                </a:lnTo>
                <a:lnTo>
                  <a:pt x="220133" y="152400"/>
                </a:lnTo>
                <a:lnTo>
                  <a:pt x="220133" y="143933"/>
                </a:lnTo>
                <a:lnTo>
                  <a:pt x="220133" y="135466"/>
                </a:lnTo>
                <a:lnTo>
                  <a:pt x="220133" y="135466"/>
                </a:lnTo>
                <a:lnTo>
                  <a:pt x="220133" y="135466"/>
                </a:lnTo>
                <a:lnTo>
                  <a:pt x="220133" y="135466"/>
                </a:lnTo>
                <a:lnTo>
                  <a:pt x="220133" y="135466"/>
                </a:lnTo>
                <a:lnTo>
                  <a:pt x="220133" y="143933"/>
                </a:lnTo>
                <a:lnTo>
                  <a:pt x="228600" y="152400"/>
                </a:lnTo>
                <a:lnTo>
                  <a:pt x="228600" y="160866"/>
                </a:lnTo>
                <a:lnTo>
                  <a:pt x="228600" y="177800"/>
                </a:lnTo>
                <a:lnTo>
                  <a:pt x="237066" y="203200"/>
                </a:lnTo>
                <a:lnTo>
                  <a:pt x="237066" y="228600"/>
                </a:lnTo>
                <a:lnTo>
                  <a:pt x="245533" y="254000"/>
                </a:lnTo>
                <a:lnTo>
                  <a:pt x="254000" y="287866"/>
                </a:lnTo>
                <a:lnTo>
                  <a:pt x="254000" y="313266"/>
                </a:lnTo>
                <a:lnTo>
                  <a:pt x="254000" y="347133"/>
                </a:lnTo>
                <a:lnTo>
                  <a:pt x="254000" y="372533"/>
                </a:lnTo>
                <a:lnTo>
                  <a:pt x="254000" y="406400"/>
                </a:lnTo>
                <a:lnTo>
                  <a:pt x="254000" y="431800"/>
                </a:lnTo>
                <a:lnTo>
                  <a:pt x="254000" y="457200"/>
                </a:lnTo>
                <a:lnTo>
                  <a:pt x="245533" y="491066"/>
                </a:lnTo>
                <a:lnTo>
                  <a:pt x="237066" y="516466"/>
                </a:lnTo>
                <a:lnTo>
                  <a:pt x="228600" y="533400"/>
                </a:lnTo>
                <a:lnTo>
                  <a:pt x="211666" y="558800"/>
                </a:lnTo>
                <a:lnTo>
                  <a:pt x="203200" y="567266"/>
                </a:lnTo>
                <a:lnTo>
                  <a:pt x="186266" y="584200"/>
                </a:lnTo>
                <a:lnTo>
                  <a:pt x="169333" y="584200"/>
                </a:lnTo>
                <a:lnTo>
                  <a:pt x="160866" y="584200"/>
                </a:lnTo>
                <a:lnTo>
                  <a:pt x="143933" y="575733"/>
                </a:lnTo>
                <a:lnTo>
                  <a:pt x="135466" y="567266"/>
                </a:lnTo>
                <a:lnTo>
                  <a:pt x="118533" y="550333"/>
                </a:lnTo>
                <a:lnTo>
                  <a:pt x="118533" y="524933"/>
                </a:lnTo>
                <a:lnTo>
                  <a:pt x="110066" y="491066"/>
                </a:lnTo>
                <a:lnTo>
                  <a:pt x="110066" y="491066"/>
                </a:lnTo>
                <a:lnTo>
                  <a:pt x="110066" y="465666"/>
                </a:lnTo>
                <a:lnTo>
                  <a:pt x="110066" y="465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939800" y="4233333"/>
            <a:ext cx="76201" cy="237068"/>
          </a:xfrm>
          <a:custGeom>
            <a:avLst/>
            <a:gdLst/>
            <a:ahLst/>
            <a:cxnLst/>
            <a:rect l="0" t="0" r="0" b="0"/>
            <a:pathLst>
              <a:path w="76201" h="237068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8467"/>
                </a:lnTo>
                <a:lnTo>
                  <a:pt x="33867" y="16934"/>
                </a:lnTo>
                <a:lnTo>
                  <a:pt x="42333" y="33867"/>
                </a:lnTo>
                <a:lnTo>
                  <a:pt x="42333" y="50800"/>
                </a:lnTo>
                <a:lnTo>
                  <a:pt x="50800" y="76200"/>
                </a:lnTo>
                <a:lnTo>
                  <a:pt x="50800" y="93134"/>
                </a:lnTo>
                <a:lnTo>
                  <a:pt x="59267" y="127000"/>
                </a:lnTo>
                <a:lnTo>
                  <a:pt x="59267" y="152400"/>
                </a:lnTo>
                <a:lnTo>
                  <a:pt x="59267" y="169334"/>
                </a:lnTo>
                <a:lnTo>
                  <a:pt x="67733" y="194734"/>
                </a:lnTo>
                <a:lnTo>
                  <a:pt x="67733" y="211667"/>
                </a:lnTo>
                <a:lnTo>
                  <a:pt x="76200" y="220134"/>
                </a:lnTo>
                <a:lnTo>
                  <a:pt x="76200" y="228600"/>
                </a:lnTo>
                <a:lnTo>
                  <a:pt x="76200" y="237067"/>
                </a:lnTo>
                <a:lnTo>
                  <a:pt x="76200" y="237067"/>
                </a:lnTo>
                <a:lnTo>
                  <a:pt x="76200" y="237067"/>
                </a:lnTo>
                <a:lnTo>
                  <a:pt x="76200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914400" y="4309533"/>
            <a:ext cx="186268" cy="16935"/>
          </a:xfrm>
          <a:custGeom>
            <a:avLst/>
            <a:gdLst/>
            <a:ahLst/>
            <a:cxnLst/>
            <a:rect l="0" t="0" r="0" b="0"/>
            <a:pathLst>
              <a:path w="186268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16933" y="16934"/>
                </a:lnTo>
                <a:lnTo>
                  <a:pt x="33867" y="16934"/>
                </a:lnTo>
                <a:lnTo>
                  <a:pt x="42333" y="16934"/>
                </a:lnTo>
                <a:lnTo>
                  <a:pt x="67733" y="16934"/>
                </a:lnTo>
                <a:lnTo>
                  <a:pt x="84667" y="16934"/>
                </a:lnTo>
                <a:lnTo>
                  <a:pt x="101600" y="8467"/>
                </a:lnTo>
                <a:lnTo>
                  <a:pt x="127000" y="8467"/>
                </a:lnTo>
                <a:lnTo>
                  <a:pt x="143933" y="8467"/>
                </a:lnTo>
                <a:lnTo>
                  <a:pt x="169333" y="0"/>
                </a:lnTo>
                <a:lnTo>
                  <a:pt x="169333" y="0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1134533" y="4165600"/>
            <a:ext cx="169335" cy="313268"/>
          </a:xfrm>
          <a:custGeom>
            <a:avLst/>
            <a:gdLst/>
            <a:ahLst/>
            <a:cxnLst/>
            <a:rect l="0" t="0" r="0" b="0"/>
            <a:pathLst>
              <a:path w="169335" h="313268">
                <a:moveTo>
                  <a:pt x="0" y="50800"/>
                </a:moveTo>
                <a:lnTo>
                  <a:pt x="0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16934" y="50800"/>
                </a:lnTo>
                <a:lnTo>
                  <a:pt x="25400" y="50800"/>
                </a:lnTo>
                <a:lnTo>
                  <a:pt x="33867" y="42333"/>
                </a:lnTo>
                <a:lnTo>
                  <a:pt x="50800" y="42333"/>
                </a:lnTo>
                <a:lnTo>
                  <a:pt x="67734" y="33867"/>
                </a:lnTo>
                <a:lnTo>
                  <a:pt x="76200" y="33867"/>
                </a:lnTo>
                <a:lnTo>
                  <a:pt x="93134" y="25400"/>
                </a:lnTo>
                <a:lnTo>
                  <a:pt x="101600" y="25400"/>
                </a:lnTo>
                <a:lnTo>
                  <a:pt x="118534" y="16933"/>
                </a:lnTo>
                <a:lnTo>
                  <a:pt x="127000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8467"/>
                </a:lnTo>
                <a:lnTo>
                  <a:pt x="143934" y="8467"/>
                </a:lnTo>
                <a:lnTo>
                  <a:pt x="143934" y="16933"/>
                </a:lnTo>
                <a:lnTo>
                  <a:pt x="143934" y="25400"/>
                </a:lnTo>
                <a:lnTo>
                  <a:pt x="152400" y="33867"/>
                </a:lnTo>
                <a:lnTo>
                  <a:pt x="152400" y="42333"/>
                </a:lnTo>
                <a:lnTo>
                  <a:pt x="152400" y="59267"/>
                </a:lnTo>
                <a:lnTo>
                  <a:pt x="152400" y="76200"/>
                </a:lnTo>
                <a:lnTo>
                  <a:pt x="152400" y="93133"/>
                </a:lnTo>
                <a:lnTo>
                  <a:pt x="152400" y="118533"/>
                </a:lnTo>
                <a:lnTo>
                  <a:pt x="152400" y="135467"/>
                </a:lnTo>
                <a:lnTo>
                  <a:pt x="152400" y="160867"/>
                </a:lnTo>
                <a:lnTo>
                  <a:pt x="152400" y="186267"/>
                </a:lnTo>
                <a:lnTo>
                  <a:pt x="152400" y="211667"/>
                </a:lnTo>
                <a:lnTo>
                  <a:pt x="152400" y="228600"/>
                </a:lnTo>
                <a:lnTo>
                  <a:pt x="152400" y="254000"/>
                </a:lnTo>
                <a:lnTo>
                  <a:pt x="152400" y="270933"/>
                </a:lnTo>
                <a:lnTo>
                  <a:pt x="152400" y="287867"/>
                </a:lnTo>
                <a:lnTo>
                  <a:pt x="152400" y="296333"/>
                </a:lnTo>
                <a:lnTo>
                  <a:pt x="152400" y="304800"/>
                </a:lnTo>
                <a:lnTo>
                  <a:pt x="152400" y="313267"/>
                </a:lnTo>
                <a:lnTo>
                  <a:pt x="160867" y="313267"/>
                </a:lnTo>
                <a:lnTo>
                  <a:pt x="160867" y="313267"/>
                </a:lnTo>
                <a:lnTo>
                  <a:pt x="160867" y="313267"/>
                </a:lnTo>
                <a:lnTo>
                  <a:pt x="160867" y="313267"/>
                </a:lnTo>
                <a:lnTo>
                  <a:pt x="169334" y="304800"/>
                </a:lnTo>
                <a:lnTo>
                  <a:pt x="169334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388533" y="4301067"/>
            <a:ext cx="135468" cy="16934"/>
          </a:xfrm>
          <a:custGeom>
            <a:avLst/>
            <a:gdLst/>
            <a:ahLst/>
            <a:cxnLst/>
            <a:rect l="0" t="0" r="0" b="0"/>
            <a:pathLst>
              <a:path w="135468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8466"/>
                </a:lnTo>
                <a:lnTo>
                  <a:pt x="42334" y="8466"/>
                </a:lnTo>
                <a:lnTo>
                  <a:pt x="50800" y="8466"/>
                </a:lnTo>
                <a:lnTo>
                  <a:pt x="67734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4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1405467" y="4368800"/>
            <a:ext cx="118534" cy="1"/>
          </a:xfrm>
          <a:custGeom>
            <a:avLst/>
            <a:gdLst/>
            <a:ahLst/>
            <a:cxnLst/>
            <a:rect l="0" t="0" r="0" b="0"/>
            <a:pathLst>
              <a:path w="118534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6" y="0"/>
                </a:lnTo>
                <a:lnTo>
                  <a:pt x="84666" y="0"/>
                </a:lnTo>
                <a:lnTo>
                  <a:pt x="101600" y="0"/>
                </a:lnTo>
                <a:lnTo>
                  <a:pt x="101600" y="0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1659467" y="4258733"/>
            <a:ext cx="169334" cy="254001"/>
          </a:xfrm>
          <a:custGeom>
            <a:avLst/>
            <a:gdLst/>
            <a:ahLst/>
            <a:cxnLst/>
            <a:rect l="0" t="0" r="0" b="0"/>
            <a:pathLst>
              <a:path w="169334" h="254001">
                <a:moveTo>
                  <a:pt x="50800" y="8467"/>
                </a:moveTo>
                <a:lnTo>
                  <a:pt x="50800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33866" y="16934"/>
                </a:lnTo>
                <a:lnTo>
                  <a:pt x="33866" y="16934"/>
                </a:lnTo>
                <a:lnTo>
                  <a:pt x="33866" y="25400"/>
                </a:lnTo>
                <a:lnTo>
                  <a:pt x="25400" y="25400"/>
                </a:lnTo>
                <a:lnTo>
                  <a:pt x="16933" y="33867"/>
                </a:lnTo>
                <a:lnTo>
                  <a:pt x="16933" y="42334"/>
                </a:lnTo>
                <a:lnTo>
                  <a:pt x="16933" y="50800"/>
                </a:lnTo>
                <a:lnTo>
                  <a:pt x="8466" y="67734"/>
                </a:lnTo>
                <a:lnTo>
                  <a:pt x="8466" y="76200"/>
                </a:lnTo>
                <a:lnTo>
                  <a:pt x="0" y="93134"/>
                </a:lnTo>
                <a:lnTo>
                  <a:pt x="0" y="101600"/>
                </a:lnTo>
                <a:lnTo>
                  <a:pt x="0" y="127000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4"/>
                </a:lnTo>
                <a:lnTo>
                  <a:pt x="8466" y="186267"/>
                </a:lnTo>
                <a:lnTo>
                  <a:pt x="16933" y="203200"/>
                </a:lnTo>
                <a:lnTo>
                  <a:pt x="25400" y="211667"/>
                </a:lnTo>
                <a:lnTo>
                  <a:pt x="33866" y="228600"/>
                </a:lnTo>
                <a:lnTo>
                  <a:pt x="42333" y="237067"/>
                </a:lnTo>
                <a:lnTo>
                  <a:pt x="59266" y="245534"/>
                </a:lnTo>
                <a:lnTo>
                  <a:pt x="67733" y="245534"/>
                </a:lnTo>
                <a:lnTo>
                  <a:pt x="84666" y="254000"/>
                </a:lnTo>
                <a:lnTo>
                  <a:pt x="101600" y="254000"/>
                </a:lnTo>
                <a:lnTo>
                  <a:pt x="110066" y="254000"/>
                </a:lnTo>
                <a:lnTo>
                  <a:pt x="127000" y="245534"/>
                </a:lnTo>
                <a:lnTo>
                  <a:pt x="135466" y="245534"/>
                </a:lnTo>
                <a:lnTo>
                  <a:pt x="143933" y="237067"/>
                </a:lnTo>
                <a:lnTo>
                  <a:pt x="152400" y="228600"/>
                </a:lnTo>
                <a:lnTo>
                  <a:pt x="160866" y="220134"/>
                </a:lnTo>
                <a:lnTo>
                  <a:pt x="160866" y="203200"/>
                </a:lnTo>
                <a:lnTo>
                  <a:pt x="169333" y="194734"/>
                </a:lnTo>
                <a:lnTo>
                  <a:pt x="169333" y="177800"/>
                </a:lnTo>
                <a:lnTo>
                  <a:pt x="169333" y="160867"/>
                </a:lnTo>
                <a:lnTo>
                  <a:pt x="169333" y="143934"/>
                </a:lnTo>
                <a:lnTo>
                  <a:pt x="169333" y="127000"/>
                </a:lnTo>
                <a:lnTo>
                  <a:pt x="169333" y="110067"/>
                </a:lnTo>
                <a:lnTo>
                  <a:pt x="160866" y="93134"/>
                </a:lnTo>
                <a:lnTo>
                  <a:pt x="152400" y="76200"/>
                </a:lnTo>
                <a:lnTo>
                  <a:pt x="143933" y="67734"/>
                </a:lnTo>
                <a:lnTo>
                  <a:pt x="135466" y="50800"/>
                </a:lnTo>
                <a:lnTo>
                  <a:pt x="127000" y="33867"/>
                </a:lnTo>
                <a:lnTo>
                  <a:pt x="118533" y="25400"/>
                </a:lnTo>
                <a:lnTo>
                  <a:pt x="110066" y="16934"/>
                </a:lnTo>
                <a:lnTo>
                  <a:pt x="93133" y="8467"/>
                </a:lnTo>
                <a:lnTo>
                  <a:pt x="84666" y="8467"/>
                </a:lnTo>
                <a:lnTo>
                  <a:pt x="76200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0"/>
                </a:lnTo>
                <a:lnTo>
                  <a:pt x="42333" y="0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2751667" y="4233333"/>
            <a:ext cx="270934" cy="499535"/>
          </a:xfrm>
          <a:custGeom>
            <a:avLst/>
            <a:gdLst/>
            <a:ahLst/>
            <a:cxnLst/>
            <a:rect l="0" t="0" r="0" b="0"/>
            <a:pathLst>
              <a:path w="270934" h="4995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16933" y="42334"/>
                </a:lnTo>
                <a:lnTo>
                  <a:pt x="16933" y="50800"/>
                </a:lnTo>
                <a:lnTo>
                  <a:pt x="25400" y="76200"/>
                </a:lnTo>
                <a:lnTo>
                  <a:pt x="25400" y="93134"/>
                </a:lnTo>
                <a:lnTo>
                  <a:pt x="33866" y="110067"/>
                </a:lnTo>
                <a:lnTo>
                  <a:pt x="42333" y="135467"/>
                </a:lnTo>
                <a:lnTo>
                  <a:pt x="50800" y="160867"/>
                </a:lnTo>
                <a:lnTo>
                  <a:pt x="59266" y="177800"/>
                </a:lnTo>
                <a:lnTo>
                  <a:pt x="67733" y="203200"/>
                </a:lnTo>
                <a:lnTo>
                  <a:pt x="84666" y="220134"/>
                </a:lnTo>
                <a:lnTo>
                  <a:pt x="93133" y="237067"/>
                </a:lnTo>
                <a:lnTo>
                  <a:pt x="110066" y="237067"/>
                </a:lnTo>
                <a:lnTo>
                  <a:pt x="127000" y="245534"/>
                </a:lnTo>
                <a:lnTo>
                  <a:pt x="143933" y="245534"/>
                </a:lnTo>
                <a:lnTo>
                  <a:pt x="152400" y="245534"/>
                </a:lnTo>
                <a:lnTo>
                  <a:pt x="169333" y="237067"/>
                </a:lnTo>
                <a:lnTo>
                  <a:pt x="186266" y="228600"/>
                </a:lnTo>
                <a:lnTo>
                  <a:pt x="203200" y="211667"/>
                </a:lnTo>
                <a:lnTo>
                  <a:pt x="211666" y="194734"/>
                </a:lnTo>
                <a:lnTo>
                  <a:pt x="220133" y="177800"/>
                </a:lnTo>
                <a:lnTo>
                  <a:pt x="228600" y="152400"/>
                </a:lnTo>
                <a:lnTo>
                  <a:pt x="237066" y="127000"/>
                </a:lnTo>
                <a:lnTo>
                  <a:pt x="237066" y="101600"/>
                </a:lnTo>
                <a:lnTo>
                  <a:pt x="237066" y="84667"/>
                </a:lnTo>
                <a:lnTo>
                  <a:pt x="237066" y="67734"/>
                </a:lnTo>
                <a:lnTo>
                  <a:pt x="228600" y="50800"/>
                </a:lnTo>
                <a:lnTo>
                  <a:pt x="228600" y="42334"/>
                </a:lnTo>
                <a:lnTo>
                  <a:pt x="220133" y="33867"/>
                </a:lnTo>
                <a:lnTo>
                  <a:pt x="211666" y="33867"/>
                </a:lnTo>
                <a:lnTo>
                  <a:pt x="211666" y="25400"/>
                </a:lnTo>
                <a:lnTo>
                  <a:pt x="203200" y="25400"/>
                </a:lnTo>
                <a:lnTo>
                  <a:pt x="203200" y="33867"/>
                </a:lnTo>
                <a:lnTo>
                  <a:pt x="203200" y="33867"/>
                </a:lnTo>
                <a:lnTo>
                  <a:pt x="203200" y="42334"/>
                </a:lnTo>
                <a:lnTo>
                  <a:pt x="203200" y="59267"/>
                </a:lnTo>
                <a:lnTo>
                  <a:pt x="211666" y="84667"/>
                </a:lnTo>
                <a:lnTo>
                  <a:pt x="220133" y="101600"/>
                </a:lnTo>
                <a:lnTo>
                  <a:pt x="228600" y="127000"/>
                </a:lnTo>
                <a:lnTo>
                  <a:pt x="237066" y="152400"/>
                </a:lnTo>
                <a:lnTo>
                  <a:pt x="245533" y="186267"/>
                </a:lnTo>
                <a:lnTo>
                  <a:pt x="254000" y="220134"/>
                </a:lnTo>
                <a:lnTo>
                  <a:pt x="262466" y="245534"/>
                </a:lnTo>
                <a:lnTo>
                  <a:pt x="262466" y="279400"/>
                </a:lnTo>
                <a:lnTo>
                  <a:pt x="262466" y="313267"/>
                </a:lnTo>
                <a:lnTo>
                  <a:pt x="270933" y="347134"/>
                </a:lnTo>
                <a:lnTo>
                  <a:pt x="262466" y="372534"/>
                </a:lnTo>
                <a:lnTo>
                  <a:pt x="262466" y="397934"/>
                </a:lnTo>
                <a:lnTo>
                  <a:pt x="254000" y="423334"/>
                </a:lnTo>
                <a:lnTo>
                  <a:pt x="254000" y="448734"/>
                </a:lnTo>
                <a:lnTo>
                  <a:pt x="245533" y="465667"/>
                </a:lnTo>
                <a:lnTo>
                  <a:pt x="228600" y="482600"/>
                </a:lnTo>
                <a:lnTo>
                  <a:pt x="220133" y="491067"/>
                </a:lnTo>
                <a:lnTo>
                  <a:pt x="211666" y="499534"/>
                </a:lnTo>
                <a:lnTo>
                  <a:pt x="194733" y="499534"/>
                </a:lnTo>
                <a:lnTo>
                  <a:pt x="186266" y="491067"/>
                </a:lnTo>
                <a:lnTo>
                  <a:pt x="169333" y="482600"/>
                </a:lnTo>
                <a:lnTo>
                  <a:pt x="160866" y="474134"/>
                </a:lnTo>
                <a:lnTo>
                  <a:pt x="160866" y="474134"/>
                </a:lnTo>
                <a:lnTo>
                  <a:pt x="160866" y="457200"/>
                </a:lnTo>
                <a:lnTo>
                  <a:pt x="160866" y="457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073400" y="4080933"/>
            <a:ext cx="160868" cy="177801"/>
          </a:xfrm>
          <a:custGeom>
            <a:avLst/>
            <a:gdLst/>
            <a:ahLst/>
            <a:cxnLst/>
            <a:rect l="0" t="0" r="0" b="0"/>
            <a:pathLst>
              <a:path w="160868" h="177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9267" y="8467"/>
                </a:lnTo>
                <a:lnTo>
                  <a:pt x="67733" y="16934"/>
                </a:lnTo>
                <a:lnTo>
                  <a:pt x="84667" y="33867"/>
                </a:lnTo>
                <a:lnTo>
                  <a:pt x="93133" y="50800"/>
                </a:lnTo>
                <a:lnTo>
                  <a:pt x="101600" y="67734"/>
                </a:lnTo>
                <a:lnTo>
                  <a:pt x="101600" y="84667"/>
                </a:lnTo>
                <a:lnTo>
                  <a:pt x="101600" y="110067"/>
                </a:lnTo>
                <a:lnTo>
                  <a:pt x="93133" y="127000"/>
                </a:lnTo>
                <a:lnTo>
                  <a:pt x="93133" y="143934"/>
                </a:lnTo>
                <a:lnTo>
                  <a:pt x="84667" y="160867"/>
                </a:lnTo>
                <a:lnTo>
                  <a:pt x="67733" y="169334"/>
                </a:lnTo>
                <a:lnTo>
                  <a:pt x="59267" y="177800"/>
                </a:lnTo>
                <a:lnTo>
                  <a:pt x="50800" y="177800"/>
                </a:lnTo>
                <a:lnTo>
                  <a:pt x="42333" y="177800"/>
                </a:lnTo>
                <a:lnTo>
                  <a:pt x="33867" y="177800"/>
                </a:lnTo>
                <a:lnTo>
                  <a:pt x="25400" y="177800"/>
                </a:lnTo>
                <a:lnTo>
                  <a:pt x="16933" y="169334"/>
                </a:lnTo>
                <a:lnTo>
                  <a:pt x="16933" y="160867"/>
                </a:lnTo>
                <a:lnTo>
                  <a:pt x="16933" y="152400"/>
                </a:lnTo>
                <a:lnTo>
                  <a:pt x="16933" y="143934"/>
                </a:lnTo>
                <a:lnTo>
                  <a:pt x="25400" y="127000"/>
                </a:lnTo>
                <a:lnTo>
                  <a:pt x="33867" y="118534"/>
                </a:lnTo>
                <a:lnTo>
                  <a:pt x="42333" y="110067"/>
                </a:lnTo>
                <a:lnTo>
                  <a:pt x="59267" y="101600"/>
                </a:lnTo>
                <a:lnTo>
                  <a:pt x="67733" y="101600"/>
                </a:lnTo>
                <a:lnTo>
                  <a:pt x="84667" y="101600"/>
                </a:lnTo>
                <a:lnTo>
                  <a:pt x="101600" y="101600"/>
                </a:lnTo>
                <a:lnTo>
                  <a:pt x="118533" y="110067"/>
                </a:lnTo>
                <a:lnTo>
                  <a:pt x="135467" y="127000"/>
                </a:lnTo>
                <a:lnTo>
                  <a:pt x="152400" y="135467"/>
                </a:lnTo>
                <a:lnTo>
                  <a:pt x="160867" y="143934"/>
                </a:lnTo>
                <a:lnTo>
                  <a:pt x="160867" y="143934"/>
                </a:lnTo>
                <a:lnTo>
                  <a:pt x="160867" y="152400"/>
                </a:lnTo>
                <a:lnTo>
                  <a:pt x="160867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175000" y="4402667"/>
            <a:ext cx="135468" cy="16934"/>
          </a:xfrm>
          <a:custGeom>
            <a:avLst/>
            <a:gdLst/>
            <a:ahLst/>
            <a:cxnLst/>
            <a:rect l="0" t="0" r="0" b="0"/>
            <a:pathLst>
              <a:path w="135468" h="16934">
                <a:moveTo>
                  <a:pt x="0" y="0"/>
                </a:moveTo>
                <a:lnTo>
                  <a:pt x="0" y="0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50800" y="16933"/>
                </a:lnTo>
                <a:lnTo>
                  <a:pt x="67733" y="16933"/>
                </a:lnTo>
                <a:lnTo>
                  <a:pt x="93133" y="16933"/>
                </a:lnTo>
                <a:lnTo>
                  <a:pt x="118533" y="16933"/>
                </a:lnTo>
                <a:lnTo>
                  <a:pt x="118533" y="16933"/>
                </a:lnTo>
                <a:lnTo>
                  <a:pt x="135467" y="16933"/>
                </a:lnTo>
                <a:lnTo>
                  <a:pt x="135467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3445933" y="4241800"/>
            <a:ext cx="203201" cy="304801"/>
          </a:xfrm>
          <a:custGeom>
            <a:avLst/>
            <a:gdLst/>
            <a:ahLst/>
            <a:cxnLst/>
            <a:rect l="0" t="0" r="0" b="0"/>
            <a:pathLst>
              <a:path w="203201" h="304801">
                <a:moveTo>
                  <a:pt x="152400" y="50800"/>
                </a:moveTo>
                <a:lnTo>
                  <a:pt x="152400" y="50800"/>
                </a:lnTo>
                <a:lnTo>
                  <a:pt x="152400" y="42333"/>
                </a:lnTo>
                <a:lnTo>
                  <a:pt x="152400" y="33867"/>
                </a:lnTo>
                <a:lnTo>
                  <a:pt x="143934" y="25400"/>
                </a:lnTo>
                <a:lnTo>
                  <a:pt x="135467" y="16933"/>
                </a:lnTo>
                <a:lnTo>
                  <a:pt x="135467" y="8467"/>
                </a:lnTo>
                <a:lnTo>
                  <a:pt x="127000" y="8467"/>
                </a:lnTo>
                <a:lnTo>
                  <a:pt x="110067" y="0"/>
                </a:lnTo>
                <a:lnTo>
                  <a:pt x="101600" y="0"/>
                </a:lnTo>
                <a:lnTo>
                  <a:pt x="93134" y="0"/>
                </a:lnTo>
                <a:lnTo>
                  <a:pt x="76200" y="0"/>
                </a:lnTo>
                <a:lnTo>
                  <a:pt x="59267" y="8467"/>
                </a:lnTo>
                <a:lnTo>
                  <a:pt x="50800" y="16933"/>
                </a:lnTo>
                <a:lnTo>
                  <a:pt x="33867" y="25400"/>
                </a:lnTo>
                <a:lnTo>
                  <a:pt x="16934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0" y="93133"/>
                </a:lnTo>
                <a:lnTo>
                  <a:pt x="0" y="101600"/>
                </a:lnTo>
                <a:lnTo>
                  <a:pt x="8467" y="118533"/>
                </a:lnTo>
                <a:lnTo>
                  <a:pt x="16934" y="135467"/>
                </a:lnTo>
                <a:lnTo>
                  <a:pt x="25400" y="143933"/>
                </a:lnTo>
                <a:lnTo>
                  <a:pt x="42334" y="152400"/>
                </a:lnTo>
                <a:lnTo>
                  <a:pt x="50800" y="160867"/>
                </a:lnTo>
                <a:lnTo>
                  <a:pt x="67734" y="169333"/>
                </a:lnTo>
                <a:lnTo>
                  <a:pt x="76200" y="169333"/>
                </a:lnTo>
                <a:lnTo>
                  <a:pt x="93134" y="160867"/>
                </a:lnTo>
                <a:lnTo>
                  <a:pt x="101600" y="160867"/>
                </a:lnTo>
                <a:lnTo>
                  <a:pt x="110067" y="152400"/>
                </a:lnTo>
                <a:lnTo>
                  <a:pt x="118534" y="152400"/>
                </a:lnTo>
                <a:lnTo>
                  <a:pt x="127000" y="135467"/>
                </a:lnTo>
                <a:lnTo>
                  <a:pt x="135467" y="127000"/>
                </a:lnTo>
                <a:lnTo>
                  <a:pt x="143934" y="110067"/>
                </a:lnTo>
                <a:lnTo>
                  <a:pt x="152400" y="101600"/>
                </a:lnTo>
                <a:lnTo>
                  <a:pt x="160867" y="93133"/>
                </a:lnTo>
                <a:lnTo>
                  <a:pt x="160867" y="84667"/>
                </a:lnTo>
                <a:lnTo>
                  <a:pt x="152400" y="84667"/>
                </a:lnTo>
                <a:lnTo>
                  <a:pt x="160867" y="84667"/>
                </a:lnTo>
                <a:lnTo>
                  <a:pt x="160867" y="84667"/>
                </a:lnTo>
                <a:lnTo>
                  <a:pt x="160867" y="84667"/>
                </a:lnTo>
                <a:lnTo>
                  <a:pt x="160867" y="93133"/>
                </a:lnTo>
                <a:lnTo>
                  <a:pt x="160867" y="110067"/>
                </a:lnTo>
                <a:lnTo>
                  <a:pt x="160867" y="127000"/>
                </a:lnTo>
                <a:lnTo>
                  <a:pt x="160867" y="152400"/>
                </a:lnTo>
                <a:lnTo>
                  <a:pt x="160867" y="177800"/>
                </a:lnTo>
                <a:lnTo>
                  <a:pt x="160867" y="194733"/>
                </a:lnTo>
                <a:lnTo>
                  <a:pt x="169334" y="220133"/>
                </a:lnTo>
                <a:lnTo>
                  <a:pt x="169334" y="245533"/>
                </a:lnTo>
                <a:lnTo>
                  <a:pt x="169334" y="262467"/>
                </a:lnTo>
                <a:lnTo>
                  <a:pt x="177800" y="270933"/>
                </a:lnTo>
                <a:lnTo>
                  <a:pt x="177800" y="287867"/>
                </a:lnTo>
                <a:lnTo>
                  <a:pt x="177800" y="296333"/>
                </a:lnTo>
                <a:lnTo>
                  <a:pt x="177800" y="304800"/>
                </a:lnTo>
                <a:lnTo>
                  <a:pt x="186267" y="304800"/>
                </a:lnTo>
                <a:lnTo>
                  <a:pt x="186267" y="296333"/>
                </a:lnTo>
                <a:lnTo>
                  <a:pt x="186267" y="287867"/>
                </a:lnTo>
                <a:lnTo>
                  <a:pt x="194734" y="279400"/>
                </a:lnTo>
                <a:lnTo>
                  <a:pt x="194734" y="279400"/>
                </a:lnTo>
                <a:lnTo>
                  <a:pt x="203200" y="262467"/>
                </a:lnTo>
                <a:lnTo>
                  <a:pt x="203200" y="262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3699933" y="4360333"/>
            <a:ext cx="143935" cy="16935"/>
          </a:xfrm>
          <a:custGeom>
            <a:avLst/>
            <a:gdLst/>
            <a:ahLst/>
            <a:cxnLst/>
            <a:rect l="0" t="0" r="0" b="0"/>
            <a:pathLst>
              <a:path w="143935" h="16935">
                <a:moveTo>
                  <a:pt x="0" y="16934"/>
                </a:move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16934"/>
                </a:lnTo>
                <a:lnTo>
                  <a:pt x="25400" y="16934"/>
                </a:lnTo>
                <a:lnTo>
                  <a:pt x="42334" y="16934"/>
                </a:lnTo>
                <a:lnTo>
                  <a:pt x="59267" y="8467"/>
                </a:lnTo>
                <a:lnTo>
                  <a:pt x="76200" y="8467"/>
                </a:lnTo>
                <a:lnTo>
                  <a:pt x="93134" y="0"/>
                </a:lnTo>
                <a:lnTo>
                  <a:pt x="110067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3750733" y="4436533"/>
            <a:ext cx="93135" cy="16935"/>
          </a:xfrm>
          <a:custGeom>
            <a:avLst/>
            <a:gdLst/>
            <a:ahLst/>
            <a:cxnLst/>
            <a:rect l="0" t="0" r="0" b="0"/>
            <a:pathLst>
              <a:path w="93135" h="169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25400" y="8467"/>
                </a:lnTo>
                <a:lnTo>
                  <a:pt x="33867" y="16934"/>
                </a:lnTo>
                <a:lnTo>
                  <a:pt x="59267" y="16934"/>
                </a:lnTo>
                <a:lnTo>
                  <a:pt x="76200" y="16934"/>
                </a:lnTo>
                <a:lnTo>
                  <a:pt x="76200" y="16934"/>
                </a:lnTo>
                <a:lnTo>
                  <a:pt x="93134" y="16934"/>
                </a:lnTo>
                <a:lnTo>
                  <a:pt x="93134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021667" y="4318000"/>
            <a:ext cx="228601" cy="211668"/>
          </a:xfrm>
          <a:custGeom>
            <a:avLst/>
            <a:gdLst/>
            <a:ahLst/>
            <a:cxnLst/>
            <a:rect l="0" t="0" r="0" b="0"/>
            <a:pathLst>
              <a:path w="228601" h="211668">
                <a:moveTo>
                  <a:pt x="50800" y="50800"/>
                </a:moveTo>
                <a:lnTo>
                  <a:pt x="50800" y="50800"/>
                </a:lnTo>
                <a:lnTo>
                  <a:pt x="50800" y="50800"/>
                </a:lnTo>
                <a:lnTo>
                  <a:pt x="42333" y="50800"/>
                </a:lnTo>
                <a:lnTo>
                  <a:pt x="42333" y="59267"/>
                </a:lnTo>
                <a:lnTo>
                  <a:pt x="42333" y="59267"/>
                </a:lnTo>
                <a:lnTo>
                  <a:pt x="33866" y="67733"/>
                </a:lnTo>
                <a:lnTo>
                  <a:pt x="33866" y="76200"/>
                </a:lnTo>
                <a:lnTo>
                  <a:pt x="33866" y="84667"/>
                </a:lnTo>
                <a:lnTo>
                  <a:pt x="33866" y="101600"/>
                </a:lnTo>
                <a:lnTo>
                  <a:pt x="33866" y="110067"/>
                </a:lnTo>
                <a:lnTo>
                  <a:pt x="33866" y="127000"/>
                </a:lnTo>
                <a:lnTo>
                  <a:pt x="33866" y="135467"/>
                </a:lnTo>
                <a:lnTo>
                  <a:pt x="42333" y="152400"/>
                </a:lnTo>
                <a:lnTo>
                  <a:pt x="42333" y="169333"/>
                </a:lnTo>
                <a:lnTo>
                  <a:pt x="50800" y="177800"/>
                </a:lnTo>
                <a:lnTo>
                  <a:pt x="59266" y="186267"/>
                </a:lnTo>
                <a:lnTo>
                  <a:pt x="67733" y="194733"/>
                </a:lnTo>
                <a:lnTo>
                  <a:pt x="84666" y="203200"/>
                </a:lnTo>
                <a:lnTo>
                  <a:pt x="93133" y="211667"/>
                </a:lnTo>
                <a:lnTo>
                  <a:pt x="110066" y="211667"/>
                </a:lnTo>
                <a:lnTo>
                  <a:pt x="127000" y="211667"/>
                </a:lnTo>
                <a:lnTo>
                  <a:pt x="135466" y="211667"/>
                </a:lnTo>
                <a:lnTo>
                  <a:pt x="152400" y="211667"/>
                </a:lnTo>
                <a:lnTo>
                  <a:pt x="169333" y="203200"/>
                </a:lnTo>
                <a:lnTo>
                  <a:pt x="177800" y="194733"/>
                </a:lnTo>
                <a:lnTo>
                  <a:pt x="194733" y="186267"/>
                </a:lnTo>
                <a:lnTo>
                  <a:pt x="203200" y="169333"/>
                </a:lnTo>
                <a:lnTo>
                  <a:pt x="211666" y="160867"/>
                </a:lnTo>
                <a:lnTo>
                  <a:pt x="211666" y="143933"/>
                </a:lnTo>
                <a:lnTo>
                  <a:pt x="220133" y="127000"/>
                </a:lnTo>
                <a:lnTo>
                  <a:pt x="228600" y="110067"/>
                </a:lnTo>
                <a:lnTo>
                  <a:pt x="228600" y="101600"/>
                </a:lnTo>
                <a:lnTo>
                  <a:pt x="228600" y="84667"/>
                </a:lnTo>
                <a:lnTo>
                  <a:pt x="228600" y="67733"/>
                </a:lnTo>
                <a:lnTo>
                  <a:pt x="220133" y="50800"/>
                </a:lnTo>
                <a:lnTo>
                  <a:pt x="203200" y="33867"/>
                </a:lnTo>
                <a:lnTo>
                  <a:pt x="194733" y="25400"/>
                </a:lnTo>
                <a:lnTo>
                  <a:pt x="177800" y="16933"/>
                </a:lnTo>
                <a:lnTo>
                  <a:pt x="160866" y="8467"/>
                </a:lnTo>
                <a:lnTo>
                  <a:pt x="143933" y="0"/>
                </a:lnTo>
                <a:lnTo>
                  <a:pt x="127000" y="0"/>
                </a:lnTo>
                <a:lnTo>
                  <a:pt x="101600" y="0"/>
                </a:lnTo>
                <a:lnTo>
                  <a:pt x="84666" y="0"/>
                </a:lnTo>
                <a:lnTo>
                  <a:pt x="76200" y="0"/>
                </a:lnTo>
                <a:lnTo>
                  <a:pt x="59266" y="8467"/>
                </a:lnTo>
                <a:lnTo>
                  <a:pt x="42333" y="8467"/>
                </a:lnTo>
                <a:lnTo>
                  <a:pt x="25400" y="25400"/>
                </a:lnTo>
                <a:lnTo>
                  <a:pt x="16933" y="33867"/>
                </a:lnTo>
                <a:lnTo>
                  <a:pt x="8466" y="42333"/>
                </a:lnTo>
                <a:lnTo>
                  <a:pt x="8466" y="42333"/>
                </a:lnTo>
                <a:lnTo>
                  <a:pt x="0" y="59267"/>
                </a:lnTo>
                <a:lnTo>
                  <a:pt x="0" y="59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1100667" y="4859867"/>
            <a:ext cx="304801" cy="609601"/>
          </a:xfrm>
          <a:custGeom>
            <a:avLst/>
            <a:gdLst/>
            <a:ahLst/>
            <a:cxnLst/>
            <a:rect l="0" t="0" r="0" b="0"/>
            <a:pathLst>
              <a:path w="304801" h="6096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67733"/>
                </a:lnTo>
                <a:lnTo>
                  <a:pt x="0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6"/>
                </a:lnTo>
                <a:lnTo>
                  <a:pt x="8466" y="160866"/>
                </a:lnTo>
                <a:lnTo>
                  <a:pt x="16933" y="177800"/>
                </a:lnTo>
                <a:lnTo>
                  <a:pt x="16933" y="194733"/>
                </a:lnTo>
                <a:lnTo>
                  <a:pt x="25400" y="211666"/>
                </a:lnTo>
                <a:lnTo>
                  <a:pt x="42333" y="228600"/>
                </a:lnTo>
                <a:lnTo>
                  <a:pt x="50800" y="245533"/>
                </a:lnTo>
                <a:lnTo>
                  <a:pt x="59266" y="254000"/>
                </a:lnTo>
                <a:lnTo>
                  <a:pt x="76200" y="270933"/>
                </a:lnTo>
                <a:lnTo>
                  <a:pt x="84666" y="279400"/>
                </a:lnTo>
                <a:lnTo>
                  <a:pt x="101600" y="279400"/>
                </a:lnTo>
                <a:lnTo>
                  <a:pt x="110066" y="287866"/>
                </a:lnTo>
                <a:lnTo>
                  <a:pt x="127000" y="287866"/>
                </a:lnTo>
                <a:lnTo>
                  <a:pt x="135466" y="279400"/>
                </a:lnTo>
                <a:lnTo>
                  <a:pt x="143933" y="279400"/>
                </a:lnTo>
                <a:lnTo>
                  <a:pt x="152400" y="270933"/>
                </a:lnTo>
                <a:lnTo>
                  <a:pt x="160866" y="262466"/>
                </a:lnTo>
                <a:lnTo>
                  <a:pt x="169333" y="245533"/>
                </a:lnTo>
                <a:lnTo>
                  <a:pt x="177800" y="228600"/>
                </a:lnTo>
                <a:lnTo>
                  <a:pt x="177800" y="211666"/>
                </a:lnTo>
                <a:lnTo>
                  <a:pt x="186266" y="194733"/>
                </a:lnTo>
                <a:lnTo>
                  <a:pt x="194733" y="177800"/>
                </a:lnTo>
                <a:lnTo>
                  <a:pt x="194733" y="160866"/>
                </a:lnTo>
                <a:lnTo>
                  <a:pt x="194733" y="143933"/>
                </a:lnTo>
                <a:lnTo>
                  <a:pt x="194733" y="127000"/>
                </a:lnTo>
                <a:lnTo>
                  <a:pt x="203200" y="118533"/>
                </a:lnTo>
                <a:lnTo>
                  <a:pt x="203200" y="101600"/>
                </a:lnTo>
                <a:lnTo>
                  <a:pt x="203200" y="93133"/>
                </a:lnTo>
                <a:lnTo>
                  <a:pt x="194733" y="84666"/>
                </a:lnTo>
                <a:lnTo>
                  <a:pt x="194733" y="67733"/>
                </a:lnTo>
                <a:lnTo>
                  <a:pt x="194733" y="67733"/>
                </a:lnTo>
                <a:lnTo>
                  <a:pt x="194733" y="67733"/>
                </a:lnTo>
                <a:lnTo>
                  <a:pt x="194733" y="59266"/>
                </a:lnTo>
                <a:lnTo>
                  <a:pt x="194733" y="59266"/>
                </a:lnTo>
                <a:lnTo>
                  <a:pt x="194733" y="67733"/>
                </a:lnTo>
                <a:lnTo>
                  <a:pt x="203200" y="67733"/>
                </a:lnTo>
                <a:lnTo>
                  <a:pt x="203200" y="76200"/>
                </a:lnTo>
                <a:lnTo>
                  <a:pt x="211666" y="84666"/>
                </a:lnTo>
                <a:lnTo>
                  <a:pt x="211666" y="101600"/>
                </a:lnTo>
                <a:lnTo>
                  <a:pt x="220133" y="110066"/>
                </a:lnTo>
                <a:lnTo>
                  <a:pt x="220133" y="127000"/>
                </a:lnTo>
                <a:lnTo>
                  <a:pt x="228600" y="152400"/>
                </a:lnTo>
                <a:lnTo>
                  <a:pt x="237066" y="169333"/>
                </a:lnTo>
                <a:lnTo>
                  <a:pt x="245533" y="194733"/>
                </a:lnTo>
                <a:lnTo>
                  <a:pt x="254000" y="220133"/>
                </a:lnTo>
                <a:lnTo>
                  <a:pt x="262466" y="254000"/>
                </a:lnTo>
                <a:lnTo>
                  <a:pt x="270933" y="279400"/>
                </a:lnTo>
                <a:lnTo>
                  <a:pt x="279400" y="313266"/>
                </a:lnTo>
                <a:lnTo>
                  <a:pt x="287866" y="338666"/>
                </a:lnTo>
                <a:lnTo>
                  <a:pt x="287866" y="372533"/>
                </a:lnTo>
                <a:lnTo>
                  <a:pt x="296333" y="406400"/>
                </a:lnTo>
                <a:lnTo>
                  <a:pt x="296333" y="431800"/>
                </a:lnTo>
                <a:lnTo>
                  <a:pt x="296333" y="465666"/>
                </a:lnTo>
                <a:lnTo>
                  <a:pt x="304800" y="491066"/>
                </a:lnTo>
                <a:lnTo>
                  <a:pt x="304800" y="516466"/>
                </a:lnTo>
                <a:lnTo>
                  <a:pt x="296333" y="533400"/>
                </a:lnTo>
                <a:lnTo>
                  <a:pt x="296333" y="558800"/>
                </a:lnTo>
                <a:lnTo>
                  <a:pt x="287866" y="575733"/>
                </a:lnTo>
                <a:lnTo>
                  <a:pt x="279400" y="584200"/>
                </a:lnTo>
                <a:lnTo>
                  <a:pt x="270933" y="592666"/>
                </a:lnTo>
                <a:lnTo>
                  <a:pt x="262466" y="601133"/>
                </a:lnTo>
                <a:lnTo>
                  <a:pt x="245533" y="609600"/>
                </a:lnTo>
                <a:lnTo>
                  <a:pt x="228600" y="609600"/>
                </a:lnTo>
                <a:lnTo>
                  <a:pt x="211666" y="609600"/>
                </a:lnTo>
                <a:lnTo>
                  <a:pt x="194733" y="609600"/>
                </a:lnTo>
                <a:lnTo>
                  <a:pt x="177800" y="609600"/>
                </a:lnTo>
                <a:lnTo>
                  <a:pt x="169333" y="601133"/>
                </a:lnTo>
                <a:lnTo>
                  <a:pt x="152400" y="592666"/>
                </a:lnTo>
                <a:lnTo>
                  <a:pt x="135466" y="575733"/>
                </a:lnTo>
                <a:lnTo>
                  <a:pt x="127000" y="567266"/>
                </a:lnTo>
                <a:lnTo>
                  <a:pt x="127000" y="567266"/>
                </a:lnTo>
                <a:lnTo>
                  <a:pt x="118533" y="550333"/>
                </a:lnTo>
                <a:lnTo>
                  <a:pt x="118533" y="550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1430867" y="5071533"/>
            <a:ext cx="118534" cy="16935"/>
          </a:xfrm>
          <a:custGeom>
            <a:avLst/>
            <a:gdLst/>
            <a:ahLst/>
            <a:cxnLst/>
            <a:rect l="0" t="0" r="0" b="0"/>
            <a:pathLst>
              <a:path w="118534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8467"/>
                </a:lnTo>
                <a:lnTo>
                  <a:pt x="93133" y="8467"/>
                </a:lnTo>
                <a:lnTo>
                  <a:pt x="101600" y="16934"/>
                </a:lnTo>
                <a:lnTo>
                  <a:pt x="110066" y="16934"/>
                </a:lnTo>
                <a:lnTo>
                  <a:pt x="110066" y="16934"/>
                </a:lnTo>
                <a:lnTo>
                  <a:pt x="118533" y="16934"/>
                </a:lnTo>
                <a:lnTo>
                  <a:pt x="118533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1464733" y="5190067"/>
            <a:ext cx="127001" cy="25401"/>
          </a:xfrm>
          <a:custGeom>
            <a:avLst/>
            <a:gdLst/>
            <a:ahLst/>
            <a:cxnLst/>
            <a:rect l="0" t="0" r="0" b="0"/>
            <a:pathLst>
              <a:path w="127001" h="25401">
                <a:moveTo>
                  <a:pt x="0" y="0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50800" y="16933"/>
                </a:lnTo>
                <a:lnTo>
                  <a:pt x="67734" y="16933"/>
                </a:lnTo>
                <a:lnTo>
                  <a:pt x="84667" y="25400"/>
                </a:lnTo>
                <a:lnTo>
                  <a:pt x="93134" y="25400"/>
                </a:lnTo>
                <a:lnTo>
                  <a:pt x="118534" y="25400"/>
                </a:lnTo>
                <a:lnTo>
                  <a:pt x="118534" y="25400"/>
                </a:lnTo>
                <a:lnTo>
                  <a:pt x="127000" y="25400"/>
                </a:lnTo>
                <a:lnTo>
                  <a:pt x="127000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1667933" y="5012267"/>
            <a:ext cx="118535" cy="16934"/>
          </a:xfrm>
          <a:custGeom>
            <a:avLst/>
            <a:gdLst/>
            <a:ahLst/>
            <a:cxnLst/>
            <a:rect l="0" t="0" r="0" b="0"/>
            <a:pathLst>
              <a:path w="118535" h="16934">
                <a:moveTo>
                  <a:pt x="0" y="16933"/>
                </a:moveTo>
                <a:lnTo>
                  <a:pt x="8467" y="16933"/>
                </a:lnTo>
                <a:lnTo>
                  <a:pt x="8467" y="16933"/>
                </a:lnTo>
                <a:lnTo>
                  <a:pt x="8467" y="8466"/>
                </a:lnTo>
                <a:lnTo>
                  <a:pt x="8467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42334" y="0"/>
                </a:lnTo>
                <a:lnTo>
                  <a:pt x="59267" y="0"/>
                </a:lnTo>
                <a:lnTo>
                  <a:pt x="67734" y="0"/>
                </a:lnTo>
                <a:lnTo>
                  <a:pt x="84667" y="8466"/>
                </a:lnTo>
                <a:lnTo>
                  <a:pt x="101600" y="8466"/>
                </a:lnTo>
                <a:lnTo>
                  <a:pt x="110067" y="8466"/>
                </a:lnTo>
                <a:lnTo>
                  <a:pt x="110067" y="8466"/>
                </a:lnTo>
                <a:lnTo>
                  <a:pt x="118534" y="8466"/>
                </a:lnTo>
                <a:lnTo>
                  <a:pt x="118534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1845733" y="4859867"/>
            <a:ext cx="169335" cy="414867"/>
          </a:xfrm>
          <a:custGeom>
            <a:avLst/>
            <a:gdLst/>
            <a:ahLst/>
            <a:cxnLst/>
            <a:rect l="0" t="0" r="0" b="0"/>
            <a:pathLst>
              <a:path w="169335" h="414867">
                <a:moveTo>
                  <a:pt x="0" y="25400"/>
                </a:moveTo>
                <a:lnTo>
                  <a:pt x="8467" y="25400"/>
                </a:lnTo>
                <a:lnTo>
                  <a:pt x="8467" y="25400"/>
                </a:lnTo>
                <a:lnTo>
                  <a:pt x="8467" y="16933"/>
                </a:lnTo>
                <a:lnTo>
                  <a:pt x="16934" y="8466"/>
                </a:lnTo>
                <a:lnTo>
                  <a:pt x="25400" y="8466"/>
                </a:lnTo>
                <a:lnTo>
                  <a:pt x="33867" y="0"/>
                </a:lnTo>
                <a:lnTo>
                  <a:pt x="42334" y="0"/>
                </a:lnTo>
                <a:lnTo>
                  <a:pt x="59267" y="0"/>
                </a:lnTo>
                <a:lnTo>
                  <a:pt x="67734" y="0"/>
                </a:lnTo>
                <a:lnTo>
                  <a:pt x="84667" y="0"/>
                </a:lnTo>
                <a:lnTo>
                  <a:pt x="93134" y="0"/>
                </a:lnTo>
                <a:lnTo>
                  <a:pt x="110067" y="0"/>
                </a:lnTo>
                <a:lnTo>
                  <a:pt x="127000" y="0"/>
                </a:lnTo>
                <a:lnTo>
                  <a:pt x="135467" y="8466"/>
                </a:lnTo>
                <a:lnTo>
                  <a:pt x="143934" y="8466"/>
                </a:lnTo>
                <a:lnTo>
                  <a:pt x="152400" y="8466"/>
                </a:lnTo>
                <a:lnTo>
                  <a:pt x="152400" y="16933"/>
                </a:lnTo>
                <a:lnTo>
                  <a:pt x="160867" y="16933"/>
                </a:lnTo>
                <a:lnTo>
                  <a:pt x="169334" y="16933"/>
                </a:lnTo>
                <a:lnTo>
                  <a:pt x="169334" y="25400"/>
                </a:lnTo>
                <a:lnTo>
                  <a:pt x="169334" y="25400"/>
                </a:lnTo>
                <a:lnTo>
                  <a:pt x="169334" y="33866"/>
                </a:lnTo>
                <a:lnTo>
                  <a:pt x="169334" y="42333"/>
                </a:lnTo>
                <a:lnTo>
                  <a:pt x="160867" y="50800"/>
                </a:lnTo>
                <a:lnTo>
                  <a:pt x="160867" y="59266"/>
                </a:lnTo>
                <a:lnTo>
                  <a:pt x="160867" y="67733"/>
                </a:lnTo>
                <a:lnTo>
                  <a:pt x="160867" y="84666"/>
                </a:lnTo>
                <a:lnTo>
                  <a:pt x="152400" y="101600"/>
                </a:lnTo>
                <a:lnTo>
                  <a:pt x="152400" y="118533"/>
                </a:lnTo>
                <a:lnTo>
                  <a:pt x="152400" y="135466"/>
                </a:lnTo>
                <a:lnTo>
                  <a:pt x="143934" y="152400"/>
                </a:lnTo>
                <a:lnTo>
                  <a:pt x="143934" y="177800"/>
                </a:lnTo>
                <a:lnTo>
                  <a:pt x="143934" y="194733"/>
                </a:lnTo>
                <a:lnTo>
                  <a:pt x="143934" y="220133"/>
                </a:lnTo>
                <a:lnTo>
                  <a:pt x="135467" y="245533"/>
                </a:lnTo>
                <a:lnTo>
                  <a:pt x="135467" y="270933"/>
                </a:lnTo>
                <a:lnTo>
                  <a:pt x="135467" y="287866"/>
                </a:lnTo>
                <a:lnTo>
                  <a:pt x="135467" y="313266"/>
                </a:lnTo>
                <a:lnTo>
                  <a:pt x="135467" y="338666"/>
                </a:lnTo>
                <a:lnTo>
                  <a:pt x="127000" y="355600"/>
                </a:lnTo>
                <a:lnTo>
                  <a:pt x="135467" y="381000"/>
                </a:lnTo>
                <a:lnTo>
                  <a:pt x="127000" y="397933"/>
                </a:lnTo>
                <a:lnTo>
                  <a:pt x="127000" y="397933"/>
                </a:lnTo>
                <a:lnTo>
                  <a:pt x="127000" y="414866"/>
                </a:lnTo>
                <a:lnTo>
                  <a:pt x="127000" y="414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3454400" y="4910667"/>
            <a:ext cx="254001" cy="465667"/>
          </a:xfrm>
          <a:custGeom>
            <a:avLst/>
            <a:gdLst/>
            <a:ahLst/>
            <a:cxnLst/>
            <a:rect l="0" t="0" r="0" b="0"/>
            <a:pathLst>
              <a:path w="254001" h="465667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16933"/>
                </a:lnTo>
                <a:lnTo>
                  <a:pt x="25400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59266"/>
                </a:lnTo>
                <a:lnTo>
                  <a:pt x="0" y="67733"/>
                </a:lnTo>
                <a:lnTo>
                  <a:pt x="8467" y="84666"/>
                </a:lnTo>
                <a:lnTo>
                  <a:pt x="8467" y="93133"/>
                </a:lnTo>
                <a:lnTo>
                  <a:pt x="8467" y="101600"/>
                </a:lnTo>
                <a:lnTo>
                  <a:pt x="16933" y="118533"/>
                </a:lnTo>
                <a:lnTo>
                  <a:pt x="16933" y="127000"/>
                </a:lnTo>
                <a:lnTo>
                  <a:pt x="33867" y="135466"/>
                </a:lnTo>
                <a:lnTo>
                  <a:pt x="42333" y="143933"/>
                </a:lnTo>
                <a:lnTo>
                  <a:pt x="50800" y="160866"/>
                </a:lnTo>
                <a:lnTo>
                  <a:pt x="59267" y="160866"/>
                </a:lnTo>
                <a:lnTo>
                  <a:pt x="67733" y="169333"/>
                </a:lnTo>
                <a:lnTo>
                  <a:pt x="84667" y="177800"/>
                </a:lnTo>
                <a:lnTo>
                  <a:pt x="93133" y="186266"/>
                </a:lnTo>
                <a:lnTo>
                  <a:pt x="110067" y="186266"/>
                </a:lnTo>
                <a:lnTo>
                  <a:pt x="118533" y="194733"/>
                </a:lnTo>
                <a:lnTo>
                  <a:pt x="135467" y="194733"/>
                </a:lnTo>
                <a:lnTo>
                  <a:pt x="143933" y="194733"/>
                </a:lnTo>
                <a:lnTo>
                  <a:pt x="160867" y="186266"/>
                </a:lnTo>
                <a:lnTo>
                  <a:pt x="169333" y="186266"/>
                </a:lnTo>
                <a:lnTo>
                  <a:pt x="169333" y="169333"/>
                </a:lnTo>
                <a:lnTo>
                  <a:pt x="177800" y="160866"/>
                </a:lnTo>
                <a:lnTo>
                  <a:pt x="177800" y="152400"/>
                </a:lnTo>
                <a:lnTo>
                  <a:pt x="186267" y="143933"/>
                </a:lnTo>
                <a:lnTo>
                  <a:pt x="186267" y="127000"/>
                </a:lnTo>
                <a:lnTo>
                  <a:pt x="194733" y="118533"/>
                </a:lnTo>
                <a:lnTo>
                  <a:pt x="194733" y="101600"/>
                </a:lnTo>
                <a:lnTo>
                  <a:pt x="194733" y="93133"/>
                </a:lnTo>
                <a:lnTo>
                  <a:pt x="194733" y="76200"/>
                </a:lnTo>
                <a:lnTo>
                  <a:pt x="186267" y="67733"/>
                </a:lnTo>
                <a:lnTo>
                  <a:pt x="186267" y="50800"/>
                </a:lnTo>
                <a:lnTo>
                  <a:pt x="177800" y="42333"/>
                </a:lnTo>
                <a:lnTo>
                  <a:pt x="177800" y="33866"/>
                </a:lnTo>
                <a:lnTo>
                  <a:pt x="169333" y="25400"/>
                </a:lnTo>
                <a:lnTo>
                  <a:pt x="169333" y="16933"/>
                </a:lnTo>
                <a:lnTo>
                  <a:pt x="169333" y="16933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16933"/>
                </a:lnTo>
                <a:lnTo>
                  <a:pt x="169333" y="16933"/>
                </a:lnTo>
                <a:lnTo>
                  <a:pt x="169333" y="25400"/>
                </a:lnTo>
                <a:lnTo>
                  <a:pt x="177800" y="42333"/>
                </a:lnTo>
                <a:lnTo>
                  <a:pt x="186267" y="50800"/>
                </a:lnTo>
                <a:lnTo>
                  <a:pt x="186267" y="67733"/>
                </a:lnTo>
                <a:lnTo>
                  <a:pt x="194733" y="84666"/>
                </a:lnTo>
                <a:lnTo>
                  <a:pt x="203200" y="101600"/>
                </a:lnTo>
                <a:lnTo>
                  <a:pt x="203200" y="127000"/>
                </a:lnTo>
                <a:lnTo>
                  <a:pt x="211667" y="143933"/>
                </a:lnTo>
                <a:lnTo>
                  <a:pt x="220133" y="169333"/>
                </a:lnTo>
                <a:lnTo>
                  <a:pt x="228600" y="194733"/>
                </a:lnTo>
                <a:lnTo>
                  <a:pt x="228600" y="211666"/>
                </a:lnTo>
                <a:lnTo>
                  <a:pt x="237067" y="237066"/>
                </a:lnTo>
                <a:lnTo>
                  <a:pt x="245533" y="270933"/>
                </a:lnTo>
                <a:lnTo>
                  <a:pt x="254000" y="287866"/>
                </a:lnTo>
                <a:lnTo>
                  <a:pt x="254000" y="313266"/>
                </a:lnTo>
                <a:lnTo>
                  <a:pt x="254000" y="338666"/>
                </a:lnTo>
                <a:lnTo>
                  <a:pt x="254000" y="355600"/>
                </a:lnTo>
                <a:lnTo>
                  <a:pt x="254000" y="372533"/>
                </a:lnTo>
                <a:lnTo>
                  <a:pt x="245533" y="389466"/>
                </a:lnTo>
                <a:lnTo>
                  <a:pt x="237067" y="406400"/>
                </a:lnTo>
                <a:lnTo>
                  <a:pt x="228600" y="423333"/>
                </a:lnTo>
                <a:lnTo>
                  <a:pt x="220133" y="431800"/>
                </a:lnTo>
                <a:lnTo>
                  <a:pt x="211667" y="440266"/>
                </a:lnTo>
                <a:lnTo>
                  <a:pt x="203200" y="448733"/>
                </a:lnTo>
                <a:lnTo>
                  <a:pt x="186267" y="457200"/>
                </a:lnTo>
                <a:lnTo>
                  <a:pt x="169333" y="465666"/>
                </a:lnTo>
                <a:lnTo>
                  <a:pt x="160867" y="465666"/>
                </a:lnTo>
                <a:lnTo>
                  <a:pt x="143933" y="465666"/>
                </a:lnTo>
                <a:lnTo>
                  <a:pt x="135467" y="465666"/>
                </a:lnTo>
                <a:lnTo>
                  <a:pt x="135467" y="465666"/>
                </a:lnTo>
                <a:lnTo>
                  <a:pt x="127000" y="457200"/>
                </a:lnTo>
                <a:lnTo>
                  <a:pt x="127000" y="457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3674533" y="4749800"/>
            <a:ext cx="186268" cy="169334"/>
          </a:xfrm>
          <a:custGeom>
            <a:avLst/>
            <a:gdLst/>
            <a:ahLst/>
            <a:cxnLst/>
            <a:rect l="0" t="0" r="0" b="0"/>
            <a:pathLst>
              <a:path w="186268" h="169334">
                <a:moveTo>
                  <a:pt x="0" y="42333"/>
                </a:moveTo>
                <a:lnTo>
                  <a:pt x="0" y="33867"/>
                </a:lnTo>
                <a:lnTo>
                  <a:pt x="0" y="33867"/>
                </a:lnTo>
                <a:lnTo>
                  <a:pt x="8467" y="25400"/>
                </a:lnTo>
                <a:lnTo>
                  <a:pt x="8467" y="16933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0"/>
                </a:lnTo>
                <a:lnTo>
                  <a:pt x="33867" y="0"/>
                </a:lnTo>
                <a:lnTo>
                  <a:pt x="42334" y="0"/>
                </a:lnTo>
                <a:lnTo>
                  <a:pt x="50800" y="0"/>
                </a:lnTo>
                <a:lnTo>
                  <a:pt x="59267" y="0"/>
                </a:lnTo>
                <a:lnTo>
                  <a:pt x="67734" y="0"/>
                </a:lnTo>
                <a:lnTo>
                  <a:pt x="84667" y="0"/>
                </a:lnTo>
                <a:lnTo>
                  <a:pt x="93134" y="0"/>
                </a:lnTo>
                <a:lnTo>
                  <a:pt x="101600" y="0"/>
                </a:lnTo>
                <a:lnTo>
                  <a:pt x="110067" y="8467"/>
                </a:lnTo>
                <a:lnTo>
                  <a:pt x="118534" y="16933"/>
                </a:lnTo>
                <a:lnTo>
                  <a:pt x="127000" y="16933"/>
                </a:lnTo>
                <a:lnTo>
                  <a:pt x="127000" y="25400"/>
                </a:lnTo>
                <a:lnTo>
                  <a:pt x="135467" y="33867"/>
                </a:lnTo>
                <a:lnTo>
                  <a:pt x="135467" y="42333"/>
                </a:lnTo>
                <a:lnTo>
                  <a:pt x="135467" y="42333"/>
                </a:lnTo>
                <a:lnTo>
                  <a:pt x="127000" y="50800"/>
                </a:lnTo>
                <a:lnTo>
                  <a:pt x="127000" y="59267"/>
                </a:lnTo>
                <a:lnTo>
                  <a:pt x="118534" y="67733"/>
                </a:lnTo>
                <a:lnTo>
                  <a:pt x="118534" y="76200"/>
                </a:lnTo>
                <a:lnTo>
                  <a:pt x="110067" y="84667"/>
                </a:lnTo>
                <a:lnTo>
                  <a:pt x="101600" y="93133"/>
                </a:lnTo>
                <a:lnTo>
                  <a:pt x="93134" y="101600"/>
                </a:lnTo>
                <a:lnTo>
                  <a:pt x="84667" y="110067"/>
                </a:lnTo>
                <a:lnTo>
                  <a:pt x="84667" y="118533"/>
                </a:lnTo>
                <a:lnTo>
                  <a:pt x="76200" y="118533"/>
                </a:lnTo>
                <a:lnTo>
                  <a:pt x="67734" y="127000"/>
                </a:lnTo>
                <a:lnTo>
                  <a:pt x="67734" y="135467"/>
                </a:lnTo>
                <a:lnTo>
                  <a:pt x="59267" y="143933"/>
                </a:lnTo>
                <a:lnTo>
                  <a:pt x="59267" y="143933"/>
                </a:lnTo>
                <a:lnTo>
                  <a:pt x="59267" y="152400"/>
                </a:lnTo>
                <a:lnTo>
                  <a:pt x="59267" y="152400"/>
                </a:lnTo>
                <a:lnTo>
                  <a:pt x="59267" y="152400"/>
                </a:lnTo>
                <a:lnTo>
                  <a:pt x="67734" y="152400"/>
                </a:lnTo>
                <a:lnTo>
                  <a:pt x="67734" y="152400"/>
                </a:lnTo>
                <a:lnTo>
                  <a:pt x="76200" y="160867"/>
                </a:lnTo>
                <a:lnTo>
                  <a:pt x="93134" y="160867"/>
                </a:lnTo>
                <a:lnTo>
                  <a:pt x="101600" y="160867"/>
                </a:lnTo>
                <a:lnTo>
                  <a:pt x="110067" y="160867"/>
                </a:lnTo>
                <a:lnTo>
                  <a:pt x="118534" y="160867"/>
                </a:lnTo>
                <a:lnTo>
                  <a:pt x="135467" y="160867"/>
                </a:lnTo>
                <a:lnTo>
                  <a:pt x="143934" y="160867"/>
                </a:lnTo>
                <a:lnTo>
                  <a:pt x="152400" y="160867"/>
                </a:lnTo>
                <a:lnTo>
                  <a:pt x="169334" y="169333"/>
                </a:lnTo>
                <a:lnTo>
                  <a:pt x="177800" y="169333"/>
                </a:lnTo>
                <a:lnTo>
                  <a:pt x="177800" y="169333"/>
                </a:lnTo>
                <a:lnTo>
                  <a:pt x="186267" y="169333"/>
                </a:lnTo>
                <a:lnTo>
                  <a:pt x="186267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3979333" y="5012267"/>
            <a:ext cx="110068" cy="8467"/>
          </a:xfrm>
          <a:custGeom>
            <a:avLst/>
            <a:gdLst/>
            <a:ahLst/>
            <a:cxnLst/>
            <a:rect l="0" t="0" r="0" b="0"/>
            <a:pathLst>
              <a:path w="110068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42334" y="0"/>
                </a:lnTo>
                <a:lnTo>
                  <a:pt x="59267" y="0"/>
                </a:lnTo>
                <a:lnTo>
                  <a:pt x="67734" y="0"/>
                </a:lnTo>
                <a:lnTo>
                  <a:pt x="76200" y="0"/>
                </a:lnTo>
                <a:lnTo>
                  <a:pt x="84667" y="0"/>
                </a:lnTo>
                <a:lnTo>
                  <a:pt x="93134" y="0"/>
                </a:lnTo>
                <a:lnTo>
                  <a:pt x="93134" y="0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3970867" y="5096933"/>
            <a:ext cx="118534" cy="8468"/>
          </a:xfrm>
          <a:custGeom>
            <a:avLst/>
            <a:gdLst/>
            <a:ahLst/>
            <a:cxnLst/>
            <a:rect l="0" t="0" r="0" b="0"/>
            <a:pathLst>
              <a:path w="118534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8467"/>
                </a:lnTo>
                <a:lnTo>
                  <a:pt x="93133" y="8467"/>
                </a:lnTo>
                <a:lnTo>
                  <a:pt x="118533" y="8467"/>
                </a:lnTo>
                <a:lnTo>
                  <a:pt x="1185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4182533" y="4868333"/>
            <a:ext cx="203201" cy="313268"/>
          </a:xfrm>
          <a:custGeom>
            <a:avLst/>
            <a:gdLst/>
            <a:ahLst/>
            <a:cxnLst/>
            <a:rect l="0" t="0" r="0" b="0"/>
            <a:pathLst>
              <a:path w="203201" h="313268">
                <a:moveTo>
                  <a:pt x="177800" y="118534"/>
                </a:moveTo>
                <a:lnTo>
                  <a:pt x="177800" y="118534"/>
                </a:lnTo>
                <a:lnTo>
                  <a:pt x="177800" y="118534"/>
                </a:lnTo>
                <a:lnTo>
                  <a:pt x="186267" y="118534"/>
                </a:lnTo>
                <a:lnTo>
                  <a:pt x="186267" y="110067"/>
                </a:lnTo>
                <a:lnTo>
                  <a:pt x="194734" y="110067"/>
                </a:lnTo>
                <a:lnTo>
                  <a:pt x="194734" y="101600"/>
                </a:lnTo>
                <a:lnTo>
                  <a:pt x="194734" y="93134"/>
                </a:lnTo>
                <a:lnTo>
                  <a:pt x="194734" y="84667"/>
                </a:lnTo>
                <a:lnTo>
                  <a:pt x="194734" y="76200"/>
                </a:lnTo>
                <a:lnTo>
                  <a:pt x="186267" y="59267"/>
                </a:lnTo>
                <a:lnTo>
                  <a:pt x="177800" y="50800"/>
                </a:lnTo>
                <a:lnTo>
                  <a:pt x="160867" y="42334"/>
                </a:lnTo>
                <a:lnTo>
                  <a:pt x="152400" y="25400"/>
                </a:lnTo>
                <a:lnTo>
                  <a:pt x="135467" y="16934"/>
                </a:lnTo>
                <a:lnTo>
                  <a:pt x="127000" y="8467"/>
                </a:lnTo>
                <a:lnTo>
                  <a:pt x="110067" y="0"/>
                </a:lnTo>
                <a:lnTo>
                  <a:pt x="93134" y="0"/>
                </a:lnTo>
                <a:lnTo>
                  <a:pt x="76200" y="0"/>
                </a:lnTo>
                <a:lnTo>
                  <a:pt x="67734" y="0"/>
                </a:lnTo>
                <a:lnTo>
                  <a:pt x="50800" y="0"/>
                </a:lnTo>
                <a:lnTo>
                  <a:pt x="42334" y="0"/>
                </a:lnTo>
                <a:lnTo>
                  <a:pt x="25400" y="8467"/>
                </a:lnTo>
                <a:lnTo>
                  <a:pt x="16934" y="16934"/>
                </a:lnTo>
                <a:lnTo>
                  <a:pt x="16934" y="25400"/>
                </a:lnTo>
                <a:lnTo>
                  <a:pt x="8467" y="42334"/>
                </a:lnTo>
                <a:lnTo>
                  <a:pt x="0" y="59267"/>
                </a:lnTo>
                <a:lnTo>
                  <a:pt x="0" y="67734"/>
                </a:lnTo>
                <a:lnTo>
                  <a:pt x="0" y="84667"/>
                </a:lnTo>
                <a:lnTo>
                  <a:pt x="8467" y="101600"/>
                </a:lnTo>
                <a:lnTo>
                  <a:pt x="16934" y="118534"/>
                </a:lnTo>
                <a:lnTo>
                  <a:pt x="25400" y="135467"/>
                </a:lnTo>
                <a:lnTo>
                  <a:pt x="33867" y="152400"/>
                </a:lnTo>
                <a:lnTo>
                  <a:pt x="50800" y="169334"/>
                </a:lnTo>
                <a:lnTo>
                  <a:pt x="67734" y="177800"/>
                </a:lnTo>
                <a:lnTo>
                  <a:pt x="76200" y="186267"/>
                </a:lnTo>
                <a:lnTo>
                  <a:pt x="93134" y="186267"/>
                </a:lnTo>
                <a:lnTo>
                  <a:pt x="101600" y="194734"/>
                </a:lnTo>
                <a:lnTo>
                  <a:pt x="118534" y="194734"/>
                </a:lnTo>
                <a:lnTo>
                  <a:pt x="127000" y="194734"/>
                </a:lnTo>
                <a:lnTo>
                  <a:pt x="143934" y="186267"/>
                </a:lnTo>
                <a:lnTo>
                  <a:pt x="152400" y="186267"/>
                </a:lnTo>
                <a:lnTo>
                  <a:pt x="152400" y="177800"/>
                </a:lnTo>
                <a:lnTo>
                  <a:pt x="160867" y="169334"/>
                </a:lnTo>
                <a:lnTo>
                  <a:pt x="169334" y="160867"/>
                </a:lnTo>
                <a:lnTo>
                  <a:pt x="169334" y="152400"/>
                </a:lnTo>
                <a:lnTo>
                  <a:pt x="177800" y="135467"/>
                </a:lnTo>
                <a:lnTo>
                  <a:pt x="177800" y="135467"/>
                </a:lnTo>
                <a:lnTo>
                  <a:pt x="177800" y="127000"/>
                </a:lnTo>
                <a:lnTo>
                  <a:pt x="177800" y="118534"/>
                </a:lnTo>
                <a:lnTo>
                  <a:pt x="177800" y="118534"/>
                </a:lnTo>
                <a:lnTo>
                  <a:pt x="177800" y="110067"/>
                </a:lnTo>
                <a:lnTo>
                  <a:pt x="177800" y="110067"/>
                </a:lnTo>
                <a:lnTo>
                  <a:pt x="177800" y="110067"/>
                </a:lnTo>
                <a:lnTo>
                  <a:pt x="177800" y="110067"/>
                </a:lnTo>
                <a:lnTo>
                  <a:pt x="177800" y="118534"/>
                </a:lnTo>
                <a:lnTo>
                  <a:pt x="177800" y="118534"/>
                </a:lnTo>
                <a:lnTo>
                  <a:pt x="177800" y="127000"/>
                </a:lnTo>
                <a:lnTo>
                  <a:pt x="177800" y="135467"/>
                </a:lnTo>
                <a:lnTo>
                  <a:pt x="177800" y="143934"/>
                </a:lnTo>
                <a:lnTo>
                  <a:pt x="177800" y="160867"/>
                </a:lnTo>
                <a:lnTo>
                  <a:pt x="186267" y="169334"/>
                </a:lnTo>
                <a:lnTo>
                  <a:pt x="186267" y="186267"/>
                </a:lnTo>
                <a:lnTo>
                  <a:pt x="186267" y="203200"/>
                </a:lnTo>
                <a:lnTo>
                  <a:pt x="194734" y="220134"/>
                </a:lnTo>
                <a:lnTo>
                  <a:pt x="194734" y="237067"/>
                </a:lnTo>
                <a:lnTo>
                  <a:pt x="203200" y="254000"/>
                </a:lnTo>
                <a:lnTo>
                  <a:pt x="203200" y="270934"/>
                </a:lnTo>
                <a:lnTo>
                  <a:pt x="203200" y="287867"/>
                </a:lnTo>
                <a:lnTo>
                  <a:pt x="203200" y="296334"/>
                </a:lnTo>
                <a:lnTo>
                  <a:pt x="203200" y="304800"/>
                </a:lnTo>
                <a:lnTo>
                  <a:pt x="203200" y="304800"/>
                </a:lnTo>
                <a:lnTo>
                  <a:pt x="203200" y="313267"/>
                </a:lnTo>
                <a:lnTo>
                  <a:pt x="203200" y="313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3784600" y="5545667"/>
            <a:ext cx="203201" cy="508001"/>
          </a:xfrm>
          <a:custGeom>
            <a:avLst/>
            <a:gdLst/>
            <a:ahLst/>
            <a:cxnLst/>
            <a:rect l="0" t="0" r="0" b="0"/>
            <a:pathLst>
              <a:path w="203201" h="508001">
                <a:moveTo>
                  <a:pt x="16933" y="0"/>
                </a:moveTo>
                <a:lnTo>
                  <a:pt x="16933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8467" y="84666"/>
                </a:lnTo>
                <a:lnTo>
                  <a:pt x="8467" y="101600"/>
                </a:lnTo>
                <a:lnTo>
                  <a:pt x="16933" y="118533"/>
                </a:lnTo>
                <a:lnTo>
                  <a:pt x="25400" y="135466"/>
                </a:lnTo>
                <a:lnTo>
                  <a:pt x="33867" y="152400"/>
                </a:lnTo>
                <a:lnTo>
                  <a:pt x="42333" y="169333"/>
                </a:lnTo>
                <a:lnTo>
                  <a:pt x="50800" y="186266"/>
                </a:lnTo>
                <a:lnTo>
                  <a:pt x="59267" y="194733"/>
                </a:lnTo>
                <a:lnTo>
                  <a:pt x="67733" y="203200"/>
                </a:lnTo>
                <a:lnTo>
                  <a:pt x="84667" y="203200"/>
                </a:lnTo>
                <a:lnTo>
                  <a:pt x="93133" y="211666"/>
                </a:lnTo>
                <a:lnTo>
                  <a:pt x="101600" y="203200"/>
                </a:lnTo>
                <a:lnTo>
                  <a:pt x="110067" y="203200"/>
                </a:lnTo>
                <a:lnTo>
                  <a:pt x="118533" y="194733"/>
                </a:lnTo>
                <a:lnTo>
                  <a:pt x="118533" y="186266"/>
                </a:lnTo>
                <a:lnTo>
                  <a:pt x="127000" y="169333"/>
                </a:lnTo>
                <a:lnTo>
                  <a:pt x="135467" y="160866"/>
                </a:lnTo>
                <a:lnTo>
                  <a:pt x="135467" y="152400"/>
                </a:lnTo>
                <a:lnTo>
                  <a:pt x="143933" y="135466"/>
                </a:lnTo>
                <a:lnTo>
                  <a:pt x="143933" y="118533"/>
                </a:lnTo>
                <a:lnTo>
                  <a:pt x="143933" y="101600"/>
                </a:lnTo>
                <a:lnTo>
                  <a:pt x="143933" y="84666"/>
                </a:lnTo>
                <a:lnTo>
                  <a:pt x="143933" y="76200"/>
                </a:lnTo>
                <a:lnTo>
                  <a:pt x="143933" y="59266"/>
                </a:lnTo>
                <a:lnTo>
                  <a:pt x="143933" y="50800"/>
                </a:lnTo>
                <a:lnTo>
                  <a:pt x="143933" y="42333"/>
                </a:lnTo>
                <a:lnTo>
                  <a:pt x="143933" y="33866"/>
                </a:lnTo>
                <a:lnTo>
                  <a:pt x="143933" y="33866"/>
                </a:lnTo>
                <a:lnTo>
                  <a:pt x="143933" y="33866"/>
                </a:lnTo>
                <a:lnTo>
                  <a:pt x="135467" y="25400"/>
                </a:lnTo>
                <a:lnTo>
                  <a:pt x="135467" y="33866"/>
                </a:lnTo>
                <a:lnTo>
                  <a:pt x="135467" y="33866"/>
                </a:lnTo>
                <a:lnTo>
                  <a:pt x="135467" y="42333"/>
                </a:lnTo>
                <a:lnTo>
                  <a:pt x="143933" y="50800"/>
                </a:lnTo>
                <a:lnTo>
                  <a:pt x="143933" y="67733"/>
                </a:lnTo>
                <a:lnTo>
                  <a:pt x="152400" y="84666"/>
                </a:lnTo>
                <a:lnTo>
                  <a:pt x="152400" y="110066"/>
                </a:lnTo>
                <a:lnTo>
                  <a:pt x="160867" y="127000"/>
                </a:lnTo>
                <a:lnTo>
                  <a:pt x="169333" y="152400"/>
                </a:lnTo>
                <a:lnTo>
                  <a:pt x="169333" y="177800"/>
                </a:lnTo>
                <a:lnTo>
                  <a:pt x="177800" y="203200"/>
                </a:lnTo>
                <a:lnTo>
                  <a:pt x="194733" y="237066"/>
                </a:lnTo>
                <a:lnTo>
                  <a:pt x="194733" y="270933"/>
                </a:lnTo>
                <a:lnTo>
                  <a:pt x="203200" y="296333"/>
                </a:lnTo>
                <a:lnTo>
                  <a:pt x="203200" y="330200"/>
                </a:lnTo>
                <a:lnTo>
                  <a:pt x="203200" y="355600"/>
                </a:lnTo>
                <a:lnTo>
                  <a:pt x="203200" y="381000"/>
                </a:lnTo>
                <a:lnTo>
                  <a:pt x="203200" y="406400"/>
                </a:lnTo>
                <a:lnTo>
                  <a:pt x="194733" y="431800"/>
                </a:lnTo>
                <a:lnTo>
                  <a:pt x="194733" y="448733"/>
                </a:lnTo>
                <a:lnTo>
                  <a:pt x="177800" y="465666"/>
                </a:lnTo>
                <a:lnTo>
                  <a:pt x="169333" y="482600"/>
                </a:lnTo>
                <a:lnTo>
                  <a:pt x="160867" y="491066"/>
                </a:lnTo>
                <a:lnTo>
                  <a:pt x="152400" y="499533"/>
                </a:lnTo>
                <a:lnTo>
                  <a:pt x="143933" y="508000"/>
                </a:lnTo>
                <a:lnTo>
                  <a:pt x="127000" y="508000"/>
                </a:lnTo>
                <a:lnTo>
                  <a:pt x="110067" y="508000"/>
                </a:lnTo>
                <a:lnTo>
                  <a:pt x="101600" y="508000"/>
                </a:lnTo>
                <a:lnTo>
                  <a:pt x="93133" y="499533"/>
                </a:lnTo>
                <a:lnTo>
                  <a:pt x="84667" y="491066"/>
                </a:lnTo>
                <a:lnTo>
                  <a:pt x="67733" y="474133"/>
                </a:lnTo>
                <a:lnTo>
                  <a:pt x="59267" y="457200"/>
                </a:lnTo>
                <a:lnTo>
                  <a:pt x="59267" y="440266"/>
                </a:lnTo>
                <a:lnTo>
                  <a:pt x="59267" y="423333"/>
                </a:lnTo>
                <a:lnTo>
                  <a:pt x="59267" y="423333"/>
                </a:lnTo>
                <a:lnTo>
                  <a:pt x="50800" y="406400"/>
                </a:lnTo>
                <a:lnTo>
                  <a:pt x="50800" y="406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4072467" y="5664200"/>
            <a:ext cx="118534" cy="25401"/>
          </a:xfrm>
          <a:custGeom>
            <a:avLst/>
            <a:gdLst/>
            <a:ahLst/>
            <a:cxnLst/>
            <a:rect l="0" t="0" r="0" b="0"/>
            <a:pathLst>
              <a:path w="118534" h="25401">
                <a:moveTo>
                  <a:pt x="0" y="8467"/>
                </a:move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8467"/>
                </a:lnTo>
                <a:lnTo>
                  <a:pt x="76200" y="8467"/>
                </a:lnTo>
                <a:lnTo>
                  <a:pt x="84666" y="16933"/>
                </a:lnTo>
                <a:lnTo>
                  <a:pt x="93133" y="16933"/>
                </a:lnTo>
                <a:lnTo>
                  <a:pt x="101600" y="16933"/>
                </a:lnTo>
                <a:lnTo>
                  <a:pt x="110066" y="25400"/>
                </a:lnTo>
                <a:lnTo>
                  <a:pt x="110066" y="25400"/>
                </a:lnTo>
                <a:lnTo>
                  <a:pt x="118533" y="25400"/>
                </a:lnTo>
                <a:lnTo>
                  <a:pt x="118533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4097867" y="5782733"/>
            <a:ext cx="127001" cy="16935"/>
          </a:xfrm>
          <a:custGeom>
            <a:avLst/>
            <a:gdLst/>
            <a:ahLst/>
            <a:cxnLst/>
            <a:rect l="0" t="0" r="0" b="0"/>
            <a:pathLst>
              <a:path w="127001" h="169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16934"/>
                </a:lnTo>
                <a:lnTo>
                  <a:pt x="25400" y="16934"/>
                </a:lnTo>
                <a:lnTo>
                  <a:pt x="33866" y="16934"/>
                </a:lnTo>
                <a:lnTo>
                  <a:pt x="50800" y="16934"/>
                </a:lnTo>
                <a:lnTo>
                  <a:pt x="59266" y="16934"/>
                </a:lnTo>
                <a:lnTo>
                  <a:pt x="76200" y="16934"/>
                </a:lnTo>
                <a:lnTo>
                  <a:pt x="93133" y="16934"/>
                </a:lnTo>
                <a:lnTo>
                  <a:pt x="101600" y="16934"/>
                </a:lnTo>
                <a:lnTo>
                  <a:pt x="118533" y="16934"/>
                </a:lnTo>
                <a:lnTo>
                  <a:pt x="118533" y="16934"/>
                </a:lnTo>
                <a:lnTo>
                  <a:pt x="127000" y="8467"/>
                </a:lnTo>
                <a:lnTo>
                  <a:pt x="1270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4326467" y="5520267"/>
            <a:ext cx="33867" cy="143934"/>
          </a:xfrm>
          <a:custGeom>
            <a:avLst/>
            <a:gdLst/>
            <a:ahLst/>
            <a:cxnLst/>
            <a:rect l="0" t="0" r="0" b="0"/>
            <a:pathLst>
              <a:path w="33867" h="143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16933" y="33866"/>
                </a:lnTo>
                <a:lnTo>
                  <a:pt x="16933" y="42333"/>
                </a:lnTo>
                <a:lnTo>
                  <a:pt x="16933" y="59266"/>
                </a:lnTo>
                <a:lnTo>
                  <a:pt x="25400" y="67733"/>
                </a:lnTo>
                <a:lnTo>
                  <a:pt x="25400" y="84666"/>
                </a:lnTo>
                <a:lnTo>
                  <a:pt x="33866" y="93133"/>
                </a:lnTo>
                <a:lnTo>
                  <a:pt x="33866" y="110066"/>
                </a:lnTo>
                <a:lnTo>
                  <a:pt x="33866" y="118533"/>
                </a:lnTo>
                <a:lnTo>
                  <a:pt x="33866" y="135466"/>
                </a:lnTo>
                <a:lnTo>
                  <a:pt x="33866" y="143933"/>
                </a:lnTo>
                <a:lnTo>
                  <a:pt x="33866" y="143933"/>
                </a:lnTo>
                <a:lnTo>
                  <a:pt x="33866" y="143933"/>
                </a:lnTo>
                <a:lnTo>
                  <a:pt x="33866" y="143933"/>
                </a:lnTo>
                <a:lnTo>
                  <a:pt x="33866" y="143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4258733" y="5604933"/>
            <a:ext cx="186268" cy="25401"/>
          </a:xfrm>
          <a:custGeom>
            <a:avLst/>
            <a:gdLst/>
            <a:ahLst/>
            <a:cxnLst/>
            <a:rect l="0" t="0" r="0" b="0"/>
            <a:pathLst>
              <a:path w="186268" h="254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0"/>
                </a:lnTo>
                <a:lnTo>
                  <a:pt x="25400" y="0"/>
                </a:lnTo>
                <a:lnTo>
                  <a:pt x="42334" y="0"/>
                </a:lnTo>
                <a:lnTo>
                  <a:pt x="50800" y="0"/>
                </a:lnTo>
                <a:lnTo>
                  <a:pt x="67734" y="8467"/>
                </a:lnTo>
                <a:lnTo>
                  <a:pt x="76200" y="8467"/>
                </a:lnTo>
                <a:lnTo>
                  <a:pt x="93134" y="8467"/>
                </a:lnTo>
                <a:lnTo>
                  <a:pt x="110067" y="8467"/>
                </a:lnTo>
                <a:lnTo>
                  <a:pt x="118534" y="16934"/>
                </a:lnTo>
                <a:lnTo>
                  <a:pt x="135467" y="16934"/>
                </a:lnTo>
                <a:lnTo>
                  <a:pt x="152400" y="16934"/>
                </a:lnTo>
                <a:lnTo>
                  <a:pt x="160867" y="25400"/>
                </a:lnTo>
                <a:lnTo>
                  <a:pt x="169334" y="25400"/>
                </a:lnTo>
                <a:lnTo>
                  <a:pt x="186267" y="25400"/>
                </a:lnTo>
                <a:lnTo>
                  <a:pt x="186267" y="25400"/>
                </a:lnTo>
                <a:lnTo>
                  <a:pt x="186267" y="25400"/>
                </a:lnTo>
                <a:lnTo>
                  <a:pt x="186267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4351867" y="5782733"/>
            <a:ext cx="160867" cy="8468"/>
          </a:xfrm>
          <a:custGeom>
            <a:avLst/>
            <a:gdLst/>
            <a:ahLst/>
            <a:cxnLst/>
            <a:rect l="0" t="0" r="0" b="0"/>
            <a:pathLst>
              <a:path w="160867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67733" y="8467"/>
                </a:lnTo>
                <a:lnTo>
                  <a:pt x="84666" y="8467"/>
                </a:lnTo>
                <a:lnTo>
                  <a:pt x="93133" y="8467"/>
                </a:lnTo>
                <a:lnTo>
                  <a:pt x="110066" y="8467"/>
                </a:lnTo>
                <a:lnTo>
                  <a:pt x="118533" y="8467"/>
                </a:lnTo>
                <a:lnTo>
                  <a:pt x="135466" y="8467"/>
                </a:lnTo>
                <a:lnTo>
                  <a:pt x="143933" y="8467"/>
                </a:lnTo>
                <a:lnTo>
                  <a:pt x="152400" y="0"/>
                </a:lnTo>
                <a:lnTo>
                  <a:pt x="152400" y="0"/>
                </a:lnTo>
                <a:lnTo>
                  <a:pt x="160866" y="0"/>
                </a:lnTo>
                <a:lnTo>
                  <a:pt x="1608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4572000" y="5579533"/>
            <a:ext cx="313268" cy="440268"/>
          </a:xfrm>
          <a:custGeom>
            <a:avLst/>
            <a:gdLst/>
            <a:ahLst/>
            <a:cxnLst/>
            <a:rect l="0" t="0" r="0" b="0"/>
            <a:pathLst>
              <a:path w="313268" h="440268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16934"/>
                </a:lnTo>
                <a:lnTo>
                  <a:pt x="8467" y="16934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8467"/>
                </a:lnTo>
                <a:lnTo>
                  <a:pt x="110067" y="8467"/>
                </a:lnTo>
                <a:lnTo>
                  <a:pt x="118533" y="8467"/>
                </a:lnTo>
                <a:lnTo>
                  <a:pt x="127000" y="8467"/>
                </a:lnTo>
                <a:lnTo>
                  <a:pt x="135467" y="16934"/>
                </a:lnTo>
                <a:lnTo>
                  <a:pt x="143933" y="16934"/>
                </a:lnTo>
                <a:lnTo>
                  <a:pt x="152400" y="25400"/>
                </a:lnTo>
                <a:lnTo>
                  <a:pt x="152400" y="33867"/>
                </a:lnTo>
                <a:lnTo>
                  <a:pt x="169333" y="42334"/>
                </a:lnTo>
                <a:lnTo>
                  <a:pt x="169333" y="50800"/>
                </a:lnTo>
                <a:lnTo>
                  <a:pt x="177800" y="59267"/>
                </a:lnTo>
                <a:lnTo>
                  <a:pt x="177800" y="67734"/>
                </a:lnTo>
                <a:lnTo>
                  <a:pt x="177800" y="76200"/>
                </a:lnTo>
                <a:lnTo>
                  <a:pt x="177800" y="84667"/>
                </a:lnTo>
                <a:lnTo>
                  <a:pt x="177800" y="93134"/>
                </a:lnTo>
                <a:lnTo>
                  <a:pt x="169333" y="101600"/>
                </a:lnTo>
                <a:lnTo>
                  <a:pt x="169333" y="110067"/>
                </a:lnTo>
                <a:lnTo>
                  <a:pt x="160867" y="110067"/>
                </a:lnTo>
                <a:lnTo>
                  <a:pt x="152400" y="118534"/>
                </a:lnTo>
                <a:lnTo>
                  <a:pt x="143933" y="127000"/>
                </a:lnTo>
                <a:lnTo>
                  <a:pt x="135467" y="127000"/>
                </a:lnTo>
                <a:lnTo>
                  <a:pt x="127000" y="135467"/>
                </a:lnTo>
                <a:lnTo>
                  <a:pt x="118533" y="135467"/>
                </a:lnTo>
                <a:lnTo>
                  <a:pt x="110067" y="135467"/>
                </a:lnTo>
                <a:lnTo>
                  <a:pt x="110067" y="143934"/>
                </a:lnTo>
                <a:lnTo>
                  <a:pt x="101600" y="143934"/>
                </a:lnTo>
                <a:lnTo>
                  <a:pt x="93133" y="143934"/>
                </a:lnTo>
                <a:lnTo>
                  <a:pt x="93133" y="143934"/>
                </a:lnTo>
                <a:lnTo>
                  <a:pt x="84667" y="143934"/>
                </a:lnTo>
                <a:lnTo>
                  <a:pt x="84667" y="143934"/>
                </a:lnTo>
                <a:lnTo>
                  <a:pt x="84667" y="143934"/>
                </a:lnTo>
                <a:lnTo>
                  <a:pt x="84667" y="143934"/>
                </a:lnTo>
                <a:lnTo>
                  <a:pt x="84667" y="143934"/>
                </a:lnTo>
                <a:lnTo>
                  <a:pt x="84667" y="143934"/>
                </a:lnTo>
                <a:lnTo>
                  <a:pt x="84667" y="143934"/>
                </a:lnTo>
                <a:lnTo>
                  <a:pt x="93133" y="143934"/>
                </a:lnTo>
                <a:lnTo>
                  <a:pt x="101600" y="152400"/>
                </a:lnTo>
                <a:lnTo>
                  <a:pt x="110067" y="152400"/>
                </a:lnTo>
                <a:lnTo>
                  <a:pt x="127000" y="152400"/>
                </a:lnTo>
                <a:lnTo>
                  <a:pt x="135467" y="160867"/>
                </a:lnTo>
                <a:lnTo>
                  <a:pt x="143933" y="169334"/>
                </a:lnTo>
                <a:lnTo>
                  <a:pt x="160867" y="177800"/>
                </a:lnTo>
                <a:lnTo>
                  <a:pt x="177800" y="186267"/>
                </a:lnTo>
                <a:lnTo>
                  <a:pt x="194733" y="194734"/>
                </a:lnTo>
                <a:lnTo>
                  <a:pt x="211667" y="211667"/>
                </a:lnTo>
                <a:lnTo>
                  <a:pt x="228600" y="220134"/>
                </a:lnTo>
                <a:lnTo>
                  <a:pt x="237067" y="237067"/>
                </a:lnTo>
                <a:lnTo>
                  <a:pt x="254000" y="254000"/>
                </a:lnTo>
                <a:lnTo>
                  <a:pt x="270933" y="270934"/>
                </a:lnTo>
                <a:lnTo>
                  <a:pt x="279400" y="287867"/>
                </a:lnTo>
                <a:lnTo>
                  <a:pt x="287867" y="304800"/>
                </a:lnTo>
                <a:lnTo>
                  <a:pt x="296333" y="321734"/>
                </a:lnTo>
                <a:lnTo>
                  <a:pt x="304800" y="330200"/>
                </a:lnTo>
                <a:lnTo>
                  <a:pt x="313267" y="347134"/>
                </a:lnTo>
                <a:lnTo>
                  <a:pt x="313267" y="364067"/>
                </a:lnTo>
                <a:lnTo>
                  <a:pt x="313267" y="372534"/>
                </a:lnTo>
                <a:lnTo>
                  <a:pt x="313267" y="389467"/>
                </a:lnTo>
                <a:lnTo>
                  <a:pt x="313267" y="397934"/>
                </a:lnTo>
                <a:lnTo>
                  <a:pt x="313267" y="406400"/>
                </a:lnTo>
                <a:lnTo>
                  <a:pt x="304800" y="414867"/>
                </a:lnTo>
                <a:lnTo>
                  <a:pt x="296333" y="414867"/>
                </a:lnTo>
                <a:lnTo>
                  <a:pt x="296333" y="423334"/>
                </a:lnTo>
                <a:lnTo>
                  <a:pt x="279400" y="423334"/>
                </a:lnTo>
                <a:lnTo>
                  <a:pt x="270933" y="431800"/>
                </a:lnTo>
                <a:lnTo>
                  <a:pt x="254000" y="431800"/>
                </a:lnTo>
                <a:lnTo>
                  <a:pt x="245533" y="431800"/>
                </a:lnTo>
                <a:lnTo>
                  <a:pt x="228600" y="440267"/>
                </a:lnTo>
                <a:lnTo>
                  <a:pt x="220133" y="440267"/>
                </a:lnTo>
                <a:lnTo>
                  <a:pt x="203200" y="440267"/>
                </a:lnTo>
                <a:lnTo>
                  <a:pt x="194733" y="431800"/>
                </a:lnTo>
                <a:lnTo>
                  <a:pt x="177800" y="431800"/>
                </a:lnTo>
                <a:lnTo>
                  <a:pt x="160867" y="431800"/>
                </a:lnTo>
                <a:lnTo>
                  <a:pt x="152400" y="423334"/>
                </a:lnTo>
                <a:lnTo>
                  <a:pt x="135467" y="414867"/>
                </a:lnTo>
                <a:lnTo>
                  <a:pt x="127000" y="406400"/>
                </a:lnTo>
                <a:lnTo>
                  <a:pt x="127000" y="406400"/>
                </a:lnTo>
                <a:lnTo>
                  <a:pt x="118533" y="389467"/>
                </a:lnTo>
                <a:lnTo>
                  <a:pt x="118533" y="389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931333" y="4648200"/>
            <a:ext cx="1388535" cy="1278468"/>
          </a:xfrm>
          <a:custGeom>
            <a:avLst/>
            <a:gdLst/>
            <a:ahLst/>
            <a:cxnLst/>
            <a:rect l="0" t="0" r="0" b="0"/>
            <a:pathLst>
              <a:path w="1388535" h="1278468">
                <a:moveTo>
                  <a:pt x="25400" y="931333"/>
                </a:moveTo>
                <a:lnTo>
                  <a:pt x="25400" y="931333"/>
                </a:lnTo>
                <a:lnTo>
                  <a:pt x="25400" y="939800"/>
                </a:lnTo>
                <a:lnTo>
                  <a:pt x="33867" y="948267"/>
                </a:lnTo>
                <a:lnTo>
                  <a:pt x="42334" y="956733"/>
                </a:lnTo>
                <a:lnTo>
                  <a:pt x="50800" y="965200"/>
                </a:lnTo>
                <a:lnTo>
                  <a:pt x="59267" y="973667"/>
                </a:lnTo>
                <a:lnTo>
                  <a:pt x="76200" y="990600"/>
                </a:lnTo>
                <a:lnTo>
                  <a:pt x="93134" y="1007533"/>
                </a:lnTo>
                <a:lnTo>
                  <a:pt x="118534" y="1024467"/>
                </a:lnTo>
                <a:lnTo>
                  <a:pt x="143934" y="1041400"/>
                </a:lnTo>
                <a:lnTo>
                  <a:pt x="169334" y="1058333"/>
                </a:lnTo>
                <a:lnTo>
                  <a:pt x="186267" y="1075267"/>
                </a:lnTo>
                <a:lnTo>
                  <a:pt x="220134" y="1100667"/>
                </a:lnTo>
                <a:lnTo>
                  <a:pt x="245534" y="1117600"/>
                </a:lnTo>
                <a:lnTo>
                  <a:pt x="270934" y="1143000"/>
                </a:lnTo>
                <a:lnTo>
                  <a:pt x="296334" y="1159933"/>
                </a:lnTo>
                <a:lnTo>
                  <a:pt x="330200" y="1185333"/>
                </a:lnTo>
                <a:lnTo>
                  <a:pt x="355600" y="1202267"/>
                </a:lnTo>
                <a:lnTo>
                  <a:pt x="389467" y="1219200"/>
                </a:lnTo>
                <a:lnTo>
                  <a:pt x="414867" y="1227667"/>
                </a:lnTo>
                <a:lnTo>
                  <a:pt x="448734" y="1236133"/>
                </a:lnTo>
                <a:lnTo>
                  <a:pt x="482600" y="1253067"/>
                </a:lnTo>
                <a:lnTo>
                  <a:pt x="516467" y="1261533"/>
                </a:lnTo>
                <a:lnTo>
                  <a:pt x="550334" y="1261533"/>
                </a:lnTo>
                <a:lnTo>
                  <a:pt x="592667" y="1270000"/>
                </a:lnTo>
                <a:lnTo>
                  <a:pt x="626534" y="1278467"/>
                </a:lnTo>
                <a:lnTo>
                  <a:pt x="668867" y="1278467"/>
                </a:lnTo>
                <a:lnTo>
                  <a:pt x="711200" y="1278467"/>
                </a:lnTo>
                <a:lnTo>
                  <a:pt x="745067" y="1278467"/>
                </a:lnTo>
                <a:lnTo>
                  <a:pt x="795867" y="1270000"/>
                </a:lnTo>
                <a:lnTo>
                  <a:pt x="838200" y="1270000"/>
                </a:lnTo>
                <a:lnTo>
                  <a:pt x="880534" y="1261533"/>
                </a:lnTo>
                <a:lnTo>
                  <a:pt x="922867" y="1253067"/>
                </a:lnTo>
                <a:lnTo>
                  <a:pt x="965200" y="1236133"/>
                </a:lnTo>
                <a:lnTo>
                  <a:pt x="1007534" y="1227667"/>
                </a:lnTo>
                <a:lnTo>
                  <a:pt x="1041400" y="1210733"/>
                </a:lnTo>
                <a:lnTo>
                  <a:pt x="1083734" y="1185333"/>
                </a:lnTo>
                <a:lnTo>
                  <a:pt x="1117600" y="1168400"/>
                </a:lnTo>
                <a:lnTo>
                  <a:pt x="1151467" y="1143000"/>
                </a:lnTo>
                <a:lnTo>
                  <a:pt x="1193800" y="1109133"/>
                </a:lnTo>
                <a:lnTo>
                  <a:pt x="1219200" y="1083733"/>
                </a:lnTo>
                <a:lnTo>
                  <a:pt x="1244600" y="1041400"/>
                </a:lnTo>
                <a:lnTo>
                  <a:pt x="1270000" y="1007533"/>
                </a:lnTo>
                <a:lnTo>
                  <a:pt x="1295400" y="965200"/>
                </a:lnTo>
                <a:lnTo>
                  <a:pt x="1320800" y="922867"/>
                </a:lnTo>
                <a:lnTo>
                  <a:pt x="1337734" y="880533"/>
                </a:lnTo>
                <a:lnTo>
                  <a:pt x="1354667" y="838200"/>
                </a:lnTo>
                <a:lnTo>
                  <a:pt x="1363134" y="787400"/>
                </a:lnTo>
                <a:lnTo>
                  <a:pt x="1371600" y="745067"/>
                </a:lnTo>
                <a:lnTo>
                  <a:pt x="1380067" y="694267"/>
                </a:lnTo>
                <a:lnTo>
                  <a:pt x="1380067" y="651933"/>
                </a:lnTo>
                <a:lnTo>
                  <a:pt x="1388534" y="601133"/>
                </a:lnTo>
                <a:lnTo>
                  <a:pt x="1388534" y="558800"/>
                </a:lnTo>
                <a:lnTo>
                  <a:pt x="1380067" y="516467"/>
                </a:lnTo>
                <a:lnTo>
                  <a:pt x="1380067" y="474133"/>
                </a:lnTo>
                <a:lnTo>
                  <a:pt x="1363134" y="431800"/>
                </a:lnTo>
                <a:lnTo>
                  <a:pt x="1354667" y="389467"/>
                </a:lnTo>
                <a:lnTo>
                  <a:pt x="1337734" y="347133"/>
                </a:lnTo>
                <a:lnTo>
                  <a:pt x="1329267" y="313267"/>
                </a:lnTo>
                <a:lnTo>
                  <a:pt x="1303867" y="279400"/>
                </a:lnTo>
                <a:lnTo>
                  <a:pt x="1286934" y="245533"/>
                </a:lnTo>
                <a:lnTo>
                  <a:pt x="1261534" y="211667"/>
                </a:lnTo>
                <a:lnTo>
                  <a:pt x="1236134" y="186267"/>
                </a:lnTo>
                <a:lnTo>
                  <a:pt x="1210734" y="160867"/>
                </a:lnTo>
                <a:lnTo>
                  <a:pt x="1176867" y="135467"/>
                </a:lnTo>
                <a:lnTo>
                  <a:pt x="1151467" y="118533"/>
                </a:lnTo>
                <a:lnTo>
                  <a:pt x="1117600" y="93133"/>
                </a:lnTo>
                <a:lnTo>
                  <a:pt x="1083734" y="76200"/>
                </a:lnTo>
                <a:lnTo>
                  <a:pt x="1049867" y="59267"/>
                </a:lnTo>
                <a:lnTo>
                  <a:pt x="1016000" y="50800"/>
                </a:lnTo>
                <a:lnTo>
                  <a:pt x="982134" y="42333"/>
                </a:lnTo>
                <a:lnTo>
                  <a:pt x="939800" y="33867"/>
                </a:lnTo>
                <a:lnTo>
                  <a:pt x="905934" y="16933"/>
                </a:lnTo>
                <a:lnTo>
                  <a:pt x="872067" y="16933"/>
                </a:lnTo>
                <a:lnTo>
                  <a:pt x="829734" y="8467"/>
                </a:lnTo>
                <a:lnTo>
                  <a:pt x="787400" y="8467"/>
                </a:lnTo>
                <a:lnTo>
                  <a:pt x="753534" y="0"/>
                </a:lnTo>
                <a:lnTo>
                  <a:pt x="719667" y="0"/>
                </a:lnTo>
                <a:lnTo>
                  <a:pt x="677334" y="0"/>
                </a:lnTo>
                <a:lnTo>
                  <a:pt x="635000" y="0"/>
                </a:lnTo>
                <a:lnTo>
                  <a:pt x="601134" y="8467"/>
                </a:lnTo>
                <a:lnTo>
                  <a:pt x="567267" y="8467"/>
                </a:lnTo>
                <a:lnTo>
                  <a:pt x="524934" y="16933"/>
                </a:lnTo>
                <a:lnTo>
                  <a:pt x="491067" y="16933"/>
                </a:lnTo>
                <a:lnTo>
                  <a:pt x="457200" y="25400"/>
                </a:lnTo>
                <a:lnTo>
                  <a:pt x="431800" y="33867"/>
                </a:lnTo>
                <a:lnTo>
                  <a:pt x="389467" y="50800"/>
                </a:lnTo>
                <a:lnTo>
                  <a:pt x="355600" y="59267"/>
                </a:lnTo>
                <a:lnTo>
                  <a:pt x="321734" y="76200"/>
                </a:lnTo>
                <a:lnTo>
                  <a:pt x="296334" y="93133"/>
                </a:lnTo>
                <a:lnTo>
                  <a:pt x="262467" y="110067"/>
                </a:lnTo>
                <a:lnTo>
                  <a:pt x="237067" y="127000"/>
                </a:lnTo>
                <a:lnTo>
                  <a:pt x="211667" y="143933"/>
                </a:lnTo>
                <a:lnTo>
                  <a:pt x="186267" y="160867"/>
                </a:lnTo>
                <a:lnTo>
                  <a:pt x="160867" y="186267"/>
                </a:lnTo>
                <a:lnTo>
                  <a:pt x="135467" y="211667"/>
                </a:lnTo>
                <a:lnTo>
                  <a:pt x="118534" y="237067"/>
                </a:lnTo>
                <a:lnTo>
                  <a:pt x="101600" y="254000"/>
                </a:lnTo>
                <a:lnTo>
                  <a:pt x="84667" y="279400"/>
                </a:lnTo>
                <a:lnTo>
                  <a:pt x="67734" y="313267"/>
                </a:lnTo>
                <a:lnTo>
                  <a:pt x="59267" y="338667"/>
                </a:lnTo>
                <a:lnTo>
                  <a:pt x="42334" y="364067"/>
                </a:lnTo>
                <a:lnTo>
                  <a:pt x="25400" y="397933"/>
                </a:lnTo>
                <a:lnTo>
                  <a:pt x="16934" y="423333"/>
                </a:lnTo>
                <a:lnTo>
                  <a:pt x="8467" y="457200"/>
                </a:lnTo>
                <a:lnTo>
                  <a:pt x="8467" y="482600"/>
                </a:lnTo>
                <a:lnTo>
                  <a:pt x="0" y="516467"/>
                </a:lnTo>
                <a:lnTo>
                  <a:pt x="0" y="541867"/>
                </a:lnTo>
                <a:lnTo>
                  <a:pt x="0" y="575733"/>
                </a:lnTo>
                <a:lnTo>
                  <a:pt x="0" y="601133"/>
                </a:lnTo>
                <a:lnTo>
                  <a:pt x="0" y="626533"/>
                </a:lnTo>
                <a:lnTo>
                  <a:pt x="8467" y="651933"/>
                </a:lnTo>
                <a:lnTo>
                  <a:pt x="16934" y="685800"/>
                </a:lnTo>
                <a:lnTo>
                  <a:pt x="25400" y="702733"/>
                </a:lnTo>
                <a:lnTo>
                  <a:pt x="33867" y="728133"/>
                </a:lnTo>
                <a:lnTo>
                  <a:pt x="50800" y="753533"/>
                </a:lnTo>
                <a:lnTo>
                  <a:pt x="67734" y="778933"/>
                </a:lnTo>
                <a:lnTo>
                  <a:pt x="84667" y="804333"/>
                </a:lnTo>
                <a:lnTo>
                  <a:pt x="101600" y="821267"/>
                </a:lnTo>
                <a:lnTo>
                  <a:pt x="118534" y="838200"/>
                </a:lnTo>
                <a:lnTo>
                  <a:pt x="135467" y="863600"/>
                </a:lnTo>
                <a:lnTo>
                  <a:pt x="135467" y="863600"/>
                </a:lnTo>
                <a:lnTo>
                  <a:pt x="152400" y="872067"/>
                </a:lnTo>
                <a:lnTo>
                  <a:pt x="152400" y="872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3361267" y="5367867"/>
            <a:ext cx="1761067" cy="1109134"/>
          </a:xfrm>
          <a:custGeom>
            <a:avLst/>
            <a:gdLst/>
            <a:ahLst/>
            <a:cxnLst/>
            <a:rect l="0" t="0" r="0" b="0"/>
            <a:pathLst>
              <a:path w="1761067" h="1109134">
                <a:moveTo>
                  <a:pt x="0" y="643466"/>
                </a:moveTo>
                <a:lnTo>
                  <a:pt x="0" y="643466"/>
                </a:lnTo>
                <a:lnTo>
                  <a:pt x="8466" y="651933"/>
                </a:lnTo>
                <a:lnTo>
                  <a:pt x="8466" y="651933"/>
                </a:lnTo>
                <a:lnTo>
                  <a:pt x="16933" y="660400"/>
                </a:lnTo>
                <a:lnTo>
                  <a:pt x="25400" y="660400"/>
                </a:lnTo>
                <a:lnTo>
                  <a:pt x="42333" y="668866"/>
                </a:lnTo>
                <a:lnTo>
                  <a:pt x="50800" y="677333"/>
                </a:lnTo>
                <a:lnTo>
                  <a:pt x="59266" y="685800"/>
                </a:lnTo>
                <a:lnTo>
                  <a:pt x="76200" y="694266"/>
                </a:lnTo>
                <a:lnTo>
                  <a:pt x="84666" y="702733"/>
                </a:lnTo>
                <a:lnTo>
                  <a:pt x="101600" y="719666"/>
                </a:lnTo>
                <a:lnTo>
                  <a:pt x="118533" y="736600"/>
                </a:lnTo>
                <a:lnTo>
                  <a:pt x="135466" y="762000"/>
                </a:lnTo>
                <a:lnTo>
                  <a:pt x="143933" y="778933"/>
                </a:lnTo>
                <a:lnTo>
                  <a:pt x="160866" y="795866"/>
                </a:lnTo>
                <a:lnTo>
                  <a:pt x="186266" y="812800"/>
                </a:lnTo>
                <a:lnTo>
                  <a:pt x="203200" y="838200"/>
                </a:lnTo>
                <a:lnTo>
                  <a:pt x="220133" y="855133"/>
                </a:lnTo>
                <a:lnTo>
                  <a:pt x="245533" y="872066"/>
                </a:lnTo>
                <a:lnTo>
                  <a:pt x="270933" y="889000"/>
                </a:lnTo>
                <a:lnTo>
                  <a:pt x="296333" y="905933"/>
                </a:lnTo>
                <a:lnTo>
                  <a:pt x="321733" y="922866"/>
                </a:lnTo>
                <a:lnTo>
                  <a:pt x="347133" y="939800"/>
                </a:lnTo>
                <a:lnTo>
                  <a:pt x="372533" y="956733"/>
                </a:lnTo>
                <a:lnTo>
                  <a:pt x="406400" y="965200"/>
                </a:lnTo>
                <a:lnTo>
                  <a:pt x="431800" y="982133"/>
                </a:lnTo>
                <a:lnTo>
                  <a:pt x="465666" y="990600"/>
                </a:lnTo>
                <a:lnTo>
                  <a:pt x="499533" y="1007533"/>
                </a:lnTo>
                <a:lnTo>
                  <a:pt x="533400" y="1024466"/>
                </a:lnTo>
                <a:lnTo>
                  <a:pt x="567266" y="1032933"/>
                </a:lnTo>
                <a:lnTo>
                  <a:pt x="609600" y="1041400"/>
                </a:lnTo>
                <a:lnTo>
                  <a:pt x="643466" y="1049866"/>
                </a:lnTo>
                <a:lnTo>
                  <a:pt x="677333" y="1066800"/>
                </a:lnTo>
                <a:lnTo>
                  <a:pt x="719666" y="1075266"/>
                </a:lnTo>
                <a:lnTo>
                  <a:pt x="762000" y="1083733"/>
                </a:lnTo>
                <a:lnTo>
                  <a:pt x="795866" y="1092200"/>
                </a:lnTo>
                <a:lnTo>
                  <a:pt x="838200" y="1092200"/>
                </a:lnTo>
                <a:lnTo>
                  <a:pt x="880533" y="1100666"/>
                </a:lnTo>
                <a:lnTo>
                  <a:pt x="922866" y="1100666"/>
                </a:lnTo>
                <a:lnTo>
                  <a:pt x="965200" y="1109133"/>
                </a:lnTo>
                <a:lnTo>
                  <a:pt x="1007533" y="1109133"/>
                </a:lnTo>
                <a:lnTo>
                  <a:pt x="1058333" y="1109133"/>
                </a:lnTo>
                <a:lnTo>
                  <a:pt x="1092200" y="1109133"/>
                </a:lnTo>
                <a:lnTo>
                  <a:pt x="1134533" y="1109133"/>
                </a:lnTo>
                <a:lnTo>
                  <a:pt x="1185333" y="1100666"/>
                </a:lnTo>
                <a:lnTo>
                  <a:pt x="1227666" y="1100666"/>
                </a:lnTo>
                <a:lnTo>
                  <a:pt x="1270000" y="1100666"/>
                </a:lnTo>
                <a:lnTo>
                  <a:pt x="1303866" y="1092200"/>
                </a:lnTo>
                <a:lnTo>
                  <a:pt x="1346200" y="1083733"/>
                </a:lnTo>
                <a:lnTo>
                  <a:pt x="1388533" y="1075266"/>
                </a:lnTo>
                <a:lnTo>
                  <a:pt x="1430866" y="1058333"/>
                </a:lnTo>
                <a:lnTo>
                  <a:pt x="1464733" y="1049866"/>
                </a:lnTo>
                <a:lnTo>
                  <a:pt x="1498600" y="1024466"/>
                </a:lnTo>
                <a:lnTo>
                  <a:pt x="1532466" y="1007533"/>
                </a:lnTo>
                <a:lnTo>
                  <a:pt x="1566333" y="990600"/>
                </a:lnTo>
                <a:lnTo>
                  <a:pt x="1600200" y="956733"/>
                </a:lnTo>
                <a:lnTo>
                  <a:pt x="1625600" y="931333"/>
                </a:lnTo>
                <a:lnTo>
                  <a:pt x="1651000" y="905933"/>
                </a:lnTo>
                <a:lnTo>
                  <a:pt x="1676400" y="880533"/>
                </a:lnTo>
                <a:lnTo>
                  <a:pt x="1693333" y="855133"/>
                </a:lnTo>
                <a:lnTo>
                  <a:pt x="1710266" y="821266"/>
                </a:lnTo>
                <a:lnTo>
                  <a:pt x="1727200" y="787400"/>
                </a:lnTo>
                <a:lnTo>
                  <a:pt x="1735666" y="753533"/>
                </a:lnTo>
                <a:lnTo>
                  <a:pt x="1752600" y="719666"/>
                </a:lnTo>
                <a:lnTo>
                  <a:pt x="1761066" y="685800"/>
                </a:lnTo>
                <a:lnTo>
                  <a:pt x="1761066" y="643466"/>
                </a:lnTo>
                <a:lnTo>
                  <a:pt x="1761066" y="609600"/>
                </a:lnTo>
                <a:lnTo>
                  <a:pt x="1761066" y="575733"/>
                </a:lnTo>
                <a:lnTo>
                  <a:pt x="1752600" y="533400"/>
                </a:lnTo>
                <a:lnTo>
                  <a:pt x="1744133" y="499533"/>
                </a:lnTo>
                <a:lnTo>
                  <a:pt x="1727200" y="457200"/>
                </a:lnTo>
                <a:lnTo>
                  <a:pt x="1718733" y="423333"/>
                </a:lnTo>
                <a:lnTo>
                  <a:pt x="1693333" y="389466"/>
                </a:lnTo>
                <a:lnTo>
                  <a:pt x="1667933" y="355600"/>
                </a:lnTo>
                <a:lnTo>
                  <a:pt x="1642533" y="321733"/>
                </a:lnTo>
                <a:lnTo>
                  <a:pt x="1617133" y="287866"/>
                </a:lnTo>
                <a:lnTo>
                  <a:pt x="1583266" y="245533"/>
                </a:lnTo>
                <a:lnTo>
                  <a:pt x="1549400" y="220133"/>
                </a:lnTo>
                <a:lnTo>
                  <a:pt x="1515533" y="186266"/>
                </a:lnTo>
                <a:lnTo>
                  <a:pt x="1473200" y="152400"/>
                </a:lnTo>
                <a:lnTo>
                  <a:pt x="1439333" y="127000"/>
                </a:lnTo>
                <a:lnTo>
                  <a:pt x="1388533" y="110066"/>
                </a:lnTo>
                <a:lnTo>
                  <a:pt x="1346200" y="84666"/>
                </a:lnTo>
                <a:lnTo>
                  <a:pt x="1303866" y="67733"/>
                </a:lnTo>
                <a:lnTo>
                  <a:pt x="1253066" y="50800"/>
                </a:lnTo>
                <a:lnTo>
                  <a:pt x="1210733" y="33866"/>
                </a:lnTo>
                <a:lnTo>
                  <a:pt x="1151466" y="25400"/>
                </a:lnTo>
                <a:lnTo>
                  <a:pt x="1109133" y="16933"/>
                </a:lnTo>
                <a:lnTo>
                  <a:pt x="1058333" y="8466"/>
                </a:lnTo>
                <a:lnTo>
                  <a:pt x="1007533" y="8466"/>
                </a:lnTo>
                <a:lnTo>
                  <a:pt x="956733" y="0"/>
                </a:lnTo>
                <a:lnTo>
                  <a:pt x="914400" y="0"/>
                </a:lnTo>
                <a:lnTo>
                  <a:pt x="863600" y="8466"/>
                </a:lnTo>
                <a:lnTo>
                  <a:pt x="821266" y="8466"/>
                </a:lnTo>
                <a:lnTo>
                  <a:pt x="778933" y="16933"/>
                </a:lnTo>
                <a:lnTo>
                  <a:pt x="728133" y="25400"/>
                </a:lnTo>
                <a:lnTo>
                  <a:pt x="685800" y="42333"/>
                </a:lnTo>
                <a:lnTo>
                  <a:pt x="643466" y="59266"/>
                </a:lnTo>
                <a:lnTo>
                  <a:pt x="601133" y="67733"/>
                </a:lnTo>
                <a:lnTo>
                  <a:pt x="558800" y="84666"/>
                </a:lnTo>
                <a:lnTo>
                  <a:pt x="524933" y="101600"/>
                </a:lnTo>
                <a:lnTo>
                  <a:pt x="482600" y="127000"/>
                </a:lnTo>
                <a:lnTo>
                  <a:pt x="457200" y="143933"/>
                </a:lnTo>
                <a:lnTo>
                  <a:pt x="423333" y="169333"/>
                </a:lnTo>
                <a:lnTo>
                  <a:pt x="397933" y="194733"/>
                </a:lnTo>
                <a:lnTo>
                  <a:pt x="364066" y="220133"/>
                </a:lnTo>
                <a:lnTo>
                  <a:pt x="347133" y="254000"/>
                </a:lnTo>
                <a:lnTo>
                  <a:pt x="321733" y="287866"/>
                </a:lnTo>
                <a:lnTo>
                  <a:pt x="304800" y="313266"/>
                </a:lnTo>
                <a:lnTo>
                  <a:pt x="296333" y="347133"/>
                </a:lnTo>
                <a:lnTo>
                  <a:pt x="279400" y="372533"/>
                </a:lnTo>
                <a:lnTo>
                  <a:pt x="270933" y="397933"/>
                </a:lnTo>
                <a:lnTo>
                  <a:pt x="262466" y="431800"/>
                </a:lnTo>
                <a:lnTo>
                  <a:pt x="262466" y="465666"/>
                </a:lnTo>
                <a:lnTo>
                  <a:pt x="262466" y="491066"/>
                </a:lnTo>
                <a:lnTo>
                  <a:pt x="262466" y="533400"/>
                </a:lnTo>
                <a:lnTo>
                  <a:pt x="262466" y="567266"/>
                </a:lnTo>
                <a:lnTo>
                  <a:pt x="270933" y="601133"/>
                </a:lnTo>
                <a:lnTo>
                  <a:pt x="270933" y="635000"/>
                </a:lnTo>
                <a:lnTo>
                  <a:pt x="279400" y="677333"/>
                </a:lnTo>
                <a:lnTo>
                  <a:pt x="287866" y="711200"/>
                </a:lnTo>
                <a:lnTo>
                  <a:pt x="296333" y="745066"/>
                </a:lnTo>
                <a:lnTo>
                  <a:pt x="313266" y="770466"/>
                </a:lnTo>
                <a:lnTo>
                  <a:pt x="321733" y="795866"/>
                </a:lnTo>
                <a:lnTo>
                  <a:pt x="338666" y="812800"/>
                </a:lnTo>
                <a:lnTo>
                  <a:pt x="364066" y="829733"/>
                </a:lnTo>
                <a:lnTo>
                  <a:pt x="372533" y="846666"/>
                </a:lnTo>
                <a:lnTo>
                  <a:pt x="372533" y="846666"/>
                </a:lnTo>
                <a:lnTo>
                  <a:pt x="389466" y="855133"/>
                </a:lnTo>
                <a:lnTo>
                  <a:pt x="389466" y="855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7628467" y="1761067"/>
            <a:ext cx="186268" cy="8467"/>
          </a:xfrm>
          <a:custGeom>
            <a:avLst/>
            <a:gdLst/>
            <a:ahLst/>
            <a:cxnLst/>
            <a:rect l="0" t="0" r="0" b="0"/>
            <a:pathLst>
              <a:path w="186268" h="84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25399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59266" y="8466"/>
                </a:lnTo>
                <a:lnTo>
                  <a:pt x="67733" y="8466"/>
                </a:lnTo>
                <a:lnTo>
                  <a:pt x="84666" y="8466"/>
                </a:lnTo>
                <a:lnTo>
                  <a:pt x="101599" y="8466"/>
                </a:lnTo>
                <a:lnTo>
                  <a:pt x="118533" y="8466"/>
                </a:lnTo>
                <a:lnTo>
                  <a:pt x="135466" y="0"/>
                </a:lnTo>
                <a:lnTo>
                  <a:pt x="152400" y="0"/>
                </a:lnTo>
                <a:lnTo>
                  <a:pt x="169333" y="0"/>
                </a:lnTo>
                <a:lnTo>
                  <a:pt x="169333" y="0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7696200" y="1905000"/>
            <a:ext cx="169334" cy="1"/>
          </a:xfrm>
          <a:custGeom>
            <a:avLst/>
            <a:gdLst/>
            <a:ahLst/>
            <a:cxnLst/>
            <a:rect l="0" t="0" r="0" b="0"/>
            <a:pathLst>
              <a:path w="169334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4" y="0"/>
                </a:lnTo>
                <a:lnTo>
                  <a:pt x="59267" y="0"/>
                </a:lnTo>
                <a:lnTo>
                  <a:pt x="67733" y="0"/>
                </a:lnTo>
                <a:lnTo>
                  <a:pt x="93133" y="0"/>
                </a:lnTo>
                <a:lnTo>
                  <a:pt x="101600" y="0"/>
                </a:lnTo>
                <a:lnTo>
                  <a:pt x="118534" y="0"/>
                </a:lnTo>
                <a:lnTo>
                  <a:pt x="143933" y="0"/>
                </a:lnTo>
                <a:lnTo>
                  <a:pt x="160867" y="0"/>
                </a:lnTo>
                <a:lnTo>
                  <a:pt x="160867" y="0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8280400" y="1329267"/>
            <a:ext cx="355601" cy="364067"/>
          </a:xfrm>
          <a:custGeom>
            <a:avLst/>
            <a:gdLst/>
            <a:ahLst/>
            <a:cxnLst/>
            <a:rect l="0" t="0" r="0" b="0"/>
            <a:pathLst>
              <a:path w="355601" h="364067">
                <a:moveTo>
                  <a:pt x="211666" y="101600"/>
                </a:moveTo>
                <a:lnTo>
                  <a:pt x="211666" y="101600"/>
                </a:lnTo>
                <a:lnTo>
                  <a:pt x="211666" y="101600"/>
                </a:lnTo>
                <a:lnTo>
                  <a:pt x="203200" y="101600"/>
                </a:lnTo>
                <a:lnTo>
                  <a:pt x="203200" y="93133"/>
                </a:lnTo>
                <a:lnTo>
                  <a:pt x="203200" y="93133"/>
                </a:lnTo>
                <a:lnTo>
                  <a:pt x="203200" y="84666"/>
                </a:lnTo>
                <a:lnTo>
                  <a:pt x="194733" y="84666"/>
                </a:lnTo>
                <a:lnTo>
                  <a:pt x="194733" y="76200"/>
                </a:lnTo>
                <a:lnTo>
                  <a:pt x="194733" y="67733"/>
                </a:lnTo>
                <a:lnTo>
                  <a:pt x="186267" y="59266"/>
                </a:lnTo>
                <a:lnTo>
                  <a:pt x="186267" y="50800"/>
                </a:lnTo>
                <a:lnTo>
                  <a:pt x="177800" y="50800"/>
                </a:lnTo>
                <a:lnTo>
                  <a:pt x="177800" y="42333"/>
                </a:lnTo>
                <a:lnTo>
                  <a:pt x="169333" y="33866"/>
                </a:lnTo>
                <a:lnTo>
                  <a:pt x="160867" y="25400"/>
                </a:lnTo>
                <a:lnTo>
                  <a:pt x="152400" y="16933"/>
                </a:lnTo>
                <a:lnTo>
                  <a:pt x="143934" y="8466"/>
                </a:lnTo>
                <a:lnTo>
                  <a:pt x="135466" y="8466"/>
                </a:lnTo>
                <a:lnTo>
                  <a:pt x="118533" y="8466"/>
                </a:lnTo>
                <a:lnTo>
                  <a:pt x="110067" y="0"/>
                </a:lnTo>
                <a:lnTo>
                  <a:pt x="101600" y="0"/>
                </a:lnTo>
                <a:lnTo>
                  <a:pt x="93133" y="8466"/>
                </a:lnTo>
                <a:lnTo>
                  <a:pt x="76200" y="8466"/>
                </a:lnTo>
                <a:lnTo>
                  <a:pt x="67734" y="16933"/>
                </a:lnTo>
                <a:lnTo>
                  <a:pt x="59266" y="25400"/>
                </a:lnTo>
                <a:lnTo>
                  <a:pt x="42333" y="42333"/>
                </a:lnTo>
                <a:lnTo>
                  <a:pt x="33867" y="59266"/>
                </a:lnTo>
                <a:lnTo>
                  <a:pt x="25400" y="76200"/>
                </a:lnTo>
                <a:lnTo>
                  <a:pt x="16933" y="93133"/>
                </a:lnTo>
                <a:lnTo>
                  <a:pt x="8467" y="110066"/>
                </a:lnTo>
                <a:lnTo>
                  <a:pt x="0" y="135466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3"/>
                </a:lnTo>
                <a:lnTo>
                  <a:pt x="0" y="220133"/>
                </a:lnTo>
                <a:lnTo>
                  <a:pt x="0" y="237066"/>
                </a:lnTo>
                <a:lnTo>
                  <a:pt x="8467" y="262466"/>
                </a:lnTo>
                <a:lnTo>
                  <a:pt x="8467" y="279400"/>
                </a:lnTo>
                <a:lnTo>
                  <a:pt x="16933" y="304800"/>
                </a:lnTo>
                <a:lnTo>
                  <a:pt x="25400" y="321733"/>
                </a:lnTo>
                <a:lnTo>
                  <a:pt x="33867" y="330200"/>
                </a:lnTo>
                <a:lnTo>
                  <a:pt x="42333" y="347133"/>
                </a:lnTo>
                <a:lnTo>
                  <a:pt x="50800" y="355600"/>
                </a:lnTo>
                <a:lnTo>
                  <a:pt x="67734" y="355600"/>
                </a:lnTo>
                <a:lnTo>
                  <a:pt x="76200" y="364066"/>
                </a:lnTo>
                <a:lnTo>
                  <a:pt x="84667" y="364066"/>
                </a:lnTo>
                <a:lnTo>
                  <a:pt x="101600" y="364066"/>
                </a:lnTo>
                <a:lnTo>
                  <a:pt x="118533" y="355600"/>
                </a:lnTo>
                <a:lnTo>
                  <a:pt x="127000" y="347133"/>
                </a:lnTo>
                <a:lnTo>
                  <a:pt x="135466" y="330200"/>
                </a:lnTo>
                <a:lnTo>
                  <a:pt x="152400" y="321733"/>
                </a:lnTo>
                <a:lnTo>
                  <a:pt x="160867" y="304800"/>
                </a:lnTo>
                <a:lnTo>
                  <a:pt x="169333" y="279400"/>
                </a:lnTo>
                <a:lnTo>
                  <a:pt x="177800" y="262466"/>
                </a:lnTo>
                <a:lnTo>
                  <a:pt x="186267" y="245533"/>
                </a:lnTo>
                <a:lnTo>
                  <a:pt x="186267" y="220133"/>
                </a:lnTo>
                <a:lnTo>
                  <a:pt x="186267" y="203200"/>
                </a:lnTo>
                <a:lnTo>
                  <a:pt x="186267" y="177800"/>
                </a:lnTo>
                <a:lnTo>
                  <a:pt x="186267" y="160866"/>
                </a:lnTo>
                <a:lnTo>
                  <a:pt x="186267" y="143933"/>
                </a:lnTo>
                <a:lnTo>
                  <a:pt x="186267" y="127000"/>
                </a:lnTo>
                <a:lnTo>
                  <a:pt x="186267" y="110066"/>
                </a:lnTo>
                <a:lnTo>
                  <a:pt x="186267" y="101600"/>
                </a:lnTo>
                <a:lnTo>
                  <a:pt x="186267" y="84666"/>
                </a:lnTo>
                <a:lnTo>
                  <a:pt x="186267" y="84666"/>
                </a:lnTo>
                <a:lnTo>
                  <a:pt x="186267" y="76200"/>
                </a:lnTo>
                <a:lnTo>
                  <a:pt x="186267" y="67733"/>
                </a:lnTo>
                <a:lnTo>
                  <a:pt x="186267" y="67733"/>
                </a:lnTo>
                <a:lnTo>
                  <a:pt x="186267" y="67733"/>
                </a:lnTo>
                <a:lnTo>
                  <a:pt x="186267" y="67733"/>
                </a:lnTo>
                <a:lnTo>
                  <a:pt x="186267" y="76200"/>
                </a:lnTo>
                <a:lnTo>
                  <a:pt x="186267" y="84666"/>
                </a:lnTo>
                <a:lnTo>
                  <a:pt x="186267" y="93133"/>
                </a:lnTo>
                <a:lnTo>
                  <a:pt x="186267" y="110066"/>
                </a:lnTo>
                <a:lnTo>
                  <a:pt x="186267" y="127000"/>
                </a:lnTo>
                <a:lnTo>
                  <a:pt x="186267" y="143933"/>
                </a:lnTo>
                <a:lnTo>
                  <a:pt x="186267" y="169333"/>
                </a:lnTo>
                <a:lnTo>
                  <a:pt x="186267" y="186266"/>
                </a:lnTo>
                <a:lnTo>
                  <a:pt x="186267" y="203200"/>
                </a:lnTo>
                <a:lnTo>
                  <a:pt x="186267" y="228600"/>
                </a:lnTo>
                <a:lnTo>
                  <a:pt x="186267" y="245533"/>
                </a:lnTo>
                <a:lnTo>
                  <a:pt x="186267" y="262466"/>
                </a:lnTo>
                <a:lnTo>
                  <a:pt x="194733" y="279400"/>
                </a:lnTo>
                <a:lnTo>
                  <a:pt x="194733" y="296333"/>
                </a:lnTo>
                <a:lnTo>
                  <a:pt x="203200" y="304800"/>
                </a:lnTo>
                <a:lnTo>
                  <a:pt x="211666" y="313266"/>
                </a:lnTo>
                <a:lnTo>
                  <a:pt x="228600" y="321733"/>
                </a:lnTo>
                <a:lnTo>
                  <a:pt x="237067" y="330200"/>
                </a:lnTo>
                <a:lnTo>
                  <a:pt x="254000" y="330200"/>
                </a:lnTo>
                <a:lnTo>
                  <a:pt x="262467" y="338666"/>
                </a:lnTo>
                <a:lnTo>
                  <a:pt x="279400" y="338666"/>
                </a:lnTo>
                <a:lnTo>
                  <a:pt x="296334" y="330200"/>
                </a:lnTo>
                <a:lnTo>
                  <a:pt x="321733" y="330200"/>
                </a:lnTo>
                <a:lnTo>
                  <a:pt x="338667" y="330200"/>
                </a:lnTo>
                <a:lnTo>
                  <a:pt x="338667" y="330200"/>
                </a:lnTo>
                <a:lnTo>
                  <a:pt x="355600" y="321733"/>
                </a:lnTo>
                <a:lnTo>
                  <a:pt x="355600" y="321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8754533" y="1329267"/>
            <a:ext cx="33868" cy="321734"/>
          </a:xfrm>
          <a:custGeom>
            <a:avLst/>
            <a:gdLst/>
            <a:ahLst/>
            <a:cxnLst/>
            <a:rect l="0" t="0" r="0" b="0"/>
            <a:pathLst>
              <a:path w="33868" h="321734">
                <a:moveTo>
                  <a:pt x="16934" y="0"/>
                </a:moveTo>
                <a:lnTo>
                  <a:pt x="16934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101600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77800"/>
                </a:lnTo>
                <a:lnTo>
                  <a:pt x="8467" y="203200"/>
                </a:lnTo>
                <a:lnTo>
                  <a:pt x="16934" y="228600"/>
                </a:lnTo>
                <a:lnTo>
                  <a:pt x="16934" y="254000"/>
                </a:lnTo>
                <a:lnTo>
                  <a:pt x="16934" y="270933"/>
                </a:lnTo>
                <a:lnTo>
                  <a:pt x="25400" y="287866"/>
                </a:lnTo>
                <a:lnTo>
                  <a:pt x="25400" y="304800"/>
                </a:lnTo>
                <a:lnTo>
                  <a:pt x="33867" y="313266"/>
                </a:lnTo>
                <a:lnTo>
                  <a:pt x="33867" y="321733"/>
                </a:lnTo>
                <a:lnTo>
                  <a:pt x="33867" y="321733"/>
                </a:lnTo>
                <a:lnTo>
                  <a:pt x="33867" y="321733"/>
                </a:lnTo>
                <a:lnTo>
                  <a:pt x="33867" y="321733"/>
                </a:lnTo>
                <a:lnTo>
                  <a:pt x="33867" y="321733"/>
                </a:lnTo>
                <a:lnTo>
                  <a:pt x="33867" y="321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8644466" y="1507067"/>
            <a:ext cx="262468" cy="25401"/>
          </a:xfrm>
          <a:custGeom>
            <a:avLst/>
            <a:gdLst/>
            <a:ahLst/>
            <a:cxnLst/>
            <a:rect l="0" t="0" r="0" b="0"/>
            <a:pathLst>
              <a:path w="262468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16934" y="16933"/>
                </a:lnTo>
                <a:lnTo>
                  <a:pt x="16934" y="16933"/>
                </a:lnTo>
                <a:lnTo>
                  <a:pt x="33867" y="25400"/>
                </a:lnTo>
                <a:lnTo>
                  <a:pt x="42334" y="25400"/>
                </a:lnTo>
                <a:lnTo>
                  <a:pt x="59267" y="25400"/>
                </a:lnTo>
                <a:lnTo>
                  <a:pt x="76200" y="25400"/>
                </a:lnTo>
                <a:lnTo>
                  <a:pt x="101601" y="25400"/>
                </a:lnTo>
                <a:lnTo>
                  <a:pt x="118534" y="25400"/>
                </a:lnTo>
                <a:lnTo>
                  <a:pt x="143934" y="16933"/>
                </a:lnTo>
                <a:lnTo>
                  <a:pt x="160868" y="16933"/>
                </a:lnTo>
                <a:lnTo>
                  <a:pt x="186267" y="16933"/>
                </a:lnTo>
                <a:lnTo>
                  <a:pt x="203201" y="16933"/>
                </a:lnTo>
                <a:lnTo>
                  <a:pt x="220134" y="16933"/>
                </a:lnTo>
                <a:lnTo>
                  <a:pt x="237068" y="8466"/>
                </a:lnTo>
                <a:lnTo>
                  <a:pt x="254001" y="8466"/>
                </a:lnTo>
                <a:lnTo>
                  <a:pt x="254001" y="8466"/>
                </a:lnTo>
                <a:lnTo>
                  <a:pt x="262467" y="8466"/>
                </a:lnTo>
                <a:lnTo>
                  <a:pt x="262467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9017000" y="1236133"/>
            <a:ext cx="254001" cy="389468"/>
          </a:xfrm>
          <a:custGeom>
            <a:avLst/>
            <a:gdLst/>
            <a:ahLst/>
            <a:cxnLst/>
            <a:rect l="0" t="0" r="0" b="0"/>
            <a:pathLst>
              <a:path w="254001" h="389468">
                <a:moveTo>
                  <a:pt x="33867" y="8467"/>
                </a:moveTo>
                <a:lnTo>
                  <a:pt x="33867" y="8467"/>
                </a:lnTo>
                <a:lnTo>
                  <a:pt x="33867" y="8467"/>
                </a:lnTo>
                <a:lnTo>
                  <a:pt x="33867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16934"/>
                </a:lnTo>
                <a:lnTo>
                  <a:pt x="25400" y="33867"/>
                </a:lnTo>
                <a:lnTo>
                  <a:pt x="33867" y="50800"/>
                </a:lnTo>
                <a:lnTo>
                  <a:pt x="25400" y="76200"/>
                </a:lnTo>
                <a:lnTo>
                  <a:pt x="25400" y="101600"/>
                </a:lnTo>
                <a:lnTo>
                  <a:pt x="25400" y="127000"/>
                </a:lnTo>
                <a:lnTo>
                  <a:pt x="16934" y="152400"/>
                </a:lnTo>
                <a:lnTo>
                  <a:pt x="16934" y="186267"/>
                </a:lnTo>
                <a:lnTo>
                  <a:pt x="8466" y="211667"/>
                </a:lnTo>
                <a:lnTo>
                  <a:pt x="8466" y="237067"/>
                </a:lnTo>
                <a:lnTo>
                  <a:pt x="8466" y="254000"/>
                </a:lnTo>
                <a:lnTo>
                  <a:pt x="8466" y="279400"/>
                </a:lnTo>
                <a:lnTo>
                  <a:pt x="8466" y="296334"/>
                </a:lnTo>
                <a:lnTo>
                  <a:pt x="8466" y="321734"/>
                </a:lnTo>
                <a:lnTo>
                  <a:pt x="8466" y="338667"/>
                </a:lnTo>
                <a:lnTo>
                  <a:pt x="8466" y="347134"/>
                </a:lnTo>
                <a:lnTo>
                  <a:pt x="8466" y="355600"/>
                </a:lnTo>
                <a:lnTo>
                  <a:pt x="0" y="364067"/>
                </a:lnTo>
                <a:lnTo>
                  <a:pt x="0" y="364067"/>
                </a:lnTo>
                <a:lnTo>
                  <a:pt x="0" y="364067"/>
                </a:lnTo>
                <a:lnTo>
                  <a:pt x="0" y="355600"/>
                </a:lnTo>
                <a:lnTo>
                  <a:pt x="0" y="355600"/>
                </a:lnTo>
                <a:lnTo>
                  <a:pt x="0" y="338667"/>
                </a:lnTo>
                <a:lnTo>
                  <a:pt x="0" y="321734"/>
                </a:lnTo>
                <a:lnTo>
                  <a:pt x="0" y="304800"/>
                </a:lnTo>
                <a:lnTo>
                  <a:pt x="0" y="279400"/>
                </a:lnTo>
                <a:lnTo>
                  <a:pt x="0" y="262467"/>
                </a:lnTo>
                <a:lnTo>
                  <a:pt x="8466" y="237067"/>
                </a:lnTo>
                <a:lnTo>
                  <a:pt x="16934" y="220134"/>
                </a:lnTo>
                <a:lnTo>
                  <a:pt x="33867" y="203200"/>
                </a:lnTo>
                <a:lnTo>
                  <a:pt x="50800" y="186267"/>
                </a:lnTo>
                <a:lnTo>
                  <a:pt x="67733" y="169334"/>
                </a:lnTo>
                <a:lnTo>
                  <a:pt x="84666" y="152400"/>
                </a:lnTo>
                <a:lnTo>
                  <a:pt x="110067" y="143934"/>
                </a:lnTo>
                <a:lnTo>
                  <a:pt x="127000" y="143934"/>
                </a:lnTo>
                <a:lnTo>
                  <a:pt x="152400" y="143934"/>
                </a:lnTo>
                <a:lnTo>
                  <a:pt x="169334" y="143934"/>
                </a:lnTo>
                <a:lnTo>
                  <a:pt x="186267" y="152400"/>
                </a:lnTo>
                <a:lnTo>
                  <a:pt x="203200" y="160867"/>
                </a:lnTo>
                <a:lnTo>
                  <a:pt x="211667" y="177800"/>
                </a:lnTo>
                <a:lnTo>
                  <a:pt x="228600" y="194734"/>
                </a:lnTo>
                <a:lnTo>
                  <a:pt x="245534" y="220134"/>
                </a:lnTo>
                <a:lnTo>
                  <a:pt x="245534" y="237067"/>
                </a:lnTo>
                <a:lnTo>
                  <a:pt x="254000" y="254000"/>
                </a:lnTo>
                <a:lnTo>
                  <a:pt x="245534" y="270934"/>
                </a:lnTo>
                <a:lnTo>
                  <a:pt x="245534" y="287867"/>
                </a:lnTo>
                <a:lnTo>
                  <a:pt x="237066" y="304800"/>
                </a:lnTo>
                <a:lnTo>
                  <a:pt x="228600" y="313267"/>
                </a:lnTo>
                <a:lnTo>
                  <a:pt x="211667" y="330200"/>
                </a:lnTo>
                <a:lnTo>
                  <a:pt x="203200" y="347134"/>
                </a:lnTo>
                <a:lnTo>
                  <a:pt x="186267" y="364067"/>
                </a:lnTo>
                <a:lnTo>
                  <a:pt x="169334" y="372534"/>
                </a:lnTo>
                <a:lnTo>
                  <a:pt x="143933" y="381000"/>
                </a:lnTo>
                <a:lnTo>
                  <a:pt x="127000" y="389467"/>
                </a:lnTo>
                <a:lnTo>
                  <a:pt x="110067" y="389467"/>
                </a:lnTo>
                <a:lnTo>
                  <a:pt x="84666" y="389467"/>
                </a:lnTo>
                <a:lnTo>
                  <a:pt x="59267" y="381000"/>
                </a:lnTo>
                <a:lnTo>
                  <a:pt x="42333" y="372534"/>
                </a:lnTo>
                <a:lnTo>
                  <a:pt x="33867" y="364067"/>
                </a:lnTo>
                <a:lnTo>
                  <a:pt x="16934" y="355600"/>
                </a:lnTo>
                <a:lnTo>
                  <a:pt x="8466" y="347134"/>
                </a:lnTo>
                <a:lnTo>
                  <a:pt x="8466" y="347134"/>
                </a:lnTo>
                <a:lnTo>
                  <a:pt x="8466" y="347134"/>
                </a:lnTo>
                <a:lnTo>
                  <a:pt x="8466" y="347134"/>
                </a:lnTo>
                <a:lnTo>
                  <a:pt x="16934" y="347134"/>
                </a:lnTo>
                <a:lnTo>
                  <a:pt x="33867" y="355600"/>
                </a:lnTo>
                <a:lnTo>
                  <a:pt x="33867" y="355600"/>
                </a:lnTo>
                <a:lnTo>
                  <a:pt x="42333" y="355600"/>
                </a:lnTo>
                <a:lnTo>
                  <a:pt x="42333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8085667" y="1710267"/>
            <a:ext cx="1439334" cy="67734"/>
          </a:xfrm>
          <a:custGeom>
            <a:avLst/>
            <a:gdLst/>
            <a:ahLst/>
            <a:cxnLst/>
            <a:rect l="0" t="0" r="0" b="0"/>
            <a:pathLst>
              <a:path w="1439334" h="67734">
                <a:moveTo>
                  <a:pt x="1439333" y="0"/>
                </a:moveTo>
                <a:lnTo>
                  <a:pt x="1430866" y="0"/>
                </a:lnTo>
                <a:lnTo>
                  <a:pt x="1430866" y="0"/>
                </a:lnTo>
                <a:lnTo>
                  <a:pt x="1422400" y="0"/>
                </a:lnTo>
                <a:lnTo>
                  <a:pt x="1413933" y="0"/>
                </a:lnTo>
                <a:lnTo>
                  <a:pt x="1405467" y="0"/>
                </a:lnTo>
                <a:lnTo>
                  <a:pt x="1396999" y="0"/>
                </a:lnTo>
                <a:lnTo>
                  <a:pt x="1380066" y="0"/>
                </a:lnTo>
                <a:lnTo>
                  <a:pt x="1363133" y="0"/>
                </a:lnTo>
                <a:lnTo>
                  <a:pt x="1346200" y="8466"/>
                </a:lnTo>
                <a:lnTo>
                  <a:pt x="1329267" y="8466"/>
                </a:lnTo>
                <a:lnTo>
                  <a:pt x="1312333" y="8466"/>
                </a:lnTo>
                <a:lnTo>
                  <a:pt x="1286933" y="8466"/>
                </a:lnTo>
                <a:lnTo>
                  <a:pt x="1261533" y="8466"/>
                </a:lnTo>
                <a:lnTo>
                  <a:pt x="1244599" y="8466"/>
                </a:lnTo>
                <a:lnTo>
                  <a:pt x="1210733" y="16933"/>
                </a:lnTo>
                <a:lnTo>
                  <a:pt x="1185333" y="16933"/>
                </a:lnTo>
                <a:lnTo>
                  <a:pt x="1168399" y="16933"/>
                </a:lnTo>
                <a:lnTo>
                  <a:pt x="1134533" y="16933"/>
                </a:lnTo>
                <a:lnTo>
                  <a:pt x="1109133" y="16933"/>
                </a:lnTo>
                <a:lnTo>
                  <a:pt x="1083733" y="16933"/>
                </a:lnTo>
                <a:lnTo>
                  <a:pt x="1058333" y="25400"/>
                </a:lnTo>
                <a:lnTo>
                  <a:pt x="1024467" y="25400"/>
                </a:lnTo>
                <a:lnTo>
                  <a:pt x="999066" y="25400"/>
                </a:lnTo>
                <a:lnTo>
                  <a:pt x="973666" y="25400"/>
                </a:lnTo>
                <a:lnTo>
                  <a:pt x="939799" y="25400"/>
                </a:lnTo>
                <a:lnTo>
                  <a:pt x="914400" y="25400"/>
                </a:lnTo>
                <a:lnTo>
                  <a:pt x="880533" y="33866"/>
                </a:lnTo>
                <a:lnTo>
                  <a:pt x="855133" y="33866"/>
                </a:lnTo>
                <a:lnTo>
                  <a:pt x="821266" y="33866"/>
                </a:lnTo>
                <a:lnTo>
                  <a:pt x="795867" y="33866"/>
                </a:lnTo>
                <a:lnTo>
                  <a:pt x="762000" y="33866"/>
                </a:lnTo>
                <a:lnTo>
                  <a:pt x="736600" y="33866"/>
                </a:lnTo>
                <a:lnTo>
                  <a:pt x="702733" y="33866"/>
                </a:lnTo>
                <a:lnTo>
                  <a:pt x="677333" y="33866"/>
                </a:lnTo>
                <a:lnTo>
                  <a:pt x="651933" y="42333"/>
                </a:lnTo>
                <a:lnTo>
                  <a:pt x="626533" y="33866"/>
                </a:lnTo>
                <a:lnTo>
                  <a:pt x="592666" y="42333"/>
                </a:lnTo>
                <a:lnTo>
                  <a:pt x="558799" y="42333"/>
                </a:lnTo>
                <a:lnTo>
                  <a:pt x="541866" y="42333"/>
                </a:lnTo>
                <a:lnTo>
                  <a:pt x="516466" y="42333"/>
                </a:lnTo>
                <a:lnTo>
                  <a:pt x="482599" y="42333"/>
                </a:lnTo>
                <a:lnTo>
                  <a:pt x="457200" y="42333"/>
                </a:lnTo>
                <a:lnTo>
                  <a:pt x="431800" y="42333"/>
                </a:lnTo>
                <a:lnTo>
                  <a:pt x="406399" y="42333"/>
                </a:lnTo>
                <a:lnTo>
                  <a:pt x="381000" y="42333"/>
                </a:lnTo>
                <a:lnTo>
                  <a:pt x="355600" y="42333"/>
                </a:lnTo>
                <a:lnTo>
                  <a:pt x="330199" y="50800"/>
                </a:lnTo>
                <a:lnTo>
                  <a:pt x="313266" y="50800"/>
                </a:lnTo>
                <a:lnTo>
                  <a:pt x="287866" y="50800"/>
                </a:lnTo>
                <a:lnTo>
                  <a:pt x="262467" y="50800"/>
                </a:lnTo>
                <a:lnTo>
                  <a:pt x="237066" y="50800"/>
                </a:lnTo>
                <a:lnTo>
                  <a:pt x="220133" y="50800"/>
                </a:lnTo>
                <a:lnTo>
                  <a:pt x="194733" y="50800"/>
                </a:lnTo>
                <a:lnTo>
                  <a:pt x="177799" y="50800"/>
                </a:lnTo>
                <a:lnTo>
                  <a:pt x="160866" y="59266"/>
                </a:lnTo>
                <a:lnTo>
                  <a:pt x="135466" y="59266"/>
                </a:lnTo>
                <a:lnTo>
                  <a:pt x="118533" y="59266"/>
                </a:lnTo>
                <a:lnTo>
                  <a:pt x="101599" y="59266"/>
                </a:lnTo>
                <a:lnTo>
                  <a:pt x="84666" y="59266"/>
                </a:lnTo>
                <a:lnTo>
                  <a:pt x="67733" y="59266"/>
                </a:lnTo>
                <a:lnTo>
                  <a:pt x="59266" y="59266"/>
                </a:lnTo>
                <a:lnTo>
                  <a:pt x="42333" y="67733"/>
                </a:lnTo>
                <a:lnTo>
                  <a:pt x="25399" y="67733"/>
                </a:lnTo>
                <a:lnTo>
                  <a:pt x="16933" y="67733"/>
                </a:lnTo>
                <a:lnTo>
                  <a:pt x="16933" y="67733"/>
                </a:lnTo>
                <a:lnTo>
                  <a:pt x="0" y="67733"/>
                </a:lnTo>
                <a:lnTo>
                  <a:pt x="0" y="67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8043334" y="1854200"/>
            <a:ext cx="177800" cy="406401"/>
          </a:xfrm>
          <a:custGeom>
            <a:avLst/>
            <a:gdLst/>
            <a:ahLst/>
            <a:cxnLst/>
            <a:rect l="0" t="0" r="0" b="0"/>
            <a:pathLst>
              <a:path w="177800" h="406401">
                <a:moveTo>
                  <a:pt x="177799" y="0"/>
                </a:moveTo>
                <a:lnTo>
                  <a:pt x="177799" y="8467"/>
                </a:lnTo>
                <a:lnTo>
                  <a:pt x="177799" y="8467"/>
                </a:lnTo>
                <a:lnTo>
                  <a:pt x="169333" y="8467"/>
                </a:lnTo>
                <a:lnTo>
                  <a:pt x="160866" y="8467"/>
                </a:lnTo>
                <a:lnTo>
                  <a:pt x="152400" y="8467"/>
                </a:lnTo>
                <a:lnTo>
                  <a:pt x="143932" y="8467"/>
                </a:lnTo>
                <a:lnTo>
                  <a:pt x="135466" y="16933"/>
                </a:lnTo>
                <a:lnTo>
                  <a:pt x="135466" y="16933"/>
                </a:lnTo>
                <a:lnTo>
                  <a:pt x="126999" y="25400"/>
                </a:lnTo>
                <a:lnTo>
                  <a:pt x="118533" y="33867"/>
                </a:lnTo>
                <a:lnTo>
                  <a:pt x="110066" y="42333"/>
                </a:lnTo>
                <a:lnTo>
                  <a:pt x="101599" y="50800"/>
                </a:lnTo>
                <a:lnTo>
                  <a:pt x="93133" y="67733"/>
                </a:lnTo>
                <a:lnTo>
                  <a:pt x="84666" y="76200"/>
                </a:lnTo>
                <a:lnTo>
                  <a:pt x="76200" y="93133"/>
                </a:lnTo>
                <a:lnTo>
                  <a:pt x="59266" y="110067"/>
                </a:lnTo>
                <a:lnTo>
                  <a:pt x="50799" y="118533"/>
                </a:lnTo>
                <a:lnTo>
                  <a:pt x="42333" y="135467"/>
                </a:lnTo>
                <a:lnTo>
                  <a:pt x="33866" y="152400"/>
                </a:lnTo>
                <a:lnTo>
                  <a:pt x="25399" y="177800"/>
                </a:lnTo>
                <a:lnTo>
                  <a:pt x="16933" y="194733"/>
                </a:lnTo>
                <a:lnTo>
                  <a:pt x="16933" y="220133"/>
                </a:lnTo>
                <a:lnTo>
                  <a:pt x="8466" y="237067"/>
                </a:lnTo>
                <a:lnTo>
                  <a:pt x="8466" y="262467"/>
                </a:lnTo>
                <a:lnTo>
                  <a:pt x="0" y="279400"/>
                </a:lnTo>
                <a:lnTo>
                  <a:pt x="0" y="296333"/>
                </a:lnTo>
                <a:lnTo>
                  <a:pt x="0" y="321733"/>
                </a:lnTo>
                <a:lnTo>
                  <a:pt x="8466" y="338667"/>
                </a:lnTo>
                <a:lnTo>
                  <a:pt x="8466" y="355600"/>
                </a:lnTo>
                <a:lnTo>
                  <a:pt x="16933" y="364067"/>
                </a:lnTo>
                <a:lnTo>
                  <a:pt x="25399" y="372533"/>
                </a:lnTo>
                <a:lnTo>
                  <a:pt x="33866" y="389467"/>
                </a:lnTo>
                <a:lnTo>
                  <a:pt x="42333" y="397933"/>
                </a:lnTo>
                <a:lnTo>
                  <a:pt x="50799" y="397933"/>
                </a:lnTo>
                <a:lnTo>
                  <a:pt x="67732" y="406400"/>
                </a:lnTo>
                <a:lnTo>
                  <a:pt x="84666" y="406400"/>
                </a:lnTo>
                <a:lnTo>
                  <a:pt x="84666" y="406400"/>
                </a:lnTo>
                <a:lnTo>
                  <a:pt x="93133" y="406400"/>
                </a:lnTo>
                <a:lnTo>
                  <a:pt x="93133" y="406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8246533" y="1981200"/>
            <a:ext cx="237068" cy="228601"/>
          </a:xfrm>
          <a:custGeom>
            <a:avLst/>
            <a:gdLst/>
            <a:ahLst/>
            <a:cxnLst/>
            <a:rect l="0" t="0" r="0" b="0"/>
            <a:pathLst>
              <a:path w="237068" h="228601">
                <a:moveTo>
                  <a:pt x="127000" y="59267"/>
                </a:moveTo>
                <a:lnTo>
                  <a:pt x="127000" y="59267"/>
                </a:lnTo>
                <a:lnTo>
                  <a:pt x="127000" y="50800"/>
                </a:lnTo>
                <a:lnTo>
                  <a:pt x="118534" y="50800"/>
                </a:lnTo>
                <a:lnTo>
                  <a:pt x="118534" y="42333"/>
                </a:lnTo>
                <a:lnTo>
                  <a:pt x="118534" y="42333"/>
                </a:lnTo>
                <a:lnTo>
                  <a:pt x="110067" y="33867"/>
                </a:lnTo>
                <a:lnTo>
                  <a:pt x="110067" y="33867"/>
                </a:lnTo>
                <a:lnTo>
                  <a:pt x="110067" y="33867"/>
                </a:lnTo>
                <a:lnTo>
                  <a:pt x="110067" y="25400"/>
                </a:lnTo>
                <a:lnTo>
                  <a:pt x="101601" y="16933"/>
                </a:lnTo>
                <a:lnTo>
                  <a:pt x="101601" y="16933"/>
                </a:lnTo>
                <a:lnTo>
                  <a:pt x="93133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76200" y="0"/>
                </a:lnTo>
                <a:lnTo>
                  <a:pt x="67734" y="0"/>
                </a:lnTo>
                <a:lnTo>
                  <a:pt x="59267" y="0"/>
                </a:lnTo>
                <a:lnTo>
                  <a:pt x="59267" y="8467"/>
                </a:lnTo>
                <a:lnTo>
                  <a:pt x="50800" y="8467"/>
                </a:lnTo>
                <a:lnTo>
                  <a:pt x="42334" y="8467"/>
                </a:lnTo>
                <a:lnTo>
                  <a:pt x="42334" y="16933"/>
                </a:lnTo>
                <a:lnTo>
                  <a:pt x="33867" y="25400"/>
                </a:lnTo>
                <a:lnTo>
                  <a:pt x="25401" y="33867"/>
                </a:lnTo>
                <a:lnTo>
                  <a:pt x="16933" y="33867"/>
                </a:lnTo>
                <a:lnTo>
                  <a:pt x="16933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84667"/>
                </a:lnTo>
                <a:lnTo>
                  <a:pt x="8467" y="101600"/>
                </a:lnTo>
                <a:lnTo>
                  <a:pt x="0" y="110067"/>
                </a:lnTo>
                <a:lnTo>
                  <a:pt x="0" y="127000"/>
                </a:lnTo>
                <a:lnTo>
                  <a:pt x="8467" y="135467"/>
                </a:lnTo>
                <a:lnTo>
                  <a:pt x="8467" y="152400"/>
                </a:lnTo>
                <a:lnTo>
                  <a:pt x="8467" y="160867"/>
                </a:lnTo>
                <a:lnTo>
                  <a:pt x="8467" y="169333"/>
                </a:lnTo>
                <a:lnTo>
                  <a:pt x="16933" y="186267"/>
                </a:lnTo>
                <a:lnTo>
                  <a:pt x="16933" y="186267"/>
                </a:lnTo>
                <a:lnTo>
                  <a:pt x="25401" y="203200"/>
                </a:lnTo>
                <a:lnTo>
                  <a:pt x="33867" y="203200"/>
                </a:lnTo>
                <a:lnTo>
                  <a:pt x="33867" y="211667"/>
                </a:lnTo>
                <a:lnTo>
                  <a:pt x="42334" y="211667"/>
                </a:lnTo>
                <a:lnTo>
                  <a:pt x="50800" y="211667"/>
                </a:lnTo>
                <a:lnTo>
                  <a:pt x="50800" y="211667"/>
                </a:lnTo>
                <a:lnTo>
                  <a:pt x="59267" y="211667"/>
                </a:lnTo>
                <a:lnTo>
                  <a:pt x="67734" y="211667"/>
                </a:lnTo>
                <a:lnTo>
                  <a:pt x="67734" y="211667"/>
                </a:lnTo>
                <a:lnTo>
                  <a:pt x="76200" y="203200"/>
                </a:lnTo>
                <a:lnTo>
                  <a:pt x="84667" y="194733"/>
                </a:lnTo>
                <a:lnTo>
                  <a:pt x="84667" y="186267"/>
                </a:lnTo>
                <a:lnTo>
                  <a:pt x="93133" y="177800"/>
                </a:lnTo>
                <a:lnTo>
                  <a:pt x="93133" y="169333"/>
                </a:lnTo>
                <a:lnTo>
                  <a:pt x="101601" y="160867"/>
                </a:lnTo>
                <a:lnTo>
                  <a:pt x="101601" y="152400"/>
                </a:lnTo>
                <a:lnTo>
                  <a:pt x="101601" y="143933"/>
                </a:lnTo>
                <a:lnTo>
                  <a:pt x="110067" y="135467"/>
                </a:lnTo>
                <a:lnTo>
                  <a:pt x="110067" y="118533"/>
                </a:lnTo>
                <a:lnTo>
                  <a:pt x="110067" y="118533"/>
                </a:lnTo>
                <a:lnTo>
                  <a:pt x="110067" y="110067"/>
                </a:lnTo>
                <a:lnTo>
                  <a:pt x="118534" y="101600"/>
                </a:lnTo>
                <a:lnTo>
                  <a:pt x="118534" y="93133"/>
                </a:lnTo>
                <a:lnTo>
                  <a:pt x="118534" y="84667"/>
                </a:lnTo>
                <a:lnTo>
                  <a:pt x="118534" y="84667"/>
                </a:lnTo>
                <a:lnTo>
                  <a:pt x="118534" y="76200"/>
                </a:lnTo>
                <a:lnTo>
                  <a:pt x="118534" y="76200"/>
                </a:lnTo>
                <a:lnTo>
                  <a:pt x="118534" y="76200"/>
                </a:lnTo>
                <a:lnTo>
                  <a:pt x="118534" y="76200"/>
                </a:lnTo>
                <a:lnTo>
                  <a:pt x="118534" y="76200"/>
                </a:lnTo>
                <a:lnTo>
                  <a:pt x="118534" y="76200"/>
                </a:lnTo>
                <a:lnTo>
                  <a:pt x="118534" y="76200"/>
                </a:lnTo>
                <a:lnTo>
                  <a:pt x="118534" y="76200"/>
                </a:lnTo>
                <a:lnTo>
                  <a:pt x="118534" y="76200"/>
                </a:lnTo>
                <a:lnTo>
                  <a:pt x="127000" y="84667"/>
                </a:lnTo>
                <a:lnTo>
                  <a:pt x="127000" y="93133"/>
                </a:lnTo>
                <a:lnTo>
                  <a:pt x="127000" y="101600"/>
                </a:lnTo>
                <a:lnTo>
                  <a:pt x="127000" y="110067"/>
                </a:lnTo>
                <a:lnTo>
                  <a:pt x="118534" y="118533"/>
                </a:lnTo>
                <a:lnTo>
                  <a:pt x="118534" y="127000"/>
                </a:lnTo>
                <a:lnTo>
                  <a:pt x="118534" y="135467"/>
                </a:lnTo>
                <a:lnTo>
                  <a:pt x="118534" y="143933"/>
                </a:lnTo>
                <a:lnTo>
                  <a:pt x="127000" y="160867"/>
                </a:lnTo>
                <a:lnTo>
                  <a:pt x="127000" y="169333"/>
                </a:lnTo>
                <a:lnTo>
                  <a:pt x="127000" y="177800"/>
                </a:lnTo>
                <a:lnTo>
                  <a:pt x="135467" y="186267"/>
                </a:lnTo>
                <a:lnTo>
                  <a:pt x="135467" y="194733"/>
                </a:lnTo>
                <a:lnTo>
                  <a:pt x="143934" y="203200"/>
                </a:lnTo>
                <a:lnTo>
                  <a:pt x="152400" y="211667"/>
                </a:lnTo>
                <a:lnTo>
                  <a:pt x="160867" y="220133"/>
                </a:lnTo>
                <a:lnTo>
                  <a:pt x="169333" y="220133"/>
                </a:lnTo>
                <a:lnTo>
                  <a:pt x="177801" y="220133"/>
                </a:lnTo>
                <a:lnTo>
                  <a:pt x="186267" y="228600"/>
                </a:lnTo>
                <a:lnTo>
                  <a:pt x="194734" y="220133"/>
                </a:lnTo>
                <a:lnTo>
                  <a:pt x="203200" y="220133"/>
                </a:lnTo>
                <a:lnTo>
                  <a:pt x="211667" y="220133"/>
                </a:lnTo>
                <a:lnTo>
                  <a:pt x="220134" y="220133"/>
                </a:lnTo>
                <a:lnTo>
                  <a:pt x="220134" y="211667"/>
                </a:lnTo>
                <a:lnTo>
                  <a:pt x="228600" y="211667"/>
                </a:lnTo>
                <a:lnTo>
                  <a:pt x="228600" y="203200"/>
                </a:lnTo>
                <a:lnTo>
                  <a:pt x="237067" y="203200"/>
                </a:lnTo>
                <a:lnTo>
                  <a:pt x="237067" y="203200"/>
                </a:lnTo>
                <a:lnTo>
                  <a:pt x="237067" y="203200"/>
                </a:lnTo>
                <a:lnTo>
                  <a:pt x="237067" y="203200"/>
                </a:lnTo>
                <a:lnTo>
                  <a:pt x="237067" y="203200"/>
                </a:lnTo>
                <a:lnTo>
                  <a:pt x="237067" y="203200"/>
                </a:lnTo>
                <a:lnTo>
                  <a:pt x="237067" y="203200"/>
                </a:lnTo>
                <a:lnTo>
                  <a:pt x="237067" y="203200"/>
                </a:lnTo>
                <a:lnTo>
                  <a:pt x="237067" y="203200"/>
                </a:lnTo>
                <a:lnTo>
                  <a:pt x="237067" y="203200"/>
                </a:lnTo>
                <a:lnTo>
                  <a:pt x="237067" y="203200"/>
                </a:lnTo>
                <a:lnTo>
                  <a:pt x="237067" y="203200"/>
                </a:lnTo>
                <a:lnTo>
                  <a:pt x="237067" y="203200"/>
                </a:lnTo>
                <a:lnTo>
                  <a:pt x="237067" y="203200"/>
                </a:lnTo>
                <a:lnTo>
                  <a:pt x="237067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8534400" y="2082800"/>
            <a:ext cx="143934" cy="8468"/>
          </a:xfrm>
          <a:custGeom>
            <a:avLst/>
            <a:gdLst/>
            <a:ahLst/>
            <a:cxnLst/>
            <a:rect l="0" t="0" r="0" b="0"/>
            <a:pathLst>
              <a:path w="143934" h="8468">
                <a:moveTo>
                  <a:pt x="0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42334" y="0"/>
                </a:lnTo>
                <a:lnTo>
                  <a:pt x="59267" y="0"/>
                </a:lnTo>
                <a:lnTo>
                  <a:pt x="67733" y="0"/>
                </a:lnTo>
                <a:lnTo>
                  <a:pt x="84667" y="0"/>
                </a:lnTo>
                <a:lnTo>
                  <a:pt x="93133" y="0"/>
                </a:lnTo>
                <a:lnTo>
                  <a:pt x="110066" y="0"/>
                </a:lnTo>
                <a:lnTo>
                  <a:pt x="118534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8822267" y="1879600"/>
            <a:ext cx="160867" cy="313268"/>
          </a:xfrm>
          <a:custGeom>
            <a:avLst/>
            <a:gdLst/>
            <a:ahLst/>
            <a:cxnLst/>
            <a:rect l="0" t="0" r="0" b="0"/>
            <a:pathLst>
              <a:path w="160867" h="3132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7"/>
                </a:lnTo>
                <a:lnTo>
                  <a:pt x="0" y="203200"/>
                </a:lnTo>
                <a:lnTo>
                  <a:pt x="0" y="220133"/>
                </a:lnTo>
                <a:lnTo>
                  <a:pt x="8466" y="237067"/>
                </a:lnTo>
                <a:lnTo>
                  <a:pt x="8466" y="245533"/>
                </a:lnTo>
                <a:lnTo>
                  <a:pt x="8466" y="254000"/>
                </a:lnTo>
                <a:lnTo>
                  <a:pt x="8466" y="262467"/>
                </a:lnTo>
                <a:lnTo>
                  <a:pt x="8466" y="270933"/>
                </a:lnTo>
                <a:lnTo>
                  <a:pt x="8466" y="270933"/>
                </a:lnTo>
                <a:lnTo>
                  <a:pt x="8466" y="270933"/>
                </a:lnTo>
                <a:lnTo>
                  <a:pt x="8466" y="270933"/>
                </a:lnTo>
                <a:lnTo>
                  <a:pt x="8466" y="270933"/>
                </a:lnTo>
                <a:lnTo>
                  <a:pt x="8466" y="270933"/>
                </a:lnTo>
                <a:lnTo>
                  <a:pt x="8466" y="262467"/>
                </a:lnTo>
                <a:lnTo>
                  <a:pt x="8466" y="254000"/>
                </a:lnTo>
                <a:lnTo>
                  <a:pt x="8466" y="237067"/>
                </a:lnTo>
                <a:lnTo>
                  <a:pt x="8466" y="228600"/>
                </a:lnTo>
                <a:lnTo>
                  <a:pt x="16933" y="220133"/>
                </a:lnTo>
                <a:lnTo>
                  <a:pt x="16933" y="203200"/>
                </a:lnTo>
                <a:lnTo>
                  <a:pt x="25400" y="186267"/>
                </a:lnTo>
                <a:lnTo>
                  <a:pt x="33866" y="177800"/>
                </a:lnTo>
                <a:lnTo>
                  <a:pt x="42333" y="169333"/>
                </a:lnTo>
                <a:lnTo>
                  <a:pt x="50799" y="152400"/>
                </a:lnTo>
                <a:lnTo>
                  <a:pt x="59267" y="143933"/>
                </a:lnTo>
                <a:lnTo>
                  <a:pt x="67733" y="135467"/>
                </a:lnTo>
                <a:lnTo>
                  <a:pt x="76200" y="135467"/>
                </a:lnTo>
                <a:lnTo>
                  <a:pt x="84666" y="135467"/>
                </a:lnTo>
                <a:lnTo>
                  <a:pt x="93133" y="127000"/>
                </a:lnTo>
                <a:lnTo>
                  <a:pt x="110066" y="135467"/>
                </a:lnTo>
                <a:lnTo>
                  <a:pt x="118533" y="135467"/>
                </a:lnTo>
                <a:lnTo>
                  <a:pt x="126999" y="143933"/>
                </a:lnTo>
                <a:lnTo>
                  <a:pt x="135467" y="152400"/>
                </a:lnTo>
                <a:lnTo>
                  <a:pt x="143933" y="160867"/>
                </a:lnTo>
                <a:lnTo>
                  <a:pt x="143933" y="169333"/>
                </a:lnTo>
                <a:lnTo>
                  <a:pt x="152400" y="177800"/>
                </a:lnTo>
                <a:lnTo>
                  <a:pt x="160866" y="186267"/>
                </a:lnTo>
                <a:lnTo>
                  <a:pt x="160866" y="203200"/>
                </a:lnTo>
                <a:lnTo>
                  <a:pt x="160866" y="211667"/>
                </a:lnTo>
                <a:lnTo>
                  <a:pt x="160866" y="228600"/>
                </a:lnTo>
                <a:lnTo>
                  <a:pt x="160866" y="237067"/>
                </a:lnTo>
                <a:lnTo>
                  <a:pt x="152400" y="254000"/>
                </a:lnTo>
                <a:lnTo>
                  <a:pt x="143933" y="270933"/>
                </a:lnTo>
                <a:lnTo>
                  <a:pt x="135467" y="279400"/>
                </a:lnTo>
                <a:lnTo>
                  <a:pt x="126999" y="287867"/>
                </a:lnTo>
                <a:lnTo>
                  <a:pt x="118533" y="304800"/>
                </a:lnTo>
                <a:lnTo>
                  <a:pt x="110066" y="304800"/>
                </a:lnTo>
                <a:lnTo>
                  <a:pt x="93133" y="313267"/>
                </a:lnTo>
                <a:lnTo>
                  <a:pt x="84666" y="313267"/>
                </a:lnTo>
                <a:lnTo>
                  <a:pt x="76200" y="313267"/>
                </a:lnTo>
                <a:lnTo>
                  <a:pt x="59267" y="313267"/>
                </a:lnTo>
                <a:lnTo>
                  <a:pt x="50799" y="313267"/>
                </a:lnTo>
                <a:lnTo>
                  <a:pt x="42333" y="304800"/>
                </a:lnTo>
                <a:lnTo>
                  <a:pt x="33866" y="304800"/>
                </a:lnTo>
                <a:lnTo>
                  <a:pt x="25400" y="296333"/>
                </a:lnTo>
                <a:lnTo>
                  <a:pt x="16933" y="287867"/>
                </a:lnTo>
                <a:lnTo>
                  <a:pt x="16933" y="287867"/>
                </a:lnTo>
                <a:lnTo>
                  <a:pt x="16933" y="287867"/>
                </a:lnTo>
                <a:lnTo>
                  <a:pt x="16933" y="287867"/>
                </a:lnTo>
                <a:lnTo>
                  <a:pt x="16933" y="287867"/>
                </a:lnTo>
                <a:lnTo>
                  <a:pt x="16933" y="287867"/>
                </a:lnTo>
                <a:lnTo>
                  <a:pt x="16933" y="287867"/>
                </a:lnTo>
                <a:lnTo>
                  <a:pt x="25400" y="287867"/>
                </a:lnTo>
                <a:lnTo>
                  <a:pt x="25400" y="287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9008533" y="1845733"/>
            <a:ext cx="84668" cy="389468"/>
          </a:xfrm>
          <a:custGeom>
            <a:avLst/>
            <a:gdLst/>
            <a:ahLst/>
            <a:cxnLst/>
            <a:rect l="0" t="0" r="0" b="0"/>
            <a:pathLst>
              <a:path w="84668" h="389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16933" y="16934"/>
                </a:lnTo>
                <a:lnTo>
                  <a:pt x="25401" y="25400"/>
                </a:lnTo>
                <a:lnTo>
                  <a:pt x="42334" y="42334"/>
                </a:lnTo>
                <a:lnTo>
                  <a:pt x="50800" y="50800"/>
                </a:lnTo>
                <a:lnTo>
                  <a:pt x="59267" y="67734"/>
                </a:lnTo>
                <a:lnTo>
                  <a:pt x="67734" y="84667"/>
                </a:lnTo>
                <a:lnTo>
                  <a:pt x="76200" y="101600"/>
                </a:lnTo>
                <a:lnTo>
                  <a:pt x="84667" y="127000"/>
                </a:lnTo>
                <a:lnTo>
                  <a:pt x="84667" y="152400"/>
                </a:lnTo>
                <a:lnTo>
                  <a:pt x="84667" y="177800"/>
                </a:lnTo>
                <a:lnTo>
                  <a:pt x="84667" y="203200"/>
                </a:lnTo>
                <a:lnTo>
                  <a:pt x="76200" y="228600"/>
                </a:lnTo>
                <a:lnTo>
                  <a:pt x="67734" y="254000"/>
                </a:lnTo>
                <a:lnTo>
                  <a:pt x="67734" y="279400"/>
                </a:lnTo>
                <a:lnTo>
                  <a:pt x="59267" y="304800"/>
                </a:lnTo>
                <a:lnTo>
                  <a:pt x="50800" y="321734"/>
                </a:lnTo>
                <a:lnTo>
                  <a:pt x="50800" y="338667"/>
                </a:lnTo>
                <a:lnTo>
                  <a:pt x="42334" y="355600"/>
                </a:lnTo>
                <a:lnTo>
                  <a:pt x="33867" y="364067"/>
                </a:lnTo>
                <a:lnTo>
                  <a:pt x="33867" y="372534"/>
                </a:lnTo>
                <a:lnTo>
                  <a:pt x="33867" y="381000"/>
                </a:lnTo>
                <a:lnTo>
                  <a:pt x="25401" y="381000"/>
                </a:lnTo>
                <a:lnTo>
                  <a:pt x="25401" y="389467"/>
                </a:lnTo>
                <a:lnTo>
                  <a:pt x="25401" y="389467"/>
                </a:lnTo>
                <a:lnTo>
                  <a:pt x="25401" y="389467"/>
                </a:lnTo>
                <a:lnTo>
                  <a:pt x="25401" y="389467"/>
                </a:lnTo>
                <a:lnTo>
                  <a:pt x="25401" y="389467"/>
                </a:lnTo>
                <a:lnTo>
                  <a:pt x="25401" y="389467"/>
                </a:lnTo>
                <a:lnTo>
                  <a:pt x="25401" y="389467"/>
                </a:lnTo>
                <a:lnTo>
                  <a:pt x="25401" y="389467"/>
                </a:lnTo>
                <a:lnTo>
                  <a:pt x="25401" y="389467"/>
                </a:lnTo>
                <a:lnTo>
                  <a:pt x="25401" y="389467"/>
                </a:lnTo>
                <a:lnTo>
                  <a:pt x="25401" y="389467"/>
                </a:lnTo>
                <a:lnTo>
                  <a:pt x="25401" y="389467"/>
                </a:lnTo>
                <a:lnTo>
                  <a:pt x="25401" y="389467"/>
                </a:lnTo>
                <a:lnTo>
                  <a:pt x="25401" y="389467"/>
                </a:lnTo>
                <a:lnTo>
                  <a:pt x="25401" y="389467"/>
                </a:lnTo>
                <a:lnTo>
                  <a:pt x="25401" y="389467"/>
                </a:lnTo>
                <a:lnTo>
                  <a:pt x="25401" y="389467"/>
                </a:lnTo>
                <a:lnTo>
                  <a:pt x="25401" y="381000"/>
                </a:lnTo>
                <a:lnTo>
                  <a:pt x="25401" y="381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9152467" y="1828800"/>
            <a:ext cx="118534" cy="440268"/>
          </a:xfrm>
          <a:custGeom>
            <a:avLst/>
            <a:gdLst/>
            <a:ahLst/>
            <a:cxnLst/>
            <a:rect l="0" t="0" r="0" b="0"/>
            <a:pathLst>
              <a:path w="118534" h="440268">
                <a:moveTo>
                  <a:pt x="118533" y="0"/>
                </a:moveTo>
                <a:lnTo>
                  <a:pt x="110067" y="0"/>
                </a:lnTo>
                <a:lnTo>
                  <a:pt x="110067" y="0"/>
                </a:lnTo>
                <a:lnTo>
                  <a:pt x="101599" y="8467"/>
                </a:lnTo>
                <a:lnTo>
                  <a:pt x="101599" y="16933"/>
                </a:lnTo>
                <a:lnTo>
                  <a:pt x="84666" y="16933"/>
                </a:lnTo>
                <a:lnTo>
                  <a:pt x="84666" y="25400"/>
                </a:lnTo>
                <a:lnTo>
                  <a:pt x="76200" y="42333"/>
                </a:lnTo>
                <a:lnTo>
                  <a:pt x="67733" y="50800"/>
                </a:lnTo>
                <a:lnTo>
                  <a:pt x="59266" y="76200"/>
                </a:lnTo>
                <a:lnTo>
                  <a:pt x="50800" y="93133"/>
                </a:lnTo>
                <a:lnTo>
                  <a:pt x="33867" y="110067"/>
                </a:lnTo>
                <a:lnTo>
                  <a:pt x="25399" y="135467"/>
                </a:lnTo>
                <a:lnTo>
                  <a:pt x="16933" y="160867"/>
                </a:lnTo>
                <a:lnTo>
                  <a:pt x="8466" y="186267"/>
                </a:lnTo>
                <a:lnTo>
                  <a:pt x="8466" y="211667"/>
                </a:lnTo>
                <a:lnTo>
                  <a:pt x="0" y="237067"/>
                </a:lnTo>
                <a:lnTo>
                  <a:pt x="0" y="262467"/>
                </a:lnTo>
                <a:lnTo>
                  <a:pt x="0" y="287867"/>
                </a:lnTo>
                <a:lnTo>
                  <a:pt x="8466" y="313267"/>
                </a:lnTo>
                <a:lnTo>
                  <a:pt x="8466" y="338667"/>
                </a:lnTo>
                <a:lnTo>
                  <a:pt x="16933" y="355600"/>
                </a:lnTo>
                <a:lnTo>
                  <a:pt x="25399" y="372533"/>
                </a:lnTo>
                <a:lnTo>
                  <a:pt x="33867" y="389467"/>
                </a:lnTo>
                <a:lnTo>
                  <a:pt x="42333" y="397933"/>
                </a:lnTo>
                <a:lnTo>
                  <a:pt x="50800" y="406400"/>
                </a:lnTo>
                <a:lnTo>
                  <a:pt x="59266" y="414867"/>
                </a:lnTo>
                <a:lnTo>
                  <a:pt x="67733" y="423333"/>
                </a:lnTo>
                <a:lnTo>
                  <a:pt x="76200" y="431800"/>
                </a:lnTo>
                <a:lnTo>
                  <a:pt x="93133" y="431800"/>
                </a:lnTo>
                <a:lnTo>
                  <a:pt x="101599" y="431800"/>
                </a:lnTo>
                <a:lnTo>
                  <a:pt x="101599" y="431800"/>
                </a:lnTo>
                <a:lnTo>
                  <a:pt x="101599" y="440267"/>
                </a:lnTo>
                <a:lnTo>
                  <a:pt x="101599" y="440267"/>
                </a:lnTo>
                <a:lnTo>
                  <a:pt x="101599" y="440267"/>
                </a:lnTo>
                <a:lnTo>
                  <a:pt x="101599" y="440267"/>
                </a:lnTo>
                <a:lnTo>
                  <a:pt x="101599" y="440267"/>
                </a:lnTo>
                <a:lnTo>
                  <a:pt x="101599" y="440267"/>
                </a:lnTo>
                <a:lnTo>
                  <a:pt x="101599" y="440267"/>
                </a:lnTo>
                <a:lnTo>
                  <a:pt x="101599" y="440267"/>
                </a:lnTo>
                <a:lnTo>
                  <a:pt x="101599" y="440267"/>
                </a:lnTo>
                <a:lnTo>
                  <a:pt x="101599" y="440267"/>
                </a:lnTo>
                <a:lnTo>
                  <a:pt x="101599" y="440267"/>
                </a:lnTo>
                <a:lnTo>
                  <a:pt x="101599" y="440267"/>
                </a:lnTo>
                <a:lnTo>
                  <a:pt x="101599" y="440267"/>
                </a:lnTo>
                <a:lnTo>
                  <a:pt x="101599" y="431800"/>
                </a:lnTo>
                <a:lnTo>
                  <a:pt x="101599" y="431800"/>
                </a:lnTo>
                <a:lnTo>
                  <a:pt x="110067" y="431800"/>
                </a:lnTo>
                <a:lnTo>
                  <a:pt x="110067" y="431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9304867" y="1964267"/>
            <a:ext cx="211667" cy="228601"/>
          </a:xfrm>
          <a:custGeom>
            <a:avLst/>
            <a:gdLst/>
            <a:ahLst/>
            <a:cxnLst/>
            <a:rect l="0" t="0" r="0" b="0"/>
            <a:pathLst>
              <a:path w="211667" h="228601">
                <a:moveTo>
                  <a:pt x="118533" y="59266"/>
                </a:moveTo>
                <a:lnTo>
                  <a:pt x="110067" y="59266"/>
                </a:lnTo>
                <a:lnTo>
                  <a:pt x="101599" y="50800"/>
                </a:lnTo>
                <a:lnTo>
                  <a:pt x="93133" y="50800"/>
                </a:lnTo>
                <a:lnTo>
                  <a:pt x="93133" y="42333"/>
                </a:lnTo>
                <a:lnTo>
                  <a:pt x="84666" y="33866"/>
                </a:lnTo>
                <a:lnTo>
                  <a:pt x="76200" y="25400"/>
                </a:lnTo>
                <a:lnTo>
                  <a:pt x="76200" y="16933"/>
                </a:lnTo>
                <a:lnTo>
                  <a:pt x="67733" y="16933"/>
                </a:lnTo>
                <a:lnTo>
                  <a:pt x="67733" y="8466"/>
                </a:lnTo>
                <a:lnTo>
                  <a:pt x="59266" y="0"/>
                </a:lnTo>
                <a:lnTo>
                  <a:pt x="50800" y="0"/>
                </a:lnTo>
                <a:lnTo>
                  <a:pt x="42333" y="8466"/>
                </a:lnTo>
                <a:lnTo>
                  <a:pt x="42333" y="8466"/>
                </a:lnTo>
                <a:lnTo>
                  <a:pt x="33867" y="16933"/>
                </a:lnTo>
                <a:lnTo>
                  <a:pt x="25399" y="25400"/>
                </a:lnTo>
                <a:lnTo>
                  <a:pt x="16933" y="33866"/>
                </a:lnTo>
                <a:lnTo>
                  <a:pt x="8466" y="50800"/>
                </a:lnTo>
                <a:lnTo>
                  <a:pt x="8466" y="59266"/>
                </a:lnTo>
                <a:lnTo>
                  <a:pt x="8466" y="84666"/>
                </a:lnTo>
                <a:lnTo>
                  <a:pt x="0" y="101600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6"/>
                </a:lnTo>
                <a:lnTo>
                  <a:pt x="0" y="177800"/>
                </a:lnTo>
                <a:lnTo>
                  <a:pt x="8466" y="194733"/>
                </a:lnTo>
                <a:lnTo>
                  <a:pt x="8466" y="203200"/>
                </a:lnTo>
                <a:lnTo>
                  <a:pt x="16933" y="220133"/>
                </a:lnTo>
                <a:lnTo>
                  <a:pt x="25399" y="228600"/>
                </a:lnTo>
                <a:lnTo>
                  <a:pt x="33867" y="228600"/>
                </a:lnTo>
                <a:lnTo>
                  <a:pt x="42333" y="228600"/>
                </a:lnTo>
                <a:lnTo>
                  <a:pt x="50800" y="228600"/>
                </a:lnTo>
                <a:lnTo>
                  <a:pt x="59266" y="228600"/>
                </a:lnTo>
                <a:lnTo>
                  <a:pt x="67733" y="220133"/>
                </a:lnTo>
                <a:lnTo>
                  <a:pt x="67733" y="211666"/>
                </a:lnTo>
                <a:lnTo>
                  <a:pt x="76200" y="203200"/>
                </a:lnTo>
                <a:lnTo>
                  <a:pt x="84666" y="186266"/>
                </a:lnTo>
                <a:lnTo>
                  <a:pt x="84666" y="169333"/>
                </a:lnTo>
                <a:lnTo>
                  <a:pt x="93133" y="143933"/>
                </a:lnTo>
                <a:lnTo>
                  <a:pt x="93133" y="127000"/>
                </a:lnTo>
                <a:lnTo>
                  <a:pt x="93133" y="101600"/>
                </a:lnTo>
                <a:lnTo>
                  <a:pt x="101599" y="84666"/>
                </a:lnTo>
                <a:lnTo>
                  <a:pt x="93133" y="67733"/>
                </a:lnTo>
                <a:lnTo>
                  <a:pt x="93133" y="59266"/>
                </a:lnTo>
                <a:lnTo>
                  <a:pt x="93133" y="42333"/>
                </a:lnTo>
                <a:lnTo>
                  <a:pt x="93133" y="42333"/>
                </a:lnTo>
                <a:lnTo>
                  <a:pt x="93133" y="33866"/>
                </a:lnTo>
                <a:lnTo>
                  <a:pt x="93133" y="33866"/>
                </a:lnTo>
                <a:lnTo>
                  <a:pt x="93133" y="33866"/>
                </a:lnTo>
                <a:lnTo>
                  <a:pt x="93133" y="33866"/>
                </a:lnTo>
                <a:lnTo>
                  <a:pt x="93133" y="42333"/>
                </a:lnTo>
                <a:lnTo>
                  <a:pt x="93133" y="50800"/>
                </a:lnTo>
                <a:lnTo>
                  <a:pt x="93133" y="59266"/>
                </a:lnTo>
                <a:lnTo>
                  <a:pt x="93133" y="76200"/>
                </a:lnTo>
                <a:lnTo>
                  <a:pt x="101599" y="93133"/>
                </a:lnTo>
                <a:lnTo>
                  <a:pt x="101599" y="101600"/>
                </a:lnTo>
                <a:lnTo>
                  <a:pt x="101599" y="118533"/>
                </a:lnTo>
                <a:lnTo>
                  <a:pt x="110067" y="135466"/>
                </a:lnTo>
                <a:lnTo>
                  <a:pt x="118533" y="143933"/>
                </a:lnTo>
                <a:lnTo>
                  <a:pt x="127000" y="160866"/>
                </a:lnTo>
                <a:lnTo>
                  <a:pt x="127000" y="169333"/>
                </a:lnTo>
                <a:lnTo>
                  <a:pt x="135466" y="169333"/>
                </a:lnTo>
                <a:lnTo>
                  <a:pt x="152400" y="177800"/>
                </a:lnTo>
                <a:lnTo>
                  <a:pt x="160866" y="177800"/>
                </a:lnTo>
                <a:lnTo>
                  <a:pt x="169333" y="186266"/>
                </a:lnTo>
                <a:lnTo>
                  <a:pt x="177799" y="186266"/>
                </a:lnTo>
                <a:lnTo>
                  <a:pt x="186267" y="177800"/>
                </a:lnTo>
                <a:lnTo>
                  <a:pt x="203200" y="177800"/>
                </a:lnTo>
                <a:lnTo>
                  <a:pt x="203200" y="177800"/>
                </a:lnTo>
                <a:lnTo>
                  <a:pt x="211666" y="177800"/>
                </a:lnTo>
                <a:lnTo>
                  <a:pt x="211666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9558866" y="1947333"/>
            <a:ext cx="33868" cy="220135"/>
          </a:xfrm>
          <a:custGeom>
            <a:avLst/>
            <a:gdLst/>
            <a:ahLst/>
            <a:cxnLst/>
            <a:rect l="0" t="0" r="0" b="0"/>
            <a:pathLst>
              <a:path w="33868" h="220135">
                <a:moveTo>
                  <a:pt x="16934" y="0"/>
                </a:moveTo>
                <a:lnTo>
                  <a:pt x="16934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50800"/>
                </a:lnTo>
                <a:lnTo>
                  <a:pt x="0" y="67734"/>
                </a:lnTo>
                <a:lnTo>
                  <a:pt x="0" y="93134"/>
                </a:lnTo>
                <a:lnTo>
                  <a:pt x="0" y="110067"/>
                </a:lnTo>
                <a:lnTo>
                  <a:pt x="0" y="135467"/>
                </a:lnTo>
                <a:lnTo>
                  <a:pt x="8468" y="160867"/>
                </a:lnTo>
                <a:lnTo>
                  <a:pt x="8468" y="186267"/>
                </a:lnTo>
                <a:lnTo>
                  <a:pt x="16934" y="203200"/>
                </a:lnTo>
                <a:lnTo>
                  <a:pt x="25401" y="211667"/>
                </a:lnTo>
                <a:lnTo>
                  <a:pt x="25401" y="220134"/>
                </a:lnTo>
                <a:lnTo>
                  <a:pt x="33867" y="220134"/>
                </a:lnTo>
                <a:lnTo>
                  <a:pt x="33867" y="220134"/>
                </a:lnTo>
                <a:lnTo>
                  <a:pt x="33867" y="220134"/>
                </a:lnTo>
                <a:lnTo>
                  <a:pt x="33867" y="220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9508067" y="2032000"/>
            <a:ext cx="186267" cy="25401"/>
          </a:xfrm>
          <a:custGeom>
            <a:avLst/>
            <a:gdLst/>
            <a:ahLst/>
            <a:cxnLst/>
            <a:rect l="0" t="0" r="0" b="0"/>
            <a:pathLst>
              <a:path w="186267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25400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84666" y="8467"/>
                </a:lnTo>
                <a:lnTo>
                  <a:pt x="101600" y="0"/>
                </a:lnTo>
                <a:lnTo>
                  <a:pt x="126999" y="0"/>
                </a:lnTo>
                <a:lnTo>
                  <a:pt x="143933" y="0"/>
                </a:lnTo>
                <a:lnTo>
                  <a:pt x="169333" y="0"/>
                </a:lnTo>
                <a:lnTo>
                  <a:pt x="169333" y="0"/>
                </a:lnTo>
                <a:lnTo>
                  <a:pt x="186266" y="0"/>
                </a:lnTo>
                <a:lnTo>
                  <a:pt x="1862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9719734" y="1845733"/>
            <a:ext cx="169333" cy="364068"/>
          </a:xfrm>
          <a:custGeom>
            <a:avLst/>
            <a:gdLst/>
            <a:ahLst/>
            <a:cxnLst/>
            <a:rect l="0" t="0" r="0" b="0"/>
            <a:pathLst>
              <a:path w="169333" h="364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76200"/>
                </a:lnTo>
                <a:lnTo>
                  <a:pt x="8466" y="101600"/>
                </a:lnTo>
                <a:lnTo>
                  <a:pt x="8466" y="118534"/>
                </a:lnTo>
                <a:lnTo>
                  <a:pt x="8466" y="152400"/>
                </a:lnTo>
                <a:lnTo>
                  <a:pt x="8466" y="177800"/>
                </a:lnTo>
                <a:lnTo>
                  <a:pt x="16933" y="203200"/>
                </a:lnTo>
                <a:lnTo>
                  <a:pt x="16933" y="228600"/>
                </a:lnTo>
                <a:lnTo>
                  <a:pt x="16933" y="245534"/>
                </a:lnTo>
                <a:lnTo>
                  <a:pt x="16933" y="270934"/>
                </a:lnTo>
                <a:lnTo>
                  <a:pt x="16933" y="287867"/>
                </a:lnTo>
                <a:lnTo>
                  <a:pt x="16933" y="296334"/>
                </a:lnTo>
                <a:lnTo>
                  <a:pt x="16933" y="304800"/>
                </a:lnTo>
                <a:lnTo>
                  <a:pt x="16933" y="313267"/>
                </a:lnTo>
                <a:lnTo>
                  <a:pt x="16933" y="313267"/>
                </a:lnTo>
                <a:lnTo>
                  <a:pt x="16933" y="313267"/>
                </a:lnTo>
                <a:lnTo>
                  <a:pt x="16933" y="313267"/>
                </a:lnTo>
                <a:lnTo>
                  <a:pt x="16933" y="313267"/>
                </a:lnTo>
                <a:lnTo>
                  <a:pt x="16933" y="304800"/>
                </a:lnTo>
                <a:lnTo>
                  <a:pt x="16933" y="287867"/>
                </a:lnTo>
                <a:lnTo>
                  <a:pt x="16933" y="279400"/>
                </a:lnTo>
                <a:lnTo>
                  <a:pt x="25399" y="262467"/>
                </a:lnTo>
                <a:lnTo>
                  <a:pt x="25399" y="245534"/>
                </a:lnTo>
                <a:lnTo>
                  <a:pt x="33866" y="228600"/>
                </a:lnTo>
                <a:lnTo>
                  <a:pt x="42333" y="211667"/>
                </a:lnTo>
                <a:lnTo>
                  <a:pt x="50800" y="194734"/>
                </a:lnTo>
                <a:lnTo>
                  <a:pt x="67732" y="186267"/>
                </a:lnTo>
                <a:lnTo>
                  <a:pt x="76200" y="177800"/>
                </a:lnTo>
                <a:lnTo>
                  <a:pt x="93132" y="169334"/>
                </a:lnTo>
                <a:lnTo>
                  <a:pt x="110066" y="169334"/>
                </a:lnTo>
                <a:lnTo>
                  <a:pt x="118533" y="169334"/>
                </a:lnTo>
                <a:lnTo>
                  <a:pt x="135466" y="177800"/>
                </a:lnTo>
                <a:lnTo>
                  <a:pt x="143932" y="186267"/>
                </a:lnTo>
                <a:lnTo>
                  <a:pt x="152400" y="194734"/>
                </a:lnTo>
                <a:lnTo>
                  <a:pt x="160866" y="211667"/>
                </a:lnTo>
                <a:lnTo>
                  <a:pt x="160866" y="220134"/>
                </a:lnTo>
                <a:lnTo>
                  <a:pt x="169332" y="237067"/>
                </a:lnTo>
                <a:lnTo>
                  <a:pt x="160866" y="254000"/>
                </a:lnTo>
                <a:lnTo>
                  <a:pt x="160866" y="270934"/>
                </a:lnTo>
                <a:lnTo>
                  <a:pt x="152400" y="287867"/>
                </a:lnTo>
                <a:lnTo>
                  <a:pt x="143932" y="296334"/>
                </a:lnTo>
                <a:lnTo>
                  <a:pt x="127000" y="313267"/>
                </a:lnTo>
                <a:lnTo>
                  <a:pt x="118533" y="321734"/>
                </a:lnTo>
                <a:lnTo>
                  <a:pt x="101599" y="338667"/>
                </a:lnTo>
                <a:lnTo>
                  <a:pt x="84666" y="347134"/>
                </a:lnTo>
                <a:lnTo>
                  <a:pt x="67732" y="355600"/>
                </a:lnTo>
                <a:lnTo>
                  <a:pt x="59266" y="364067"/>
                </a:lnTo>
                <a:lnTo>
                  <a:pt x="42333" y="364067"/>
                </a:lnTo>
                <a:lnTo>
                  <a:pt x="33866" y="364067"/>
                </a:lnTo>
                <a:lnTo>
                  <a:pt x="16933" y="364067"/>
                </a:lnTo>
                <a:lnTo>
                  <a:pt x="8466" y="355600"/>
                </a:lnTo>
                <a:lnTo>
                  <a:pt x="8466" y="355600"/>
                </a:lnTo>
                <a:lnTo>
                  <a:pt x="8466" y="347134"/>
                </a:lnTo>
                <a:lnTo>
                  <a:pt x="8466" y="347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9812866" y="1820333"/>
            <a:ext cx="169335" cy="474135"/>
          </a:xfrm>
          <a:custGeom>
            <a:avLst/>
            <a:gdLst/>
            <a:ahLst/>
            <a:cxnLst/>
            <a:rect l="0" t="0" r="0" b="0"/>
            <a:pathLst>
              <a:path w="169335" h="474135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25401" y="8467"/>
                </a:lnTo>
                <a:lnTo>
                  <a:pt x="33868" y="16934"/>
                </a:lnTo>
                <a:lnTo>
                  <a:pt x="50800" y="33867"/>
                </a:lnTo>
                <a:lnTo>
                  <a:pt x="67734" y="42334"/>
                </a:lnTo>
                <a:lnTo>
                  <a:pt x="84667" y="59267"/>
                </a:lnTo>
                <a:lnTo>
                  <a:pt x="101601" y="76200"/>
                </a:lnTo>
                <a:lnTo>
                  <a:pt x="110068" y="93134"/>
                </a:lnTo>
                <a:lnTo>
                  <a:pt x="127000" y="118534"/>
                </a:lnTo>
                <a:lnTo>
                  <a:pt x="143934" y="135467"/>
                </a:lnTo>
                <a:lnTo>
                  <a:pt x="152400" y="160867"/>
                </a:lnTo>
                <a:lnTo>
                  <a:pt x="160867" y="194734"/>
                </a:lnTo>
                <a:lnTo>
                  <a:pt x="169334" y="220134"/>
                </a:lnTo>
                <a:lnTo>
                  <a:pt x="169334" y="254000"/>
                </a:lnTo>
                <a:lnTo>
                  <a:pt x="160867" y="287867"/>
                </a:lnTo>
                <a:lnTo>
                  <a:pt x="152400" y="321734"/>
                </a:lnTo>
                <a:lnTo>
                  <a:pt x="135468" y="347134"/>
                </a:lnTo>
                <a:lnTo>
                  <a:pt x="127000" y="372534"/>
                </a:lnTo>
                <a:lnTo>
                  <a:pt x="110068" y="406400"/>
                </a:lnTo>
                <a:lnTo>
                  <a:pt x="93134" y="423334"/>
                </a:lnTo>
                <a:lnTo>
                  <a:pt x="76200" y="457200"/>
                </a:lnTo>
                <a:lnTo>
                  <a:pt x="76200" y="457200"/>
                </a:lnTo>
                <a:lnTo>
                  <a:pt x="59268" y="474134"/>
                </a:lnTo>
                <a:lnTo>
                  <a:pt x="59268" y="474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8525933" y="1244600"/>
            <a:ext cx="601135" cy="431801"/>
          </a:xfrm>
          <a:custGeom>
            <a:avLst/>
            <a:gdLst/>
            <a:ahLst/>
            <a:cxnLst/>
            <a:rect l="0" t="0" r="0" b="0"/>
            <a:pathLst>
              <a:path w="601135" h="431801">
                <a:moveTo>
                  <a:pt x="601134" y="25400"/>
                </a:moveTo>
                <a:lnTo>
                  <a:pt x="601134" y="16933"/>
                </a:lnTo>
                <a:lnTo>
                  <a:pt x="601134" y="16933"/>
                </a:lnTo>
                <a:lnTo>
                  <a:pt x="592667" y="8467"/>
                </a:lnTo>
                <a:lnTo>
                  <a:pt x="592667" y="8467"/>
                </a:lnTo>
                <a:lnTo>
                  <a:pt x="592667" y="0"/>
                </a:lnTo>
                <a:lnTo>
                  <a:pt x="592667" y="0"/>
                </a:lnTo>
                <a:lnTo>
                  <a:pt x="584201" y="0"/>
                </a:lnTo>
                <a:lnTo>
                  <a:pt x="584201" y="8467"/>
                </a:lnTo>
                <a:lnTo>
                  <a:pt x="575733" y="16933"/>
                </a:lnTo>
                <a:lnTo>
                  <a:pt x="558800" y="25400"/>
                </a:lnTo>
                <a:lnTo>
                  <a:pt x="541867" y="33867"/>
                </a:lnTo>
                <a:lnTo>
                  <a:pt x="524934" y="50800"/>
                </a:lnTo>
                <a:lnTo>
                  <a:pt x="499533" y="67733"/>
                </a:lnTo>
                <a:lnTo>
                  <a:pt x="465667" y="84667"/>
                </a:lnTo>
                <a:lnTo>
                  <a:pt x="440267" y="101600"/>
                </a:lnTo>
                <a:lnTo>
                  <a:pt x="414867" y="127000"/>
                </a:lnTo>
                <a:lnTo>
                  <a:pt x="381000" y="152400"/>
                </a:lnTo>
                <a:lnTo>
                  <a:pt x="355601" y="177800"/>
                </a:lnTo>
                <a:lnTo>
                  <a:pt x="321734" y="194733"/>
                </a:lnTo>
                <a:lnTo>
                  <a:pt x="287867" y="228600"/>
                </a:lnTo>
                <a:lnTo>
                  <a:pt x="262467" y="245533"/>
                </a:lnTo>
                <a:lnTo>
                  <a:pt x="228600" y="270933"/>
                </a:lnTo>
                <a:lnTo>
                  <a:pt x="194733" y="296333"/>
                </a:lnTo>
                <a:lnTo>
                  <a:pt x="169334" y="313267"/>
                </a:lnTo>
                <a:lnTo>
                  <a:pt x="143934" y="338667"/>
                </a:lnTo>
                <a:lnTo>
                  <a:pt x="110067" y="355600"/>
                </a:lnTo>
                <a:lnTo>
                  <a:pt x="84667" y="372533"/>
                </a:lnTo>
                <a:lnTo>
                  <a:pt x="59267" y="381000"/>
                </a:lnTo>
                <a:lnTo>
                  <a:pt x="42333" y="397933"/>
                </a:lnTo>
                <a:lnTo>
                  <a:pt x="25400" y="406400"/>
                </a:lnTo>
                <a:lnTo>
                  <a:pt x="8467" y="414867"/>
                </a:lnTo>
                <a:lnTo>
                  <a:pt x="8467" y="423333"/>
                </a:lnTo>
                <a:lnTo>
                  <a:pt x="0" y="431800"/>
                </a:lnTo>
                <a:lnTo>
                  <a:pt x="0" y="431800"/>
                </a:lnTo>
                <a:lnTo>
                  <a:pt x="8467" y="431800"/>
                </a:lnTo>
                <a:lnTo>
                  <a:pt x="8467" y="431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9220200" y="1727200"/>
            <a:ext cx="592667" cy="558801"/>
          </a:xfrm>
          <a:custGeom>
            <a:avLst/>
            <a:gdLst/>
            <a:ahLst/>
            <a:cxnLst/>
            <a:rect l="0" t="0" r="0" b="0"/>
            <a:pathLst>
              <a:path w="592667" h="558801">
                <a:moveTo>
                  <a:pt x="592666" y="8467"/>
                </a:moveTo>
                <a:lnTo>
                  <a:pt x="592666" y="8467"/>
                </a:lnTo>
                <a:lnTo>
                  <a:pt x="584200" y="0"/>
                </a:lnTo>
                <a:lnTo>
                  <a:pt x="584200" y="8467"/>
                </a:lnTo>
                <a:lnTo>
                  <a:pt x="575734" y="8467"/>
                </a:lnTo>
                <a:lnTo>
                  <a:pt x="567266" y="8467"/>
                </a:lnTo>
                <a:lnTo>
                  <a:pt x="558800" y="25400"/>
                </a:lnTo>
                <a:lnTo>
                  <a:pt x="550334" y="33867"/>
                </a:lnTo>
                <a:lnTo>
                  <a:pt x="541867" y="42333"/>
                </a:lnTo>
                <a:lnTo>
                  <a:pt x="524933" y="59267"/>
                </a:lnTo>
                <a:lnTo>
                  <a:pt x="508000" y="76200"/>
                </a:lnTo>
                <a:lnTo>
                  <a:pt x="482600" y="93133"/>
                </a:lnTo>
                <a:lnTo>
                  <a:pt x="457200" y="118533"/>
                </a:lnTo>
                <a:lnTo>
                  <a:pt x="431800" y="143933"/>
                </a:lnTo>
                <a:lnTo>
                  <a:pt x="397933" y="160867"/>
                </a:lnTo>
                <a:lnTo>
                  <a:pt x="372533" y="194733"/>
                </a:lnTo>
                <a:lnTo>
                  <a:pt x="347134" y="220133"/>
                </a:lnTo>
                <a:lnTo>
                  <a:pt x="321733" y="245533"/>
                </a:lnTo>
                <a:lnTo>
                  <a:pt x="296333" y="270933"/>
                </a:lnTo>
                <a:lnTo>
                  <a:pt x="270934" y="296333"/>
                </a:lnTo>
                <a:lnTo>
                  <a:pt x="237067" y="321733"/>
                </a:lnTo>
                <a:lnTo>
                  <a:pt x="211667" y="355600"/>
                </a:lnTo>
                <a:lnTo>
                  <a:pt x="186266" y="381000"/>
                </a:lnTo>
                <a:lnTo>
                  <a:pt x="160867" y="406400"/>
                </a:lnTo>
                <a:lnTo>
                  <a:pt x="135467" y="431800"/>
                </a:lnTo>
                <a:lnTo>
                  <a:pt x="110066" y="457200"/>
                </a:lnTo>
                <a:lnTo>
                  <a:pt x="84667" y="482600"/>
                </a:lnTo>
                <a:lnTo>
                  <a:pt x="67733" y="499533"/>
                </a:lnTo>
                <a:lnTo>
                  <a:pt x="50800" y="516467"/>
                </a:lnTo>
                <a:lnTo>
                  <a:pt x="33866" y="533400"/>
                </a:lnTo>
                <a:lnTo>
                  <a:pt x="25400" y="541867"/>
                </a:lnTo>
                <a:lnTo>
                  <a:pt x="16933" y="550333"/>
                </a:lnTo>
                <a:lnTo>
                  <a:pt x="8467" y="550333"/>
                </a:lnTo>
                <a:lnTo>
                  <a:pt x="0" y="558800"/>
                </a:lnTo>
                <a:lnTo>
                  <a:pt x="0" y="558800"/>
                </a:lnTo>
                <a:lnTo>
                  <a:pt x="0" y="558800"/>
                </a:lnTo>
                <a:lnTo>
                  <a:pt x="0" y="558800"/>
                </a:lnTo>
                <a:lnTo>
                  <a:pt x="0" y="558800"/>
                </a:lnTo>
                <a:lnTo>
                  <a:pt x="0" y="558800"/>
                </a:lnTo>
                <a:lnTo>
                  <a:pt x="0" y="558800"/>
                </a:lnTo>
                <a:lnTo>
                  <a:pt x="0" y="558800"/>
                </a:lnTo>
                <a:lnTo>
                  <a:pt x="0" y="558800"/>
                </a:lnTo>
                <a:lnTo>
                  <a:pt x="0" y="558800"/>
                </a:lnTo>
                <a:lnTo>
                  <a:pt x="0" y="558800"/>
                </a:lnTo>
                <a:lnTo>
                  <a:pt x="0" y="558800"/>
                </a:lnTo>
                <a:lnTo>
                  <a:pt x="0" y="558800"/>
                </a:lnTo>
                <a:lnTo>
                  <a:pt x="0" y="558800"/>
                </a:lnTo>
                <a:lnTo>
                  <a:pt x="0" y="558800"/>
                </a:lnTo>
                <a:lnTo>
                  <a:pt x="0" y="558800"/>
                </a:lnTo>
                <a:lnTo>
                  <a:pt x="0" y="558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10151534" y="1718733"/>
            <a:ext cx="203200" cy="42335"/>
          </a:xfrm>
          <a:custGeom>
            <a:avLst/>
            <a:gdLst/>
            <a:ahLst/>
            <a:cxnLst/>
            <a:rect l="0" t="0" r="0" b="0"/>
            <a:pathLst>
              <a:path w="203200" h="42335">
                <a:moveTo>
                  <a:pt x="0" y="42334"/>
                </a:move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6" y="33867"/>
                </a:lnTo>
                <a:lnTo>
                  <a:pt x="16932" y="33867"/>
                </a:lnTo>
                <a:lnTo>
                  <a:pt x="33866" y="33867"/>
                </a:lnTo>
                <a:lnTo>
                  <a:pt x="50799" y="25400"/>
                </a:lnTo>
                <a:lnTo>
                  <a:pt x="67733" y="16934"/>
                </a:lnTo>
                <a:lnTo>
                  <a:pt x="93132" y="16934"/>
                </a:lnTo>
                <a:lnTo>
                  <a:pt x="110066" y="8467"/>
                </a:lnTo>
                <a:lnTo>
                  <a:pt x="135466" y="8467"/>
                </a:lnTo>
                <a:lnTo>
                  <a:pt x="152400" y="0"/>
                </a:lnTo>
                <a:lnTo>
                  <a:pt x="169332" y="0"/>
                </a:lnTo>
                <a:lnTo>
                  <a:pt x="186266" y="0"/>
                </a:lnTo>
                <a:lnTo>
                  <a:pt x="186266" y="0"/>
                </a:lnTo>
                <a:lnTo>
                  <a:pt x="203199" y="8467"/>
                </a:lnTo>
                <a:lnTo>
                  <a:pt x="203199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10143067" y="1905000"/>
            <a:ext cx="152401" cy="8468"/>
          </a:xfrm>
          <a:custGeom>
            <a:avLst/>
            <a:gdLst/>
            <a:ahLst/>
            <a:cxnLst/>
            <a:rect l="0" t="0" r="0" b="0"/>
            <a:pathLst>
              <a:path w="152401" h="8468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399" y="8467"/>
                </a:lnTo>
                <a:lnTo>
                  <a:pt x="42333" y="0"/>
                </a:lnTo>
                <a:lnTo>
                  <a:pt x="67733" y="0"/>
                </a:lnTo>
                <a:lnTo>
                  <a:pt x="93133" y="0"/>
                </a:lnTo>
                <a:lnTo>
                  <a:pt x="118533" y="0"/>
                </a:lnTo>
                <a:lnTo>
                  <a:pt x="118533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10938934" y="1126067"/>
            <a:ext cx="59267" cy="355601"/>
          </a:xfrm>
          <a:custGeom>
            <a:avLst/>
            <a:gdLst/>
            <a:ahLst/>
            <a:cxnLst/>
            <a:rect l="0" t="0" r="0" b="0"/>
            <a:pathLst>
              <a:path w="59267" h="355601">
                <a:moveTo>
                  <a:pt x="8466" y="16933"/>
                </a:moveTo>
                <a:lnTo>
                  <a:pt x="8466" y="16933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8466" y="84666"/>
                </a:lnTo>
                <a:lnTo>
                  <a:pt x="8466" y="101600"/>
                </a:lnTo>
                <a:lnTo>
                  <a:pt x="8466" y="118533"/>
                </a:lnTo>
                <a:lnTo>
                  <a:pt x="16932" y="135466"/>
                </a:lnTo>
                <a:lnTo>
                  <a:pt x="16932" y="160866"/>
                </a:lnTo>
                <a:lnTo>
                  <a:pt x="16932" y="186266"/>
                </a:lnTo>
                <a:lnTo>
                  <a:pt x="16932" y="203200"/>
                </a:lnTo>
                <a:lnTo>
                  <a:pt x="25399" y="228600"/>
                </a:lnTo>
                <a:lnTo>
                  <a:pt x="25399" y="245533"/>
                </a:lnTo>
                <a:lnTo>
                  <a:pt x="33866" y="262466"/>
                </a:lnTo>
                <a:lnTo>
                  <a:pt x="33866" y="287866"/>
                </a:lnTo>
                <a:lnTo>
                  <a:pt x="42333" y="296333"/>
                </a:lnTo>
                <a:lnTo>
                  <a:pt x="42333" y="313266"/>
                </a:lnTo>
                <a:lnTo>
                  <a:pt x="50800" y="321733"/>
                </a:lnTo>
                <a:lnTo>
                  <a:pt x="50800" y="330200"/>
                </a:lnTo>
                <a:lnTo>
                  <a:pt x="59266" y="338666"/>
                </a:lnTo>
                <a:lnTo>
                  <a:pt x="59266" y="347133"/>
                </a:lnTo>
                <a:lnTo>
                  <a:pt x="59266" y="347133"/>
                </a:lnTo>
                <a:lnTo>
                  <a:pt x="59266" y="347133"/>
                </a:lnTo>
                <a:lnTo>
                  <a:pt x="59266" y="347133"/>
                </a:lnTo>
                <a:lnTo>
                  <a:pt x="59266" y="347133"/>
                </a:lnTo>
                <a:lnTo>
                  <a:pt x="59266" y="347133"/>
                </a:lnTo>
                <a:lnTo>
                  <a:pt x="59266" y="347133"/>
                </a:lnTo>
                <a:lnTo>
                  <a:pt x="59266" y="347133"/>
                </a:lnTo>
                <a:lnTo>
                  <a:pt x="59266" y="347133"/>
                </a:lnTo>
                <a:lnTo>
                  <a:pt x="59266" y="347133"/>
                </a:lnTo>
                <a:lnTo>
                  <a:pt x="59266" y="347133"/>
                </a:lnTo>
                <a:lnTo>
                  <a:pt x="59266" y="347133"/>
                </a:lnTo>
                <a:lnTo>
                  <a:pt x="59266" y="347133"/>
                </a:lnTo>
                <a:lnTo>
                  <a:pt x="59266" y="347133"/>
                </a:lnTo>
                <a:lnTo>
                  <a:pt x="59266" y="347133"/>
                </a:lnTo>
                <a:lnTo>
                  <a:pt x="59266" y="347133"/>
                </a:lnTo>
                <a:lnTo>
                  <a:pt x="59266" y="347133"/>
                </a:lnTo>
                <a:lnTo>
                  <a:pt x="59266" y="347133"/>
                </a:lnTo>
                <a:lnTo>
                  <a:pt x="59266" y="347133"/>
                </a:lnTo>
                <a:lnTo>
                  <a:pt x="59266" y="347133"/>
                </a:lnTo>
                <a:lnTo>
                  <a:pt x="59266" y="347133"/>
                </a:lnTo>
                <a:lnTo>
                  <a:pt x="59266" y="347133"/>
                </a:lnTo>
                <a:lnTo>
                  <a:pt x="59266" y="347133"/>
                </a:lnTo>
                <a:lnTo>
                  <a:pt x="59266" y="347133"/>
                </a:lnTo>
                <a:lnTo>
                  <a:pt x="59266" y="355600"/>
                </a:lnTo>
                <a:lnTo>
                  <a:pt x="59266" y="355600"/>
                </a:lnTo>
                <a:lnTo>
                  <a:pt x="59266" y="355600"/>
                </a:lnTo>
                <a:lnTo>
                  <a:pt x="59266" y="355600"/>
                </a:lnTo>
                <a:lnTo>
                  <a:pt x="59266" y="355600"/>
                </a:lnTo>
                <a:lnTo>
                  <a:pt x="59266" y="355600"/>
                </a:lnTo>
                <a:lnTo>
                  <a:pt x="59266" y="355600"/>
                </a:lnTo>
                <a:lnTo>
                  <a:pt x="59266" y="355600"/>
                </a:lnTo>
                <a:lnTo>
                  <a:pt x="59266" y="355600"/>
                </a:lnTo>
                <a:lnTo>
                  <a:pt x="59266" y="355600"/>
                </a:lnTo>
                <a:lnTo>
                  <a:pt x="59266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10693400" y="1566333"/>
            <a:ext cx="931335" cy="33868"/>
          </a:xfrm>
          <a:custGeom>
            <a:avLst/>
            <a:gdLst/>
            <a:ahLst/>
            <a:cxnLst/>
            <a:rect l="0" t="0" r="0" b="0"/>
            <a:pathLst>
              <a:path w="931335" h="33868">
                <a:moveTo>
                  <a:pt x="0" y="33867"/>
                </a:move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16934" y="25400"/>
                </a:lnTo>
                <a:lnTo>
                  <a:pt x="33866" y="25400"/>
                </a:lnTo>
                <a:lnTo>
                  <a:pt x="42333" y="25400"/>
                </a:lnTo>
                <a:lnTo>
                  <a:pt x="50800" y="25400"/>
                </a:lnTo>
                <a:lnTo>
                  <a:pt x="67734" y="25400"/>
                </a:lnTo>
                <a:lnTo>
                  <a:pt x="84666" y="25400"/>
                </a:lnTo>
                <a:lnTo>
                  <a:pt x="110066" y="33867"/>
                </a:lnTo>
                <a:lnTo>
                  <a:pt x="127000" y="33867"/>
                </a:lnTo>
                <a:lnTo>
                  <a:pt x="152400" y="25400"/>
                </a:lnTo>
                <a:lnTo>
                  <a:pt x="177800" y="25400"/>
                </a:lnTo>
                <a:lnTo>
                  <a:pt x="203200" y="25400"/>
                </a:lnTo>
                <a:lnTo>
                  <a:pt x="228600" y="25400"/>
                </a:lnTo>
                <a:lnTo>
                  <a:pt x="262466" y="25400"/>
                </a:lnTo>
                <a:lnTo>
                  <a:pt x="287867" y="16934"/>
                </a:lnTo>
                <a:lnTo>
                  <a:pt x="330200" y="16934"/>
                </a:lnTo>
                <a:lnTo>
                  <a:pt x="355600" y="16934"/>
                </a:lnTo>
                <a:lnTo>
                  <a:pt x="389466" y="16934"/>
                </a:lnTo>
                <a:lnTo>
                  <a:pt x="423333" y="8467"/>
                </a:lnTo>
                <a:lnTo>
                  <a:pt x="457200" y="8467"/>
                </a:lnTo>
                <a:lnTo>
                  <a:pt x="491066" y="8467"/>
                </a:lnTo>
                <a:lnTo>
                  <a:pt x="524934" y="8467"/>
                </a:lnTo>
                <a:lnTo>
                  <a:pt x="558800" y="8467"/>
                </a:lnTo>
                <a:lnTo>
                  <a:pt x="592667" y="8467"/>
                </a:lnTo>
                <a:lnTo>
                  <a:pt x="626534" y="8467"/>
                </a:lnTo>
                <a:lnTo>
                  <a:pt x="660400" y="8467"/>
                </a:lnTo>
                <a:lnTo>
                  <a:pt x="694266" y="8467"/>
                </a:lnTo>
                <a:lnTo>
                  <a:pt x="728133" y="8467"/>
                </a:lnTo>
                <a:lnTo>
                  <a:pt x="753534" y="8467"/>
                </a:lnTo>
                <a:lnTo>
                  <a:pt x="787400" y="0"/>
                </a:lnTo>
                <a:lnTo>
                  <a:pt x="812800" y="0"/>
                </a:lnTo>
                <a:lnTo>
                  <a:pt x="838200" y="0"/>
                </a:lnTo>
                <a:lnTo>
                  <a:pt x="863600" y="0"/>
                </a:lnTo>
                <a:lnTo>
                  <a:pt x="880533" y="0"/>
                </a:lnTo>
                <a:lnTo>
                  <a:pt x="897467" y="0"/>
                </a:lnTo>
                <a:lnTo>
                  <a:pt x="914400" y="0"/>
                </a:lnTo>
                <a:lnTo>
                  <a:pt x="914400" y="0"/>
                </a:lnTo>
                <a:lnTo>
                  <a:pt x="931334" y="0"/>
                </a:lnTo>
                <a:lnTo>
                  <a:pt x="9313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10752667" y="1735667"/>
            <a:ext cx="254000" cy="330201"/>
          </a:xfrm>
          <a:custGeom>
            <a:avLst/>
            <a:gdLst/>
            <a:ahLst/>
            <a:cxnLst/>
            <a:rect l="0" t="0" r="0" b="0"/>
            <a:pathLst>
              <a:path w="254000" h="330201">
                <a:moveTo>
                  <a:pt x="152400" y="160866"/>
                </a:moveTo>
                <a:lnTo>
                  <a:pt x="152400" y="160866"/>
                </a:lnTo>
                <a:lnTo>
                  <a:pt x="152400" y="152400"/>
                </a:lnTo>
                <a:lnTo>
                  <a:pt x="152400" y="143933"/>
                </a:lnTo>
                <a:lnTo>
                  <a:pt x="152400" y="135466"/>
                </a:lnTo>
                <a:lnTo>
                  <a:pt x="152400" y="118533"/>
                </a:lnTo>
                <a:lnTo>
                  <a:pt x="152400" y="110066"/>
                </a:lnTo>
                <a:lnTo>
                  <a:pt x="152400" y="93133"/>
                </a:lnTo>
                <a:lnTo>
                  <a:pt x="152400" y="84666"/>
                </a:lnTo>
                <a:lnTo>
                  <a:pt x="152400" y="67733"/>
                </a:lnTo>
                <a:lnTo>
                  <a:pt x="152400" y="59266"/>
                </a:lnTo>
                <a:lnTo>
                  <a:pt x="152400" y="42333"/>
                </a:lnTo>
                <a:lnTo>
                  <a:pt x="143933" y="33866"/>
                </a:lnTo>
                <a:lnTo>
                  <a:pt x="135466" y="25400"/>
                </a:lnTo>
                <a:lnTo>
                  <a:pt x="118533" y="16933"/>
                </a:lnTo>
                <a:lnTo>
                  <a:pt x="110067" y="8466"/>
                </a:lnTo>
                <a:lnTo>
                  <a:pt x="101599" y="0"/>
                </a:lnTo>
                <a:lnTo>
                  <a:pt x="93133" y="0"/>
                </a:lnTo>
                <a:lnTo>
                  <a:pt x="76200" y="0"/>
                </a:lnTo>
                <a:lnTo>
                  <a:pt x="67733" y="0"/>
                </a:lnTo>
                <a:lnTo>
                  <a:pt x="50799" y="8466"/>
                </a:lnTo>
                <a:lnTo>
                  <a:pt x="42333" y="16933"/>
                </a:lnTo>
                <a:lnTo>
                  <a:pt x="33867" y="33866"/>
                </a:lnTo>
                <a:lnTo>
                  <a:pt x="25399" y="50800"/>
                </a:lnTo>
                <a:lnTo>
                  <a:pt x="16933" y="76200"/>
                </a:lnTo>
                <a:lnTo>
                  <a:pt x="8467" y="101600"/>
                </a:lnTo>
                <a:lnTo>
                  <a:pt x="0" y="127000"/>
                </a:lnTo>
                <a:lnTo>
                  <a:pt x="0" y="160866"/>
                </a:lnTo>
                <a:lnTo>
                  <a:pt x="0" y="186266"/>
                </a:lnTo>
                <a:lnTo>
                  <a:pt x="0" y="211666"/>
                </a:lnTo>
                <a:lnTo>
                  <a:pt x="8467" y="237066"/>
                </a:lnTo>
                <a:lnTo>
                  <a:pt x="16933" y="254000"/>
                </a:lnTo>
                <a:lnTo>
                  <a:pt x="25399" y="270933"/>
                </a:lnTo>
                <a:lnTo>
                  <a:pt x="42333" y="287866"/>
                </a:lnTo>
                <a:lnTo>
                  <a:pt x="50799" y="296333"/>
                </a:lnTo>
                <a:lnTo>
                  <a:pt x="67733" y="304800"/>
                </a:lnTo>
                <a:lnTo>
                  <a:pt x="84667" y="304800"/>
                </a:lnTo>
                <a:lnTo>
                  <a:pt x="93133" y="304800"/>
                </a:lnTo>
                <a:lnTo>
                  <a:pt x="101599" y="304800"/>
                </a:lnTo>
                <a:lnTo>
                  <a:pt x="110067" y="304800"/>
                </a:lnTo>
                <a:lnTo>
                  <a:pt x="118533" y="296333"/>
                </a:lnTo>
                <a:lnTo>
                  <a:pt x="135466" y="287866"/>
                </a:lnTo>
                <a:lnTo>
                  <a:pt x="143933" y="270933"/>
                </a:lnTo>
                <a:lnTo>
                  <a:pt x="143933" y="254000"/>
                </a:lnTo>
                <a:lnTo>
                  <a:pt x="152400" y="237066"/>
                </a:lnTo>
                <a:lnTo>
                  <a:pt x="160867" y="220133"/>
                </a:lnTo>
                <a:lnTo>
                  <a:pt x="160867" y="203200"/>
                </a:lnTo>
                <a:lnTo>
                  <a:pt x="160867" y="177800"/>
                </a:lnTo>
                <a:lnTo>
                  <a:pt x="152400" y="160866"/>
                </a:lnTo>
                <a:lnTo>
                  <a:pt x="152400" y="143933"/>
                </a:lnTo>
                <a:lnTo>
                  <a:pt x="152400" y="135466"/>
                </a:lnTo>
                <a:lnTo>
                  <a:pt x="143933" y="127000"/>
                </a:lnTo>
                <a:lnTo>
                  <a:pt x="143933" y="118533"/>
                </a:lnTo>
                <a:lnTo>
                  <a:pt x="143933" y="110066"/>
                </a:lnTo>
                <a:lnTo>
                  <a:pt x="143933" y="110066"/>
                </a:lnTo>
                <a:lnTo>
                  <a:pt x="143933" y="110066"/>
                </a:lnTo>
                <a:lnTo>
                  <a:pt x="143933" y="110066"/>
                </a:lnTo>
                <a:lnTo>
                  <a:pt x="143933" y="110066"/>
                </a:lnTo>
                <a:lnTo>
                  <a:pt x="143933" y="118533"/>
                </a:lnTo>
                <a:lnTo>
                  <a:pt x="143933" y="127000"/>
                </a:lnTo>
                <a:lnTo>
                  <a:pt x="152400" y="143933"/>
                </a:lnTo>
                <a:lnTo>
                  <a:pt x="152400" y="160866"/>
                </a:lnTo>
                <a:lnTo>
                  <a:pt x="160867" y="186266"/>
                </a:lnTo>
                <a:lnTo>
                  <a:pt x="169333" y="211666"/>
                </a:lnTo>
                <a:lnTo>
                  <a:pt x="177799" y="237066"/>
                </a:lnTo>
                <a:lnTo>
                  <a:pt x="186267" y="254000"/>
                </a:lnTo>
                <a:lnTo>
                  <a:pt x="186267" y="270933"/>
                </a:lnTo>
                <a:lnTo>
                  <a:pt x="194733" y="287866"/>
                </a:lnTo>
                <a:lnTo>
                  <a:pt x="203199" y="304800"/>
                </a:lnTo>
                <a:lnTo>
                  <a:pt x="211666" y="313266"/>
                </a:lnTo>
                <a:lnTo>
                  <a:pt x="211666" y="321733"/>
                </a:lnTo>
                <a:lnTo>
                  <a:pt x="220133" y="321733"/>
                </a:lnTo>
                <a:lnTo>
                  <a:pt x="220133" y="330200"/>
                </a:lnTo>
                <a:lnTo>
                  <a:pt x="228600" y="330200"/>
                </a:lnTo>
                <a:lnTo>
                  <a:pt x="228600" y="330200"/>
                </a:lnTo>
                <a:lnTo>
                  <a:pt x="237067" y="330200"/>
                </a:lnTo>
                <a:lnTo>
                  <a:pt x="245533" y="321733"/>
                </a:lnTo>
                <a:lnTo>
                  <a:pt x="245533" y="313266"/>
                </a:lnTo>
                <a:lnTo>
                  <a:pt x="245533" y="313266"/>
                </a:lnTo>
                <a:lnTo>
                  <a:pt x="253999" y="296333"/>
                </a:lnTo>
                <a:lnTo>
                  <a:pt x="253999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11032066" y="1888067"/>
            <a:ext cx="237068" cy="25401"/>
          </a:xfrm>
          <a:custGeom>
            <a:avLst/>
            <a:gdLst/>
            <a:ahLst/>
            <a:cxnLst/>
            <a:rect l="0" t="0" r="0" b="0"/>
            <a:pathLst>
              <a:path w="237068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25401" y="16933"/>
                </a:lnTo>
                <a:lnTo>
                  <a:pt x="33868" y="16933"/>
                </a:lnTo>
                <a:lnTo>
                  <a:pt x="42334" y="16933"/>
                </a:lnTo>
                <a:lnTo>
                  <a:pt x="59268" y="16933"/>
                </a:lnTo>
                <a:lnTo>
                  <a:pt x="76200" y="16933"/>
                </a:lnTo>
                <a:lnTo>
                  <a:pt x="101601" y="16933"/>
                </a:lnTo>
                <a:lnTo>
                  <a:pt x="118534" y="8466"/>
                </a:lnTo>
                <a:lnTo>
                  <a:pt x="135468" y="8466"/>
                </a:lnTo>
                <a:lnTo>
                  <a:pt x="152400" y="8466"/>
                </a:lnTo>
                <a:lnTo>
                  <a:pt x="169334" y="8466"/>
                </a:lnTo>
                <a:lnTo>
                  <a:pt x="186268" y="0"/>
                </a:lnTo>
                <a:lnTo>
                  <a:pt x="194734" y="0"/>
                </a:lnTo>
                <a:lnTo>
                  <a:pt x="203200" y="0"/>
                </a:lnTo>
                <a:lnTo>
                  <a:pt x="211668" y="0"/>
                </a:lnTo>
                <a:lnTo>
                  <a:pt x="220134" y="0"/>
                </a:lnTo>
                <a:lnTo>
                  <a:pt x="220134" y="0"/>
                </a:lnTo>
                <a:lnTo>
                  <a:pt x="228600" y="0"/>
                </a:lnTo>
                <a:lnTo>
                  <a:pt x="228600" y="0"/>
                </a:lnTo>
                <a:lnTo>
                  <a:pt x="237067" y="0"/>
                </a:lnTo>
                <a:lnTo>
                  <a:pt x="2370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11277600" y="1710267"/>
            <a:ext cx="279401" cy="381001"/>
          </a:xfrm>
          <a:custGeom>
            <a:avLst/>
            <a:gdLst/>
            <a:ahLst/>
            <a:cxnLst/>
            <a:rect l="0" t="0" r="0" b="0"/>
            <a:pathLst>
              <a:path w="279401" h="381001">
                <a:moveTo>
                  <a:pt x="76200" y="8466"/>
                </a:moveTo>
                <a:lnTo>
                  <a:pt x="76200" y="8466"/>
                </a:lnTo>
                <a:lnTo>
                  <a:pt x="76200" y="8466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8466"/>
                </a:lnTo>
                <a:lnTo>
                  <a:pt x="76200" y="16933"/>
                </a:lnTo>
                <a:lnTo>
                  <a:pt x="84667" y="33866"/>
                </a:lnTo>
                <a:lnTo>
                  <a:pt x="84667" y="59266"/>
                </a:lnTo>
                <a:lnTo>
                  <a:pt x="84667" y="84666"/>
                </a:lnTo>
                <a:lnTo>
                  <a:pt x="84667" y="110066"/>
                </a:lnTo>
                <a:lnTo>
                  <a:pt x="84667" y="143933"/>
                </a:lnTo>
                <a:lnTo>
                  <a:pt x="84667" y="177800"/>
                </a:lnTo>
                <a:lnTo>
                  <a:pt x="84667" y="203200"/>
                </a:lnTo>
                <a:lnTo>
                  <a:pt x="84667" y="237066"/>
                </a:lnTo>
                <a:lnTo>
                  <a:pt x="84667" y="254000"/>
                </a:lnTo>
                <a:lnTo>
                  <a:pt x="84667" y="270933"/>
                </a:lnTo>
                <a:lnTo>
                  <a:pt x="84667" y="287866"/>
                </a:lnTo>
                <a:lnTo>
                  <a:pt x="84667" y="296333"/>
                </a:lnTo>
                <a:lnTo>
                  <a:pt x="84667" y="304800"/>
                </a:lnTo>
                <a:lnTo>
                  <a:pt x="84667" y="304800"/>
                </a:lnTo>
                <a:lnTo>
                  <a:pt x="84667" y="304800"/>
                </a:lnTo>
                <a:lnTo>
                  <a:pt x="84667" y="304800"/>
                </a:lnTo>
                <a:lnTo>
                  <a:pt x="84667" y="304800"/>
                </a:lnTo>
                <a:lnTo>
                  <a:pt x="84667" y="304800"/>
                </a:lnTo>
                <a:lnTo>
                  <a:pt x="84667" y="287866"/>
                </a:lnTo>
                <a:lnTo>
                  <a:pt x="84667" y="270933"/>
                </a:lnTo>
                <a:lnTo>
                  <a:pt x="84667" y="245533"/>
                </a:lnTo>
                <a:lnTo>
                  <a:pt x="93134" y="220133"/>
                </a:lnTo>
                <a:lnTo>
                  <a:pt x="101600" y="194733"/>
                </a:lnTo>
                <a:lnTo>
                  <a:pt x="110066" y="169333"/>
                </a:lnTo>
                <a:lnTo>
                  <a:pt x="127000" y="152400"/>
                </a:lnTo>
                <a:lnTo>
                  <a:pt x="135466" y="135466"/>
                </a:lnTo>
                <a:lnTo>
                  <a:pt x="160867" y="118533"/>
                </a:lnTo>
                <a:lnTo>
                  <a:pt x="177800" y="118533"/>
                </a:lnTo>
                <a:lnTo>
                  <a:pt x="203200" y="118533"/>
                </a:lnTo>
                <a:lnTo>
                  <a:pt x="220133" y="127000"/>
                </a:lnTo>
                <a:lnTo>
                  <a:pt x="237067" y="135466"/>
                </a:lnTo>
                <a:lnTo>
                  <a:pt x="262466" y="143933"/>
                </a:lnTo>
                <a:lnTo>
                  <a:pt x="270934" y="160866"/>
                </a:lnTo>
                <a:lnTo>
                  <a:pt x="279400" y="186266"/>
                </a:lnTo>
                <a:lnTo>
                  <a:pt x="279400" y="211666"/>
                </a:lnTo>
                <a:lnTo>
                  <a:pt x="279400" y="228600"/>
                </a:lnTo>
                <a:lnTo>
                  <a:pt x="279400" y="254000"/>
                </a:lnTo>
                <a:lnTo>
                  <a:pt x="270934" y="279400"/>
                </a:lnTo>
                <a:lnTo>
                  <a:pt x="262466" y="296333"/>
                </a:lnTo>
                <a:lnTo>
                  <a:pt x="237067" y="313266"/>
                </a:lnTo>
                <a:lnTo>
                  <a:pt x="220133" y="330200"/>
                </a:lnTo>
                <a:lnTo>
                  <a:pt x="194734" y="347133"/>
                </a:lnTo>
                <a:lnTo>
                  <a:pt x="169334" y="364066"/>
                </a:lnTo>
                <a:lnTo>
                  <a:pt x="143933" y="372533"/>
                </a:lnTo>
                <a:lnTo>
                  <a:pt x="110066" y="381000"/>
                </a:lnTo>
                <a:lnTo>
                  <a:pt x="84667" y="381000"/>
                </a:lnTo>
                <a:lnTo>
                  <a:pt x="50800" y="372533"/>
                </a:lnTo>
                <a:lnTo>
                  <a:pt x="25400" y="364066"/>
                </a:lnTo>
                <a:lnTo>
                  <a:pt x="25400" y="364066"/>
                </a:lnTo>
                <a:lnTo>
                  <a:pt x="0" y="347133"/>
                </a:lnTo>
                <a:lnTo>
                  <a:pt x="0" y="347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6841067" y="3132667"/>
            <a:ext cx="245534" cy="347134"/>
          </a:xfrm>
          <a:custGeom>
            <a:avLst/>
            <a:gdLst/>
            <a:ahLst/>
            <a:cxnLst/>
            <a:rect l="0" t="0" r="0" b="0"/>
            <a:pathLst>
              <a:path w="245534" h="347134">
                <a:moveTo>
                  <a:pt x="245533" y="76200"/>
                </a:moveTo>
                <a:lnTo>
                  <a:pt x="245533" y="76200"/>
                </a:lnTo>
                <a:lnTo>
                  <a:pt x="237066" y="67733"/>
                </a:lnTo>
                <a:lnTo>
                  <a:pt x="237066" y="59266"/>
                </a:lnTo>
                <a:lnTo>
                  <a:pt x="228600" y="42333"/>
                </a:lnTo>
                <a:lnTo>
                  <a:pt x="220133" y="33866"/>
                </a:lnTo>
                <a:lnTo>
                  <a:pt x="220133" y="33866"/>
                </a:lnTo>
                <a:lnTo>
                  <a:pt x="220133" y="25400"/>
                </a:lnTo>
                <a:lnTo>
                  <a:pt x="211667" y="16933"/>
                </a:lnTo>
                <a:lnTo>
                  <a:pt x="203199" y="8466"/>
                </a:lnTo>
                <a:lnTo>
                  <a:pt x="194733" y="8466"/>
                </a:lnTo>
                <a:lnTo>
                  <a:pt x="186266" y="0"/>
                </a:lnTo>
                <a:lnTo>
                  <a:pt x="169333" y="0"/>
                </a:lnTo>
                <a:lnTo>
                  <a:pt x="152400" y="0"/>
                </a:lnTo>
                <a:lnTo>
                  <a:pt x="135467" y="8466"/>
                </a:lnTo>
                <a:lnTo>
                  <a:pt x="126999" y="8466"/>
                </a:lnTo>
                <a:lnTo>
                  <a:pt x="101600" y="16933"/>
                </a:lnTo>
                <a:lnTo>
                  <a:pt x="93133" y="25400"/>
                </a:lnTo>
                <a:lnTo>
                  <a:pt x="76200" y="33866"/>
                </a:lnTo>
                <a:lnTo>
                  <a:pt x="59267" y="50800"/>
                </a:lnTo>
                <a:lnTo>
                  <a:pt x="42333" y="67733"/>
                </a:lnTo>
                <a:lnTo>
                  <a:pt x="33866" y="93133"/>
                </a:lnTo>
                <a:lnTo>
                  <a:pt x="25400" y="118533"/>
                </a:lnTo>
                <a:lnTo>
                  <a:pt x="16933" y="152400"/>
                </a:lnTo>
                <a:lnTo>
                  <a:pt x="8466" y="177800"/>
                </a:lnTo>
                <a:lnTo>
                  <a:pt x="0" y="211666"/>
                </a:lnTo>
                <a:lnTo>
                  <a:pt x="0" y="237066"/>
                </a:lnTo>
                <a:lnTo>
                  <a:pt x="0" y="262466"/>
                </a:lnTo>
                <a:lnTo>
                  <a:pt x="8466" y="287866"/>
                </a:lnTo>
                <a:lnTo>
                  <a:pt x="16933" y="304800"/>
                </a:lnTo>
                <a:lnTo>
                  <a:pt x="16933" y="313266"/>
                </a:lnTo>
                <a:lnTo>
                  <a:pt x="25400" y="321733"/>
                </a:lnTo>
                <a:lnTo>
                  <a:pt x="33866" y="321733"/>
                </a:lnTo>
                <a:lnTo>
                  <a:pt x="42333" y="313266"/>
                </a:lnTo>
                <a:lnTo>
                  <a:pt x="59267" y="313266"/>
                </a:lnTo>
                <a:lnTo>
                  <a:pt x="67733" y="304800"/>
                </a:lnTo>
                <a:lnTo>
                  <a:pt x="84666" y="296333"/>
                </a:lnTo>
                <a:lnTo>
                  <a:pt x="101600" y="279400"/>
                </a:lnTo>
                <a:lnTo>
                  <a:pt x="110066" y="262466"/>
                </a:lnTo>
                <a:lnTo>
                  <a:pt x="126999" y="237066"/>
                </a:lnTo>
                <a:lnTo>
                  <a:pt x="143933" y="220133"/>
                </a:lnTo>
                <a:lnTo>
                  <a:pt x="152400" y="194733"/>
                </a:lnTo>
                <a:lnTo>
                  <a:pt x="160866" y="169333"/>
                </a:lnTo>
                <a:lnTo>
                  <a:pt x="169333" y="152400"/>
                </a:lnTo>
                <a:lnTo>
                  <a:pt x="177800" y="127000"/>
                </a:lnTo>
                <a:lnTo>
                  <a:pt x="186266" y="110066"/>
                </a:lnTo>
                <a:lnTo>
                  <a:pt x="186266" y="93133"/>
                </a:lnTo>
                <a:lnTo>
                  <a:pt x="194733" y="84666"/>
                </a:lnTo>
                <a:lnTo>
                  <a:pt x="194733" y="76200"/>
                </a:lnTo>
                <a:lnTo>
                  <a:pt x="203199" y="76200"/>
                </a:lnTo>
                <a:lnTo>
                  <a:pt x="203199" y="76200"/>
                </a:lnTo>
                <a:lnTo>
                  <a:pt x="203199" y="76200"/>
                </a:lnTo>
                <a:lnTo>
                  <a:pt x="203199" y="84666"/>
                </a:lnTo>
                <a:lnTo>
                  <a:pt x="203199" y="93133"/>
                </a:lnTo>
                <a:lnTo>
                  <a:pt x="211667" y="110066"/>
                </a:lnTo>
                <a:lnTo>
                  <a:pt x="203199" y="127000"/>
                </a:lnTo>
                <a:lnTo>
                  <a:pt x="203199" y="152400"/>
                </a:lnTo>
                <a:lnTo>
                  <a:pt x="203199" y="177800"/>
                </a:lnTo>
                <a:lnTo>
                  <a:pt x="203199" y="203200"/>
                </a:lnTo>
                <a:lnTo>
                  <a:pt x="203199" y="228600"/>
                </a:lnTo>
                <a:lnTo>
                  <a:pt x="194733" y="254000"/>
                </a:lnTo>
                <a:lnTo>
                  <a:pt x="194733" y="279400"/>
                </a:lnTo>
                <a:lnTo>
                  <a:pt x="194733" y="304800"/>
                </a:lnTo>
                <a:lnTo>
                  <a:pt x="194733" y="321733"/>
                </a:lnTo>
                <a:lnTo>
                  <a:pt x="203199" y="338666"/>
                </a:lnTo>
                <a:lnTo>
                  <a:pt x="211667" y="347133"/>
                </a:lnTo>
                <a:lnTo>
                  <a:pt x="220133" y="347133"/>
                </a:lnTo>
                <a:lnTo>
                  <a:pt x="220133" y="347133"/>
                </a:lnTo>
                <a:lnTo>
                  <a:pt x="220133" y="338666"/>
                </a:lnTo>
                <a:lnTo>
                  <a:pt x="220133" y="338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7171267" y="2988733"/>
            <a:ext cx="186268" cy="228601"/>
          </a:xfrm>
          <a:custGeom>
            <a:avLst/>
            <a:gdLst/>
            <a:ahLst/>
            <a:cxnLst/>
            <a:rect l="0" t="0" r="0" b="0"/>
            <a:pathLst>
              <a:path w="186268" h="228601">
                <a:moveTo>
                  <a:pt x="0" y="25400"/>
                </a:moveTo>
                <a:lnTo>
                  <a:pt x="0" y="16934"/>
                </a:lnTo>
                <a:lnTo>
                  <a:pt x="0" y="16934"/>
                </a:lnTo>
                <a:lnTo>
                  <a:pt x="16933" y="8467"/>
                </a:lnTo>
                <a:lnTo>
                  <a:pt x="16933" y="0"/>
                </a:lnTo>
                <a:lnTo>
                  <a:pt x="33867" y="0"/>
                </a:lnTo>
                <a:lnTo>
                  <a:pt x="42333" y="0"/>
                </a:lnTo>
                <a:lnTo>
                  <a:pt x="59266" y="0"/>
                </a:lnTo>
                <a:lnTo>
                  <a:pt x="76200" y="8467"/>
                </a:lnTo>
                <a:lnTo>
                  <a:pt x="93133" y="16934"/>
                </a:lnTo>
                <a:lnTo>
                  <a:pt x="101599" y="33867"/>
                </a:lnTo>
                <a:lnTo>
                  <a:pt x="110067" y="50800"/>
                </a:lnTo>
                <a:lnTo>
                  <a:pt x="110067" y="67734"/>
                </a:lnTo>
                <a:lnTo>
                  <a:pt x="110067" y="93134"/>
                </a:lnTo>
                <a:lnTo>
                  <a:pt x="110067" y="110067"/>
                </a:lnTo>
                <a:lnTo>
                  <a:pt x="101599" y="127000"/>
                </a:lnTo>
                <a:lnTo>
                  <a:pt x="93133" y="143934"/>
                </a:lnTo>
                <a:lnTo>
                  <a:pt x="84666" y="160867"/>
                </a:lnTo>
                <a:lnTo>
                  <a:pt x="67733" y="177800"/>
                </a:lnTo>
                <a:lnTo>
                  <a:pt x="50800" y="186267"/>
                </a:lnTo>
                <a:lnTo>
                  <a:pt x="42333" y="194734"/>
                </a:lnTo>
                <a:lnTo>
                  <a:pt x="25399" y="203200"/>
                </a:lnTo>
                <a:lnTo>
                  <a:pt x="16933" y="203200"/>
                </a:lnTo>
                <a:lnTo>
                  <a:pt x="16933" y="194734"/>
                </a:lnTo>
                <a:lnTo>
                  <a:pt x="8466" y="186267"/>
                </a:lnTo>
                <a:lnTo>
                  <a:pt x="0" y="177800"/>
                </a:lnTo>
                <a:lnTo>
                  <a:pt x="0" y="169334"/>
                </a:lnTo>
                <a:lnTo>
                  <a:pt x="8466" y="152400"/>
                </a:lnTo>
                <a:lnTo>
                  <a:pt x="16933" y="143934"/>
                </a:lnTo>
                <a:lnTo>
                  <a:pt x="25399" y="127000"/>
                </a:lnTo>
                <a:lnTo>
                  <a:pt x="50800" y="127000"/>
                </a:lnTo>
                <a:lnTo>
                  <a:pt x="67733" y="118534"/>
                </a:lnTo>
                <a:lnTo>
                  <a:pt x="84666" y="118534"/>
                </a:lnTo>
                <a:lnTo>
                  <a:pt x="101599" y="127000"/>
                </a:lnTo>
                <a:lnTo>
                  <a:pt x="118533" y="135467"/>
                </a:lnTo>
                <a:lnTo>
                  <a:pt x="135466" y="143934"/>
                </a:lnTo>
                <a:lnTo>
                  <a:pt x="143933" y="160867"/>
                </a:lnTo>
                <a:lnTo>
                  <a:pt x="160866" y="177800"/>
                </a:lnTo>
                <a:lnTo>
                  <a:pt x="169333" y="194734"/>
                </a:lnTo>
                <a:lnTo>
                  <a:pt x="177799" y="211667"/>
                </a:lnTo>
                <a:lnTo>
                  <a:pt x="177799" y="220134"/>
                </a:lnTo>
                <a:lnTo>
                  <a:pt x="177799" y="220134"/>
                </a:lnTo>
                <a:lnTo>
                  <a:pt x="186267" y="228600"/>
                </a:lnTo>
                <a:lnTo>
                  <a:pt x="186267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7255933" y="3335867"/>
            <a:ext cx="160868" cy="8467"/>
          </a:xfrm>
          <a:custGeom>
            <a:avLst/>
            <a:gdLst/>
            <a:ahLst/>
            <a:cxnLst/>
            <a:rect l="0" t="0" r="0" b="0"/>
            <a:pathLst>
              <a:path w="160868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25401" y="0"/>
                </a:lnTo>
                <a:lnTo>
                  <a:pt x="42334" y="0"/>
                </a:lnTo>
                <a:lnTo>
                  <a:pt x="59267" y="8466"/>
                </a:lnTo>
                <a:lnTo>
                  <a:pt x="84667" y="8466"/>
                </a:lnTo>
                <a:lnTo>
                  <a:pt x="101601" y="8466"/>
                </a:lnTo>
                <a:lnTo>
                  <a:pt x="127000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7560733" y="3115733"/>
            <a:ext cx="194735" cy="389468"/>
          </a:xfrm>
          <a:custGeom>
            <a:avLst/>
            <a:gdLst/>
            <a:ahLst/>
            <a:cxnLst/>
            <a:rect l="0" t="0" r="0" b="0"/>
            <a:pathLst>
              <a:path w="194735" h="389468">
                <a:moveTo>
                  <a:pt x="25401" y="8467"/>
                </a:moveTo>
                <a:lnTo>
                  <a:pt x="25401" y="8467"/>
                </a:lnTo>
                <a:lnTo>
                  <a:pt x="25401" y="0"/>
                </a:lnTo>
                <a:lnTo>
                  <a:pt x="25401" y="0"/>
                </a:lnTo>
                <a:lnTo>
                  <a:pt x="25401" y="0"/>
                </a:lnTo>
                <a:lnTo>
                  <a:pt x="25401" y="8467"/>
                </a:lnTo>
                <a:lnTo>
                  <a:pt x="33867" y="16934"/>
                </a:lnTo>
                <a:lnTo>
                  <a:pt x="33867" y="33867"/>
                </a:lnTo>
                <a:lnTo>
                  <a:pt x="33867" y="59267"/>
                </a:lnTo>
                <a:lnTo>
                  <a:pt x="25401" y="84667"/>
                </a:lnTo>
                <a:lnTo>
                  <a:pt x="25401" y="118534"/>
                </a:lnTo>
                <a:lnTo>
                  <a:pt x="16933" y="152400"/>
                </a:lnTo>
                <a:lnTo>
                  <a:pt x="16933" y="177800"/>
                </a:lnTo>
                <a:lnTo>
                  <a:pt x="8467" y="211667"/>
                </a:lnTo>
                <a:lnTo>
                  <a:pt x="8467" y="237067"/>
                </a:lnTo>
                <a:lnTo>
                  <a:pt x="8467" y="262467"/>
                </a:lnTo>
                <a:lnTo>
                  <a:pt x="0" y="279400"/>
                </a:lnTo>
                <a:lnTo>
                  <a:pt x="0" y="296334"/>
                </a:lnTo>
                <a:lnTo>
                  <a:pt x="0" y="304800"/>
                </a:lnTo>
                <a:lnTo>
                  <a:pt x="0" y="313267"/>
                </a:lnTo>
                <a:lnTo>
                  <a:pt x="0" y="313267"/>
                </a:lnTo>
                <a:lnTo>
                  <a:pt x="0" y="313267"/>
                </a:lnTo>
                <a:lnTo>
                  <a:pt x="0" y="296334"/>
                </a:lnTo>
                <a:lnTo>
                  <a:pt x="8467" y="287867"/>
                </a:lnTo>
                <a:lnTo>
                  <a:pt x="8467" y="270934"/>
                </a:lnTo>
                <a:lnTo>
                  <a:pt x="16933" y="245534"/>
                </a:lnTo>
                <a:lnTo>
                  <a:pt x="25401" y="228600"/>
                </a:lnTo>
                <a:lnTo>
                  <a:pt x="42334" y="203200"/>
                </a:lnTo>
                <a:lnTo>
                  <a:pt x="59267" y="177800"/>
                </a:lnTo>
                <a:lnTo>
                  <a:pt x="76200" y="160867"/>
                </a:lnTo>
                <a:lnTo>
                  <a:pt x="93133" y="143934"/>
                </a:lnTo>
                <a:lnTo>
                  <a:pt x="118534" y="143934"/>
                </a:lnTo>
                <a:lnTo>
                  <a:pt x="135467" y="143934"/>
                </a:lnTo>
                <a:lnTo>
                  <a:pt x="152400" y="152400"/>
                </a:lnTo>
                <a:lnTo>
                  <a:pt x="169333" y="160867"/>
                </a:lnTo>
                <a:lnTo>
                  <a:pt x="177801" y="177800"/>
                </a:lnTo>
                <a:lnTo>
                  <a:pt x="186267" y="194734"/>
                </a:lnTo>
                <a:lnTo>
                  <a:pt x="194734" y="220134"/>
                </a:lnTo>
                <a:lnTo>
                  <a:pt x="194734" y="245534"/>
                </a:lnTo>
                <a:lnTo>
                  <a:pt x="186267" y="279400"/>
                </a:lnTo>
                <a:lnTo>
                  <a:pt x="177801" y="304800"/>
                </a:lnTo>
                <a:lnTo>
                  <a:pt x="169333" y="321734"/>
                </a:lnTo>
                <a:lnTo>
                  <a:pt x="152400" y="338667"/>
                </a:lnTo>
                <a:lnTo>
                  <a:pt x="135467" y="355600"/>
                </a:lnTo>
                <a:lnTo>
                  <a:pt x="127000" y="372534"/>
                </a:lnTo>
                <a:lnTo>
                  <a:pt x="101601" y="381000"/>
                </a:lnTo>
                <a:lnTo>
                  <a:pt x="84667" y="389467"/>
                </a:lnTo>
                <a:lnTo>
                  <a:pt x="67734" y="389467"/>
                </a:lnTo>
                <a:lnTo>
                  <a:pt x="50800" y="389467"/>
                </a:lnTo>
                <a:lnTo>
                  <a:pt x="33867" y="389467"/>
                </a:lnTo>
                <a:lnTo>
                  <a:pt x="25401" y="372534"/>
                </a:lnTo>
                <a:lnTo>
                  <a:pt x="16933" y="364067"/>
                </a:lnTo>
                <a:lnTo>
                  <a:pt x="8467" y="338667"/>
                </a:lnTo>
                <a:lnTo>
                  <a:pt x="8467" y="338667"/>
                </a:lnTo>
                <a:lnTo>
                  <a:pt x="0" y="321734"/>
                </a:lnTo>
                <a:lnTo>
                  <a:pt x="0" y="321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7763933" y="2997200"/>
            <a:ext cx="152401" cy="177801"/>
          </a:xfrm>
          <a:custGeom>
            <a:avLst/>
            <a:gdLst/>
            <a:ahLst/>
            <a:cxnLst/>
            <a:rect l="0" t="0" r="0" b="0"/>
            <a:pathLst>
              <a:path w="152401" h="177801">
                <a:moveTo>
                  <a:pt x="8467" y="25400"/>
                </a:move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8467" y="0"/>
                </a:lnTo>
                <a:lnTo>
                  <a:pt x="25400" y="0"/>
                </a:lnTo>
                <a:lnTo>
                  <a:pt x="42333" y="0"/>
                </a:lnTo>
                <a:lnTo>
                  <a:pt x="50801" y="0"/>
                </a:lnTo>
                <a:lnTo>
                  <a:pt x="76200" y="0"/>
                </a:lnTo>
                <a:lnTo>
                  <a:pt x="84667" y="8467"/>
                </a:lnTo>
                <a:lnTo>
                  <a:pt x="101600" y="16933"/>
                </a:lnTo>
                <a:lnTo>
                  <a:pt x="110067" y="33867"/>
                </a:lnTo>
                <a:lnTo>
                  <a:pt x="118533" y="42333"/>
                </a:lnTo>
                <a:lnTo>
                  <a:pt x="127001" y="59267"/>
                </a:lnTo>
                <a:lnTo>
                  <a:pt x="118533" y="76200"/>
                </a:lnTo>
                <a:lnTo>
                  <a:pt x="118533" y="93133"/>
                </a:lnTo>
                <a:lnTo>
                  <a:pt x="110067" y="110067"/>
                </a:lnTo>
                <a:lnTo>
                  <a:pt x="101600" y="127000"/>
                </a:lnTo>
                <a:lnTo>
                  <a:pt x="93134" y="135467"/>
                </a:lnTo>
                <a:lnTo>
                  <a:pt x="84667" y="152400"/>
                </a:lnTo>
                <a:lnTo>
                  <a:pt x="67734" y="160867"/>
                </a:lnTo>
                <a:lnTo>
                  <a:pt x="59267" y="160867"/>
                </a:lnTo>
                <a:lnTo>
                  <a:pt x="42333" y="169333"/>
                </a:lnTo>
                <a:lnTo>
                  <a:pt x="33867" y="169333"/>
                </a:lnTo>
                <a:lnTo>
                  <a:pt x="25400" y="160867"/>
                </a:lnTo>
                <a:lnTo>
                  <a:pt x="25400" y="160867"/>
                </a:lnTo>
                <a:lnTo>
                  <a:pt x="25400" y="152400"/>
                </a:lnTo>
                <a:lnTo>
                  <a:pt x="25400" y="143933"/>
                </a:lnTo>
                <a:lnTo>
                  <a:pt x="25400" y="127000"/>
                </a:lnTo>
                <a:lnTo>
                  <a:pt x="33867" y="118533"/>
                </a:lnTo>
                <a:lnTo>
                  <a:pt x="50801" y="118533"/>
                </a:lnTo>
                <a:lnTo>
                  <a:pt x="67734" y="110067"/>
                </a:lnTo>
                <a:lnTo>
                  <a:pt x="84667" y="110067"/>
                </a:lnTo>
                <a:lnTo>
                  <a:pt x="101600" y="118533"/>
                </a:lnTo>
                <a:lnTo>
                  <a:pt x="118533" y="118533"/>
                </a:lnTo>
                <a:lnTo>
                  <a:pt x="127001" y="135467"/>
                </a:lnTo>
                <a:lnTo>
                  <a:pt x="143934" y="152400"/>
                </a:lnTo>
                <a:lnTo>
                  <a:pt x="152400" y="160867"/>
                </a:lnTo>
                <a:lnTo>
                  <a:pt x="152400" y="160867"/>
                </a:lnTo>
                <a:lnTo>
                  <a:pt x="152400" y="177800"/>
                </a:lnTo>
                <a:lnTo>
                  <a:pt x="152400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8077200" y="3259667"/>
            <a:ext cx="177801" cy="8467"/>
          </a:xfrm>
          <a:custGeom>
            <a:avLst/>
            <a:gdLst/>
            <a:ahLst/>
            <a:cxnLst/>
            <a:rect l="0" t="0" r="0" b="0"/>
            <a:pathLst>
              <a:path w="177801" h="8467">
                <a:moveTo>
                  <a:pt x="8467" y="8466"/>
                </a:moveTo>
                <a:lnTo>
                  <a:pt x="8467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25400" y="8466"/>
                </a:lnTo>
                <a:lnTo>
                  <a:pt x="42334" y="8466"/>
                </a:lnTo>
                <a:lnTo>
                  <a:pt x="59267" y="8466"/>
                </a:lnTo>
                <a:lnTo>
                  <a:pt x="93133" y="8466"/>
                </a:lnTo>
                <a:lnTo>
                  <a:pt x="110066" y="8466"/>
                </a:lnTo>
                <a:lnTo>
                  <a:pt x="143933" y="8466"/>
                </a:lnTo>
                <a:lnTo>
                  <a:pt x="169333" y="0"/>
                </a:lnTo>
                <a:lnTo>
                  <a:pt x="169333" y="0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8102600" y="3369733"/>
            <a:ext cx="203201" cy="33868"/>
          </a:xfrm>
          <a:custGeom>
            <a:avLst/>
            <a:gdLst/>
            <a:ahLst/>
            <a:cxnLst/>
            <a:rect l="0" t="0" r="0" b="0"/>
            <a:pathLst>
              <a:path w="203201" h="33868">
                <a:moveTo>
                  <a:pt x="0" y="33867"/>
                </a:moveTo>
                <a:lnTo>
                  <a:pt x="0" y="33867"/>
                </a:lnTo>
                <a:lnTo>
                  <a:pt x="8466" y="33867"/>
                </a:lnTo>
                <a:lnTo>
                  <a:pt x="16934" y="33867"/>
                </a:lnTo>
                <a:lnTo>
                  <a:pt x="33867" y="33867"/>
                </a:lnTo>
                <a:lnTo>
                  <a:pt x="50800" y="25400"/>
                </a:lnTo>
                <a:lnTo>
                  <a:pt x="84666" y="25400"/>
                </a:lnTo>
                <a:lnTo>
                  <a:pt x="110067" y="16934"/>
                </a:lnTo>
                <a:lnTo>
                  <a:pt x="143933" y="8467"/>
                </a:lnTo>
                <a:lnTo>
                  <a:pt x="177800" y="8467"/>
                </a:lnTo>
                <a:lnTo>
                  <a:pt x="177800" y="8467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8525933" y="3183467"/>
            <a:ext cx="245535" cy="287867"/>
          </a:xfrm>
          <a:custGeom>
            <a:avLst/>
            <a:gdLst/>
            <a:ahLst/>
            <a:cxnLst/>
            <a:rect l="0" t="0" r="0" b="0"/>
            <a:pathLst>
              <a:path w="245535" h="287867">
                <a:moveTo>
                  <a:pt x="84667" y="16933"/>
                </a:moveTo>
                <a:lnTo>
                  <a:pt x="84667" y="8466"/>
                </a:lnTo>
                <a:lnTo>
                  <a:pt x="84667" y="8466"/>
                </a:lnTo>
                <a:lnTo>
                  <a:pt x="76200" y="8466"/>
                </a:lnTo>
                <a:lnTo>
                  <a:pt x="76200" y="8466"/>
                </a:lnTo>
                <a:lnTo>
                  <a:pt x="67734" y="8466"/>
                </a:lnTo>
                <a:lnTo>
                  <a:pt x="59267" y="25400"/>
                </a:lnTo>
                <a:lnTo>
                  <a:pt x="50801" y="33866"/>
                </a:lnTo>
                <a:lnTo>
                  <a:pt x="42333" y="50800"/>
                </a:lnTo>
                <a:lnTo>
                  <a:pt x="33867" y="76200"/>
                </a:lnTo>
                <a:lnTo>
                  <a:pt x="25400" y="101600"/>
                </a:lnTo>
                <a:lnTo>
                  <a:pt x="8467" y="135466"/>
                </a:lnTo>
                <a:lnTo>
                  <a:pt x="8467" y="169333"/>
                </a:lnTo>
                <a:lnTo>
                  <a:pt x="0" y="203200"/>
                </a:lnTo>
                <a:lnTo>
                  <a:pt x="8467" y="237066"/>
                </a:lnTo>
                <a:lnTo>
                  <a:pt x="8467" y="262466"/>
                </a:lnTo>
                <a:lnTo>
                  <a:pt x="25400" y="279400"/>
                </a:lnTo>
                <a:lnTo>
                  <a:pt x="42333" y="287866"/>
                </a:lnTo>
                <a:lnTo>
                  <a:pt x="59267" y="287866"/>
                </a:lnTo>
                <a:lnTo>
                  <a:pt x="76200" y="287866"/>
                </a:lnTo>
                <a:lnTo>
                  <a:pt x="101600" y="287866"/>
                </a:lnTo>
                <a:lnTo>
                  <a:pt x="127001" y="279400"/>
                </a:lnTo>
                <a:lnTo>
                  <a:pt x="152400" y="262466"/>
                </a:lnTo>
                <a:lnTo>
                  <a:pt x="169334" y="254000"/>
                </a:lnTo>
                <a:lnTo>
                  <a:pt x="194733" y="237066"/>
                </a:lnTo>
                <a:lnTo>
                  <a:pt x="211667" y="220133"/>
                </a:lnTo>
                <a:lnTo>
                  <a:pt x="228600" y="194733"/>
                </a:lnTo>
                <a:lnTo>
                  <a:pt x="237067" y="177800"/>
                </a:lnTo>
                <a:lnTo>
                  <a:pt x="245534" y="152400"/>
                </a:lnTo>
                <a:lnTo>
                  <a:pt x="245534" y="118533"/>
                </a:lnTo>
                <a:lnTo>
                  <a:pt x="245534" y="93133"/>
                </a:lnTo>
                <a:lnTo>
                  <a:pt x="237067" y="67733"/>
                </a:lnTo>
                <a:lnTo>
                  <a:pt x="220134" y="42333"/>
                </a:lnTo>
                <a:lnTo>
                  <a:pt x="203201" y="16933"/>
                </a:lnTo>
                <a:lnTo>
                  <a:pt x="186267" y="8466"/>
                </a:lnTo>
                <a:lnTo>
                  <a:pt x="169334" y="0"/>
                </a:lnTo>
                <a:lnTo>
                  <a:pt x="152400" y="0"/>
                </a:lnTo>
                <a:lnTo>
                  <a:pt x="135467" y="0"/>
                </a:lnTo>
                <a:lnTo>
                  <a:pt x="118533" y="8466"/>
                </a:lnTo>
                <a:lnTo>
                  <a:pt x="118533" y="8466"/>
                </a:lnTo>
                <a:lnTo>
                  <a:pt x="110067" y="16933"/>
                </a:lnTo>
                <a:lnTo>
                  <a:pt x="110067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6324600" y="3869267"/>
            <a:ext cx="177801" cy="626534"/>
          </a:xfrm>
          <a:custGeom>
            <a:avLst/>
            <a:gdLst/>
            <a:ahLst/>
            <a:cxnLst/>
            <a:rect l="0" t="0" r="0" b="0"/>
            <a:pathLst>
              <a:path w="177801" h="626534">
                <a:moveTo>
                  <a:pt x="177800" y="0"/>
                </a:moveTo>
                <a:lnTo>
                  <a:pt x="169333" y="8466"/>
                </a:lnTo>
                <a:lnTo>
                  <a:pt x="160867" y="16933"/>
                </a:lnTo>
                <a:lnTo>
                  <a:pt x="143933" y="33866"/>
                </a:lnTo>
                <a:lnTo>
                  <a:pt x="127000" y="50800"/>
                </a:lnTo>
                <a:lnTo>
                  <a:pt x="110067" y="67733"/>
                </a:lnTo>
                <a:lnTo>
                  <a:pt x="93133" y="93133"/>
                </a:lnTo>
                <a:lnTo>
                  <a:pt x="76200" y="118533"/>
                </a:lnTo>
                <a:lnTo>
                  <a:pt x="59267" y="143933"/>
                </a:lnTo>
                <a:lnTo>
                  <a:pt x="50800" y="169333"/>
                </a:lnTo>
                <a:lnTo>
                  <a:pt x="33867" y="203200"/>
                </a:lnTo>
                <a:lnTo>
                  <a:pt x="25400" y="237066"/>
                </a:lnTo>
                <a:lnTo>
                  <a:pt x="16933" y="270933"/>
                </a:lnTo>
                <a:lnTo>
                  <a:pt x="8467" y="304800"/>
                </a:lnTo>
                <a:lnTo>
                  <a:pt x="0" y="338666"/>
                </a:lnTo>
                <a:lnTo>
                  <a:pt x="0" y="381000"/>
                </a:lnTo>
                <a:lnTo>
                  <a:pt x="0" y="414866"/>
                </a:lnTo>
                <a:lnTo>
                  <a:pt x="0" y="440266"/>
                </a:lnTo>
                <a:lnTo>
                  <a:pt x="8467" y="474133"/>
                </a:lnTo>
                <a:lnTo>
                  <a:pt x="16933" y="499533"/>
                </a:lnTo>
                <a:lnTo>
                  <a:pt x="25400" y="524933"/>
                </a:lnTo>
                <a:lnTo>
                  <a:pt x="33867" y="541866"/>
                </a:lnTo>
                <a:lnTo>
                  <a:pt x="50800" y="567266"/>
                </a:lnTo>
                <a:lnTo>
                  <a:pt x="59267" y="584200"/>
                </a:lnTo>
                <a:lnTo>
                  <a:pt x="76200" y="601133"/>
                </a:lnTo>
                <a:lnTo>
                  <a:pt x="93133" y="609600"/>
                </a:lnTo>
                <a:lnTo>
                  <a:pt x="110067" y="618066"/>
                </a:lnTo>
                <a:lnTo>
                  <a:pt x="127000" y="626533"/>
                </a:lnTo>
                <a:lnTo>
                  <a:pt x="143933" y="626533"/>
                </a:lnTo>
                <a:lnTo>
                  <a:pt x="143933" y="626533"/>
                </a:lnTo>
                <a:lnTo>
                  <a:pt x="160867" y="626533"/>
                </a:lnTo>
                <a:lnTo>
                  <a:pt x="160867" y="626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6612467" y="4038600"/>
            <a:ext cx="194734" cy="304801"/>
          </a:xfrm>
          <a:custGeom>
            <a:avLst/>
            <a:gdLst/>
            <a:ahLst/>
            <a:cxnLst/>
            <a:rect l="0" t="0" r="0" b="0"/>
            <a:pathLst>
              <a:path w="194734" h="304801">
                <a:moveTo>
                  <a:pt x="126999" y="33867"/>
                </a:moveTo>
                <a:lnTo>
                  <a:pt x="118533" y="33867"/>
                </a:lnTo>
                <a:lnTo>
                  <a:pt x="118533" y="25400"/>
                </a:lnTo>
                <a:lnTo>
                  <a:pt x="118533" y="16933"/>
                </a:lnTo>
                <a:lnTo>
                  <a:pt x="118533" y="16933"/>
                </a:lnTo>
                <a:lnTo>
                  <a:pt x="110066" y="8467"/>
                </a:lnTo>
                <a:lnTo>
                  <a:pt x="110066" y="8467"/>
                </a:lnTo>
                <a:lnTo>
                  <a:pt x="110066" y="0"/>
                </a:lnTo>
                <a:lnTo>
                  <a:pt x="101600" y="8467"/>
                </a:lnTo>
                <a:lnTo>
                  <a:pt x="93133" y="8467"/>
                </a:lnTo>
                <a:lnTo>
                  <a:pt x="84666" y="16933"/>
                </a:lnTo>
                <a:lnTo>
                  <a:pt x="67733" y="33867"/>
                </a:lnTo>
                <a:lnTo>
                  <a:pt x="59267" y="50800"/>
                </a:lnTo>
                <a:lnTo>
                  <a:pt x="42333" y="59267"/>
                </a:lnTo>
                <a:lnTo>
                  <a:pt x="33866" y="84667"/>
                </a:lnTo>
                <a:lnTo>
                  <a:pt x="16933" y="110067"/>
                </a:lnTo>
                <a:lnTo>
                  <a:pt x="8466" y="135467"/>
                </a:lnTo>
                <a:lnTo>
                  <a:pt x="0" y="160867"/>
                </a:lnTo>
                <a:lnTo>
                  <a:pt x="0" y="186267"/>
                </a:lnTo>
                <a:lnTo>
                  <a:pt x="0" y="211667"/>
                </a:lnTo>
                <a:lnTo>
                  <a:pt x="0" y="245533"/>
                </a:lnTo>
                <a:lnTo>
                  <a:pt x="0" y="262467"/>
                </a:lnTo>
                <a:lnTo>
                  <a:pt x="8466" y="279400"/>
                </a:lnTo>
                <a:lnTo>
                  <a:pt x="16933" y="296333"/>
                </a:lnTo>
                <a:lnTo>
                  <a:pt x="33866" y="296333"/>
                </a:lnTo>
                <a:lnTo>
                  <a:pt x="42333" y="296333"/>
                </a:lnTo>
                <a:lnTo>
                  <a:pt x="50799" y="296333"/>
                </a:lnTo>
                <a:lnTo>
                  <a:pt x="59267" y="287867"/>
                </a:lnTo>
                <a:lnTo>
                  <a:pt x="67733" y="279400"/>
                </a:lnTo>
                <a:lnTo>
                  <a:pt x="84666" y="262467"/>
                </a:lnTo>
                <a:lnTo>
                  <a:pt x="93133" y="245533"/>
                </a:lnTo>
                <a:lnTo>
                  <a:pt x="101600" y="228600"/>
                </a:lnTo>
                <a:lnTo>
                  <a:pt x="110066" y="211667"/>
                </a:lnTo>
                <a:lnTo>
                  <a:pt x="118533" y="186267"/>
                </a:lnTo>
                <a:lnTo>
                  <a:pt x="126999" y="160867"/>
                </a:lnTo>
                <a:lnTo>
                  <a:pt x="135467" y="143933"/>
                </a:lnTo>
                <a:lnTo>
                  <a:pt x="143933" y="118533"/>
                </a:lnTo>
                <a:lnTo>
                  <a:pt x="152400" y="101600"/>
                </a:lnTo>
                <a:lnTo>
                  <a:pt x="152400" y="93133"/>
                </a:lnTo>
                <a:lnTo>
                  <a:pt x="160866" y="84667"/>
                </a:lnTo>
                <a:lnTo>
                  <a:pt x="169333" y="76200"/>
                </a:lnTo>
                <a:lnTo>
                  <a:pt x="169333" y="76200"/>
                </a:lnTo>
                <a:lnTo>
                  <a:pt x="169333" y="76200"/>
                </a:lnTo>
                <a:lnTo>
                  <a:pt x="169333" y="84667"/>
                </a:lnTo>
                <a:lnTo>
                  <a:pt x="177800" y="93133"/>
                </a:lnTo>
                <a:lnTo>
                  <a:pt x="177800" y="101600"/>
                </a:lnTo>
                <a:lnTo>
                  <a:pt x="169333" y="118533"/>
                </a:lnTo>
                <a:lnTo>
                  <a:pt x="169333" y="135467"/>
                </a:lnTo>
                <a:lnTo>
                  <a:pt x="160866" y="152400"/>
                </a:lnTo>
                <a:lnTo>
                  <a:pt x="160866" y="177800"/>
                </a:lnTo>
                <a:lnTo>
                  <a:pt x="152400" y="194733"/>
                </a:lnTo>
                <a:lnTo>
                  <a:pt x="152400" y="211667"/>
                </a:lnTo>
                <a:lnTo>
                  <a:pt x="143933" y="237067"/>
                </a:lnTo>
                <a:lnTo>
                  <a:pt x="143933" y="254000"/>
                </a:lnTo>
                <a:lnTo>
                  <a:pt x="143933" y="270933"/>
                </a:lnTo>
                <a:lnTo>
                  <a:pt x="152400" y="279400"/>
                </a:lnTo>
                <a:lnTo>
                  <a:pt x="160866" y="296333"/>
                </a:lnTo>
                <a:lnTo>
                  <a:pt x="160866" y="304800"/>
                </a:lnTo>
                <a:lnTo>
                  <a:pt x="177800" y="304800"/>
                </a:lnTo>
                <a:lnTo>
                  <a:pt x="186266" y="304800"/>
                </a:lnTo>
                <a:lnTo>
                  <a:pt x="186266" y="304800"/>
                </a:lnTo>
                <a:lnTo>
                  <a:pt x="194733" y="296333"/>
                </a:lnTo>
                <a:lnTo>
                  <a:pt x="194733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6891866" y="4191000"/>
            <a:ext cx="169335" cy="33868"/>
          </a:xfrm>
          <a:custGeom>
            <a:avLst/>
            <a:gdLst/>
            <a:ahLst/>
            <a:cxnLst/>
            <a:rect l="0" t="0" r="0" b="0"/>
            <a:pathLst>
              <a:path w="169335" h="33868">
                <a:moveTo>
                  <a:pt x="8468" y="0"/>
                </a:moveTo>
                <a:lnTo>
                  <a:pt x="8468" y="0"/>
                </a:lnTo>
                <a:lnTo>
                  <a:pt x="8468" y="0"/>
                </a:lnTo>
                <a:lnTo>
                  <a:pt x="0" y="8467"/>
                </a:lnTo>
                <a:lnTo>
                  <a:pt x="0" y="8467"/>
                </a:lnTo>
                <a:lnTo>
                  <a:pt x="8468" y="8467"/>
                </a:lnTo>
                <a:lnTo>
                  <a:pt x="8468" y="16933"/>
                </a:lnTo>
                <a:lnTo>
                  <a:pt x="25401" y="16933"/>
                </a:lnTo>
                <a:lnTo>
                  <a:pt x="33867" y="16933"/>
                </a:lnTo>
                <a:lnTo>
                  <a:pt x="50801" y="25400"/>
                </a:lnTo>
                <a:lnTo>
                  <a:pt x="76200" y="33867"/>
                </a:lnTo>
                <a:lnTo>
                  <a:pt x="93134" y="33867"/>
                </a:lnTo>
                <a:lnTo>
                  <a:pt x="110067" y="33867"/>
                </a:lnTo>
                <a:lnTo>
                  <a:pt x="135467" y="33867"/>
                </a:lnTo>
                <a:lnTo>
                  <a:pt x="152400" y="33867"/>
                </a:lnTo>
                <a:lnTo>
                  <a:pt x="152400" y="33867"/>
                </a:lnTo>
                <a:lnTo>
                  <a:pt x="169334" y="33867"/>
                </a:lnTo>
                <a:lnTo>
                  <a:pt x="169334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7162800" y="3937000"/>
            <a:ext cx="220134" cy="414868"/>
          </a:xfrm>
          <a:custGeom>
            <a:avLst/>
            <a:gdLst/>
            <a:ahLst/>
            <a:cxnLst/>
            <a:rect l="0" t="0" r="0" b="0"/>
            <a:pathLst>
              <a:path w="220134" h="4148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8467"/>
                </a:lnTo>
                <a:lnTo>
                  <a:pt x="16933" y="16933"/>
                </a:lnTo>
                <a:lnTo>
                  <a:pt x="25400" y="25400"/>
                </a:lnTo>
                <a:lnTo>
                  <a:pt x="25400" y="42333"/>
                </a:lnTo>
                <a:lnTo>
                  <a:pt x="25400" y="67733"/>
                </a:lnTo>
                <a:lnTo>
                  <a:pt x="33866" y="101600"/>
                </a:lnTo>
                <a:lnTo>
                  <a:pt x="25400" y="135467"/>
                </a:lnTo>
                <a:lnTo>
                  <a:pt x="25400" y="169333"/>
                </a:lnTo>
                <a:lnTo>
                  <a:pt x="16933" y="203200"/>
                </a:lnTo>
                <a:lnTo>
                  <a:pt x="8467" y="237067"/>
                </a:lnTo>
                <a:lnTo>
                  <a:pt x="8467" y="262467"/>
                </a:lnTo>
                <a:lnTo>
                  <a:pt x="0" y="279400"/>
                </a:lnTo>
                <a:lnTo>
                  <a:pt x="0" y="296333"/>
                </a:lnTo>
                <a:lnTo>
                  <a:pt x="0" y="304800"/>
                </a:lnTo>
                <a:lnTo>
                  <a:pt x="0" y="313267"/>
                </a:lnTo>
                <a:lnTo>
                  <a:pt x="0" y="313267"/>
                </a:lnTo>
                <a:lnTo>
                  <a:pt x="0" y="304800"/>
                </a:lnTo>
                <a:lnTo>
                  <a:pt x="8467" y="296333"/>
                </a:lnTo>
                <a:lnTo>
                  <a:pt x="8467" y="287867"/>
                </a:lnTo>
                <a:lnTo>
                  <a:pt x="25400" y="270933"/>
                </a:lnTo>
                <a:lnTo>
                  <a:pt x="33866" y="254000"/>
                </a:lnTo>
                <a:lnTo>
                  <a:pt x="42334" y="237067"/>
                </a:lnTo>
                <a:lnTo>
                  <a:pt x="59267" y="211667"/>
                </a:lnTo>
                <a:lnTo>
                  <a:pt x="84667" y="194733"/>
                </a:lnTo>
                <a:lnTo>
                  <a:pt x="101600" y="177800"/>
                </a:lnTo>
                <a:lnTo>
                  <a:pt x="118534" y="169333"/>
                </a:lnTo>
                <a:lnTo>
                  <a:pt x="143933" y="169333"/>
                </a:lnTo>
                <a:lnTo>
                  <a:pt x="160867" y="169333"/>
                </a:lnTo>
                <a:lnTo>
                  <a:pt x="177800" y="169333"/>
                </a:lnTo>
                <a:lnTo>
                  <a:pt x="194734" y="177800"/>
                </a:lnTo>
                <a:lnTo>
                  <a:pt x="203200" y="194733"/>
                </a:lnTo>
                <a:lnTo>
                  <a:pt x="211667" y="203200"/>
                </a:lnTo>
                <a:lnTo>
                  <a:pt x="220133" y="220133"/>
                </a:lnTo>
                <a:lnTo>
                  <a:pt x="220133" y="245533"/>
                </a:lnTo>
                <a:lnTo>
                  <a:pt x="220133" y="262467"/>
                </a:lnTo>
                <a:lnTo>
                  <a:pt x="211667" y="287867"/>
                </a:lnTo>
                <a:lnTo>
                  <a:pt x="194734" y="313267"/>
                </a:lnTo>
                <a:lnTo>
                  <a:pt x="186266" y="330200"/>
                </a:lnTo>
                <a:lnTo>
                  <a:pt x="169333" y="347133"/>
                </a:lnTo>
                <a:lnTo>
                  <a:pt x="143933" y="372533"/>
                </a:lnTo>
                <a:lnTo>
                  <a:pt x="127000" y="389467"/>
                </a:lnTo>
                <a:lnTo>
                  <a:pt x="101600" y="397933"/>
                </a:lnTo>
                <a:lnTo>
                  <a:pt x="84667" y="406400"/>
                </a:lnTo>
                <a:lnTo>
                  <a:pt x="67733" y="414867"/>
                </a:lnTo>
                <a:lnTo>
                  <a:pt x="50800" y="414867"/>
                </a:lnTo>
                <a:lnTo>
                  <a:pt x="42334" y="406400"/>
                </a:lnTo>
                <a:lnTo>
                  <a:pt x="33866" y="397933"/>
                </a:lnTo>
                <a:lnTo>
                  <a:pt x="25400" y="381000"/>
                </a:lnTo>
                <a:lnTo>
                  <a:pt x="25400" y="381000"/>
                </a:lnTo>
                <a:lnTo>
                  <a:pt x="8467" y="364067"/>
                </a:lnTo>
                <a:lnTo>
                  <a:pt x="8467" y="364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7382933" y="3886200"/>
            <a:ext cx="135468" cy="550334"/>
          </a:xfrm>
          <a:custGeom>
            <a:avLst/>
            <a:gdLst/>
            <a:ahLst/>
            <a:cxnLst/>
            <a:rect l="0" t="0" r="0" b="0"/>
            <a:pathLst>
              <a:path w="135468" h="550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16934" y="16933"/>
                </a:lnTo>
                <a:lnTo>
                  <a:pt x="25400" y="25400"/>
                </a:lnTo>
                <a:lnTo>
                  <a:pt x="33867" y="42333"/>
                </a:lnTo>
                <a:lnTo>
                  <a:pt x="50801" y="59267"/>
                </a:lnTo>
                <a:lnTo>
                  <a:pt x="59267" y="84667"/>
                </a:lnTo>
                <a:lnTo>
                  <a:pt x="84667" y="110067"/>
                </a:lnTo>
                <a:lnTo>
                  <a:pt x="93134" y="135467"/>
                </a:lnTo>
                <a:lnTo>
                  <a:pt x="101600" y="152400"/>
                </a:lnTo>
                <a:lnTo>
                  <a:pt x="110067" y="177800"/>
                </a:lnTo>
                <a:lnTo>
                  <a:pt x="118533" y="211667"/>
                </a:lnTo>
                <a:lnTo>
                  <a:pt x="127001" y="237067"/>
                </a:lnTo>
                <a:lnTo>
                  <a:pt x="135467" y="262467"/>
                </a:lnTo>
                <a:lnTo>
                  <a:pt x="135467" y="296333"/>
                </a:lnTo>
                <a:lnTo>
                  <a:pt x="135467" y="330200"/>
                </a:lnTo>
                <a:lnTo>
                  <a:pt x="135467" y="355600"/>
                </a:lnTo>
                <a:lnTo>
                  <a:pt x="127001" y="381000"/>
                </a:lnTo>
                <a:lnTo>
                  <a:pt x="118533" y="414867"/>
                </a:lnTo>
                <a:lnTo>
                  <a:pt x="118533" y="440267"/>
                </a:lnTo>
                <a:lnTo>
                  <a:pt x="110067" y="457200"/>
                </a:lnTo>
                <a:lnTo>
                  <a:pt x="101600" y="474133"/>
                </a:lnTo>
                <a:lnTo>
                  <a:pt x="93134" y="491067"/>
                </a:lnTo>
                <a:lnTo>
                  <a:pt x="84667" y="508000"/>
                </a:lnTo>
                <a:lnTo>
                  <a:pt x="76200" y="516467"/>
                </a:lnTo>
                <a:lnTo>
                  <a:pt x="76200" y="524933"/>
                </a:lnTo>
                <a:lnTo>
                  <a:pt x="67734" y="533400"/>
                </a:lnTo>
                <a:lnTo>
                  <a:pt x="59267" y="533400"/>
                </a:lnTo>
                <a:lnTo>
                  <a:pt x="59267" y="541867"/>
                </a:lnTo>
                <a:lnTo>
                  <a:pt x="59267" y="541867"/>
                </a:lnTo>
                <a:lnTo>
                  <a:pt x="59267" y="541867"/>
                </a:lnTo>
                <a:lnTo>
                  <a:pt x="59267" y="550333"/>
                </a:lnTo>
                <a:lnTo>
                  <a:pt x="59267" y="550333"/>
                </a:lnTo>
                <a:lnTo>
                  <a:pt x="59267" y="550333"/>
                </a:lnTo>
                <a:lnTo>
                  <a:pt x="59267" y="550333"/>
                </a:lnTo>
                <a:lnTo>
                  <a:pt x="59267" y="550333"/>
                </a:lnTo>
                <a:lnTo>
                  <a:pt x="59267" y="550333"/>
                </a:lnTo>
                <a:lnTo>
                  <a:pt x="59267" y="550333"/>
                </a:lnTo>
                <a:lnTo>
                  <a:pt x="59267" y="550333"/>
                </a:lnTo>
                <a:lnTo>
                  <a:pt x="59267" y="550333"/>
                </a:lnTo>
                <a:lnTo>
                  <a:pt x="59267" y="550333"/>
                </a:lnTo>
                <a:lnTo>
                  <a:pt x="59267" y="550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7620000" y="3894667"/>
            <a:ext cx="118535" cy="550334"/>
          </a:xfrm>
          <a:custGeom>
            <a:avLst/>
            <a:gdLst/>
            <a:ahLst/>
            <a:cxnLst/>
            <a:rect l="0" t="0" r="0" b="0"/>
            <a:pathLst>
              <a:path w="118535" h="550334">
                <a:moveTo>
                  <a:pt x="118534" y="0"/>
                </a:moveTo>
                <a:lnTo>
                  <a:pt x="118534" y="0"/>
                </a:lnTo>
                <a:lnTo>
                  <a:pt x="118534" y="0"/>
                </a:lnTo>
                <a:lnTo>
                  <a:pt x="110066" y="8466"/>
                </a:lnTo>
                <a:lnTo>
                  <a:pt x="110066" y="8466"/>
                </a:lnTo>
                <a:lnTo>
                  <a:pt x="101600" y="16933"/>
                </a:lnTo>
                <a:lnTo>
                  <a:pt x="93133" y="25400"/>
                </a:lnTo>
                <a:lnTo>
                  <a:pt x="84667" y="50800"/>
                </a:lnTo>
                <a:lnTo>
                  <a:pt x="67733" y="76200"/>
                </a:lnTo>
                <a:lnTo>
                  <a:pt x="59267" y="101600"/>
                </a:lnTo>
                <a:lnTo>
                  <a:pt x="42334" y="135466"/>
                </a:lnTo>
                <a:lnTo>
                  <a:pt x="25400" y="177800"/>
                </a:lnTo>
                <a:lnTo>
                  <a:pt x="16933" y="220133"/>
                </a:lnTo>
                <a:lnTo>
                  <a:pt x="0" y="262466"/>
                </a:lnTo>
                <a:lnTo>
                  <a:pt x="0" y="304800"/>
                </a:lnTo>
                <a:lnTo>
                  <a:pt x="0" y="347133"/>
                </a:lnTo>
                <a:lnTo>
                  <a:pt x="0" y="381000"/>
                </a:lnTo>
                <a:lnTo>
                  <a:pt x="0" y="423333"/>
                </a:lnTo>
                <a:lnTo>
                  <a:pt x="8467" y="448733"/>
                </a:lnTo>
                <a:lnTo>
                  <a:pt x="16933" y="474133"/>
                </a:lnTo>
                <a:lnTo>
                  <a:pt x="25400" y="499533"/>
                </a:lnTo>
                <a:lnTo>
                  <a:pt x="33866" y="516466"/>
                </a:lnTo>
                <a:lnTo>
                  <a:pt x="50800" y="533400"/>
                </a:lnTo>
                <a:lnTo>
                  <a:pt x="67733" y="541866"/>
                </a:lnTo>
                <a:lnTo>
                  <a:pt x="76200" y="550333"/>
                </a:lnTo>
                <a:lnTo>
                  <a:pt x="93133" y="550333"/>
                </a:lnTo>
                <a:lnTo>
                  <a:pt x="93133" y="550333"/>
                </a:lnTo>
                <a:lnTo>
                  <a:pt x="101600" y="550333"/>
                </a:lnTo>
                <a:lnTo>
                  <a:pt x="101600" y="550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7755467" y="4080933"/>
            <a:ext cx="177801" cy="296335"/>
          </a:xfrm>
          <a:custGeom>
            <a:avLst/>
            <a:gdLst/>
            <a:ahLst/>
            <a:cxnLst/>
            <a:rect l="0" t="0" r="0" b="0"/>
            <a:pathLst>
              <a:path w="177801" h="296335">
                <a:moveTo>
                  <a:pt x="152400" y="16934"/>
                </a:moveTo>
                <a:lnTo>
                  <a:pt x="152400" y="16934"/>
                </a:lnTo>
                <a:lnTo>
                  <a:pt x="143933" y="16934"/>
                </a:lnTo>
                <a:lnTo>
                  <a:pt x="126999" y="8467"/>
                </a:lnTo>
                <a:lnTo>
                  <a:pt x="118533" y="8467"/>
                </a:lnTo>
                <a:lnTo>
                  <a:pt x="110066" y="8467"/>
                </a:lnTo>
                <a:lnTo>
                  <a:pt x="101600" y="0"/>
                </a:lnTo>
                <a:lnTo>
                  <a:pt x="93133" y="0"/>
                </a:lnTo>
                <a:lnTo>
                  <a:pt x="84666" y="8467"/>
                </a:lnTo>
                <a:lnTo>
                  <a:pt x="76200" y="8467"/>
                </a:lnTo>
                <a:lnTo>
                  <a:pt x="59267" y="16934"/>
                </a:lnTo>
                <a:lnTo>
                  <a:pt x="50799" y="25400"/>
                </a:lnTo>
                <a:lnTo>
                  <a:pt x="42333" y="33867"/>
                </a:lnTo>
                <a:lnTo>
                  <a:pt x="25400" y="50800"/>
                </a:lnTo>
                <a:lnTo>
                  <a:pt x="16933" y="67734"/>
                </a:lnTo>
                <a:lnTo>
                  <a:pt x="8466" y="93134"/>
                </a:lnTo>
                <a:lnTo>
                  <a:pt x="8466" y="118534"/>
                </a:lnTo>
                <a:lnTo>
                  <a:pt x="0" y="143934"/>
                </a:lnTo>
                <a:lnTo>
                  <a:pt x="0" y="177800"/>
                </a:lnTo>
                <a:lnTo>
                  <a:pt x="8466" y="203200"/>
                </a:lnTo>
                <a:lnTo>
                  <a:pt x="8466" y="220134"/>
                </a:lnTo>
                <a:lnTo>
                  <a:pt x="16933" y="237067"/>
                </a:lnTo>
                <a:lnTo>
                  <a:pt x="33866" y="245534"/>
                </a:lnTo>
                <a:lnTo>
                  <a:pt x="42333" y="245534"/>
                </a:lnTo>
                <a:lnTo>
                  <a:pt x="50799" y="245534"/>
                </a:lnTo>
                <a:lnTo>
                  <a:pt x="67733" y="245534"/>
                </a:lnTo>
                <a:lnTo>
                  <a:pt x="76200" y="237067"/>
                </a:lnTo>
                <a:lnTo>
                  <a:pt x="84666" y="220134"/>
                </a:lnTo>
                <a:lnTo>
                  <a:pt x="101600" y="211667"/>
                </a:lnTo>
                <a:lnTo>
                  <a:pt x="110066" y="194734"/>
                </a:lnTo>
                <a:lnTo>
                  <a:pt x="118533" y="169334"/>
                </a:lnTo>
                <a:lnTo>
                  <a:pt x="126999" y="152400"/>
                </a:lnTo>
                <a:lnTo>
                  <a:pt x="126999" y="127000"/>
                </a:lnTo>
                <a:lnTo>
                  <a:pt x="135467" y="110067"/>
                </a:lnTo>
                <a:lnTo>
                  <a:pt x="135467" y="84667"/>
                </a:lnTo>
                <a:lnTo>
                  <a:pt x="135467" y="67734"/>
                </a:lnTo>
                <a:lnTo>
                  <a:pt x="143933" y="50800"/>
                </a:lnTo>
                <a:lnTo>
                  <a:pt x="143933" y="50800"/>
                </a:lnTo>
                <a:lnTo>
                  <a:pt x="143933" y="50800"/>
                </a:lnTo>
                <a:lnTo>
                  <a:pt x="143933" y="50800"/>
                </a:lnTo>
                <a:lnTo>
                  <a:pt x="143933" y="59267"/>
                </a:lnTo>
                <a:lnTo>
                  <a:pt x="143933" y="76200"/>
                </a:lnTo>
                <a:lnTo>
                  <a:pt x="143933" y="84667"/>
                </a:lnTo>
                <a:lnTo>
                  <a:pt x="143933" y="110067"/>
                </a:lnTo>
                <a:lnTo>
                  <a:pt x="143933" y="143934"/>
                </a:lnTo>
                <a:lnTo>
                  <a:pt x="143933" y="169334"/>
                </a:lnTo>
                <a:lnTo>
                  <a:pt x="143933" y="203200"/>
                </a:lnTo>
                <a:lnTo>
                  <a:pt x="143933" y="237067"/>
                </a:lnTo>
                <a:lnTo>
                  <a:pt x="152400" y="254000"/>
                </a:lnTo>
                <a:lnTo>
                  <a:pt x="152400" y="279400"/>
                </a:lnTo>
                <a:lnTo>
                  <a:pt x="160866" y="287867"/>
                </a:lnTo>
                <a:lnTo>
                  <a:pt x="160866" y="296334"/>
                </a:lnTo>
                <a:lnTo>
                  <a:pt x="169333" y="296334"/>
                </a:lnTo>
                <a:lnTo>
                  <a:pt x="169333" y="296334"/>
                </a:lnTo>
                <a:lnTo>
                  <a:pt x="177800" y="296334"/>
                </a:lnTo>
                <a:lnTo>
                  <a:pt x="177800" y="296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8068733" y="4080933"/>
            <a:ext cx="25401" cy="254001"/>
          </a:xfrm>
          <a:custGeom>
            <a:avLst/>
            <a:gdLst/>
            <a:ahLst/>
            <a:cxnLst/>
            <a:rect l="0" t="0" r="0" b="0"/>
            <a:pathLst>
              <a:path w="25401" h="254001">
                <a:moveTo>
                  <a:pt x="25400" y="0"/>
                </a:moveTo>
                <a:lnTo>
                  <a:pt x="25400" y="0"/>
                </a:lnTo>
                <a:lnTo>
                  <a:pt x="25400" y="8467"/>
                </a:lnTo>
                <a:lnTo>
                  <a:pt x="25400" y="16934"/>
                </a:lnTo>
                <a:lnTo>
                  <a:pt x="16934" y="33867"/>
                </a:lnTo>
                <a:lnTo>
                  <a:pt x="16934" y="59267"/>
                </a:lnTo>
                <a:lnTo>
                  <a:pt x="16934" y="84667"/>
                </a:lnTo>
                <a:lnTo>
                  <a:pt x="16934" y="127000"/>
                </a:lnTo>
                <a:lnTo>
                  <a:pt x="8467" y="169334"/>
                </a:lnTo>
                <a:lnTo>
                  <a:pt x="8467" y="203200"/>
                </a:lnTo>
                <a:lnTo>
                  <a:pt x="8467" y="228600"/>
                </a:lnTo>
                <a:lnTo>
                  <a:pt x="8467" y="228600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7984067" y="4174067"/>
            <a:ext cx="194734" cy="16934"/>
          </a:xfrm>
          <a:custGeom>
            <a:avLst/>
            <a:gdLst/>
            <a:ahLst/>
            <a:cxnLst/>
            <a:rect l="0" t="0" r="0" b="0"/>
            <a:pathLst>
              <a:path w="194734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33866" y="0"/>
                </a:lnTo>
                <a:lnTo>
                  <a:pt x="59267" y="8466"/>
                </a:lnTo>
                <a:lnTo>
                  <a:pt x="84666" y="8466"/>
                </a:lnTo>
                <a:lnTo>
                  <a:pt x="110066" y="8466"/>
                </a:lnTo>
                <a:lnTo>
                  <a:pt x="135467" y="16933"/>
                </a:lnTo>
                <a:lnTo>
                  <a:pt x="160866" y="16933"/>
                </a:lnTo>
                <a:lnTo>
                  <a:pt x="177800" y="16933"/>
                </a:lnTo>
                <a:lnTo>
                  <a:pt x="177800" y="16933"/>
                </a:lnTo>
                <a:lnTo>
                  <a:pt x="194733" y="16933"/>
                </a:lnTo>
                <a:lnTo>
                  <a:pt x="194733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8212667" y="3979333"/>
            <a:ext cx="228601" cy="389468"/>
          </a:xfrm>
          <a:custGeom>
            <a:avLst/>
            <a:gdLst/>
            <a:ahLst/>
            <a:cxnLst/>
            <a:rect l="0" t="0" r="0" b="0"/>
            <a:pathLst>
              <a:path w="228601" h="389468">
                <a:moveTo>
                  <a:pt x="42333" y="0"/>
                </a:moveTo>
                <a:lnTo>
                  <a:pt x="33866" y="0"/>
                </a:lnTo>
                <a:lnTo>
                  <a:pt x="33866" y="0"/>
                </a:lnTo>
                <a:lnTo>
                  <a:pt x="33866" y="8467"/>
                </a:lnTo>
                <a:lnTo>
                  <a:pt x="33866" y="16934"/>
                </a:lnTo>
                <a:lnTo>
                  <a:pt x="42333" y="33867"/>
                </a:lnTo>
                <a:lnTo>
                  <a:pt x="42333" y="50800"/>
                </a:lnTo>
                <a:lnTo>
                  <a:pt x="42333" y="76200"/>
                </a:lnTo>
                <a:lnTo>
                  <a:pt x="42333" y="110067"/>
                </a:lnTo>
                <a:lnTo>
                  <a:pt x="42333" y="143934"/>
                </a:lnTo>
                <a:lnTo>
                  <a:pt x="33866" y="186267"/>
                </a:lnTo>
                <a:lnTo>
                  <a:pt x="33866" y="220134"/>
                </a:lnTo>
                <a:lnTo>
                  <a:pt x="33866" y="254000"/>
                </a:lnTo>
                <a:lnTo>
                  <a:pt x="33866" y="279400"/>
                </a:lnTo>
                <a:lnTo>
                  <a:pt x="25400" y="296334"/>
                </a:lnTo>
                <a:lnTo>
                  <a:pt x="25400" y="304800"/>
                </a:lnTo>
                <a:lnTo>
                  <a:pt x="25400" y="313267"/>
                </a:lnTo>
                <a:lnTo>
                  <a:pt x="25400" y="321734"/>
                </a:lnTo>
                <a:lnTo>
                  <a:pt x="25400" y="321734"/>
                </a:lnTo>
                <a:lnTo>
                  <a:pt x="33866" y="321734"/>
                </a:lnTo>
                <a:lnTo>
                  <a:pt x="25400" y="313267"/>
                </a:lnTo>
                <a:lnTo>
                  <a:pt x="33866" y="304800"/>
                </a:lnTo>
                <a:lnTo>
                  <a:pt x="42333" y="287867"/>
                </a:lnTo>
                <a:lnTo>
                  <a:pt x="42333" y="270934"/>
                </a:lnTo>
                <a:lnTo>
                  <a:pt x="59267" y="245534"/>
                </a:lnTo>
                <a:lnTo>
                  <a:pt x="67733" y="220134"/>
                </a:lnTo>
                <a:lnTo>
                  <a:pt x="84666" y="203200"/>
                </a:lnTo>
                <a:lnTo>
                  <a:pt x="101600" y="186267"/>
                </a:lnTo>
                <a:lnTo>
                  <a:pt x="118533" y="169334"/>
                </a:lnTo>
                <a:lnTo>
                  <a:pt x="135467" y="160867"/>
                </a:lnTo>
                <a:lnTo>
                  <a:pt x="152400" y="160867"/>
                </a:lnTo>
                <a:lnTo>
                  <a:pt x="169333" y="160867"/>
                </a:lnTo>
                <a:lnTo>
                  <a:pt x="177800" y="169334"/>
                </a:lnTo>
                <a:lnTo>
                  <a:pt x="194733" y="177800"/>
                </a:lnTo>
                <a:lnTo>
                  <a:pt x="211667" y="194734"/>
                </a:lnTo>
                <a:lnTo>
                  <a:pt x="211667" y="211667"/>
                </a:lnTo>
                <a:lnTo>
                  <a:pt x="220133" y="237067"/>
                </a:lnTo>
                <a:lnTo>
                  <a:pt x="228600" y="254000"/>
                </a:lnTo>
                <a:lnTo>
                  <a:pt x="220133" y="279400"/>
                </a:lnTo>
                <a:lnTo>
                  <a:pt x="211667" y="296334"/>
                </a:lnTo>
                <a:lnTo>
                  <a:pt x="203199" y="313267"/>
                </a:lnTo>
                <a:lnTo>
                  <a:pt x="194733" y="330200"/>
                </a:lnTo>
                <a:lnTo>
                  <a:pt x="177800" y="347134"/>
                </a:lnTo>
                <a:lnTo>
                  <a:pt x="160866" y="355600"/>
                </a:lnTo>
                <a:lnTo>
                  <a:pt x="143933" y="372534"/>
                </a:lnTo>
                <a:lnTo>
                  <a:pt x="126999" y="381000"/>
                </a:lnTo>
                <a:lnTo>
                  <a:pt x="101600" y="389467"/>
                </a:lnTo>
                <a:lnTo>
                  <a:pt x="84666" y="389467"/>
                </a:lnTo>
                <a:lnTo>
                  <a:pt x="67733" y="389467"/>
                </a:lnTo>
                <a:lnTo>
                  <a:pt x="50799" y="389467"/>
                </a:lnTo>
                <a:lnTo>
                  <a:pt x="33866" y="381000"/>
                </a:lnTo>
                <a:lnTo>
                  <a:pt x="16933" y="372534"/>
                </a:lnTo>
                <a:lnTo>
                  <a:pt x="8466" y="355600"/>
                </a:lnTo>
                <a:lnTo>
                  <a:pt x="0" y="338667"/>
                </a:lnTo>
                <a:lnTo>
                  <a:pt x="0" y="338667"/>
                </a:lnTo>
                <a:lnTo>
                  <a:pt x="0" y="321734"/>
                </a:lnTo>
                <a:lnTo>
                  <a:pt x="0" y="321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8398933" y="3903133"/>
            <a:ext cx="160868" cy="516468"/>
          </a:xfrm>
          <a:custGeom>
            <a:avLst/>
            <a:gdLst/>
            <a:ahLst/>
            <a:cxnLst/>
            <a:rect l="0" t="0" r="0" b="0"/>
            <a:pathLst>
              <a:path w="160868" h="516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1" y="16934"/>
                </a:lnTo>
                <a:lnTo>
                  <a:pt x="42334" y="25400"/>
                </a:lnTo>
                <a:lnTo>
                  <a:pt x="59267" y="42334"/>
                </a:lnTo>
                <a:lnTo>
                  <a:pt x="84667" y="67734"/>
                </a:lnTo>
                <a:lnTo>
                  <a:pt x="101601" y="93134"/>
                </a:lnTo>
                <a:lnTo>
                  <a:pt x="110067" y="127000"/>
                </a:lnTo>
                <a:lnTo>
                  <a:pt x="127000" y="160867"/>
                </a:lnTo>
                <a:lnTo>
                  <a:pt x="135467" y="194734"/>
                </a:lnTo>
                <a:lnTo>
                  <a:pt x="152400" y="237067"/>
                </a:lnTo>
                <a:lnTo>
                  <a:pt x="152400" y="270934"/>
                </a:lnTo>
                <a:lnTo>
                  <a:pt x="160867" y="304800"/>
                </a:lnTo>
                <a:lnTo>
                  <a:pt x="160867" y="338667"/>
                </a:lnTo>
                <a:lnTo>
                  <a:pt x="160867" y="364067"/>
                </a:lnTo>
                <a:lnTo>
                  <a:pt x="160867" y="389467"/>
                </a:lnTo>
                <a:lnTo>
                  <a:pt x="152400" y="414867"/>
                </a:lnTo>
                <a:lnTo>
                  <a:pt x="143934" y="440267"/>
                </a:lnTo>
                <a:lnTo>
                  <a:pt x="135467" y="457200"/>
                </a:lnTo>
                <a:lnTo>
                  <a:pt x="127000" y="482600"/>
                </a:lnTo>
                <a:lnTo>
                  <a:pt x="110067" y="491067"/>
                </a:lnTo>
                <a:lnTo>
                  <a:pt x="101601" y="508000"/>
                </a:lnTo>
                <a:lnTo>
                  <a:pt x="93133" y="508000"/>
                </a:lnTo>
                <a:lnTo>
                  <a:pt x="93133" y="516467"/>
                </a:lnTo>
                <a:lnTo>
                  <a:pt x="84667" y="508000"/>
                </a:lnTo>
                <a:lnTo>
                  <a:pt x="84667" y="508000"/>
                </a:lnTo>
                <a:lnTo>
                  <a:pt x="76200" y="499534"/>
                </a:lnTo>
                <a:lnTo>
                  <a:pt x="76200" y="499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8636000" y="4131733"/>
            <a:ext cx="127001" cy="25401"/>
          </a:xfrm>
          <a:custGeom>
            <a:avLst/>
            <a:gdLst/>
            <a:ahLst/>
            <a:cxnLst/>
            <a:rect l="0" t="0" r="0" b="0"/>
            <a:pathLst>
              <a:path w="127001" h="25401">
                <a:moveTo>
                  <a:pt x="0" y="25400"/>
                </a:moveTo>
                <a:lnTo>
                  <a:pt x="8466" y="25400"/>
                </a:lnTo>
                <a:lnTo>
                  <a:pt x="8466" y="16934"/>
                </a:lnTo>
                <a:lnTo>
                  <a:pt x="25400" y="16934"/>
                </a:lnTo>
                <a:lnTo>
                  <a:pt x="33867" y="16934"/>
                </a:lnTo>
                <a:lnTo>
                  <a:pt x="50800" y="8467"/>
                </a:lnTo>
                <a:lnTo>
                  <a:pt x="76200" y="8467"/>
                </a:lnTo>
                <a:lnTo>
                  <a:pt x="93134" y="8467"/>
                </a:lnTo>
                <a:lnTo>
                  <a:pt x="101600" y="8467"/>
                </a:lnTo>
                <a:lnTo>
                  <a:pt x="110067" y="0"/>
                </a:lnTo>
                <a:lnTo>
                  <a:pt x="118533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8644466" y="4233333"/>
            <a:ext cx="143935" cy="16935"/>
          </a:xfrm>
          <a:custGeom>
            <a:avLst/>
            <a:gdLst/>
            <a:ahLst/>
            <a:cxnLst/>
            <a:rect l="0" t="0" r="0" b="0"/>
            <a:pathLst>
              <a:path w="143935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16934" y="16934"/>
                </a:lnTo>
                <a:lnTo>
                  <a:pt x="25401" y="16934"/>
                </a:lnTo>
                <a:lnTo>
                  <a:pt x="42334" y="8467"/>
                </a:lnTo>
                <a:lnTo>
                  <a:pt x="67734" y="8467"/>
                </a:lnTo>
                <a:lnTo>
                  <a:pt x="93134" y="8467"/>
                </a:lnTo>
                <a:lnTo>
                  <a:pt x="118534" y="8467"/>
                </a:lnTo>
                <a:lnTo>
                  <a:pt x="118534" y="8467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8957734" y="4021667"/>
            <a:ext cx="169334" cy="321734"/>
          </a:xfrm>
          <a:custGeom>
            <a:avLst/>
            <a:gdLst/>
            <a:ahLst/>
            <a:cxnLst/>
            <a:rect l="0" t="0" r="0" b="0"/>
            <a:pathLst>
              <a:path w="169334" h="321734">
                <a:moveTo>
                  <a:pt x="84666" y="25400"/>
                </a:moveTo>
                <a:lnTo>
                  <a:pt x="76200" y="25400"/>
                </a:lnTo>
                <a:lnTo>
                  <a:pt x="67732" y="25400"/>
                </a:lnTo>
                <a:lnTo>
                  <a:pt x="59266" y="25400"/>
                </a:lnTo>
                <a:lnTo>
                  <a:pt x="59266" y="25400"/>
                </a:lnTo>
                <a:lnTo>
                  <a:pt x="50799" y="25400"/>
                </a:lnTo>
                <a:lnTo>
                  <a:pt x="42333" y="33866"/>
                </a:lnTo>
                <a:lnTo>
                  <a:pt x="33866" y="42333"/>
                </a:lnTo>
                <a:lnTo>
                  <a:pt x="33866" y="50800"/>
                </a:lnTo>
                <a:lnTo>
                  <a:pt x="25399" y="76200"/>
                </a:lnTo>
                <a:lnTo>
                  <a:pt x="8466" y="93133"/>
                </a:lnTo>
                <a:lnTo>
                  <a:pt x="8466" y="127000"/>
                </a:lnTo>
                <a:lnTo>
                  <a:pt x="0" y="160866"/>
                </a:lnTo>
                <a:lnTo>
                  <a:pt x="0" y="194733"/>
                </a:lnTo>
                <a:lnTo>
                  <a:pt x="0" y="228600"/>
                </a:lnTo>
                <a:lnTo>
                  <a:pt x="8466" y="254000"/>
                </a:lnTo>
                <a:lnTo>
                  <a:pt x="16933" y="279400"/>
                </a:lnTo>
                <a:lnTo>
                  <a:pt x="25399" y="296333"/>
                </a:lnTo>
                <a:lnTo>
                  <a:pt x="33866" y="304800"/>
                </a:lnTo>
                <a:lnTo>
                  <a:pt x="42333" y="313266"/>
                </a:lnTo>
                <a:lnTo>
                  <a:pt x="59266" y="313266"/>
                </a:lnTo>
                <a:lnTo>
                  <a:pt x="67732" y="321733"/>
                </a:lnTo>
                <a:lnTo>
                  <a:pt x="84666" y="313266"/>
                </a:lnTo>
                <a:lnTo>
                  <a:pt x="101599" y="313266"/>
                </a:lnTo>
                <a:lnTo>
                  <a:pt x="118533" y="304800"/>
                </a:lnTo>
                <a:lnTo>
                  <a:pt x="126999" y="296333"/>
                </a:lnTo>
                <a:lnTo>
                  <a:pt x="143932" y="279400"/>
                </a:lnTo>
                <a:lnTo>
                  <a:pt x="152400" y="270933"/>
                </a:lnTo>
                <a:lnTo>
                  <a:pt x="160866" y="254000"/>
                </a:lnTo>
                <a:lnTo>
                  <a:pt x="160866" y="228600"/>
                </a:lnTo>
                <a:lnTo>
                  <a:pt x="169333" y="211666"/>
                </a:lnTo>
                <a:lnTo>
                  <a:pt x="160866" y="186266"/>
                </a:lnTo>
                <a:lnTo>
                  <a:pt x="160866" y="152400"/>
                </a:lnTo>
                <a:lnTo>
                  <a:pt x="152400" y="127000"/>
                </a:lnTo>
                <a:lnTo>
                  <a:pt x="143932" y="101600"/>
                </a:lnTo>
                <a:lnTo>
                  <a:pt x="118533" y="76200"/>
                </a:lnTo>
                <a:lnTo>
                  <a:pt x="101599" y="50800"/>
                </a:lnTo>
                <a:lnTo>
                  <a:pt x="93133" y="33866"/>
                </a:lnTo>
                <a:lnTo>
                  <a:pt x="76200" y="16933"/>
                </a:lnTo>
                <a:lnTo>
                  <a:pt x="59266" y="8466"/>
                </a:lnTo>
                <a:lnTo>
                  <a:pt x="42333" y="0"/>
                </a:lnTo>
                <a:lnTo>
                  <a:pt x="33866" y="8466"/>
                </a:lnTo>
                <a:lnTo>
                  <a:pt x="25399" y="16933"/>
                </a:lnTo>
                <a:lnTo>
                  <a:pt x="25399" y="16933"/>
                </a:lnTo>
                <a:lnTo>
                  <a:pt x="16933" y="25400"/>
                </a:lnTo>
                <a:lnTo>
                  <a:pt x="16933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6417733" y="4986867"/>
            <a:ext cx="194735" cy="330201"/>
          </a:xfrm>
          <a:custGeom>
            <a:avLst/>
            <a:gdLst/>
            <a:ahLst/>
            <a:cxnLst/>
            <a:rect l="0" t="0" r="0" b="0"/>
            <a:pathLst>
              <a:path w="194735" h="330201">
                <a:moveTo>
                  <a:pt x="186267" y="67733"/>
                </a:moveTo>
                <a:lnTo>
                  <a:pt x="186267" y="67733"/>
                </a:lnTo>
                <a:lnTo>
                  <a:pt x="186267" y="67733"/>
                </a:lnTo>
                <a:lnTo>
                  <a:pt x="186267" y="67733"/>
                </a:lnTo>
                <a:lnTo>
                  <a:pt x="177801" y="67733"/>
                </a:lnTo>
                <a:lnTo>
                  <a:pt x="177801" y="59266"/>
                </a:lnTo>
                <a:lnTo>
                  <a:pt x="169333" y="50800"/>
                </a:lnTo>
                <a:lnTo>
                  <a:pt x="169333" y="42333"/>
                </a:lnTo>
                <a:lnTo>
                  <a:pt x="169333" y="33866"/>
                </a:lnTo>
                <a:lnTo>
                  <a:pt x="160867" y="33866"/>
                </a:lnTo>
                <a:lnTo>
                  <a:pt x="152400" y="25400"/>
                </a:lnTo>
                <a:lnTo>
                  <a:pt x="143934" y="16933"/>
                </a:lnTo>
                <a:lnTo>
                  <a:pt x="135467" y="16933"/>
                </a:lnTo>
                <a:lnTo>
                  <a:pt x="118534" y="8466"/>
                </a:lnTo>
                <a:lnTo>
                  <a:pt x="110067" y="8466"/>
                </a:lnTo>
                <a:lnTo>
                  <a:pt x="101601" y="0"/>
                </a:lnTo>
                <a:lnTo>
                  <a:pt x="84667" y="0"/>
                </a:lnTo>
                <a:lnTo>
                  <a:pt x="76200" y="0"/>
                </a:lnTo>
                <a:lnTo>
                  <a:pt x="67734" y="8466"/>
                </a:lnTo>
                <a:lnTo>
                  <a:pt x="59267" y="16933"/>
                </a:lnTo>
                <a:lnTo>
                  <a:pt x="50800" y="25400"/>
                </a:lnTo>
                <a:lnTo>
                  <a:pt x="42334" y="42333"/>
                </a:lnTo>
                <a:lnTo>
                  <a:pt x="25400" y="67733"/>
                </a:lnTo>
                <a:lnTo>
                  <a:pt x="25400" y="93133"/>
                </a:lnTo>
                <a:lnTo>
                  <a:pt x="16934" y="118533"/>
                </a:lnTo>
                <a:lnTo>
                  <a:pt x="8467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0" y="245533"/>
                </a:lnTo>
                <a:lnTo>
                  <a:pt x="0" y="262466"/>
                </a:lnTo>
                <a:lnTo>
                  <a:pt x="8467" y="270933"/>
                </a:lnTo>
                <a:lnTo>
                  <a:pt x="16934" y="279400"/>
                </a:lnTo>
                <a:lnTo>
                  <a:pt x="25400" y="279400"/>
                </a:lnTo>
                <a:lnTo>
                  <a:pt x="33867" y="279400"/>
                </a:lnTo>
                <a:lnTo>
                  <a:pt x="42334" y="279400"/>
                </a:lnTo>
                <a:lnTo>
                  <a:pt x="50800" y="270933"/>
                </a:lnTo>
                <a:lnTo>
                  <a:pt x="67734" y="262466"/>
                </a:lnTo>
                <a:lnTo>
                  <a:pt x="84667" y="237066"/>
                </a:lnTo>
                <a:lnTo>
                  <a:pt x="93133" y="220133"/>
                </a:lnTo>
                <a:lnTo>
                  <a:pt x="110067" y="194733"/>
                </a:lnTo>
                <a:lnTo>
                  <a:pt x="127000" y="177800"/>
                </a:lnTo>
                <a:lnTo>
                  <a:pt x="135467" y="152400"/>
                </a:lnTo>
                <a:lnTo>
                  <a:pt x="143934" y="127000"/>
                </a:lnTo>
                <a:lnTo>
                  <a:pt x="152400" y="110066"/>
                </a:lnTo>
                <a:lnTo>
                  <a:pt x="160867" y="93133"/>
                </a:lnTo>
                <a:lnTo>
                  <a:pt x="160867" y="76200"/>
                </a:lnTo>
                <a:lnTo>
                  <a:pt x="169333" y="67733"/>
                </a:lnTo>
                <a:lnTo>
                  <a:pt x="169333" y="59266"/>
                </a:lnTo>
                <a:lnTo>
                  <a:pt x="169333" y="59266"/>
                </a:lnTo>
                <a:lnTo>
                  <a:pt x="169333" y="59266"/>
                </a:lnTo>
                <a:lnTo>
                  <a:pt x="169333" y="59266"/>
                </a:lnTo>
                <a:lnTo>
                  <a:pt x="160867" y="67733"/>
                </a:lnTo>
                <a:lnTo>
                  <a:pt x="160867" y="76200"/>
                </a:lnTo>
                <a:lnTo>
                  <a:pt x="152400" y="93133"/>
                </a:lnTo>
                <a:lnTo>
                  <a:pt x="152400" y="110066"/>
                </a:lnTo>
                <a:lnTo>
                  <a:pt x="152400" y="127000"/>
                </a:lnTo>
                <a:lnTo>
                  <a:pt x="143934" y="143933"/>
                </a:lnTo>
                <a:lnTo>
                  <a:pt x="143934" y="169333"/>
                </a:lnTo>
                <a:lnTo>
                  <a:pt x="143934" y="186266"/>
                </a:lnTo>
                <a:lnTo>
                  <a:pt x="143934" y="211666"/>
                </a:lnTo>
                <a:lnTo>
                  <a:pt x="143934" y="237066"/>
                </a:lnTo>
                <a:lnTo>
                  <a:pt x="143934" y="262466"/>
                </a:lnTo>
                <a:lnTo>
                  <a:pt x="152400" y="279400"/>
                </a:lnTo>
                <a:lnTo>
                  <a:pt x="160867" y="296333"/>
                </a:lnTo>
                <a:lnTo>
                  <a:pt x="160867" y="313266"/>
                </a:lnTo>
                <a:lnTo>
                  <a:pt x="169333" y="321733"/>
                </a:lnTo>
                <a:lnTo>
                  <a:pt x="177801" y="330200"/>
                </a:lnTo>
                <a:lnTo>
                  <a:pt x="186267" y="330200"/>
                </a:lnTo>
                <a:lnTo>
                  <a:pt x="186267" y="321733"/>
                </a:lnTo>
                <a:lnTo>
                  <a:pt x="186267" y="321733"/>
                </a:lnTo>
                <a:lnTo>
                  <a:pt x="194734" y="313266"/>
                </a:lnTo>
                <a:lnTo>
                  <a:pt x="194734" y="313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6688667" y="5147733"/>
            <a:ext cx="127000" cy="8468"/>
          </a:xfrm>
          <a:custGeom>
            <a:avLst/>
            <a:gdLst/>
            <a:ahLst/>
            <a:cxnLst/>
            <a:rect l="0" t="0" r="0" b="0"/>
            <a:pathLst>
              <a:path w="127000" h="8468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0799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93133" y="8467"/>
                </a:lnTo>
                <a:lnTo>
                  <a:pt x="101600" y="8467"/>
                </a:lnTo>
                <a:lnTo>
                  <a:pt x="110066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26999" y="8467"/>
                </a:lnTo>
                <a:lnTo>
                  <a:pt x="126999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6942667" y="4885267"/>
            <a:ext cx="177800" cy="304801"/>
          </a:xfrm>
          <a:custGeom>
            <a:avLst/>
            <a:gdLst/>
            <a:ahLst/>
            <a:cxnLst/>
            <a:rect l="0" t="0" r="0" b="0"/>
            <a:pathLst>
              <a:path w="177800" h="304801">
                <a:moveTo>
                  <a:pt x="25399" y="0"/>
                </a:move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8466"/>
                </a:lnTo>
                <a:lnTo>
                  <a:pt x="25399" y="16933"/>
                </a:lnTo>
                <a:lnTo>
                  <a:pt x="25399" y="25400"/>
                </a:lnTo>
                <a:lnTo>
                  <a:pt x="25399" y="33866"/>
                </a:lnTo>
                <a:lnTo>
                  <a:pt x="25399" y="50800"/>
                </a:lnTo>
                <a:lnTo>
                  <a:pt x="25399" y="76200"/>
                </a:lnTo>
                <a:lnTo>
                  <a:pt x="25399" y="93133"/>
                </a:lnTo>
                <a:lnTo>
                  <a:pt x="16933" y="118533"/>
                </a:lnTo>
                <a:lnTo>
                  <a:pt x="8466" y="135466"/>
                </a:lnTo>
                <a:lnTo>
                  <a:pt x="8466" y="160866"/>
                </a:lnTo>
                <a:lnTo>
                  <a:pt x="8466" y="186266"/>
                </a:lnTo>
                <a:lnTo>
                  <a:pt x="0" y="203200"/>
                </a:lnTo>
                <a:lnTo>
                  <a:pt x="0" y="220133"/>
                </a:lnTo>
                <a:lnTo>
                  <a:pt x="0" y="237066"/>
                </a:lnTo>
                <a:lnTo>
                  <a:pt x="0" y="254000"/>
                </a:lnTo>
                <a:lnTo>
                  <a:pt x="0" y="262466"/>
                </a:lnTo>
                <a:lnTo>
                  <a:pt x="0" y="270933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8466" y="279400"/>
                </a:lnTo>
                <a:lnTo>
                  <a:pt x="8466" y="279400"/>
                </a:lnTo>
                <a:lnTo>
                  <a:pt x="8466" y="270933"/>
                </a:lnTo>
                <a:lnTo>
                  <a:pt x="8466" y="262466"/>
                </a:lnTo>
                <a:lnTo>
                  <a:pt x="16933" y="254000"/>
                </a:lnTo>
                <a:lnTo>
                  <a:pt x="25399" y="237066"/>
                </a:lnTo>
                <a:lnTo>
                  <a:pt x="25399" y="220133"/>
                </a:lnTo>
                <a:lnTo>
                  <a:pt x="33867" y="203200"/>
                </a:lnTo>
                <a:lnTo>
                  <a:pt x="42333" y="194733"/>
                </a:lnTo>
                <a:lnTo>
                  <a:pt x="50800" y="177800"/>
                </a:lnTo>
                <a:lnTo>
                  <a:pt x="59266" y="169333"/>
                </a:lnTo>
                <a:lnTo>
                  <a:pt x="67733" y="160866"/>
                </a:lnTo>
                <a:lnTo>
                  <a:pt x="76200" y="152400"/>
                </a:lnTo>
                <a:lnTo>
                  <a:pt x="93133" y="143933"/>
                </a:lnTo>
                <a:lnTo>
                  <a:pt x="101599" y="135466"/>
                </a:lnTo>
                <a:lnTo>
                  <a:pt x="110067" y="135466"/>
                </a:lnTo>
                <a:lnTo>
                  <a:pt x="118533" y="135466"/>
                </a:lnTo>
                <a:lnTo>
                  <a:pt x="135466" y="143933"/>
                </a:lnTo>
                <a:lnTo>
                  <a:pt x="143933" y="143933"/>
                </a:lnTo>
                <a:lnTo>
                  <a:pt x="152400" y="152400"/>
                </a:lnTo>
                <a:lnTo>
                  <a:pt x="160866" y="169333"/>
                </a:lnTo>
                <a:lnTo>
                  <a:pt x="169333" y="177800"/>
                </a:lnTo>
                <a:lnTo>
                  <a:pt x="169333" y="186266"/>
                </a:lnTo>
                <a:lnTo>
                  <a:pt x="169333" y="203200"/>
                </a:lnTo>
                <a:lnTo>
                  <a:pt x="177799" y="211666"/>
                </a:lnTo>
                <a:lnTo>
                  <a:pt x="177799" y="228600"/>
                </a:lnTo>
                <a:lnTo>
                  <a:pt x="169333" y="245533"/>
                </a:lnTo>
                <a:lnTo>
                  <a:pt x="169333" y="254000"/>
                </a:lnTo>
                <a:lnTo>
                  <a:pt x="169333" y="270933"/>
                </a:lnTo>
                <a:lnTo>
                  <a:pt x="160866" y="279400"/>
                </a:lnTo>
                <a:lnTo>
                  <a:pt x="152400" y="287866"/>
                </a:lnTo>
                <a:lnTo>
                  <a:pt x="143933" y="287866"/>
                </a:lnTo>
                <a:lnTo>
                  <a:pt x="135466" y="296333"/>
                </a:lnTo>
                <a:lnTo>
                  <a:pt x="118533" y="304800"/>
                </a:lnTo>
                <a:lnTo>
                  <a:pt x="110067" y="304800"/>
                </a:lnTo>
                <a:lnTo>
                  <a:pt x="93133" y="304800"/>
                </a:lnTo>
                <a:lnTo>
                  <a:pt x="76200" y="304800"/>
                </a:lnTo>
                <a:lnTo>
                  <a:pt x="67733" y="304800"/>
                </a:lnTo>
                <a:lnTo>
                  <a:pt x="50800" y="296333"/>
                </a:lnTo>
                <a:lnTo>
                  <a:pt x="42333" y="287866"/>
                </a:lnTo>
                <a:lnTo>
                  <a:pt x="33867" y="279400"/>
                </a:lnTo>
                <a:lnTo>
                  <a:pt x="25399" y="270933"/>
                </a:lnTo>
                <a:lnTo>
                  <a:pt x="25399" y="262466"/>
                </a:lnTo>
                <a:lnTo>
                  <a:pt x="16933" y="254000"/>
                </a:lnTo>
                <a:lnTo>
                  <a:pt x="16933" y="245533"/>
                </a:lnTo>
                <a:lnTo>
                  <a:pt x="16933" y="245533"/>
                </a:lnTo>
                <a:lnTo>
                  <a:pt x="16933" y="245533"/>
                </a:lnTo>
                <a:lnTo>
                  <a:pt x="25399" y="245533"/>
                </a:lnTo>
                <a:lnTo>
                  <a:pt x="25399" y="245533"/>
                </a:lnTo>
                <a:lnTo>
                  <a:pt x="25399" y="245533"/>
                </a:lnTo>
                <a:lnTo>
                  <a:pt x="33867" y="245533"/>
                </a:lnTo>
                <a:lnTo>
                  <a:pt x="33867" y="245533"/>
                </a:lnTo>
                <a:lnTo>
                  <a:pt x="42333" y="245533"/>
                </a:lnTo>
                <a:lnTo>
                  <a:pt x="42333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7205134" y="5012267"/>
            <a:ext cx="101600" cy="16934"/>
          </a:xfrm>
          <a:custGeom>
            <a:avLst/>
            <a:gdLst/>
            <a:ahLst/>
            <a:cxnLst/>
            <a:rect l="0" t="0" r="0" b="0"/>
            <a:pathLst>
              <a:path w="101600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399" y="0"/>
                </a:lnTo>
                <a:lnTo>
                  <a:pt x="33866" y="0"/>
                </a:lnTo>
                <a:lnTo>
                  <a:pt x="50799" y="0"/>
                </a:lnTo>
                <a:lnTo>
                  <a:pt x="59266" y="0"/>
                </a:lnTo>
                <a:lnTo>
                  <a:pt x="67732" y="0"/>
                </a:lnTo>
                <a:lnTo>
                  <a:pt x="76200" y="0"/>
                </a:lnTo>
                <a:lnTo>
                  <a:pt x="93133" y="8466"/>
                </a:lnTo>
                <a:lnTo>
                  <a:pt x="93133" y="8466"/>
                </a:lnTo>
                <a:lnTo>
                  <a:pt x="101599" y="8466"/>
                </a:lnTo>
                <a:lnTo>
                  <a:pt x="101599" y="8466"/>
                </a:lnTo>
                <a:lnTo>
                  <a:pt x="101599" y="8466"/>
                </a:lnTo>
                <a:lnTo>
                  <a:pt x="101599" y="16933"/>
                </a:lnTo>
                <a:lnTo>
                  <a:pt x="101599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7196666" y="5113867"/>
            <a:ext cx="93135" cy="8467"/>
          </a:xfrm>
          <a:custGeom>
            <a:avLst/>
            <a:gdLst/>
            <a:ahLst/>
            <a:cxnLst/>
            <a:rect l="0" t="0" r="0" b="0"/>
            <a:pathLst>
              <a:path w="93135" h="84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8" y="8466"/>
                </a:lnTo>
                <a:lnTo>
                  <a:pt x="8468" y="8466"/>
                </a:lnTo>
                <a:lnTo>
                  <a:pt x="16934" y="8466"/>
                </a:lnTo>
                <a:lnTo>
                  <a:pt x="25401" y="8466"/>
                </a:lnTo>
                <a:lnTo>
                  <a:pt x="42334" y="8466"/>
                </a:lnTo>
                <a:lnTo>
                  <a:pt x="50801" y="8466"/>
                </a:lnTo>
                <a:lnTo>
                  <a:pt x="67734" y="8466"/>
                </a:lnTo>
                <a:lnTo>
                  <a:pt x="76200" y="8466"/>
                </a:lnTo>
                <a:lnTo>
                  <a:pt x="76200" y="8466"/>
                </a:lnTo>
                <a:lnTo>
                  <a:pt x="93134" y="8466"/>
                </a:lnTo>
                <a:lnTo>
                  <a:pt x="93134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7416800" y="4978400"/>
            <a:ext cx="152401" cy="237068"/>
          </a:xfrm>
          <a:custGeom>
            <a:avLst/>
            <a:gdLst/>
            <a:ahLst/>
            <a:cxnLst/>
            <a:rect l="0" t="0" r="0" b="0"/>
            <a:pathLst>
              <a:path w="152401" h="237068">
                <a:moveTo>
                  <a:pt x="67733" y="16933"/>
                </a:moveTo>
                <a:lnTo>
                  <a:pt x="67733" y="16933"/>
                </a:lnTo>
                <a:lnTo>
                  <a:pt x="67733" y="8467"/>
                </a:lnTo>
                <a:lnTo>
                  <a:pt x="59267" y="8467"/>
                </a:lnTo>
                <a:lnTo>
                  <a:pt x="59267" y="0"/>
                </a:lnTo>
                <a:lnTo>
                  <a:pt x="59267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8467"/>
                </a:lnTo>
                <a:lnTo>
                  <a:pt x="42333" y="16933"/>
                </a:lnTo>
                <a:lnTo>
                  <a:pt x="33867" y="25400"/>
                </a:lnTo>
                <a:lnTo>
                  <a:pt x="25400" y="42333"/>
                </a:lnTo>
                <a:lnTo>
                  <a:pt x="16934" y="59267"/>
                </a:lnTo>
                <a:lnTo>
                  <a:pt x="8466" y="76200"/>
                </a:lnTo>
                <a:lnTo>
                  <a:pt x="8466" y="101600"/>
                </a:lnTo>
                <a:lnTo>
                  <a:pt x="0" y="118533"/>
                </a:lnTo>
                <a:lnTo>
                  <a:pt x="0" y="143933"/>
                </a:lnTo>
                <a:lnTo>
                  <a:pt x="0" y="160867"/>
                </a:lnTo>
                <a:lnTo>
                  <a:pt x="0" y="186267"/>
                </a:lnTo>
                <a:lnTo>
                  <a:pt x="8466" y="194733"/>
                </a:lnTo>
                <a:lnTo>
                  <a:pt x="8466" y="211667"/>
                </a:lnTo>
                <a:lnTo>
                  <a:pt x="16934" y="220133"/>
                </a:lnTo>
                <a:lnTo>
                  <a:pt x="25400" y="228600"/>
                </a:lnTo>
                <a:lnTo>
                  <a:pt x="42333" y="228600"/>
                </a:lnTo>
                <a:lnTo>
                  <a:pt x="50800" y="237067"/>
                </a:lnTo>
                <a:lnTo>
                  <a:pt x="59267" y="228600"/>
                </a:lnTo>
                <a:lnTo>
                  <a:pt x="76200" y="228600"/>
                </a:lnTo>
                <a:lnTo>
                  <a:pt x="84666" y="220133"/>
                </a:lnTo>
                <a:lnTo>
                  <a:pt x="101600" y="211667"/>
                </a:lnTo>
                <a:lnTo>
                  <a:pt x="110067" y="203200"/>
                </a:lnTo>
                <a:lnTo>
                  <a:pt x="118533" y="186267"/>
                </a:lnTo>
                <a:lnTo>
                  <a:pt x="127000" y="169333"/>
                </a:lnTo>
                <a:lnTo>
                  <a:pt x="135467" y="152400"/>
                </a:lnTo>
                <a:lnTo>
                  <a:pt x="143933" y="135467"/>
                </a:lnTo>
                <a:lnTo>
                  <a:pt x="152400" y="118533"/>
                </a:lnTo>
                <a:lnTo>
                  <a:pt x="152400" y="93133"/>
                </a:lnTo>
                <a:lnTo>
                  <a:pt x="152400" y="76200"/>
                </a:lnTo>
                <a:lnTo>
                  <a:pt x="143933" y="59267"/>
                </a:lnTo>
                <a:lnTo>
                  <a:pt x="135467" y="42333"/>
                </a:lnTo>
                <a:lnTo>
                  <a:pt x="127000" y="33867"/>
                </a:lnTo>
                <a:lnTo>
                  <a:pt x="118533" y="25400"/>
                </a:lnTo>
                <a:lnTo>
                  <a:pt x="110067" y="16933"/>
                </a:lnTo>
                <a:lnTo>
                  <a:pt x="101600" y="16933"/>
                </a:lnTo>
                <a:lnTo>
                  <a:pt x="84666" y="16933"/>
                </a:lnTo>
                <a:lnTo>
                  <a:pt x="76200" y="16933"/>
                </a:lnTo>
                <a:lnTo>
                  <a:pt x="67733" y="16933"/>
                </a:lnTo>
                <a:lnTo>
                  <a:pt x="67733" y="16933"/>
                </a:lnTo>
                <a:lnTo>
                  <a:pt x="59267" y="25400"/>
                </a:lnTo>
                <a:lnTo>
                  <a:pt x="59267" y="25400"/>
                </a:lnTo>
                <a:lnTo>
                  <a:pt x="59267" y="25400"/>
                </a:lnTo>
                <a:lnTo>
                  <a:pt x="59267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6781800" y="5494867"/>
            <a:ext cx="186267" cy="321734"/>
          </a:xfrm>
          <a:custGeom>
            <a:avLst/>
            <a:gdLst/>
            <a:ahLst/>
            <a:cxnLst/>
            <a:rect l="0" t="0" r="0" b="0"/>
            <a:pathLst>
              <a:path w="186267" h="321734">
                <a:moveTo>
                  <a:pt x="135467" y="186266"/>
                </a:moveTo>
                <a:lnTo>
                  <a:pt x="135467" y="177800"/>
                </a:lnTo>
                <a:lnTo>
                  <a:pt x="135467" y="177800"/>
                </a:lnTo>
                <a:lnTo>
                  <a:pt x="135467" y="169333"/>
                </a:lnTo>
                <a:lnTo>
                  <a:pt x="135467" y="169333"/>
                </a:lnTo>
                <a:lnTo>
                  <a:pt x="135467" y="160866"/>
                </a:lnTo>
                <a:lnTo>
                  <a:pt x="135467" y="143933"/>
                </a:lnTo>
                <a:lnTo>
                  <a:pt x="135467" y="127000"/>
                </a:lnTo>
                <a:lnTo>
                  <a:pt x="135467" y="118533"/>
                </a:lnTo>
                <a:lnTo>
                  <a:pt x="143933" y="101600"/>
                </a:lnTo>
                <a:lnTo>
                  <a:pt x="143933" y="84666"/>
                </a:lnTo>
                <a:lnTo>
                  <a:pt x="143933" y="67733"/>
                </a:lnTo>
                <a:lnTo>
                  <a:pt x="143933" y="50800"/>
                </a:lnTo>
                <a:lnTo>
                  <a:pt x="143933" y="42333"/>
                </a:lnTo>
                <a:lnTo>
                  <a:pt x="143933" y="25400"/>
                </a:lnTo>
                <a:lnTo>
                  <a:pt x="135467" y="16933"/>
                </a:lnTo>
                <a:lnTo>
                  <a:pt x="135467" y="8466"/>
                </a:lnTo>
                <a:lnTo>
                  <a:pt x="135467" y="8466"/>
                </a:lnTo>
                <a:lnTo>
                  <a:pt x="127000" y="0"/>
                </a:lnTo>
                <a:lnTo>
                  <a:pt x="118534" y="0"/>
                </a:lnTo>
                <a:lnTo>
                  <a:pt x="110066" y="8466"/>
                </a:lnTo>
                <a:lnTo>
                  <a:pt x="101600" y="16933"/>
                </a:lnTo>
                <a:lnTo>
                  <a:pt x="84667" y="25400"/>
                </a:lnTo>
                <a:lnTo>
                  <a:pt x="76200" y="33866"/>
                </a:lnTo>
                <a:lnTo>
                  <a:pt x="59267" y="59266"/>
                </a:lnTo>
                <a:lnTo>
                  <a:pt x="50800" y="76200"/>
                </a:lnTo>
                <a:lnTo>
                  <a:pt x="42334" y="93133"/>
                </a:lnTo>
                <a:lnTo>
                  <a:pt x="33866" y="118533"/>
                </a:lnTo>
                <a:lnTo>
                  <a:pt x="25400" y="143933"/>
                </a:lnTo>
                <a:lnTo>
                  <a:pt x="16933" y="160866"/>
                </a:lnTo>
                <a:lnTo>
                  <a:pt x="8467" y="177800"/>
                </a:lnTo>
                <a:lnTo>
                  <a:pt x="0" y="203200"/>
                </a:lnTo>
                <a:lnTo>
                  <a:pt x="0" y="220133"/>
                </a:lnTo>
                <a:lnTo>
                  <a:pt x="0" y="237066"/>
                </a:lnTo>
                <a:lnTo>
                  <a:pt x="8467" y="245533"/>
                </a:lnTo>
                <a:lnTo>
                  <a:pt x="8467" y="262466"/>
                </a:lnTo>
                <a:lnTo>
                  <a:pt x="8467" y="270933"/>
                </a:lnTo>
                <a:lnTo>
                  <a:pt x="16933" y="279400"/>
                </a:lnTo>
                <a:lnTo>
                  <a:pt x="25400" y="279400"/>
                </a:lnTo>
                <a:lnTo>
                  <a:pt x="33866" y="287866"/>
                </a:lnTo>
                <a:lnTo>
                  <a:pt x="42334" y="287866"/>
                </a:lnTo>
                <a:lnTo>
                  <a:pt x="50800" y="279400"/>
                </a:lnTo>
                <a:lnTo>
                  <a:pt x="59267" y="279400"/>
                </a:lnTo>
                <a:lnTo>
                  <a:pt x="67733" y="270933"/>
                </a:lnTo>
                <a:lnTo>
                  <a:pt x="76200" y="262466"/>
                </a:lnTo>
                <a:lnTo>
                  <a:pt x="93133" y="245533"/>
                </a:lnTo>
                <a:lnTo>
                  <a:pt x="101600" y="220133"/>
                </a:lnTo>
                <a:lnTo>
                  <a:pt x="110066" y="203200"/>
                </a:lnTo>
                <a:lnTo>
                  <a:pt x="127000" y="177800"/>
                </a:lnTo>
                <a:lnTo>
                  <a:pt x="135467" y="160866"/>
                </a:lnTo>
                <a:lnTo>
                  <a:pt x="143933" y="135466"/>
                </a:lnTo>
                <a:lnTo>
                  <a:pt x="152400" y="118533"/>
                </a:lnTo>
                <a:lnTo>
                  <a:pt x="160867" y="101600"/>
                </a:lnTo>
                <a:lnTo>
                  <a:pt x="160867" y="84666"/>
                </a:lnTo>
                <a:lnTo>
                  <a:pt x="160867" y="76200"/>
                </a:lnTo>
                <a:lnTo>
                  <a:pt x="160867" y="67733"/>
                </a:lnTo>
                <a:lnTo>
                  <a:pt x="160867" y="59266"/>
                </a:lnTo>
                <a:lnTo>
                  <a:pt x="160867" y="59266"/>
                </a:lnTo>
                <a:lnTo>
                  <a:pt x="160867" y="50800"/>
                </a:lnTo>
                <a:lnTo>
                  <a:pt x="160867" y="50800"/>
                </a:lnTo>
                <a:lnTo>
                  <a:pt x="160867" y="59266"/>
                </a:lnTo>
                <a:lnTo>
                  <a:pt x="160867" y="59266"/>
                </a:lnTo>
                <a:lnTo>
                  <a:pt x="160867" y="67733"/>
                </a:lnTo>
                <a:lnTo>
                  <a:pt x="152400" y="76200"/>
                </a:lnTo>
                <a:lnTo>
                  <a:pt x="152400" y="93133"/>
                </a:lnTo>
                <a:lnTo>
                  <a:pt x="152400" y="110066"/>
                </a:lnTo>
                <a:lnTo>
                  <a:pt x="152400" y="127000"/>
                </a:lnTo>
                <a:lnTo>
                  <a:pt x="143933" y="152400"/>
                </a:lnTo>
                <a:lnTo>
                  <a:pt x="143933" y="169333"/>
                </a:lnTo>
                <a:lnTo>
                  <a:pt x="143933" y="194733"/>
                </a:lnTo>
                <a:lnTo>
                  <a:pt x="143933" y="211666"/>
                </a:lnTo>
                <a:lnTo>
                  <a:pt x="143933" y="228600"/>
                </a:lnTo>
                <a:lnTo>
                  <a:pt x="152400" y="245533"/>
                </a:lnTo>
                <a:lnTo>
                  <a:pt x="152400" y="262466"/>
                </a:lnTo>
                <a:lnTo>
                  <a:pt x="152400" y="279400"/>
                </a:lnTo>
                <a:lnTo>
                  <a:pt x="152400" y="296333"/>
                </a:lnTo>
                <a:lnTo>
                  <a:pt x="160867" y="304800"/>
                </a:lnTo>
                <a:lnTo>
                  <a:pt x="160867" y="313266"/>
                </a:lnTo>
                <a:lnTo>
                  <a:pt x="169333" y="321733"/>
                </a:lnTo>
                <a:lnTo>
                  <a:pt x="169333" y="321733"/>
                </a:lnTo>
                <a:lnTo>
                  <a:pt x="177800" y="313266"/>
                </a:lnTo>
                <a:lnTo>
                  <a:pt x="177800" y="313266"/>
                </a:lnTo>
                <a:lnTo>
                  <a:pt x="186266" y="304800"/>
                </a:lnTo>
                <a:lnTo>
                  <a:pt x="186266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7052734" y="5621867"/>
            <a:ext cx="135467" cy="16934"/>
          </a:xfrm>
          <a:custGeom>
            <a:avLst/>
            <a:gdLst/>
            <a:ahLst/>
            <a:cxnLst/>
            <a:rect l="0" t="0" r="0" b="0"/>
            <a:pathLst>
              <a:path w="135467" h="169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25399" y="16933"/>
                </a:lnTo>
                <a:lnTo>
                  <a:pt x="33866" y="16933"/>
                </a:lnTo>
                <a:lnTo>
                  <a:pt x="50799" y="16933"/>
                </a:lnTo>
                <a:lnTo>
                  <a:pt x="59266" y="8466"/>
                </a:lnTo>
                <a:lnTo>
                  <a:pt x="76200" y="8466"/>
                </a:lnTo>
                <a:lnTo>
                  <a:pt x="93133" y="8466"/>
                </a:lnTo>
                <a:lnTo>
                  <a:pt x="101599" y="0"/>
                </a:lnTo>
                <a:lnTo>
                  <a:pt x="110066" y="0"/>
                </a:lnTo>
                <a:lnTo>
                  <a:pt x="118533" y="0"/>
                </a:lnTo>
                <a:lnTo>
                  <a:pt x="126999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7052734" y="5740400"/>
            <a:ext cx="110067" cy="1"/>
          </a:xfrm>
          <a:custGeom>
            <a:avLst/>
            <a:gdLst/>
            <a:ahLst/>
            <a:cxnLst/>
            <a:rect l="0" t="0" r="0" b="0"/>
            <a:pathLst>
              <a:path w="110067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399" y="0"/>
                </a:lnTo>
                <a:lnTo>
                  <a:pt x="33866" y="0"/>
                </a:lnTo>
                <a:lnTo>
                  <a:pt x="42333" y="0"/>
                </a:lnTo>
                <a:lnTo>
                  <a:pt x="59266" y="0"/>
                </a:lnTo>
                <a:lnTo>
                  <a:pt x="67732" y="0"/>
                </a:lnTo>
                <a:lnTo>
                  <a:pt x="84666" y="0"/>
                </a:lnTo>
                <a:lnTo>
                  <a:pt x="93133" y="0"/>
                </a:lnTo>
                <a:lnTo>
                  <a:pt x="101599" y="0"/>
                </a:lnTo>
                <a:lnTo>
                  <a:pt x="101599" y="0"/>
                </a:lnTo>
                <a:lnTo>
                  <a:pt x="110066" y="0"/>
                </a:lnTo>
                <a:lnTo>
                  <a:pt x="1100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7239000" y="5410200"/>
            <a:ext cx="152401" cy="347134"/>
          </a:xfrm>
          <a:custGeom>
            <a:avLst/>
            <a:gdLst/>
            <a:ahLst/>
            <a:cxnLst/>
            <a:rect l="0" t="0" r="0" b="0"/>
            <a:pathLst>
              <a:path w="152401" h="347134">
                <a:moveTo>
                  <a:pt x="42334" y="0"/>
                </a:move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8467"/>
                </a:lnTo>
                <a:lnTo>
                  <a:pt x="42334" y="8467"/>
                </a:lnTo>
                <a:lnTo>
                  <a:pt x="50800" y="16933"/>
                </a:lnTo>
                <a:lnTo>
                  <a:pt x="50800" y="25400"/>
                </a:lnTo>
                <a:lnTo>
                  <a:pt x="50800" y="42333"/>
                </a:lnTo>
                <a:lnTo>
                  <a:pt x="59267" y="59267"/>
                </a:lnTo>
                <a:lnTo>
                  <a:pt x="59267" y="84667"/>
                </a:lnTo>
                <a:lnTo>
                  <a:pt x="59267" y="110067"/>
                </a:lnTo>
                <a:lnTo>
                  <a:pt x="50800" y="135467"/>
                </a:lnTo>
                <a:lnTo>
                  <a:pt x="42334" y="169333"/>
                </a:lnTo>
                <a:lnTo>
                  <a:pt x="42334" y="203200"/>
                </a:lnTo>
                <a:lnTo>
                  <a:pt x="42334" y="228600"/>
                </a:lnTo>
                <a:lnTo>
                  <a:pt x="33866" y="254000"/>
                </a:lnTo>
                <a:lnTo>
                  <a:pt x="33866" y="270933"/>
                </a:lnTo>
                <a:lnTo>
                  <a:pt x="33866" y="287867"/>
                </a:lnTo>
                <a:lnTo>
                  <a:pt x="25400" y="304800"/>
                </a:lnTo>
                <a:lnTo>
                  <a:pt x="25400" y="313267"/>
                </a:lnTo>
                <a:lnTo>
                  <a:pt x="25400" y="313267"/>
                </a:lnTo>
                <a:lnTo>
                  <a:pt x="25400" y="313267"/>
                </a:lnTo>
                <a:lnTo>
                  <a:pt x="25400" y="313267"/>
                </a:lnTo>
                <a:lnTo>
                  <a:pt x="25400" y="313267"/>
                </a:lnTo>
                <a:lnTo>
                  <a:pt x="25400" y="313267"/>
                </a:lnTo>
                <a:lnTo>
                  <a:pt x="25400" y="304800"/>
                </a:lnTo>
                <a:lnTo>
                  <a:pt x="33866" y="287867"/>
                </a:lnTo>
                <a:lnTo>
                  <a:pt x="33866" y="279400"/>
                </a:lnTo>
                <a:lnTo>
                  <a:pt x="33866" y="254000"/>
                </a:lnTo>
                <a:lnTo>
                  <a:pt x="42334" y="245533"/>
                </a:lnTo>
                <a:lnTo>
                  <a:pt x="42334" y="220133"/>
                </a:lnTo>
                <a:lnTo>
                  <a:pt x="59267" y="211667"/>
                </a:lnTo>
                <a:lnTo>
                  <a:pt x="59267" y="194733"/>
                </a:lnTo>
                <a:lnTo>
                  <a:pt x="67733" y="177800"/>
                </a:lnTo>
                <a:lnTo>
                  <a:pt x="76200" y="169333"/>
                </a:lnTo>
                <a:lnTo>
                  <a:pt x="84667" y="169333"/>
                </a:lnTo>
                <a:lnTo>
                  <a:pt x="93133" y="160867"/>
                </a:lnTo>
                <a:lnTo>
                  <a:pt x="110066" y="160867"/>
                </a:lnTo>
                <a:lnTo>
                  <a:pt x="118534" y="160867"/>
                </a:lnTo>
                <a:lnTo>
                  <a:pt x="127000" y="169333"/>
                </a:lnTo>
                <a:lnTo>
                  <a:pt x="127000" y="169333"/>
                </a:lnTo>
                <a:lnTo>
                  <a:pt x="135467" y="177800"/>
                </a:lnTo>
                <a:lnTo>
                  <a:pt x="143933" y="194733"/>
                </a:lnTo>
                <a:lnTo>
                  <a:pt x="152400" y="211667"/>
                </a:lnTo>
                <a:lnTo>
                  <a:pt x="152400" y="228600"/>
                </a:lnTo>
                <a:lnTo>
                  <a:pt x="152400" y="245533"/>
                </a:lnTo>
                <a:lnTo>
                  <a:pt x="152400" y="262467"/>
                </a:lnTo>
                <a:lnTo>
                  <a:pt x="152400" y="279400"/>
                </a:lnTo>
                <a:lnTo>
                  <a:pt x="152400" y="287867"/>
                </a:lnTo>
                <a:lnTo>
                  <a:pt x="152400" y="304800"/>
                </a:lnTo>
                <a:lnTo>
                  <a:pt x="143933" y="313267"/>
                </a:lnTo>
                <a:lnTo>
                  <a:pt x="135467" y="321733"/>
                </a:lnTo>
                <a:lnTo>
                  <a:pt x="135467" y="330200"/>
                </a:lnTo>
                <a:lnTo>
                  <a:pt x="118534" y="338667"/>
                </a:lnTo>
                <a:lnTo>
                  <a:pt x="110066" y="347133"/>
                </a:lnTo>
                <a:lnTo>
                  <a:pt x="101600" y="347133"/>
                </a:lnTo>
                <a:lnTo>
                  <a:pt x="84667" y="347133"/>
                </a:lnTo>
                <a:lnTo>
                  <a:pt x="76200" y="347133"/>
                </a:lnTo>
                <a:lnTo>
                  <a:pt x="59267" y="347133"/>
                </a:lnTo>
                <a:lnTo>
                  <a:pt x="42334" y="347133"/>
                </a:lnTo>
                <a:lnTo>
                  <a:pt x="33866" y="338667"/>
                </a:lnTo>
                <a:lnTo>
                  <a:pt x="25400" y="330200"/>
                </a:lnTo>
                <a:lnTo>
                  <a:pt x="16933" y="321733"/>
                </a:lnTo>
                <a:lnTo>
                  <a:pt x="8467" y="313267"/>
                </a:lnTo>
                <a:lnTo>
                  <a:pt x="0" y="313267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6561667" y="5283200"/>
            <a:ext cx="1236134" cy="812801"/>
          </a:xfrm>
          <a:custGeom>
            <a:avLst/>
            <a:gdLst/>
            <a:ahLst/>
            <a:cxnLst/>
            <a:rect l="0" t="0" r="0" b="0"/>
            <a:pathLst>
              <a:path w="1236134" h="812801">
                <a:moveTo>
                  <a:pt x="1151466" y="127000"/>
                </a:moveTo>
                <a:lnTo>
                  <a:pt x="1143000" y="127000"/>
                </a:lnTo>
                <a:lnTo>
                  <a:pt x="1126066" y="118533"/>
                </a:lnTo>
                <a:lnTo>
                  <a:pt x="1109133" y="110067"/>
                </a:lnTo>
                <a:lnTo>
                  <a:pt x="1092199" y="101600"/>
                </a:lnTo>
                <a:lnTo>
                  <a:pt x="1066800" y="93133"/>
                </a:lnTo>
                <a:lnTo>
                  <a:pt x="1041400" y="84667"/>
                </a:lnTo>
                <a:lnTo>
                  <a:pt x="1015999" y="67733"/>
                </a:lnTo>
                <a:lnTo>
                  <a:pt x="990600" y="59267"/>
                </a:lnTo>
                <a:lnTo>
                  <a:pt x="965200" y="59267"/>
                </a:lnTo>
                <a:lnTo>
                  <a:pt x="939799" y="50800"/>
                </a:lnTo>
                <a:lnTo>
                  <a:pt x="905933" y="42333"/>
                </a:lnTo>
                <a:lnTo>
                  <a:pt x="872067" y="33867"/>
                </a:lnTo>
                <a:lnTo>
                  <a:pt x="846666" y="25400"/>
                </a:lnTo>
                <a:lnTo>
                  <a:pt x="804333" y="25400"/>
                </a:lnTo>
                <a:lnTo>
                  <a:pt x="770466" y="16933"/>
                </a:lnTo>
                <a:lnTo>
                  <a:pt x="736600" y="16933"/>
                </a:lnTo>
                <a:lnTo>
                  <a:pt x="702733" y="8467"/>
                </a:lnTo>
                <a:lnTo>
                  <a:pt x="660400" y="8467"/>
                </a:lnTo>
                <a:lnTo>
                  <a:pt x="626533" y="0"/>
                </a:lnTo>
                <a:lnTo>
                  <a:pt x="592666" y="0"/>
                </a:lnTo>
                <a:lnTo>
                  <a:pt x="558799" y="0"/>
                </a:lnTo>
                <a:lnTo>
                  <a:pt x="524933" y="0"/>
                </a:lnTo>
                <a:lnTo>
                  <a:pt x="482599" y="0"/>
                </a:lnTo>
                <a:lnTo>
                  <a:pt x="448733" y="8467"/>
                </a:lnTo>
                <a:lnTo>
                  <a:pt x="414867" y="16933"/>
                </a:lnTo>
                <a:lnTo>
                  <a:pt x="381000" y="16933"/>
                </a:lnTo>
                <a:lnTo>
                  <a:pt x="347133" y="33867"/>
                </a:lnTo>
                <a:lnTo>
                  <a:pt x="313266" y="42333"/>
                </a:lnTo>
                <a:lnTo>
                  <a:pt x="279400" y="59267"/>
                </a:lnTo>
                <a:lnTo>
                  <a:pt x="245533" y="67733"/>
                </a:lnTo>
                <a:lnTo>
                  <a:pt x="220133" y="93133"/>
                </a:lnTo>
                <a:lnTo>
                  <a:pt x="186267" y="110067"/>
                </a:lnTo>
                <a:lnTo>
                  <a:pt x="160866" y="135467"/>
                </a:lnTo>
                <a:lnTo>
                  <a:pt x="135466" y="160867"/>
                </a:lnTo>
                <a:lnTo>
                  <a:pt x="110067" y="194733"/>
                </a:lnTo>
                <a:lnTo>
                  <a:pt x="84666" y="220133"/>
                </a:lnTo>
                <a:lnTo>
                  <a:pt x="67733" y="254000"/>
                </a:lnTo>
                <a:lnTo>
                  <a:pt x="50800" y="287867"/>
                </a:lnTo>
                <a:lnTo>
                  <a:pt x="33867" y="321733"/>
                </a:lnTo>
                <a:lnTo>
                  <a:pt x="25399" y="355600"/>
                </a:lnTo>
                <a:lnTo>
                  <a:pt x="8466" y="389467"/>
                </a:lnTo>
                <a:lnTo>
                  <a:pt x="8466" y="423333"/>
                </a:lnTo>
                <a:lnTo>
                  <a:pt x="0" y="457200"/>
                </a:lnTo>
                <a:lnTo>
                  <a:pt x="0" y="491067"/>
                </a:lnTo>
                <a:lnTo>
                  <a:pt x="8466" y="524933"/>
                </a:lnTo>
                <a:lnTo>
                  <a:pt x="8466" y="558800"/>
                </a:lnTo>
                <a:lnTo>
                  <a:pt x="25399" y="584200"/>
                </a:lnTo>
                <a:lnTo>
                  <a:pt x="33867" y="618067"/>
                </a:lnTo>
                <a:lnTo>
                  <a:pt x="50800" y="643467"/>
                </a:lnTo>
                <a:lnTo>
                  <a:pt x="67733" y="668867"/>
                </a:lnTo>
                <a:lnTo>
                  <a:pt x="93133" y="694267"/>
                </a:lnTo>
                <a:lnTo>
                  <a:pt x="118533" y="719667"/>
                </a:lnTo>
                <a:lnTo>
                  <a:pt x="143933" y="736600"/>
                </a:lnTo>
                <a:lnTo>
                  <a:pt x="169333" y="762000"/>
                </a:lnTo>
                <a:lnTo>
                  <a:pt x="203200" y="778933"/>
                </a:lnTo>
                <a:lnTo>
                  <a:pt x="237066" y="787400"/>
                </a:lnTo>
                <a:lnTo>
                  <a:pt x="270933" y="795867"/>
                </a:lnTo>
                <a:lnTo>
                  <a:pt x="313266" y="804333"/>
                </a:lnTo>
                <a:lnTo>
                  <a:pt x="347133" y="812800"/>
                </a:lnTo>
                <a:lnTo>
                  <a:pt x="389466" y="812800"/>
                </a:lnTo>
                <a:lnTo>
                  <a:pt x="431800" y="812800"/>
                </a:lnTo>
                <a:lnTo>
                  <a:pt x="474133" y="812800"/>
                </a:lnTo>
                <a:lnTo>
                  <a:pt x="524933" y="812800"/>
                </a:lnTo>
                <a:lnTo>
                  <a:pt x="567267" y="804333"/>
                </a:lnTo>
                <a:lnTo>
                  <a:pt x="618066" y="795867"/>
                </a:lnTo>
                <a:lnTo>
                  <a:pt x="660400" y="787400"/>
                </a:lnTo>
                <a:lnTo>
                  <a:pt x="711199" y="770467"/>
                </a:lnTo>
                <a:lnTo>
                  <a:pt x="762000" y="762000"/>
                </a:lnTo>
                <a:lnTo>
                  <a:pt x="804333" y="736600"/>
                </a:lnTo>
                <a:lnTo>
                  <a:pt x="855133" y="719667"/>
                </a:lnTo>
                <a:lnTo>
                  <a:pt x="897466" y="694267"/>
                </a:lnTo>
                <a:lnTo>
                  <a:pt x="939799" y="668867"/>
                </a:lnTo>
                <a:lnTo>
                  <a:pt x="973666" y="643467"/>
                </a:lnTo>
                <a:lnTo>
                  <a:pt x="1015999" y="618067"/>
                </a:lnTo>
                <a:lnTo>
                  <a:pt x="1049866" y="584200"/>
                </a:lnTo>
                <a:lnTo>
                  <a:pt x="1083733" y="558800"/>
                </a:lnTo>
                <a:lnTo>
                  <a:pt x="1117600" y="524933"/>
                </a:lnTo>
                <a:lnTo>
                  <a:pt x="1143000" y="499533"/>
                </a:lnTo>
                <a:lnTo>
                  <a:pt x="1168399" y="465667"/>
                </a:lnTo>
                <a:lnTo>
                  <a:pt x="1185333" y="440267"/>
                </a:lnTo>
                <a:lnTo>
                  <a:pt x="1202266" y="406400"/>
                </a:lnTo>
                <a:lnTo>
                  <a:pt x="1210733" y="381000"/>
                </a:lnTo>
                <a:lnTo>
                  <a:pt x="1227666" y="355600"/>
                </a:lnTo>
                <a:lnTo>
                  <a:pt x="1227666" y="321733"/>
                </a:lnTo>
                <a:lnTo>
                  <a:pt x="1236133" y="296333"/>
                </a:lnTo>
                <a:lnTo>
                  <a:pt x="1236133" y="262467"/>
                </a:lnTo>
                <a:lnTo>
                  <a:pt x="1236133" y="237067"/>
                </a:lnTo>
                <a:lnTo>
                  <a:pt x="1236133" y="203200"/>
                </a:lnTo>
                <a:lnTo>
                  <a:pt x="1236133" y="177800"/>
                </a:lnTo>
                <a:lnTo>
                  <a:pt x="1227666" y="152400"/>
                </a:lnTo>
                <a:lnTo>
                  <a:pt x="1219200" y="127000"/>
                </a:lnTo>
                <a:lnTo>
                  <a:pt x="1210733" y="110067"/>
                </a:lnTo>
                <a:lnTo>
                  <a:pt x="1193800" y="93133"/>
                </a:lnTo>
                <a:lnTo>
                  <a:pt x="1185333" y="76200"/>
                </a:lnTo>
                <a:lnTo>
                  <a:pt x="1176867" y="59267"/>
                </a:lnTo>
                <a:lnTo>
                  <a:pt x="1159933" y="50800"/>
                </a:lnTo>
                <a:lnTo>
                  <a:pt x="1151466" y="42333"/>
                </a:lnTo>
                <a:lnTo>
                  <a:pt x="1143000" y="42333"/>
                </a:lnTo>
                <a:lnTo>
                  <a:pt x="1134533" y="33867"/>
                </a:lnTo>
                <a:lnTo>
                  <a:pt x="1134533" y="33867"/>
                </a:lnTo>
                <a:lnTo>
                  <a:pt x="1134533" y="33867"/>
                </a:lnTo>
                <a:lnTo>
                  <a:pt x="1134533" y="25400"/>
                </a:lnTo>
                <a:lnTo>
                  <a:pt x="1134533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8449733" y="4826000"/>
            <a:ext cx="262468" cy="347134"/>
          </a:xfrm>
          <a:custGeom>
            <a:avLst/>
            <a:gdLst/>
            <a:ahLst/>
            <a:cxnLst/>
            <a:rect l="0" t="0" r="0" b="0"/>
            <a:pathLst>
              <a:path w="262468" h="347134">
                <a:moveTo>
                  <a:pt x="194733" y="42333"/>
                </a:moveTo>
                <a:lnTo>
                  <a:pt x="186267" y="42333"/>
                </a:lnTo>
                <a:lnTo>
                  <a:pt x="186267" y="42333"/>
                </a:lnTo>
                <a:lnTo>
                  <a:pt x="177800" y="33867"/>
                </a:lnTo>
                <a:lnTo>
                  <a:pt x="177800" y="25400"/>
                </a:lnTo>
                <a:lnTo>
                  <a:pt x="169334" y="16933"/>
                </a:lnTo>
                <a:lnTo>
                  <a:pt x="169334" y="8467"/>
                </a:lnTo>
                <a:lnTo>
                  <a:pt x="160867" y="8467"/>
                </a:lnTo>
                <a:lnTo>
                  <a:pt x="160867" y="0"/>
                </a:lnTo>
                <a:lnTo>
                  <a:pt x="152400" y="0"/>
                </a:lnTo>
                <a:lnTo>
                  <a:pt x="135467" y="0"/>
                </a:lnTo>
                <a:lnTo>
                  <a:pt x="127001" y="0"/>
                </a:lnTo>
                <a:lnTo>
                  <a:pt x="110067" y="0"/>
                </a:lnTo>
                <a:lnTo>
                  <a:pt x="93134" y="8467"/>
                </a:lnTo>
                <a:lnTo>
                  <a:pt x="76200" y="16933"/>
                </a:lnTo>
                <a:lnTo>
                  <a:pt x="67734" y="25400"/>
                </a:lnTo>
                <a:lnTo>
                  <a:pt x="50801" y="42333"/>
                </a:lnTo>
                <a:lnTo>
                  <a:pt x="42333" y="59267"/>
                </a:lnTo>
                <a:lnTo>
                  <a:pt x="25400" y="84667"/>
                </a:lnTo>
                <a:lnTo>
                  <a:pt x="16934" y="118533"/>
                </a:lnTo>
                <a:lnTo>
                  <a:pt x="8467" y="152400"/>
                </a:lnTo>
                <a:lnTo>
                  <a:pt x="0" y="186267"/>
                </a:lnTo>
                <a:lnTo>
                  <a:pt x="0" y="220133"/>
                </a:lnTo>
                <a:lnTo>
                  <a:pt x="0" y="254000"/>
                </a:lnTo>
                <a:lnTo>
                  <a:pt x="0" y="279400"/>
                </a:lnTo>
                <a:lnTo>
                  <a:pt x="8467" y="304800"/>
                </a:lnTo>
                <a:lnTo>
                  <a:pt x="16934" y="321733"/>
                </a:lnTo>
                <a:lnTo>
                  <a:pt x="33867" y="338667"/>
                </a:lnTo>
                <a:lnTo>
                  <a:pt x="42333" y="338667"/>
                </a:lnTo>
                <a:lnTo>
                  <a:pt x="59267" y="347133"/>
                </a:lnTo>
                <a:lnTo>
                  <a:pt x="76200" y="338667"/>
                </a:lnTo>
                <a:lnTo>
                  <a:pt x="93134" y="330200"/>
                </a:lnTo>
                <a:lnTo>
                  <a:pt x="110067" y="321733"/>
                </a:lnTo>
                <a:lnTo>
                  <a:pt x="118533" y="296333"/>
                </a:lnTo>
                <a:lnTo>
                  <a:pt x="135467" y="279400"/>
                </a:lnTo>
                <a:lnTo>
                  <a:pt x="152400" y="254000"/>
                </a:lnTo>
                <a:lnTo>
                  <a:pt x="169334" y="228600"/>
                </a:lnTo>
                <a:lnTo>
                  <a:pt x="177800" y="194733"/>
                </a:lnTo>
                <a:lnTo>
                  <a:pt x="186267" y="169333"/>
                </a:lnTo>
                <a:lnTo>
                  <a:pt x="194733" y="135467"/>
                </a:lnTo>
                <a:lnTo>
                  <a:pt x="203201" y="110067"/>
                </a:lnTo>
                <a:lnTo>
                  <a:pt x="211667" y="84667"/>
                </a:lnTo>
                <a:lnTo>
                  <a:pt x="220134" y="76200"/>
                </a:lnTo>
                <a:lnTo>
                  <a:pt x="220134" y="59267"/>
                </a:lnTo>
                <a:lnTo>
                  <a:pt x="220134" y="59267"/>
                </a:lnTo>
                <a:lnTo>
                  <a:pt x="220134" y="59267"/>
                </a:lnTo>
                <a:lnTo>
                  <a:pt x="220134" y="59267"/>
                </a:lnTo>
                <a:lnTo>
                  <a:pt x="220134" y="59267"/>
                </a:lnTo>
                <a:lnTo>
                  <a:pt x="211667" y="67733"/>
                </a:lnTo>
                <a:lnTo>
                  <a:pt x="211667" y="84667"/>
                </a:lnTo>
                <a:lnTo>
                  <a:pt x="203201" y="110067"/>
                </a:lnTo>
                <a:lnTo>
                  <a:pt x="194733" y="135467"/>
                </a:lnTo>
                <a:lnTo>
                  <a:pt x="194733" y="160867"/>
                </a:lnTo>
                <a:lnTo>
                  <a:pt x="194733" y="186267"/>
                </a:lnTo>
                <a:lnTo>
                  <a:pt x="194733" y="220133"/>
                </a:lnTo>
                <a:lnTo>
                  <a:pt x="194733" y="245533"/>
                </a:lnTo>
                <a:lnTo>
                  <a:pt x="211667" y="270933"/>
                </a:lnTo>
                <a:lnTo>
                  <a:pt x="220134" y="287867"/>
                </a:lnTo>
                <a:lnTo>
                  <a:pt x="237067" y="296333"/>
                </a:lnTo>
                <a:lnTo>
                  <a:pt x="245534" y="304800"/>
                </a:lnTo>
                <a:lnTo>
                  <a:pt x="245534" y="304800"/>
                </a:lnTo>
                <a:lnTo>
                  <a:pt x="262467" y="304800"/>
                </a:lnTo>
                <a:lnTo>
                  <a:pt x="262467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8830733" y="4817533"/>
            <a:ext cx="33868" cy="245535"/>
          </a:xfrm>
          <a:custGeom>
            <a:avLst/>
            <a:gdLst/>
            <a:ahLst/>
            <a:cxnLst/>
            <a:rect l="0" t="0" r="0" b="0"/>
            <a:pathLst>
              <a:path w="33868" h="245535">
                <a:moveTo>
                  <a:pt x="33867" y="0"/>
                </a:move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16934" y="25400"/>
                </a:lnTo>
                <a:lnTo>
                  <a:pt x="16934" y="50800"/>
                </a:lnTo>
                <a:lnTo>
                  <a:pt x="16934" y="76200"/>
                </a:lnTo>
                <a:lnTo>
                  <a:pt x="8467" y="101600"/>
                </a:lnTo>
                <a:lnTo>
                  <a:pt x="8467" y="143934"/>
                </a:lnTo>
                <a:lnTo>
                  <a:pt x="8467" y="177800"/>
                </a:lnTo>
                <a:lnTo>
                  <a:pt x="8467" y="203200"/>
                </a:lnTo>
                <a:lnTo>
                  <a:pt x="0" y="228600"/>
                </a:lnTo>
                <a:lnTo>
                  <a:pt x="0" y="228600"/>
                </a:lnTo>
                <a:lnTo>
                  <a:pt x="0" y="245534"/>
                </a:lnTo>
                <a:lnTo>
                  <a:pt x="0" y="245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8779933" y="4919133"/>
            <a:ext cx="177802" cy="33868"/>
          </a:xfrm>
          <a:custGeom>
            <a:avLst/>
            <a:gdLst/>
            <a:ahLst/>
            <a:cxnLst/>
            <a:rect l="0" t="0" r="0" b="0"/>
            <a:pathLst>
              <a:path w="177802" h="33868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1" y="0"/>
                </a:lnTo>
                <a:lnTo>
                  <a:pt x="50800" y="8467"/>
                </a:lnTo>
                <a:lnTo>
                  <a:pt x="76200" y="8467"/>
                </a:lnTo>
                <a:lnTo>
                  <a:pt x="93133" y="16934"/>
                </a:lnTo>
                <a:lnTo>
                  <a:pt x="118534" y="25400"/>
                </a:lnTo>
                <a:lnTo>
                  <a:pt x="143934" y="33867"/>
                </a:lnTo>
                <a:lnTo>
                  <a:pt x="160867" y="33867"/>
                </a:lnTo>
                <a:lnTo>
                  <a:pt x="160867" y="33867"/>
                </a:lnTo>
                <a:lnTo>
                  <a:pt x="177801" y="33867"/>
                </a:lnTo>
                <a:lnTo>
                  <a:pt x="177801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9008533" y="4741333"/>
            <a:ext cx="211668" cy="448735"/>
          </a:xfrm>
          <a:custGeom>
            <a:avLst/>
            <a:gdLst/>
            <a:ahLst/>
            <a:cxnLst/>
            <a:rect l="0" t="0" r="0" b="0"/>
            <a:pathLst>
              <a:path w="211668" h="448735">
                <a:moveTo>
                  <a:pt x="42334" y="0"/>
                </a:moveTo>
                <a:lnTo>
                  <a:pt x="42334" y="0"/>
                </a:lnTo>
                <a:lnTo>
                  <a:pt x="42334" y="8467"/>
                </a:lnTo>
                <a:lnTo>
                  <a:pt x="42334" y="16934"/>
                </a:lnTo>
                <a:lnTo>
                  <a:pt x="42334" y="33867"/>
                </a:lnTo>
                <a:lnTo>
                  <a:pt x="42334" y="59267"/>
                </a:lnTo>
                <a:lnTo>
                  <a:pt x="33867" y="93134"/>
                </a:lnTo>
                <a:lnTo>
                  <a:pt x="33867" y="127000"/>
                </a:lnTo>
                <a:lnTo>
                  <a:pt x="25401" y="169334"/>
                </a:lnTo>
                <a:lnTo>
                  <a:pt x="16933" y="211667"/>
                </a:lnTo>
                <a:lnTo>
                  <a:pt x="16933" y="254000"/>
                </a:lnTo>
                <a:lnTo>
                  <a:pt x="8467" y="296334"/>
                </a:lnTo>
                <a:lnTo>
                  <a:pt x="8467" y="321734"/>
                </a:lnTo>
                <a:lnTo>
                  <a:pt x="8467" y="347134"/>
                </a:lnTo>
                <a:lnTo>
                  <a:pt x="0" y="355600"/>
                </a:lnTo>
                <a:lnTo>
                  <a:pt x="0" y="364067"/>
                </a:lnTo>
                <a:lnTo>
                  <a:pt x="0" y="372534"/>
                </a:lnTo>
                <a:lnTo>
                  <a:pt x="0" y="372534"/>
                </a:lnTo>
                <a:lnTo>
                  <a:pt x="0" y="364067"/>
                </a:lnTo>
                <a:lnTo>
                  <a:pt x="0" y="355600"/>
                </a:lnTo>
                <a:lnTo>
                  <a:pt x="8467" y="338667"/>
                </a:lnTo>
                <a:lnTo>
                  <a:pt x="8467" y="313267"/>
                </a:lnTo>
                <a:lnTo>
                  <a:pt x="16933" y="296334"/>
                </a:lnTo>
                <a:lnTo>
                  <a:pt x="33867" y="270934"/>
                </a:lnTo>
                <a:lnTo>
                  <a:pt x="50800" y="245534"/>
                </a:lnTo>
                <a:lnTo>
                  <a:pt x="76200" y="228600"/>
                </a:lnTo>
                <a:lnTo>
                  <a:pt x="93133" y="220134"/>
                </a:lnTo>
                <a:lnTo>
                  <a:pt x="110067" y="211667"/>
                </a:lnTo>
                <a:lnTo>
                  <a:pt x="135467" y="203200"/>
                </a:lnTo>
                <a:lnTo>
                  <a:pt x="152400" y="203200"/>
                </a:lnTo>
                <a:lnTo>
                  <a:pt x="169333" y="211667"/>
                </a:lnTo>
                <a:lnTo>
                  <a:pt x="186267" y="220134"/>
                </a:lnTo>
                <a:lnTo>
                  <a:pt x="194734" y="228600"/>
                </a:lnTo>
                <a:lnTo>
                  <a:pt x="203200" y="237067"/>
                </a:lnTo>
                <a:lnTo>
                  <a:pt x="211667" y="254000"/>
                </a:lnTo>
                <a:lnTo>
                  <a:pt x="211667" y="270934"/>
                </a:lnTo>
                <a:lnTo>
                  <a:pt x="211667" y="287867"/>
                </a:lnTo>
                <a:lnTo>
                  <a:pt x="203200" y="304800"/>
                </a:lnTo>
                <a:lnTo>
                  <a:pt x="194734" y="321734"/>
                </a:lnTo>
                <a:lnTo>
                  <a:pt x="177801" y="338667"/>
                </a:lnTo>
                <a:lnTo>
                  <a:pt x="160867" y="364067"/>
                </a:lnTo>
                <a:lnTo>
                  <a:pt x="143934" y="381000"/>
                </a:lnTo>
                <a:lnTo>
                  <a:pt x="118534" y="397934"/>
                </a:lnTo>
                <a:lnTo>
                  <a:pt x="93133" y="414867"/>
                </a:lnTo>
                <a:lnTo>
                  <a:pt x="67734" y="431800"/>
                </a:lnTo>
                <a:lnTo>
                  <a:pt x="50800" y="448734"/>
                </a:lnTo>
                <a:lnTo>
                  <a:pt x="33867" y="448734"/>
                </a:lnTo>
                <a:lnTo>
                  <a:pt x="25401" y="448734"/>
                </a:lnTo>
                <a:lnTo>
                  <a:pt x="25401" y="448734"/>
                </a:lnTo>
                <a:lnTo>
                  <a:pt x="16933" y="448734"/>
                </a:lnTo>
                <a:lnTo>
                  <a:pt x="16933" y="448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9347200" y="4851400"/>
            <a:ext cx="160868" cy="16934"/>
          </a:xfrm>
          <a:custGeom>
            <a:avLst/>
            <a:gdLst/>
            <a:ahLst/>
            <a:cxnLst/>
            <a:rect l="0" t="0" r="0" b="0"/>
            <a:pathLst>
              <a:path w="160868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50800" y="8467"/>
                </a:lnTo>
                <a:lnTo>
                  <a:pt x="67734" y="8467"/>
                </a:lnTo>
                <a:lnTo>
                  <a:pt x="84667" y="8467"/>
                </a:lnTo>
                <a:lnTo>
                  <a:pt x="101600" y="0"/>
                </a:lnTo>
                <a:lnTo>
                  <a:pt x="118533" y="0"/>
                </a:lnTo>
                <a:lnTo>
                  <a:pt x="135466" y="0"/>
                </a:lnTo>
                <a:lnTo>
                  <a:pt x="152400" y="0"/>
                </a:lnTo>
                <a:lnTo>
                  <a:pt x="152400" y="0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9406466" y="4961467"/>
            <a:ext cx="143935" cy="42334"/>
          </a:xfrm>
          <a:custGeom>
            <a:avLst/>
            <a:gdLst/>
            <a:ahLst/>
            <a:cxnLst/>
            <a:rect l="0" t="0" r="0" b="0"/>
            <a:pathLst>
              <a:path w="143935" h="42334">
                <a:moveTo>
                  <a:pt x="0" y="42333"/>
                </a:moveTo>
                <a:lnTo>
                  <a:pt x="0" y="42333"/>
                </a:lnTo>
                <a:lnTo>
                  <a:pt x="16934" y="42333"/>
                </a:lnTo>
                <a:lnTo>
                  <a:pt x="25401" y="33866"/>
                </a:lnTo>
                <a:lnTo>
                  <a:pt x="42334" y="33866"/>
                </a:lnTo>
                <a:lnTo>
                  <a:pt x="67734" y="25400"/>
                </a:lnTo>
                <a:lnTo>
                  <a:pt x="93134" y="16933"/>
                </a:lnTo>
                <a:lnTo>
                  <a:pt x="127001" y="8466"/>
                </a:lnTo>
                <a:lnTo>
                  <a:pt x="127001" y="8466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9728200" y="4775200"/>
            <a:ext cx="160867" cy="279401"/>
          </a:xfrm>
          <a:custGeom>
            <a:avLst/>
            <a:gdLst/>
            <a:ahLst/>
            <a:cxnLst/>
            <a:rect l="0" t="0" r="0" b="0"/>
            <a:pathLst>
              <a:path w="160867" h="279401">
                <a:moveTo>
                  <a:pt x="93133" y="0"/>
                </a:moveTo>
                <a:lnTo>
                  <a:pt x="84666" y="0"/>
                </a:lnTo>
                <a:lnTo>
                  <a:pt x="76200" y="0"/>
                </a:lnTo>
                <a:lnTo>
                  <a:pt x="76200" y="0"/>
                </a:lnTo>
                <a:lnTo>
                  <a:pt x="67734" y="0"/>
                </a:lnTo>
                <a:lnTo>
                  <a:pt x="59266" y="8467"/>
                </a:lnTo>
                <a:lnTo>
                  <a:pt x="50800" y="25400"/>
                </a:lnTo>
                <a:lnTo>
                  <a:pt x="42334" y="42333"/>
                </a:lnTo>
                <a:lnTo>
                  <a:pt x="33867" y="59267"/>
                </a:lnTo>
                <a:lnTo>
                  <a:pt x="25400" y="84667"/>
                </a:lnTo>
                <a:lnTo>
                  <a:pt x="16933" y="110067"/>
                </a:lnTo>
                <a:lnTo>
                  <a:pt x="8467" y="143933"/>
                </a:lnTo>
                <a:lnTo>
                  <a:pt x="0" y="169333"/>
                </a:lnTo>
                <a:lnTo>
                  <a:pt x="0" y="194733"/>
                </a:lnTo>
                <a:lnTo>
                  <a:pt x="0" y="220133"/>
                </a:lnTo>
                <a:lnTo>
                  <a:pt x="8467" y="245533"/>
                </a:lnTo>
                <a:lnTo>
                  <a:pt x="16933" y="254000"/>
                </a:lnTo>
                <a:lnTo>
                  <a:pt x="25400" y="270933"/>
                </a:lnTo>
                <a:lnTo>
                  <a:pt x="33867" y="279400"/>
                </a:lnTo>
                <a:lnTo>
                  <a:pt x="50800" y="279400"/>
                </a:lnTo>
                <a:lnTo>
                  <a:pt x="59266" y="279400"/>
                </a:lnTo>
                <a:lnTo>
                  <a:pt x="76200" y="270933"/>
                </a:lnTo>
                <a:lnTo>
                  <a:pt x="93133" y="262467"/>
                </a:lnTo>
                <a:lnTo>
                  <a:pt x="110067" y="254000"/>
                </a:lnTo>
                <a:lnTo>
                  <a:pt x="127000" y="237067"/>
                </a:lnTo>
                <a:lnTo>
                  <a:pt x="135466" y="228600"/>
                </a:lnTo>
                <a:lnTo>
                  <a:pt x="143934" y="211667"/>
                </a:lnTo>
                <a:lnTo>
                  <a:pt x="152400" y="186267"/>
                </a:lnTo>
                <a:lnTo>
                  <a:pt x="160866" y="169333"/>
                </a:lnTo>
                <a:lnTo>
                  <a:pt x="160866" y="152400"/>
                </a:lnTo>
                <a:lnTo>
                  <a:pt x="160866" y="127000"/>
                </a:lnTo>
                <a:lnTo>
                  <a:pt x="160866" y="101600"/>
                </a:lnTo>
                <a:lnTo>
                  <a:pt x="152400" y="76200"/>
                </a:lnTo>
                <a:lnTo>
                  <a:pt x="143934" y="50800"/>
                </a:lnTo>
                <a:lnTo>
                  <a:pt x="135466" y="33867"/>
                </a:lnTo>
                <a:lnTo>
                  <a:pt x="127000" y="16933"/>
                </a:lnTo>
                <a:lnTo>
                  <a:pt x="118534" y="16933"/>
                </a:lnTo>
                <a:lnTo>
                  <a:pt x="110067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16933"/>
                </a:lnTo>
                <a:lnTo>
                  <a:pt x="10160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8864600" y="5444067"/>
            <a:ext cx="211668" cy="347134"/>
          </a:xfrm>
          <a:custGeom>
            <a:avLst/>
            <a:gdLst/>
            <a:ahLst/>
            <a:cxnLst/>
            <a:rect l="0" t="0" r="0" b="0"/>
            <a:pathLst>
              <a:path w="211668" h="347134">
                <a:moveTo>
                  <a:pt x="160866" y="25400"/>
                </a:moveTo>
                <a:lnTo>
                  <a:pt x="152400" y="25400"/>
                </a:lnTo>
                <a:lnTo>
                  <a:pt x="152400" y="25400"/>
                </a:lnTo>
                <a:lnTo>
                  <a:pt x="143933" y="16933"/>
                </a:lnTo>
                <a:lnTo>
                  <a:pt x="143933" y="16933"/>
                </a:lnTo>
                <a:lnTo>
                  <a:pt x="135467" y="8466"/>
                </a:lnTo>
                <a:lnTo>
                  <a:pt x="135467" y="0"/>
                </a:lnTo>
                <a:lnTo>
                  <a:pt x="127000" y="0"/>
                </a:lnTo>
                <a:lnTo>
                  <a:pt x="118533" y="0"/>
                </a:lnTo>
                <a:lnTo>
                  <a:pt x="110067" y="0"/>
                </a:lnTo>
                <a:lnTo>
                  <a:pt x="101600" y="0"/>
                </a:lnTo>
                <a:lnTo>
                  <a:pt x="84666" y="8466"/>
                </a:lnTo>
                <a:lnTo>
                  <a:pt x="67733" y="16933"/>
                </a:lnTo>
                <a:lnTo>
                  <a:pt x="50800" y="25400"/>
                </a:lnTo>
                <a:lnTo>
                  <a:pt x="42333" y="42333"/>
                </a:lnTo>
                <a:lnTo>
                  <a:pt x="25400" y="59266"/>
                </a:lnTo>
                <a:lnTo>
                  <a:pt x="16934" y="84666"/>
                </a:lnTo>
                <a:lnTo>
                  <a:pt x="8466" y="110066"/>
                </a:lnTo>
                <a:lnTo>
                  <a:pt x="8466" y="135466"/>
                </a:lnTo>
                <a:lnTo>
                  <a:pt x="8466" y="169333"/>
                </a:lnTo>
                <a:lnTo>
                  <a:pt x="0" y="203200"/>
                </a:lnTo>
                <a:lnTo>
                  <a:pt x="8466" y="237066"/>
                </a:lnTo>
                <a:lnTo>
                  <a:pt x="8466" y="270933"/>
                </a:lnTo>
                <a:lnTo>
                  <a:pt x="16934" y="296333"/>
                </a:lnTo>
                <a:lnTo>
                  <a:pt x="25400" y="321733"/>
                </a:lnTo>
                <a:lnTo>
                  <a:pt x="33867" y="338666"/>
                </a:lnTo>
                <a:lnTo>
                  <a:pt x="42333" y="347133"/>
                </a:lnTo>
                <a:lnTo>
                  <a:pt x="50800" y="347133"/>
                </a:lnTo>
                <a:lnTo>
                  <a:pt x="59267" y="347133"/>
                </a:lnTo>
                <a:lnTo>
                  <a:pt x="76200" y="330200"/>
                </a:lnTo>
                <a:lnTo>
                  <a:pt x="84666" y="321733"/>
                </a:lnTo>
                <a:lnTo>
                  <a:pt x="101600" y="296333"/>
                </a:lnTo>
                <a:lnTo>
                  <a:pt x="110067" y="270933"/>
                </a:lnTo>
                <a:lnTo>
                  <a:pt x="127000" y="245533"/>
                </a:lnTo>
                <a:lnTo>
                  <a:pt x="135467" y="211666"/>
                </a:lnTo>
                <a:lnTo>
                  <a:pt x="143933" y="177800"/>
                </a:lnTo>
                <a:lnTo>
                  <a:pt x="143933" y="143933"/>
                </a:lnTo>
                <a:lnTo>
                  <a:pt x="143933" y="118533"/>
                </a:lnTo>
                <a:lnTo>
                  <a:pt x="152400" y="84666"/>
                </a:lnTo>
                <a:lnTo>
                  <a:pt x="152400" y="67733"/>
                </a:lnTo>
                <a:lnTo>
                  <a:pt x="152400" y="42333"/>
                </a:lnTo>
                <a:lnTo>
                  <a:pt x="160866" y="25400"/>
                </a:lnTo>
                <a:lnTo>
                  <a:pt x="160866" y="16933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16933"/>
                </a:lnTo>
                <a:lnTo>
                  <a:pt x="160866" y="25400"/>
                </a:lnTo>
                <a:lnTo>
                  <a:pt x="160866" y="42333"/>
                </a:lnTo>
                <a:lnTo>
                  <a:pt x="160866" y="67733"/>
                </a:lnTo>
                <a:lnTo>
                  <a:pt x="160866" y="93133"/>
                </a:lnTo>
                <a:lnTo>
                  <a:pt x="160866" y="118533"/>
                </a:lnTo>
                <a:lnTo>
                  <a:pt x="160866" y="152400"/>
                </a:lnTo>
                <a:lnTo>
                  <a:pt x="160866" y="177800"/>
                </a:lnTo>
                <a:lnTo>
                  <a:pt x="160866" y="203200"/>
                </a:lnTo>
                <a:lnTo>
                  <a:pt x="160866" y="220133"/>
                </a:lnTo>
                <a:lnTo>
                  <a:pt x="160866" y="245533"/>
                </a:lnTo>
                <a:lnTo>
                  <a:pt x="160866" y="262466"/>
                </a:lnTo>
                <a:lnTo>
                  <a:pt x="169334" y="279400"/>
                </a:lnTo>
                <a:lnTo>
                  <a:pt x="177800" y="287866"/>
                </a:lnTo>
                <a:lnTo>
                  <a:pt x="177800" y="296333"/>
                </a:lnTo>
                <a:lnTo>
                  <a:pt x="186267" y="304800"/>
                </a:lnTo>
                <a:lnTo>
                  <a:pt x="194733" y="304800"/>
                </a:lnTo>
                <a:lnTo>
                  <a:pt x="203200" y="296333"/>
                </a:lnTo>
                <a:lnTo>
                  <a:pt x="203200" y="296333"/>
                </a:lnTo>
                <a:lnTo>
                  <a:pt x="211667" y="296333"/>
                </a:lnTo>
                <a:lnTo>
                  <a:pt x="211667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9186334" y="5520267"/>
            <a:ext cx="160867" cy="16934"/>
          </a:xfrm>
          <a:custGeom>
            <a:avLst/>
            <a:gdLst/>
            <a:ahLst/>
            <a:cxnLst/>
            <a:rect l="0" t="0" r="0" b="0"/>
            <a:pathLst>
              <a:path w="160867" h="16934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16933" y="8466"/>
                </a:lnTo>
                <a:lnTo>
                  <a:pt x="25399" y="8466"/>
                </a:lnTo>
                <a:lnTo>
                  <a:pt x="33866" y="8466"/>
                </a:lnTo>
                <a:lnTo>
                  <a:pt x="42333" y="16933"/>
                </a:lnTo>
                <a:lnTo>
                  <a:pt x="67732" y="16933"/>
                </a:lnTo>
                <a:lnTo>
                  <a:pt x="76200" y="16933"/>
                </a:lnTo>
                <a:lnTo>
                  <a:pt x="93133" y="16933"/>
                </a:lnTo>
                <a:lnTo>
                  <a:pt x="101599" y="16933"/>
                </a:lnTo>
                <a:lnTo>
                  <a:pt x="118533" y="16933"/>
                </a:lnTo>
                <a:lnTo>
                  <a:pt x="126999" y="16933"/>
                </a:lnTo>
                <a:lnTo>
                  <a:pt x="135466" y="16933"/>
                </a:lnTo>
                <a:lnTo>
                  <a:pt x="152400" y="8466"/>
                </a:lnTo>
                <a:lnTo>
                  <a:pt x="152400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0866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9194800" y="5655733"/>
            <a:ext cx="194734" cy="16935"/>
          </a:xfrm>
          <a:custGeom>
            <a:avLst/>
            <a:gdLst/>
            <a:ahLst/>
            <a:cxnLst/>
            <a:rect l="0" t="0" r="0" b="0"/>
            <a:pathLst>
              <a:path w="194734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0"/>
                </a:lnTo>
                <a:lnTo>
                  <a:pt x="118533" y="0"/>
                </a:lnTo>
                <a:lnTo>
                  <a:pt x="135466" y="8467"/>
                </a:lnTo>
                <a:lnTo>
                  <a:pt x="152400" y="8467"/>
                </a:lnTo>
                <a:lnTo>
                  <a:pt x="169333" y="8467"/>
                </a:lnTo>
                <a:lnTo>
                  <a:pt x="186267" y="16934"/>
                </a:lnTo>
                <a:lnTo>
                  <a:pt x="186267" y="16934"/>
                </a:lnTo>
                <a:lnTo>
                  <a:pt x="194733" y="16934"/>
                </a:lnTo>
                <a:lnTo>
                  <a:pt x="194733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9541933" y="5528733"/>
            <a:ext cx="169334" cy="8468"/>
          </a:xfrm>
          <a:custGeom>
            <a:avLst/>
            <a:gdLst/>
            <a:ahLst/>
            <a:cxnLst/>
            <a:rect l="0" t="0" r="0" b="0"/>
            <a:pathLst>
              <a:path w="169334" h="84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1" y="0"/>
                </a:lnTo>
                <a:lnTo>
                  <a:pt x="42334" y="8467"/>
                </a:lnTo>
                <a:lnTo>
                  <a:pt x="50800" y="8467"/>
                </a:lnTo>
                <a:lnTo>
                  <a:pt x="67734" y="0"/>
                </a:lnTo>
                <a:lnTo>
                  <a:pt x="76200" y="0"/>
                </a:lnTo>
                <a:lnTo>
                  <a:pt x="93133" y="0"/>
                </a:lnTo>
                <a:lnTo>
                  <a:pt x="110067" y="0"/>
                </a:lnTo>
                <a:lnTo>
                  <a:pt x="118534" y="0"/>
                </a:lnTo>
                <a:lnTo>
                  <a:pt x="135467" y="0"/>
                </a:lnTo>
                <a:lnTo>
                  <a:pt x="152400" y="0"/>
                </a:lnTo>
                <a:lnTo>
                  <a:pt x="160867" y="0"/>
                </a:lnTo>
                <a:lnTo>
                  <a:pt x="160867" y="0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9838267" y="5223933"/>
            <a:ext cx="237068" cy="474135"/>
          </a:xfrm>
          <a:custGeom>
            <a:avLst/>
            <a:gdLst/>
            <a:ahLst/>
            <a:cxnLst/>
            <a:rect l="0" t="0" r="0" b="0"/>
            <a:pathLst>
              <a:path w="237068" h="474135">
                <a:moveTo>
                  <a:pt x="16933" y="0"/>
                </a:move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16933" y="25400"/>
                </a:lnTo>
                <a:lnTo>
                  <a:pt x="16933" y="42334"/>
                </a:lnTo>
                <a:lnTo>
                  <a:pt x="25399" y="59267"/>
                </a:lnTo>
                <a:lnTo>
                  <a:pt x="25399" y="93134"/>
                </a:lnTo>
                <a:lnTo>
                  <a:pt x="25399" y="127000"/>
                </a:lnTo>
                <a:lnTo>
                  <a:pt x="25399" y="160867"/>
                </a:lnTo>
                <a:lnTo>
                  <a:pt x="25399" y="194734"/>
                </a:lnTo>
                <a:lnTo>
                  <a:pt x="25399" y="228600"/>
                </a:lnTo>
                <a:lnTo>
                  <a:pt x="25399" y="262467"/>
                </a:lnTo>
                <a:lnTo>
                  <a:pt x="25399" y="296334"/>
                </a:lnTo>
                <a:lnTo>
                  <a:pt x="25399" y="321734"/>
                </a:lnTo>
                <a:lnTo>
                  <a:pt x="25399" y="355600"/>
                </a:lnTo>
                <a:lnTo>
                  <a:pt x="16933" y="381000"/>
                </a:lnTo>
                <a:lnTo>
                  <a:pt x="16933" y="397934"/>
                </a:lnTo>
                <a:lnTo>
                  <a:pt x="16933" y="414867"/>
                </a:lnTo>
                <a:lnTo>
                  <a:pt x="16933" y="431800"/>
                </a:lnTo>
                <a:lnTo>
                  <a:pt x="16933" y="440267"/>
                </a:lnTo>
                <a:lnTo>
                  <a:pt x="8467" y="448734"/>
                </a:lnTo>
                <a:lnTo>
                  <a:pt x="8467" y="448734"/>
                </a:lnTo>
                <a:lnTo>
                  <a:pt x="8467" y="448734"/>
                </a:lnTo>
                <a:lnTo>
                  <a:pt x="8467" y="440267"/>
                </a:lnTo>
                <a:lnTo>
                  <a:pt x="8467" y="431800"/>
                </a:lnTo>
                <a:lnTo>
                  <a:pt x="8467" y="414867"/>
                </a:lnTo>
                <a:lnTo>
                  <a:pt x="16933" y="397934"/>
                </a:lnTo>
                <a:lnTo>
                  <a:pt x="16933" y="381000"/>
                </a:lnTo>
                <a:lnTo>
                  <a:pt x="25399" y="355600"/>
                </a:lnTo>
                <a:lnTo>
                  <a:pt x="33867" y="338667"/>
                </a:lnTo>
                <a:lnTo>
                  <a:pt x="42333" y="321734"/>
                </a:lnTo>
                <a:lnTo>
                  <a:pt x="59266" y="304800"/>
                </a:lnTo>
                <a:lnTo>
                  <a:pt x="76200" y="287867"/>
                </a:lnTo>
                <a:lnTo>
                  <a:pt x="93133" y="270934"/>
                </a:lnTo>
                <a:lnTo>
                  <a:pt x="101599" y="262467"/>
                </a:lnTo>
                <a:lnTo>
                  <a:pt x="118533" y="254000"/>
                </a:lnTo>
                <a:lnTo>
                  <a:pt x="135466" y="245534"/>
                </a:lnTo>
                <a:lnTo>
                  <a:pt x="143933" y="245534"/>
                </a:lnTo>
                <a:lnTo>
                  <a:pt x="160867" y="245534"/>
                </a:lnTo>
                <a:lnTo>
                  <a:pt x="177799" y="245534"/>
                </a:lnTo>
                <a:lnTo>
                  <a:pt x="186267" y="245534"/>
                </a:lnTo>
                <a:lnTo>
                  <a:pt x="194733" y="254000"/>
                </a:lnTo>
                <a:lnTo>
                  <a:pt x="203199" y="262467"/>
                </a:lnTo>
                <a:lnTo>
                  <a:pt x="220133" y="270934"/>
                </a:lnTo>
                <a:lnTo>
                  <a:pt x="220133" y="287867"/>
                </a:lnTo>
                <a:lnTo>
                  <a:pt x="237067" y="304800"/>
                </a:lnTo>
                <a:lnTo>
                  <a:pt x="237067" y="321734"/>
                </a:lnTo>
                <a:lnTo>
                  <a:pt x="237067" y="338667"/>
                </a:lnTo>
                <a:lnTo>
                  <a:pt x="237067" y="355600"/>
                </a:lnTo>
                <a:lnTo>
                  <a:pt x="228600" y="372534"/>
                </a:lnTo>
                <a:lnTo>
                  <a:pt x="220133" y="389467"/>
                </a:lnTo>
                <a:lnTo>
                  <a:pt x="203199" y="406400"/>
                </a:lnTo>
                <a:lnTo>
                  <a:pt x="194733" y="431800"/>
                </a:lnTo>
                <a:lnTo>
                  <a:pt x="177799" y="440267"/>
                </a:lnTo>
                <a:lnTo>
                  <a:pt x="152400" y="457200"/>
                </a:lnTo>
                <a:lnTo>
                  <a:pt x="135466" y="465667"/>
                </a:lnTo>
                <a:lnTo>
                  <a:pt x="110067" y="474134"/>
                </a:lnTo>
                <a:lnTo>
                  <a:pt x="93133" y="474134"/>
                </a:lnTo>
                <a:lnTo>
                  <a:pt x="76200" y="474134"/>
                </a:lnTo>
                <a:lnTo>
                  <a:pt x="50799" y="474134"/>
                </a:lnTo>
                <a:lnTo>
                  <a:pt x="33867" y="474134"/>
                </a:lnTo>
                <a:lnTo>
                  <a:pt x="16933" y="465667"/>
                </a:lnTo>
                <a:lnTo>
                  <a:pt x="8467" y="457200"/>
                </a:lnTo>
                <a:lnTo>
                  <a:pt x="8467" y="457200"/>
                </a:lnTo>
                <a:lnTo>
                  <a:pt x="0" y="457200"/>
                </a:lnTo>
                <a:lnTo>
                  <a:pt x="0" y="457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8517467" y="5139267"/>
            <a:ext cx="1955800" cy="939801"/>
          </a:xfrm>
          <a:custGeom>
            <a:avLst/>
            <a:gdLst/>
            <a:ahLst/>
            <a:cxnLst/>
            <a:rect l="0" t="0" r="0" b="0"/>
            <a:pathLst>
              <a:path w="1955800" h="939801">
                <a:moveTo>
                  <a:pt x="1617133" y="846666"/>
                </a:moveTo>
                <a:lnTo>
                  <a:pt x="1617133" y="846666"/>
                </a:lnTo>
                <a:lnTo>
                  <a:pt x="1634067" y="846666"/>
                </a:lnTo>
                <a:lnTo>
                  <a:pt x="1642533" y="838200"/>
                </a:lnTo>
                <a:lnTo>
                  <a:pt x="1667933" y="838200"/>
                </a:lnTo>
                <a:lnTo>
                  <a:pt x="1693333" y="829733"/>
                </a:lnTo>
                <a:lnTo>
                  <a:pt x="1710267" y="821266"/>
                </a:lnTo>
                <a:lnTo>
                  <a:pt x="1735667" y="812800"/>
                </a:lnTo>
                <a:lnTo>
                  <a:pt x="1761066" y="795866"/>
                </a:lnTo>
                <a:lnTo>
                  <a:pt x="1786467" y="778933"/>
                </a:lnTo>
                <a:lnTo>
                  <a:pt x="1803399" y="762000"/>
                </a:lnTo>
                <a:lnTo>
                  <a:pt x="1820333" y="745066"/>
                </a:lnTo>
                <a:lnTo>
                  <a:pt x="1845733" y="719666"/>
                </a:lnTo>
                <a:lnTo>
                  <a:pt x="1862667" y="694266"/>
                </a:lnTo>
                <a:lnTo>
                  <a:pt x="1879599" y="668866"/>
                </a:lnTo>
                <a:lnTo>
                  <a:pt x="1888067" y="635000"/>
                </a:lnTo>
                <a:lnTo>
                  <a:pt x="1904999" y="601133"/>
                </a:lnTo>
                <a:lnTo>
                  <a:pt x="1913466" y="567266"/>
                </a:lnTo>
                <a:lnTo>
                  <a:pt x="1930400" y="533400"/>
                </a:lnTo>
                <a:lnTo>
                  <a:pt x="1938867" y="499533"/>
                </a:lnTo>
                <a:lnTo>
                  <a:pt x="1947333" y="465666"/>
                </a:lnTo>
                <a:lnTo>
                  <a:pt x="1955799" y="431800"/>
                </a:lnTo>
                <a:lnTo>
                  <a:pt x="1955799" y="389466"/>
                </a:lnTo>
                <a:lnTo>
                  <a:pt x="1955799" y="355600"/>
                </a:lnTo>
                <a:lnTo>
                  <a:pt x="1955799" y="321733"/>
                </a:lnTo>
                <a:lnTo>
                  <a:pt x="1955799" y="296333"/>
                </a:lnTo>
                <a:lnTo>
                  <a:pt x="1947333" y="262466"/>
                </a:lnTo>
                <a:lnTo>
                  <a:pt x="1938867" y="237066"/>
                </a:lnTo>
                <a:lnTo>
                  <a:pt x="1921933" y="211666"/>
                </a:lnTo>
                <a:lnTo>
                  <a:pt x="1913466" y="186266"/>
                </a:lnTo>
                <a:lnTo>
                  <a:pt x="1896533" y="160866"/>
                </a:lnTo>
                <a:lnTo>
                  <a:pt x="1879599" y="143933"/>
                </a:lnTo>
                <a:lnTo>
                  <a:pt x="1854200" y="118533"/>
                </a:lnTo>
                <a:lnTo>
                  <a:pt x="1828799" y="101600"/>
                </a:lnTo>
                <a:lnTo>
                  <a:pt x="1803399" y="84666"/>
                </a:lnTo>
                <a:lnTo>
                  <a:pt x="1778000" y="67733"/>
                </a:lnTo>
                <a:lnTo>
                  <a:pt x="1744133" y="50800"/>
                </a:lnTo>
                <a:lnTo>
                  <a:pt x="1710267" y="42333"/>
                </a:lnTo>
                <a:lnTo>
                  <a:pt x="1676399" y="33866"/>
                </a:lnTo>
                <a:lnTo>
                  <a:pt x="1642533" y="25400"/>
                </a:lnTo>
                <a:lnTo>
                  <a:pt x="1608666" y="16933"/>
                </a:lnTo>
                <a:lnTo>
                  <a:pt x="1566333" y="8466"/>
                </a:lnTo>
                <a:lnTo>
                  <a:pt x="1532466" y="8466"/>
                </a:lnTo>
                <a:lnTo>
                  <a:pt x="1490133" y="0"/>
                </a:lnTo>
                <a:lnTo>
                  <a:pt x="1447799" y="0"/>
                </a:lnTo>
                <a:lnTo>
                  <a:pt x="1405467" y="0"/>
                </a:lnTo>
                <a:lnTo>
                  <a:pt x="1354667" y="0"/>
                </a:lnTo>
                <a:lnTo>
                  <a:pt x="1312333" y="8466"/>
                </a:lnTo>
                <a:lnTo>
                  <a:pt x="1261533" y="8466"/>
                </a:lnTo>
                <a:lnTo>
                  <a:pt x="1219200" y="16933"/>
                </a:lnTo>
                <a:lnTo>
                  <a:pt x="1168400" y="25400"/>
                </a:lnTo>
                <a:lnTo>
                  <a:pt x="1126067" y="25400"/>
                </a:lnTo>
                <a:lnTo>
                  <a:pt x="1075266" y="33866"/>
                </a:lnTo>
                <a:lnTo>
                  <a:pt x="1032933" y="42333"/>
                </a:lnTo>
                <a:lnTo>
                  <a:pt x="982133" y="50800"/>
                </a:lnTo>
                <a:lnTo>
                  <a:pt x="931333" y="50800"/>
                </a:lnTo>
                <a:lnTo>
                  <a:pt x="880533" y="59266"/>
                </a:lnTo>
                <a:lnTo>
                  <a:pt x="838200" y="67733"/>
                </a:lnTo>
                <a:lnTo>
                  <a:pt x="787400" y="84666"/>
                </a:lnTo>
                <a:lnTo>
                  <a:pt x="745067" y="93133"/>
                </a:lnTo>
                <a:lnTo>
                  <a:pt x="694266" y="101600"/>
                </a:lnTo>
                <a:lnTo>
                  <a:pt x="651933" y="118533"/>
                </a:lnTo>
                <a:lnTo>
                  <a:pt x="601133" y="127000"/>
                </a:lnTo>
                <a:lnTo>
                  <a:pt x="550333" y="143933"/>
                </a:lnTo>
                <a:lnTo>
                  <a:pt x="507999" y="160866"/>
                </a:lnTo>
                <a:lnTo>
                  <a:pt x="465666" y="169333"/>
                </a:lnTo>
                <a:lnTo>
                  <a:pt x="423333" y="186266"/>
                </a:lnTo>
                <a:lnTo>
                  <a:pt x="381000" y="194733"/>
                </a:lnTo>
                <a:lnTo>
                  <a:pt x="338666" y="211666"/>
                </a:lnTo>
                <a:lnTo>
                  <a:pt x="296333" y="228600"/>
                </a:lnTo>
                <a:lnTo>
                  <a:pt x="262466" y="245533"/>
                </a:lnTo>
                <a:lnTo>
                  <a:pt x="228600" y="262466"/>
                </a:lnTo>
                <a:lnTo>
                  <a:pt x="194733" y="279400"/>
                </a:lnTo>
                <a:lnTo>
                  <a:pt x="169333" y="296333"/>
                </a:lnTo>
                <a:lnTo>
                  <a:pt x="143933" y="313266"/>
                </a:lnTo>
                <a:lnTo>
                  <a:pt x="118533" y="338666"/>
                </a:lnTo>
                <a:lnTo>
                  <a:pt x="93133" y="355600"/>
                </a:lnTo>
                <a:lnTo>
                  <a:pt x="67733" y="372533"/>
                </a:lnTo>
                <a:lnTo>
                  <a:pt x="50799" y="397933"/>
                </a:lnTo>
                <a:lnTo>
                  <a:pt x="42333" y="423333"/>
                </a:lnTo>
                <a:lnTo>
                  <a:pt x="25400" y="448733"/>
                </a:lnTo>
                <a:lnTo>
                  <a:pt x="8466" y="474133"/>
                </a:lnTo>
                <a:lnTo>
                  <a:pt x="8466" y="499533"/>
                </a:lnTo>
                <a:lnTo>
                  <a:pt x="0" y="524933"/>
                </a:lnTo>
                <a:lnTo>
                  <a:pt x="0" y="550333"/>
                </a:lnTo>
                <a:lnTo>
                  <a:pt x="0" y="575733"/>
                </a:lnTo>
                <a:lnTo>
                  <a:pt x="0" y="601133"/>
                </a:lnTo>
                <a:lnTo>
                  <a:pt x="8466" y="635000"/>
                </a:lnTo>
                <a:lnTo>
                  <a:pt x="8466" y="651933"/>
                </a:lnTo>
                <a:lnTo>
                  <a:pt x="16933" y="677333"/>
                </a:lnTo>
                <a:lnTo>
                  <a:pt x="33866" y="702733"/>
                </a:lnTo>
                <a:lnTo>
                  <a:pt x="50799" y="728133"/>
                </a:lnTo>
                <a:lnTo>
                  <a:pt x="67733" y="745066"/>
                </a:lnTo>
                <a:lnTo>
                  <a:pt x="84666" y="770466"/>
                </a:lnTo>
                <a:lnTo>
                  <a:pt x="101600" y="787400"/>
                </a:lnTo>
                <a:lnTo>
                  <a:pt x="118533" y="812800"/>
                </a:lnTo>
                <a:lnTo>
                  <a:pt x="152400" y="829733"/>
                </a:lnTo>
                <a:lnTo>
                  <a:pt x="169333" y="846666"/>
                </a:lnTo>
                <a:lnTo>
                  <a:pt x="203199" y="855133"/>
                </a:lnTo>
                <a:lnTo>
                  <a:pt x="228600" y="872066"/>
                </a:lnTo>
                <a:lnTo>
                  <a:pt x="262466" y="880533"/>
                </a:lnTo>
                <a:lnTo>
                  <a:pt x="287867" y="889000"/>
                </a:lnTo>
                <a:lnTo>
                  <a:pt x="321733" y="897466"/>
                </a:lnTo>
                <a:lnTo>
                  <a:pt x="355599" y="905933"/>
                </a:lnTo>
                <a:lnTo>
                  <a:pt x="389466" y="914400"/>
                </a:lnTo>
                <a:lnTo>
                  <a:pt x="423333" y="922866"/>
                </a:lnTo>
                <a:lnTo>
                  <a:pt x="465666" y="922866"/>
                </a:lnTo>
                <a:lnTo>
                  <a:pt x="499533" y="931333"/>
                </a:lnTo>
                <a:lnTo>
                  <a:pt x="533400" y="931333"/>
                </a:lnTo>
                <a:lnTo>
                  <a:pt x="575733" y="931333"/>
                </a:lnTo>
                <a:lnTo>
                  <a:pt x="609600" y="939800"/>
                </a:lnTo>
                <a:lnTo>
                  <a:pt x="651933" y="939800"/>
                </a:lnTo>
                <a:lnTo>
                  <a:pt x="685800" y="939800"/>
                </a:lnTo>
                <a:lnTo>
                  <a:pt x="719666" y="931333"/>
                </a:lnTo>
                <a:lnTo>
                  <a:pt x="762000" y="931333"/>
                </a:lnTo>
                <a:lnTo>
                  <a:pt x="804333" y="931333"/>
                </a:lnTo>
                <a:lnTo>
                  <a:pt x="838200" y="931333"/>
                </a:lnTo>
                <a:lnTo>
                  <a:pt x="872066" y="931333"/>
                </a:lnTo>
                <a:lnTo>
                  <a:pt x="914400" y="922866"/>
                </a:lnTo>
                <a:lnTo>
                  <a:pt x="948266" y="922866"/>
                </a:lnTo>
                <a:lnTo>
                  <a:pt x="982133" y="914400"/>
                </a:lnTo>
                <a:lnTo>
                  <a:pt x="1024466" y="914400"/>
                </a:lnTo>
                <a:lnTo>
                  <a:pt x="1058333" y="905933"/>
                </a:lnTo>
                <a:lnTo>
                  <a:pt x="1092200" y="897466"/>
                </a:lnTo>
                <a:lnTo>
                  <a:pt x="1134533" y="897466"/>
                </a:lnTo>
                <a:lnTo>
                  <a:pt x="1168400" y="889000"/>
                </a:lnTo>
                <a:lnTo>
                  <a:pt x="1202267" y="880533"/>
                </a:lnTo>
                <a:lnTo>
                  <a:pt x="1236133" y="872066"/>
                </a:lnTo>
                <a:lnTo>
                  <a:pt x="1269999" y="863600"/>
                </a:lnTo>
                <a:lnTo>
                  <a:pt x="1295399" y="863600"/>
                </a:lnTo>
                <a:lnTo>
                  <a:pt x="1329267" y="855133"/>
                </a:lnTo>
                <a:lnTo>
                  <a:pt x="1363133" y="846666"/>
                </a:lnTo>
                <a:lnTo>
                  <a:pt x="1388533" y="846666"/>
                </a:lnTo>
                <a:lnTo>
                  <a:pt x="1422399" y="838200"/>
                </a:lnTo>
                <a:lnTo>
                  <a:pt x="1447799" y="829733"/>
                </a:lnTo>
                <a:lnTo>
                  <a:pt x="1481667" y="821266"/>
                </a:lnTo>
                <a:lnTo>
                  <a:pt x="1507067" y="812800"/>
                </a:lnTo>
                <a:lnTo>
                  <a:pt x="1532466" y="804333"/>
                </a:lnTo>
                <a:lnTo>
                  <a:pt x="1557867" y="804333"/>
                </a:lnTo>
                <a:lnTo>
                  <a:pt x="1583267" y="795866"/>
                </a:lnTo>
                <a:lnTo>
                  <a:pt x="1617133" y="787400"/>
                </a:lnTo>
                <a:lnTo>
                  <a:pt x="1634067" y="787400"/>
                </a:lnTo>
                <a:lnTo>
                  <a:pt x="1659467" y="778933"/>
                </a:lnTo>
                <a:lnTo>
                  <a:pt x="1684866" y="770466"/>
                </a:lnTo>
                <a:lnTo>
                  <a:pt x="1701800" y="770466"/>
                </a:lnTo>
                <a:lnTo>
                  <a:pt x="1727199" y="762000"/>
                </a:lnTo>
                <a:lnTo>
                  <a:pt x="1727199" y="762000"/>
                </a:lnTo>
                <a:lnTo>
                  <a:pt x="1735667" y="753533"/>
                </a:lnTo>
                <a:lnTo>
                  <a:pt x="1735667" y="753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6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Example #2: Finding undefined values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86366" y="1007902"/>
            <a:ext cx="10982319" cy="465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what values of </a:t>
            </a:r>
            <a:r>
              <a:rPr lang="en-US" sz="2400" i="1" dirty="0" smtClean="0"/>
              <a:t>x</a:t>
            </a:r>
            <a:r>
              <a:rPr lang="en-US" sz="2400" dirty="0" smtClean="0"/>
              <a:t> is the following undefined?</a:t>
            </a:r>
            <a:endParaRPr lang="en-US" sz="2400" dirty="0"/>
          </a:p>
        </p:txBody>
      </p:sp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663" y="114952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6478073" y="1962254"/>
            <a:ext cx="64395" cy="47218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86366" y="1682692"/>
                <a:ext cx="2610202" cy="9568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−9</m:t>
                        </m:r>
                      </m:num>
                      <m:den>
                        <m:sSup>
                          <m:sSupPr>
                            <m:ctrlPr>
                              <a:rPr lang="en-US" sz="3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+15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−34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366" y="1682692"/>
                <a:ext cx="2610202" cy="956865"/>
              </a:xfrm>
              <a:prstGeom prst="rect">
                <a:avLst/>
              </a:prstGeom>
              <a:blipFill rotWithShape="0">
                <a:blip r:embed="rId4"/>
                <a:stretch>
                  <a:fillRect l="-6993" b="-10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635610" y="1685857"/>
                <a:ext cx="2231445" cy="10172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b.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sSup>
                          <m:sSupPr>
                            <m:ctrlPr>
                              <a:rPr lang="en-US" sz="3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−1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5610" y="1685857"/>
                <a:ext cx="2231445" cy="1017266"/>
              </a:xfrm>
              <a:prstGeom prst="rect">
                <a:avLst/>
              </a:prstGeom>
              <a:blipFill rotWithShape="0">
                <a:blip r:embed="rId5"/>
                <a:stretch>
                  <a:fillRect l="-8470" b="-54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reeform 1"/>
          <p:cNvSpPr/>
          <p:nvPr/>
        </p:nvSpPr>
        <p:spPr>
          <a:xfrm>
            <a:off x="4944533" y="1464733"/>
            <a:ext cx="1363135" cy="203201"/>
          </a:xfrm>
          <a:custGeom>
            <a:avLst/>
            <a:gdLst/>
            <a:ahLst/>
            <a:cxnLst/>
            <a:rect l="0" t="0" r="0" b="0"/>
            <a:pathLst>
              <a:path w="1363135" h="203201">
                <a:moveTo>
                  <a:pt x="1363134" y="160867"/>
                </a:moveTo>
                <a:lnTo>
                  <a:pt x="1363134" y="160867"/>
                </a:lnTo>
                <a:lnTo>
                  <a:pt x="1354667" y="169334"/>
                </a:lnTo>
                <a:lnTo>
                  <a:pt x="1346200" y="177800"/>
                </a:lnTo>
                <a:lnTo>
                  <a:pt x="1337734" y="186267"/>
                </a:lnTo>
                <a:lnTo>
                  <a:pt x="1329267" y="194734"/>
                </a:lnTo>
                <a:lnTo>
                  <a:pt x="1320800" y="203200"/>
                </a:lnTo>
                <a:lnTo>
                  <a:pt x="1303867" y="203200"/>
                </a:lnTo>
                <a:lnTo>
                  <a:pt x="1295400" y="203200"/>
                </a:lnTo>
                <a:lnTo>
                  <a:pt x="1286934" y="194734"/>
                </a:lnTo>
                <a:lnTo>
                  <a:pt x="1278467" y="186267"/>
                </a:lnTo>
                <a:lnTo>
                  <a:pt x="1270000" y="169334"/>
                </a:lnTo>
                <a:lnTo>
                  <a:pt x="1253067" y="152400"/>
                </a:lnTo>
                <a:lnTo>
                  <a:pt x="1236134" y="135467"/>
                </a:lnTo>
                <a:lnTo>
                  <a:pt x="1219200" y="110067"/>
                </a:lnTo>
                <a:lnTo>
                  <a:pt x="1193800" y="93134"/>
                </a:lnTo>
                <a:lnTo>
                  <a:pt x="1176867" y="59267"/>
                </a:lnTo>
                <a:lnTo>
                  <a:pt x="1159934" y="42334"/>
                </a:lnTo>
                <a:lnTo>
                  <a:pt x="1143000" y="16934"/>
                </a:lnTo>
                <a:lnTo>
                  <a:pt x="1126067" y="8467"/>
                </a:lnTo>
                <a:lnTo>
                  <a:pt x="1109134" y="0"/>
                </a:lnTo>
                <a:lnTo>
                  <a:pt x="1083734" y="0"/>
                </a:lnTo>
                <a:lnTo>
                  <a:pt x="1066800" y="8467"/>
                </a:lnTo>
                <a:lnTo>
                  <a:pt x="1049867" y="16934"/>
                </a:lnTo>
                <a:lnTo>
                  <a:pt x="1016000" y="33867"/>
                </a:lnTo>
                <a:lnTo>
                  <a:pt x="990600" y="59267"/>
                </a:lnTo>
                <a:lnTo>
                  <a:pt x="965200" y="84667"/>
                </a:lnTo>
                <a:lnTo>
                  <a:pt x="931334" y="110067"/>
                </a:lnTo>
                <a:lnTo>
                  <a:pt x="905934" y="135467"/>
                </a:lnTo>
                <a:lnTo>
                  <a:pt x="880534" y="152400"/>
                </a:lnTo>
                <a:lnTo>
                  <a:pt x="863600" y="160867"/>
                </a:lnTo>
                <a:lnTo>
                  <a:pt x="846667" y="169334"/>
                </a:lnTo>
                <a:lnTo>
                  <a:pt x="829734" y="169334"/>
                </a:lnTo>
                <a:lnTo>
                  <a:pt x="812800" y="169334"/>
                </a:lnTo>
                <a:lnTo>
                  <a:pt x="804334" y="160867"/>
                </a:lnTo>
                <a:lnTo>
                  <a:pt x="787400" y="143934"/>
                </a:lnTo>
                <a:lnTo>
                  <a:pt x="770467" y="135467"/>
                </a:lnTo>
                <a:lnTo>
                  <a:pt x="753534" y="118534"/>
                </a:lnTo>
                <a:lnTo>
                  <a:pt x="728134" y="93134"/>
                </a:lnTo>
                <a:lnTo>
                  <a:pt x="711200" y="67734"/>
                </a:lnTo>
                <a:lnTo>
                  <a:pt x="694267" y="50800"/>
                </a:lnTo>
                <a:lnTo>
                  <a:pt x="677334" y="42334"/>
                </a:lnTo>
                <a:lnTo>
                  <a:pt x="660400" y="42334"/>
                </a:lnTo>
                <a:lnTo>
                  <a:pt x="643467" y="50800"/>
                </a:lnTo>
                <a:lnTo>
                  <a:pt x="618067" y="67734"/>
                </a:lnTo>
                <a:lnTo>
                  <a:pt x="592667" y="84667"/>
                </a:lnTo>
                <a:lnTo>
                  <a:pt x="575734" y="110067"/>
                </a:lnTo>
                <a:lnTo>
                  <a:pt x="550334" y="127000"/>
                </a:lnTo>
                <a:lnTo>
                  <a:pt x="533400" y="143934"/>
                </a:lnTo>
                <a:lnTo>
                  <a:pt x="516467" y="152400"/>
                </a:lnTo>
                <a:lnTo>
                  <a:pt x="508000" y="160867"/>
                </a:lnTo>
                <a:lnTo>
                  <a:pt x="499534" y="160867"/>
                </a:lnTo>
                <a:lnTo>
                  <a:pt x="491067" y="160867"/>
                </a:lnTo>
                <a:lnTo>
                  <a:pt x="474134" y="152400"/>
                </a:lnTo>
                <a:lnTo>
                  <a:pt x="465667" y="143934"/>
                </a:lnTo>
                <a:lnTo>
                  <a:pt x="448734" y="127000"/>
                </a:lnTo>
                <a:lnTo>
                  <a:pt x="431800" y="110067"/>
                </a:lnTo>
                <a:lnTo>
                  <a:pt x="414867" y="101600"/>
                </a:lnTo>
                <a:lnTo>
                  <a:pt x="397934" y="84667"/>
                </a:lnTo>
                <a:lnTo>
                  <a:pt x="372534" y="84667"/>
                </a:lnTo>
                <a:lnTo>
                  <a:pt x="364067" y="93134"/>
                </a:lnTo>
                <a:lnTo>
                  <a:pt x="338667" y="101600"/>
                </a:lnTo>
                <a:lnTo>
                  <a:pt x="321734" y="118534"/>
                </a:lnTo>
                <a:lnTo>
                  <a:pt x="304800" y="135467"/>
                </a:lnTo>
                <a:lnTo>
                  <a:pt x="287867" y="143934"/>
                </a:lnTo>
                <a:lnTo>
                  <a:pt x="270934" y="152400"/>
                </a:lnTo>
                <a:lnTo>
                  <a:pt x="262467" y="160867"/>
                </a:lnTo>
                <a:lnTo>
                  <a:pt x="245534" y="160867"/>
                </a:lnTo>
                <a:lnTo>
                  <a:pt x="237067" y="160867"/>
                </a:lnTo>
                <a:lnTo>
                  <a:pt x="220134" y="152400"/>
                </a:lnTo>
                <a:lnTo>
                  <a:pt x="203200" y="143934"/>
                </a:lnTo>
                <a:lnTo>
                  <a:pt x="186267" y="135467"/>
                </a:lnTo>
                <a:lnTo>
                  <a:pt x="160867" y="118534"/>
                </a:lnTo>
                <a:lnTo>
                  <a:pt x="143934" y="101600"/>
                </a:lnTo>
                <a:lnTo>
                  <a:pt x="127000" y="93134"/>
                </a:lnTo>
                <a:lnTo>
                  <a:pt x="110067" y="93134"/>
                </a:lnTo>
                <a:lnTo>
                  <a:pt x="84667" y="93134"/>
                </a:lnTo>
                <a:lnTo>
                  <a:pt x="67734" y="93134"/>
                </a:lnTo>
                <a:lnTo>
                  <a:pt x="50800" y="101600"/>
                </a:lnTo>
                <a:lnTo>
                  <a:pt x="33867" y="118534"/>
                </a:lnTo>
                <a:lnTo>
                  <a:pt x="16934" y="127000"/>
                </a:lnTo>
                <a:lnTo>
                  <a:pt x="16934" y="127000"/>
                </a:lnTo>
                <a:lnTo>
                  <a:pt x="0" y="135467"/>
                </a:lnTo>
                <a:lnTo>
                  <a:pt x="0" y="135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45067" y="3361267"/>
            <a:ext cx="194734" cy="287867"/>
          </a:xfrm>
          <a:custGeom>
            <a:avLst/>
            <a:gdLst/>
            <a:ahLst/>
            <a:cxnLst/>
            <a:rect l="0" t="0" r="0" b="0"/>
            <a:pathLst>
              <a:path w="194734" h="287867">
                <a:moveTo>
                  <a:pt x="186266" y="16933"/>
                </a:moveTo>
                <a:lnTo>
                  <a:pt x="194733" y="8466"/>
                </a:lnTo>
                <a:lnTo>
                  <a:pt x="194733" y="8466"/>
                </a:lnTo>
                <a:lnTo>
                  <a:pt x="194733" y="8466"/>
                </a:lnTo>
                <a:lnTo>
                  <a:pt x="194733" y="8466"/>
                </a:lnTo>
                <a:lnTo>
                  <a:pt x="186266" y="0"/>
                </a:lnTo>
                <a:lnTo>
                  <a:pt x="186266" y="0"/>
                </a:lnTo>
                <a:lnTo>
                  <a:pt x="186266" y="0"/>
                </a:lnTo>
                <a:lnTo>
                  <a:pt x="177800" y="0"/>
                </a:lnTo>
                <a:lnTo>
                  <a:pt x="169333" y="8466"/>
                </a:lnTo>
                <a:lnTo>
                  <a:pt x="169333" y="8466"/>
                </a:lnTo>
                <a:lnTo>
                  <a:pt x="160866" y="25400"/>
                </a:lnTo>
                <a:lnTo>
                  <a:pt x="152400" y="33866"/>
                </a:lnTo>
                <a:lnTo>
                  <a:pt x="143933" y="42333"/>
                </a:lnTo>
                <a:lnTo>
                  <a:pt x="135466" y="59266"/>
                </a:lnTo>
                <a:lnTo>
                  <a:pt x="118533" y="76200"/>
                </a:lnTo>
                <a:lnTo>
                  <a:pt x="101600" y="101600"/>
                </a:lnTo>
                <a:lnTo>
                  <a:pt x="93133" y="127000"/>
                </a:lnTo>
                <a:lnTo>
                  <a:pt x="76200" y="152400"/>
                </a:lnTo>
                <a:lnTo>
                  <a:pt x="59266" y="169333"/>
                </a:lnTo>
                <a:lnTo>
                  <a:pt x="50800" y="203200"/>
                </a:lnTo>
                <a:lnTo>
                  <a:pt x="33866" y="220133"/>
                </a:lnTo>
                <a:lnTo>
                  <a:pt x="25400" y="237066"/>
                </a:lnTo>
                <a:lnTo>
                  <a:pt x="16933" y="254000"/>
                </a:lnTo>
                <a:lnTo>
                  <a:pt x="16933" y="270933"/>
                </a:lnTo>
                <a:lnTo>
                  <a:pt x="8466" y="279400"/>
                </a:lnTo>
                <a:lnTo>
                  <a:pt x="8466" y="279400"/>
                </a:lnTo>
                <a:lnTo>
                  <a:pt x="0" y="287866"/>
                </a:lnTo>
                <a:lnTo>
                  <a:pt x="0" y="287866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78933" y="3344333"/>
            <a:ext cx="186268" cy="287868"/>
          </a:xfrm>
          <a:custGeom>
            <a:avLst/>
            <a:gdLst/>
            <a:ahLst/>
            <a:cxnLst/>
            <a:rect l="0" t="0" r="0" b="0"/>
            <a:pathLst>
              <a:path w="186268" h="2878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16934" y="33867"/>
                </a:lnTo>
                <a:lnTo>
                  <a:pt x="25400" y="42334"/>
                </a:lnTo>
                <a:lnTo>
                  <a:pt x="33867" y="59267"/>
                </a:lnTo>
                <a:lnTo>
                  <a:pt x="42334" y="67734"/>
                </a:lnTo>
                <a:lnTo>
                  <a:pt x="50800" y="84667"/>
                </a:lnTo>
                <a:lnTo>
                  <a:pt x="67734" y="110067"/>
                </a:lnTo>
                <a:lnTo>
                  <a:pt x="76200" y="127000"/>
                </a:lnTo>
                <a:lnTo>
                  <a:pt x="93134" y="152400"/>
                </a:lnTo>
                <a:lnTo>
                  <a:pt x="110067" y="169334"/>
                </a:lnTo>
                <a:lnTo>
                  <a:pt x="118534" y="194734"/>
                </a:lnTo>
                <a:lnTo>
                  <a:pt x="135467" y="211667"/>
                </a:lnTo>
                <a:lnTo>
                  <a:pt x="143934" y="237067"/>
                </a:lnTo>
                <a:lnTo>
                  <a:pt x="152400" y="245534"/>
                </a:lnTo>
                <a:lnTo>
                  <a:pt x="160867" y="262467"/>
                </a:lnTo>
                <a:lnTo>
                  <a:pt x="169334" y="279400"/>
                </a:lnTo>
                <a:lnTo>
                  <a:pt x="177800" y="287867"/>
                </a:lnTo>
                <a:lnTo>
                  <a:pt x="177800" y="287867"/>
                </a:lnTo>
                <a:lnTo>
                  <a:pt x="177800" y="287867"/>
                </a:lnTo>
                <a:lnTo>
                  <a:pt x="186267" y="287867"/>
                </a:lnTo>
                <a:lnTo>
                  <a:pt x="186267" y="287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092200" y="3183467"/>
            <a:ext cx="203201" cy="177801"/>
          </a:xfrm>
          <a:custGeom>
            <a:avLst/>
            <a:gdLst/>
            <a:ahLst/>
            <a:cxnLst/>
            <a:rect l="0" t="0" r="0" b="0"/>
            <a:pathLst>
              <a:path w="203201" h="177801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8466"/>
                </a:lnTo>
                <a:lnTo>
                  <a:pt x="84667" y="8466"/>
                </a:lnTo>
                <a:lnTo>
                  <a:pt x="93133" y="16933"/>
                </a:lnTo>
                <a:lnTo>
                  <a:pt x="93133" y="25400"/>
                </a:lnTo>
                <a:lnTo>
                  <a:pt x="93133" y="42333"/>
                </a:lnTo>
                <a:lnTo>
                  <a:pt x="93133" y="50800"/>
                </a:lnTo>
                <a:lnTo>
                  <a:pt x="93133" y="59266"/>
                </a:lnTo>
                <a:lnTo>
                  <a:pt x="93133" y="67733"/>
                </a:lnTo>
                <a:lnTo>
                  <a:pt x="84667" y="84666"/>
                </a:lnTo>
                <a:lnTo>
                  <a:pt x="84667" y="93133"/>
                </a:lnTo>
                <a:lnTo>
                  <a:pt x="76200" y="101600"/>
                </a:lnTo>
                <a:lnTo>
                  <a:pt x="67733" y="118533"/>
                </a:lnTo>
                <a:lnTo>
                  <a:pt x="67733" y="127000"/>
                </a:lnTo>
                <a:lnTo>
                  <a:pt x="59267" y="135466"/>
                </a:lnTo>
                <a:lnTo>
                  <a:pt x="50800" y="143933"/>
                </a:lnTo>
                <a:lnTo>
                  <a:pt x="50800" y="152400"/>
                </a:lnTo>
                <a:lnTo>
                  <a:pt x="42333" y="160866"/>
                </a:lnTo>
                <a:lnTo>
                  <a:pt x="42333" y="160866"/>
                </a:lnTo>
                <a:lnTo>
                  <a:pt x="42333" y="169333"/>
                </a:lnTo>
                <a:lnTo>
                  <a:pt x="42333" y="169333"/>
                </a:lnTo>
                <a:lnTo>
                  <a:pt x="42333" y="177800"/>
                </a:lnTo>
                <a:lnTo>
                  <a:pt x="50800" y="177800"/>
                </a:lnTo>
                <a:lnTo>
                  <a:pt x="59267" y="177800"/>
                </a:lnTo>
                <a:lnTo>
                  <a:pt x="67733" y="177800"/>
                </a:lnTo>
                <a:lnTo>
                  <a:pt x="76200" y="177800"/>
                </a:lnTo>
                <a:lnTo>
                  <a:pt x="93133" y="177800"/>
                </a:lnTo>
                <a:lnTo>
                  <a:pt x="110067" y="177800"/>
                </a:lnTo>
                <a:lnTo>
                  <a:pt x="127000" y="177800"/>
                </a:lnTo>
                <a:lnTo>
                  <a:pt x="143933" y="177800"/>
                </a:lnTo>
                <a:lnTo>
                  <a:pt x="160867" y="177800"/>
                </a:lnTo>
                <a:lnTo>
                  <a:pt x="169333" y="177800"/>
                </a:lnTo>
                <a:lnTo>
                  <a:pt x="186267" y="177800"/>
                </a:lnTo>
                <a:lnTo>
                  <a:pt x="186267" y="177800"/>
                </a:lnTo>
                <a:lnTo>
                  <a:pt x="194733" y="177800"/>
                </a:lnTo>
                <a:lnTo>
                  <a:pt x="194733" y="177800"/>
                </a:lnTo>
                <a:lnTo>
                  <a:pt x="203200" y="177800"/>
                </a:lnTo>
                <a:lnTo>
                  <a:pt x="203200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337733" y="3496733"/>
            <a:ext cx="262468" cy="16935"/>
          </a:xfrm>
          <a:custGeom>
            <a:avLst/>
            <a:gdLst/>
            <a:ahLst/>
            <a:cxnLst/>
            <a:rect l="0" t="0" r="0" b="0"/>
            <a:pathLst>
              <a:path w="262468" h="169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42334" y="8467"/>
                </a:lnTo>
                <a:lnTo>
                  <a:pt x="59267" y="16934"/>
                </a:lnTo>
                <a:lnTo>
                  <a:pt x="84667" y="16934"/>
                </a:lnTo>
                <a:lnTo>
                  <a:pt x="101600" y="16934"/>
                </a:lnTo>
                <a:lnTo>
                  <a:pt x="127000" y="16934"/>
                </a:lnTo>
                <a:lnTo>
                  <a:pt x="152400" y="16934"/>
                </a:lnTo>
                <a:lnTo>
                  <a:pt x="169334" y="16934"/>
                </a:lnTo>
                <a:lnTo>
                  <a:pt x="194734" y="16934"/>
                </a:lnTo>
                <a:lnTo>
                  <a:pt x="211667" y="16934"/>
                </a:lnTo>
                <a:lnTo>
                  <a:pt x="228600" y="16934"/>
                </a:lnTo>
                <a:lnTo>
                  <a:pt x="245534" y="16934"/>
                </a:lnTo>
                <a:lnTo>
                  <a:pt x="254000" y="16934"/>
                </a:lnTo>
                <a:lnTo>
                  <a:pt x="254000" y="16934"/>
                </a:lnTo>
                <a:lnTo>
                  <a:pt x="262467" y="16934"/>
                </a:lnTo>
                <a:lnTo>
                  <a:pt x="262467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490133" y="3378200"/>
            <a:ext cx="33868" cy="270934"/>
          </a:xfrm>
          <a:custGeom>
            <a:avLst/>
            <a:gdLst/>
            <a:ahLst/>
            <a:cxnLst/>
            <a:rect l="0" t="0" r="0" b="0"/>
            <a:pathLst>
              <a:path w="33868" h="270934">
                <a:moveTo>
                  <a:pt x="8467" y="0"/>
                </a:move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42333"/>
                </a:lnTo>
                <a:lnTo>
                  <a:pt x="0" y="59267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0067"/>
                </a:lnTo>
                <a:lnTo>
                  <a:pt x="8467" y="135467"/>
                </a:lnTo>
                <a:lnTo>
                  <a:pt x="8467" y="152400"/>
                </a:lnTo>
                <a:lnTo>
                  <a:pt x="8467" y="177800"/>
                </a:lnTo>
                <a:lnTo>
                  <a:pt x="8467" y="194733"/>
                </a:lnTo>
                <a:lnTo>
                  <a:pt x="8467" y="211667"/>
                </a:lnTo>
                <a:lnTo>
                  <a:pt x="8467" y="228600"/>
                </a:lnTo>
                <a:lnTo>
                  <a:pt x="8467" y="245533"/>
                </a:lnTo>
                <a:lnTo>
                  <a:pt x="16934" y="254000"/>
                </a:lnTo>
                <a:lnTo>
                  <a:pt x="16934" y="262467"/>
                </a:lnTo>
                <a:lnTo>
                  <a:pt x="16934" y="270933"/>
                </a:lnTo>
                <a:lnTo>
                  <a:pt x="25400" y="270933"/>
                </a:lnTo>
                <a:lnTo>
                  <a:pt x="33867" y="262467"/>
                </a:lnTo>
                <a:lnTo>
                  <a:pt x="33867" y="262467"/>
                </a:lnTo>
                <a:lnTo>
                  <a:pt x="33867" y="262467"/>
                </a:lnTo>
                <a:lnTo>
                  <a:pt x="33867" y="262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761067" y="3318933"/>
            <a:ext cx="33867" cy="287868"/>
          </a:xfrm>
          <a:custGeom>
            <a:avLst/>
            <a:gdLst/>
            <a:ahLst/>
            <a:cxnLst/>
            <a:rect l="0" t="0" r="0" b="0"/>
            <a:pathLst>
              <a:path w="33867" h="2878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8466" y="25400"/>
                </a:lnTo>
                <a:lnTo>
                  <a:pt x="8466" y="42334"/>
                </a:lnTo>
                <a:lnTo>
                  <a:pt x="8466" y="50800"/>
                </a:lnTo>
                <a:lnTo>
                  <a:pt x="8466" y="67734"/>
                </a:lnTo>
                <a:lnTo>
                  <a:pt x="8466" y="84667"/>
                </a:lnTo>
                <a:lnTo>
                  <a:pt x="16933" y="110067"/>
                </a:lnTo>
                <a:lnTo>
                  <a:pt x="16933" y="127000"/>
                </a:lnTo>
                <a:lnTo>
                  <a:pt x="16933" y="143934"/>
                </a:lnTo>
                <a:lnTo>
                  <a:pt x="16933" y="169334"/>
                </a:lnTo>
                <a:lnTo>
                  <a:pt x="8466" y="186267"/>
                </a:lnTo>
                <a:lnTo>
                  <a:pt x="8466" y="211667"/>
                </a:lnTo>
                <a:lnTo>
                  <a:pt x="8466" y="228600"/>
                </a:lnTo>
                <a:lnTo>
                  <a:pt x="8466" y="245534"/>
                </a:lnTo>
                <a:lnTo>
                  <a:pt x="8466" y="262467"/>
                </a:lnTo>
                <a:lnTo>
                  <a:pt x="8466" y="270934"/>
                </a:lnTo>
                <a:lnTo>
                  <a:pt x="8466" y="279400"/>
                </a:lnTo>
                <a:lnTo>
                  <a:pt x="16933" y="287867"/>
                </a:lnTo>
                <a:lnTo>
                  <a:pt x="16933" y="287867"/>
                </a:lnTo>
                <a:lnTo>
                  <a:pt x="16933" y="287867"/>
                </a:lnTo>
                <a:lnTo>
                  <a:pt x="25400" y="287867"/>
                </a:lnTo>
                <a:lnTo>
                  <a:pt x="25400" y="279400"/>
                </a:lnTo>
                <a:lnTo>
                  <a:pt x="25400" y="262467"/>
                </a:lnTo>
                <a:lnTo>
                  <a:pt x="25400" y="262467"/>
                </a:lnTo>
                <a:lnTo>
                  <a:pt x="33866" y="254000"/>
                </a:lnTo>
                <a:lnTo>
                  <a:pt x="33866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905000" y="3327400"/>
            <a:ext cx="220134" cy="287868"/>
          </a:xfrm>
          <a:custGeom>
            <a:avLst/>
            <a:gdLst/>
            <a:ahLst/>
            <a:cxnLst/>
            <a:rect l="0" t="0" r="0" b="0"/>
            <a:pathLst>
              <a:path w="220134" h="287868">
                <a:moveTo>
                  <a:pt x="135467" y="0"/>
                </a:move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27000" y="0"/>
                </a:lnTo>
                <a:lnTo>
                  <a:pt x="118533" y="0"/>
                </a:lnTo>
                <a:lnTo>
                  <a:pt x="118533" y="8467"/>
                </a:lnTo>
                <a:lnTo>
                  <a:pt x="101600" y="8467"/>
                </a:lnTo>
                <a:lnTo>
                  <a:pt x="93133" y="8467"/>
                </a:lnTo>
                <a:lnTo>
                  <a:pt x="84667" y="8467"/>
                </a:lnTo>
                <a:lnTo>
                  <a:pt x="67733" y="8467"/>
                </a:lnTo>
                <a:lnTo>
                  <a:pt x="59267" y="16933"/>
                </a:lnTo>
                <a:lnTo>
                  <a:pt x="42333" y="16933"/>
                </a:lnTo>
                <a:lnTo>
                  <a:pt x="33867" y="25400"/>
                </a:lnTo>
                <a:lnTo>
                  <a:pt x="25400" y="33867"/>
                </a:lnTo>
                <a:lnTo>
                  <a:pt x="16933" y="42333"/>
                </a:lnTo>
                <a:lnTo>
                  <a:pt x="8467" y="50800"/>
                </a:lnTo>
                <a:lnTo>
                  <a:pt x="8467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84667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7"/>
                </a:lnTo>
                <a:lnTo>
                  <a:pt x="0" y="110067"/>
                </a:lnTo>
                <a:lnTo>
                  <a:pt x="8467" y="118533"/>
                </a:lnTo>
                <a:lnTo>
                  <a:pt x="8467" y="118533"/>
                </a:lnTo>
                <a:lnTo>
                  <a:pt x="16933" y="127000"/>
                </a:lnTo>
                <a:lnTo>
                  <a:pt x="16933" y="127000"/>
                </a:lnTo>
                <a:lnTo>
                  <a:pt x="25400" y="118533"/>
                </a:lnTo>
                <a:lnTo>
                  <a:pt x="33867" y="118533"/>
                </a:lnTo>
                <a:lnTo>
                  <a:pt x="42333" y="118533"/>
                </a:lnTo>
                <a:lnTo>
                  <a:pt x="59267" y="110067"/>
                </a:lnTo>
                <a:lnTo>
                  <a:pt x="67733" y="101600"/>
                </a:lnTo>
                <a:lnTo>
                  <a:pt x="76200" y="101600"/>
                </a:lnTo>
                <a:lnTo>
                  <a:pt x="84667" y="93133"/>
                </a:lnTo>
                <a:lnTo>
                  <a:pt x="101600" y="84667"/>
                </a:lnTo>
                <a:lnTo>
                  <a:pt x="118533" y="84667"/>
                </a:lnTo>
                <a:lnTo>
                  <a:pt x="127000" y="84667"/>
                </a:lnTo>
                <a:lnTo>
                  <a:pt x="143933" y="93133"/>
                </a:lnTo>
                <a:lnTo>
                  <a:pt x="160867" y="101600"/>
                </a:lnTo>
                <a:lnTo>
                  <a:pt x="169333" y="110067"/>
                </a:lnTo>
                <a:lnTo>
                  <a:pt x="186267" y="118533"/>
                </a:lnTo>
                <a:lnTo>
                  <a:pt x="194733" y="135467"/>
                </a:lnTo>
                <a:lnTo>
                  <a:pt x="203200" y="143933"/>
                </a:lnTo>
                <a:lnTo>
                  <a:pt x="211667" y="160867"/>
                </a:lnTo>
                <a:lnTo>
                  <a:pt x="220133" y="177800"/>
                </a:lnTo>
                <a:lnTo>
                  <a:pt x="220133" y="194733"/>
                </a:lnTo>
                <a:lnTo>
                  <a:pt x="220133" y="203200"/>
                </a:lnTo>
                <a:lnTo>
                  <a:pt x="220133" y="220133"/>
                </a:lnTo>
                <a:lnTo>
                  <a:pt x="220133" y="237067"/>
                </a:lnTo>
                <a:lnTo>
                  <a:pt x="211667" y="245533"/>
                </a:lnTo>
                <a:lnTo>
                  <a:pt x="203200" y="254000"/>
                </a:lnTo>
                <a:lnTo>
                  <a:pt x="194733" y="262467"/>
                </a:lnTo>
                <a:lnTo>
                  <a:pt x="186267" y="270933"/>
                </a:lnTo>
                <a:lnTo>
                  <a:pt x="177800" y="279400"/>
                </a:lnTo>
                <a:lnTo>
                  <a:pt x="169333" y="287867"/>
                </a:lnTo>
                <a:lnTo>
                  <a:pt x="152400" y="287867"/>
                </a:lnTo>
                <a:lnTo>
                  <a:pt x="143933" y="287867"/>
                </a:lnTo>
                <a:lnTo>
                  <a:pt x="127000" y="287867"/>
                </a:lnTo>
                <a:lnTo>
                  <a:pt x="118533" y="287867"/>
                </a:lnTo>
                <a:lnTo>
                  <a:pt x="110067" y="279400"/>
                </a:lnTo>
                <a:lnTo>
                  <a:pt x="101600" y="279400"/>
                </a:lnTo>
                <a:lnTo>
                  <a:pt x="93133" y="270933"/>
                </a:lnTo>
                <a:lnTo>
                  <a:pt x="84667" y="270933"/>
                </a:lnTo>
                <a:lnTo>
                  <a:pt x="76200" y="262467"/>
                </a:lnTo>
                <a:lnTo>
                  <a:pt x="76200" y="262467"/>
                </a:lnTo>
                <a:lnTo>
                  <a:pt x="76200" y="254000"/>
                </a:lnTo>
                <a:lnTo>
                  <a:pt x="84667" y="254000"/>
                </a:lnTo>
                <a:lnTo>
                  <a:pt x="84667" y="254000"/>
                </a:lnTo>
                <a:lnTo>
                  <a:pt x="84667" y="245533"/>
                </a:lnTo>
                <a:lnTo>
                  <a:pt x="84667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235200" y="3386667"/>
            <a:ext cx="152401" cy="228601"/>
          </a:xfrm>
          <a:custGeom>
            <a:avLst/>
            <a:gdLst/>
            <a:ahLst/>
            <a:cxnLst/>
            <a:rect l="0" t="0" r="0" b="0"/>
            <a:pathLst>
              <a:path w="152401" h="228601">
                <a:moveTo>
                  <a:pt x="152400" y="0"/>
                </a:moveTo>
                <a:lnTo>
                  <a:pt x="152400" y="0"/>
                </a:lnTo>
                <a:lnTo>
                  <a:pt x="152400" y="8466"/>
                </a:lnTo>
                <a:lnTo>
                  <a:pt x="143933" y="8466"/>
                </a:lnTo>
                <a:lnTo>
                  <a:pt x="143933" y="16933"/>
                </a:lnTo>
                <a:lnTo>
                  <a:pt x="135467" y="25400"/>
                </a:lnTo>
                <a:lnTo>
                  <a:pt x="135467" y="33866"/>
                </a:lnTo>
                <a:lnTo>
                  <a:pt x="127000" y="42333"/>
                </a:lnTo>
                <a:lnTo>
                  <a:pt x="118533" y="59266"/>
                </a:lnTo>
                <a:lnTo>
                  <a:pt x="110067" y="76200"/>
                </a:lnTo>
                <a:lnTo>
                  <a:pt x="101600" y="93133"/>
                </a:lnTo>
                <a:lnTo>
                  <a:pt x="93133" y="110066"/>
                </a:lnTo>
                <a:lnTo>
                  <a:pt x="84667" y="127000"/>
                </a:lnTo>
                <a:lnTo>
                  <a:pt x="76200" y="135466"/>
                </a:lnTo>
                <a:lnTo>
                  <a:pt x="67733" y="152400"/>
                </a:lnTo>
                <a:lnTo>
                  <a:pt x="59267" y="169333"/>
                </a:lnTo>
                <a:lnTo>
                  <a:pt x="50800" y="186266"/>
                </a:lnTo>
                <a:lnTo>
                  <a:pt x="42333" y="194733"/>
                </a:lnTo>
                <a:lnTo>
                  <a:pt x="33867" y="203200"/>
                </a:lnTo>
                <a:lnTo>
                  <a:pt x="25400" y="211666"/>
                </a:lnTo>
                <a:lnTo>
                  <a:pt x="25400" y="220133"/>
                </a:lnTo>
                <a:lnTo>
                  <a:pt x="16933" y="220133"/>
                </a:lnTo>
                <a:lnTo>
                  <a:pt x="8467" y="228600"/>
                </a:lnTo>
                <a:lnTo>
                  <a:pt x="8467" y="228600"/>
                </a:lnTo>
                <a:lnTo>
                  <a:pt x="8467" y="220133"/>
                </a:lnTo>
                <a:lnTo>
                  <a:pt x="0" y="220133"/>
                </a:lnTo>
                <a:lnTo>
                  <a:pt x="0" y="203200"/>
                </a:lnTo>
                <a:lnTo>
                  <a:pt x="0" y="194733"/>
                </a:lnTo>
                <a:lnTo>
                  <a:pt x="0" y="177800"/>
                </a:lnTo>
                <a:lnTo>
                  <a:pt x="0" y="177800"/>
                </a:lnTo>
                <a:lnTo>
                  <a:pt x="0" y="169333"/>
                </a:lnTo>
                <a:lnTo>
                  <a:pt x="0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252133" y="3369733"/>
            <a:ext cx="194735" cy="211668"/>
          </a:xfrm>
          <a:custGeom>
            <a:avLst/>
            <a:gdLst/>
            <a:ahLst/>
            <a:cxnLst/>
            <a:rect l="0" t="0" r="0" b="0"/>
            <a:pathLst>
              <a:path w="194735" h="211668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16934"/>
                </a:lnTo>
                <a:lnTo>
                  <a:pt x="16934" y="25400"/>
                </a:lnTo>
                <a:lnTo>
                  <a:pt x="25400" y="33867"/>
                </a:lnTo>
                <a:lnTo>
                  <a:pt x="33867" y="50800"/>
                </a:lnTo>
                <a:lnTo>
                  <a:pt x="42334" y="59267"/>
                </a:lnTo>
                <a:lnTo>
                  <a:pt x="59267" y="76200"/>
                </a:lnTo>
                <a:lnTo>
                  <a:pt x="67734" y="93134"/>
                </a:lnTo>
                <a:lnTo>
                  <a:pt x="76200" y="110067"/>
                </a:lnTo>
                <a:lnTo>
                  <a:pt x="93134" y="127000"/>
                </a:lnTo>
                <a:lnTo>
                  <a:pt x="101600" y="143934"/>
                </a:lnTo>
                <a:lnTo>
                  <a:pt x="110067" y="152400"/>
                </a:lnTo>
                <a:lnTo>
                  <a:pt x="118534" y="169334"/>
                </a:lnTo>
                <a:lnTo>
                  <a:pt x="127000" y="177800"/>
                </a:lnTo>
                <a:lnTo>
                  <a:pt x="143934" y="186267"/>
                </a:lnTo>
                <a:lnTo>
                  <a:pt x="152400" y="203200"/>
                </a:lnTo>
                <a:lnTo>
                  <a:pt x="160867" y="203200"/>
                </a:lnTo>
                <a:lnTo>
                  <a:pt x="169334" y="211667"/>
                </a:lnTo>
                <a:lnTo>
                  <a:pt x="177800" y="211667"/>
                </a:lnTo>
                <a:lnTo>
                  <a:pt x="186267" y="211667"/>
                </a:lnTo>
                <a:lnTo>
                  <a:pt x="186267" y="203200"/>
                </a:lnTo>
                <a:lnTo>
                  <a:pt x="186267" y="203200"/>
                </a:lnTo>
                <a:lnTo>
                  <a:pt x="194734" y="203200"/>
                </a:lnTo>
                <a:lnTo>
                  <a:pt x="194734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540000" y="3496733"/>
            <a:ext cx="169334" cy="8468"/>
          </a:xfrm>
          <a:custGeom>
            <a:avLst/>
            <a:gdLst/>
            <a:ahLst/>
            <a:cxnLst/>
            <a:rect l="0" t="0" r="0" b="0"/>
            <a:pathLst>
              <a:path w="169334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27000" y="8467"/>
                </a:lnTo>
                <a:lnTo>
                  <a:pt x="143933" y="8467"/>
                </a:lnTo>
                <a:lnTo>
                  <a:pt x="152400" y="8467"/>
                </a:lnTo>
                <a:lnTo>
                  <a:pt x="160867" y="0"/>
                </a:lnTo>
                <a:lnTo>
                  <a:pt x="160867" y="0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802467" y="3327400"/>
            <a:ext cx="254001" cy="287868"/>
          </a:xfrm>
          <a:custGeom>
            <a:avLst/>
            <a:gdLst/>
            <a:ahLst/>
            <a:cxnLst/>
            <a:rect l="0" t="0" r="0" b="0"/>
            <a:pathLst>
              <a:path w="254001" h="287868">
                <a:moveTo>
                  <a:pt x="0" y="16933"/>
                </a:moveTo>
                <a:lnTo>
                  <a:pt x="8466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33866" y="8467"/>
                </a:lnTo>
                <a:lnTo>
                  <a:pt x="42333" y="8467"/>
                </a:lnTo>
                <a:lnTo>
                  <a:pt x="50800" y="0"/>
                </a:lnTo>
                <a:lnTo>
                  <a:pt x="67733" y="0"/>
                </a:lnTo>
                <a:lnTo>
                  <a:pt x="84666" y="0"/>
                </a:lnTo>
                <a:lnTo>
                  <a:pt x="101600" y="8467"/>
                </a:lnTo>
                <a:lnTo>
                  <a:pt x="110066" y="8467"/>
                </a:lnTo>
                <a:lnTo>
                  <a:pt x="118533" y="8467"/>
                </a:lnTo>
                <a:lnTo>
                  <a:pt x="127000" y="16933"/>
                </a:lnTo>
                <a:lnTo>
                  <a:pt x="135466" y="25400"/>
                </a:lnTo>
                <a:lnTo>
                  <a:pt x="135466" y="33867"/>
                </a:lnTo>
                <a:lnTo>
                  <a:pt x="135466" y="50800"/>
                </a:lnTo>
                <a:lnTo>
                  <a:pt x="127000" y="59267"/>
                </a:lnTo>
                <a:lnTo>
                  <a:pt x="127000" y="67733"/>
                </a:lnTo>
                <a:lnTo>
                  <a:pt x="118533" y="84667"/>
                </a:lnTo>
                <a:lnTo>
                  <a:pt x="110066" y="93133"/>
                </a:lnTo>
                <a:lnTo>
                  <a:pt x="101600" y="101600"/>
                </a:lnTo>
                <a:lnTo>
                  <a:pt x="93133" y="110067"/>
                </a:lnTo>
                <a:lnTo>
                  <a:pt x="76200" y="118533"/>
                </a:lnTo>
                <a:lnTo>
                  <a:pt x="67733" y="118533"/>
                </a:lnTo>
                <a:lnTo>
                  <a:pt x="59266" y="127000"/>
                </a:lnTo>
                <a:lnTo>
                  <a:pt x="50800" y="127000"/>
                </a:lnTo>
                <a:lnTo>
                  <a:pt x="50800" y="127000"/>
                </a:lnTo>
                <a:lnTo>
                  <a:pt x="50800" y="127000"/>
                </a:lnTo>
                <a:lnTo>
                  <a:pt x="50800" y="127000"/>
                </a:lnTo>
                <a:lnTo>
                  <a:pt x="50800" y="127000"/>
                </a:lnTo>
                <a:lnTo>
                  <a:pt x="59266" y="127000"/>
                </a:lnTo>
                <a:lnTo>
                  <a:pt x="59266" y="127000"/>
                </a:lnTo>
                <a:lnTo>
                  <a:pt x="76200" y="118533"/>
                </a:lnTo>
                <a:lnTo>
                  <a:pt x="93133" y="118533"/>
                </a:lnTo>
                <a:lnTo>
                  <a:pt x="110066" y="110067"/>
                </a:lnTo>
                <a:lnTo>
                  <a:pt x="127000" y="110067"/>
                </a:lnTo>
                <a:lnTo>
                  <a:pt x="143933" y="110067"/>
                </a:lnTo>
                <a:lnTo>
                  <a:pt x="160866" y="118533"/>
                </a:lnTo>
                <a:lnTo>
                  <a:pt x="177800" y="127000"/>
                </a:lnTo>
                <a:lnTo>
                  <a:pt x="203200" y="135467"/>
                </a:lnTo>
                <a:lnTo>
                  <a:pt x="211666" y="143933"/>
                </a:lnTo>
                <a:lnTo>
                  <a:pt x="228600" y="160867"/>
                </a:lnTo>
                <a:lnTo>
                  <a:pt x="245533" y="177800"/>
                </a:lnTo>
                <a:lnTo>
                  <a:pt x="245533" y="194733"/>
                </a:lnTo>
                <a:lnTo>
                  <a:pt x="254000" y="203200"/>
                </a:lnTo>
                <a:lnTo>
                  <a:pt x="254000" y="220133"/>
                </a:lnTo>
                <a:lnTo>
                  <a:pt x="254000" y="228600"/>
                </a:lnTo>
                <a:lnTo>
                  <a:pt x="245533" y="245533"/>
                </a:lnTo>
                <a:lnTo>
                  <a:pt x="237066" y="254000"/>
                </a:lnTo>
                <a:lnTo>
                  <a:pt x="228600" y="262467"/>
                </a:lnTo>
                <a:lnTo>
                  <a:pt x="211666" y="270933"/>
                </a:lnTo>
                <a:lnTo>
                  <a:pt x="203200" y="270933"/>
                </a:lnTo>
                <a:lnTo>
                  <a:pt x="186266" y="279400"/>
                </a:lnTo>
                <a:lnTo>
                  <a:pt x="169333" y="287867"/>
                </a:lnTo>
                <a:lnTo>
                  <a:pt x="152400" y="287867"/>
                </a:lnTo>
                <a:lnTo>
                  <a:pt x="135466" y="287867"/>
                </a:lnTo>
                <a:lnTo>
                  <a:pt x="118533" y="287867"/>
                </a:lnTo>
                <a:lnTo>
                  <a:pt x="110066" y="279400"/>
                </a:lnTo>
                <a:lnTo>
                  <a:pt x="93133" y="270933"/>
                </a:lnTo>
                <a:lnTo>
                  <a:pt x="84666" y="262467"/>
                </a:lnTo>
                <a:lnTo>
                  <a:pt x="76200" y="262467"/>
                </a:lnTo>
                <a:lnTo>
                  <a:pt x="67733" y="254000"/>
                </a:lnTo>
                <a:lnTo>
                  <a:pt x="67733" y="237067"/>
                </a:lnTo>
                <a:lnTo>
                  <a:pt x="67733" y="237067"/>
                </a:lnTo>
                <a:lnTo>
                  <a:pt x="67733" y="228600"/>
                </a:lnTo>
                <a:lnTo>
                  <a:pt x="67733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073400" y="3344333"/>
            <a:ext cx="194734" cy="135468"/>
          </a:xfrm>
          <a:custGeom>
            <a:avLst/>
            <a:gdLst/>
            <a:ahLst/>
            <a:cxnLst/>
            <a:rect l="0" t="0" r="0" b="0"/>
            <a:pathLst>
              <a:path w="194734" h="135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59267"/>
                </a:lnTo>
                <a:lnTo>
                  <a:pt x="0" y="67734"/>
                </a:lnTo>
                <a:lnTo>
                  <a:pt x="8467" y="76200"/>
                </a:lnTo>
                <a:lnTo>
                  <a:pt x="8467" y="84667"/>
                </a:lnTo>
                <a:lnTo>
                  <a:pt x="16933" y="93134"/>
                </a:lnTo>
                <a:lnTo>
                  <a:pt x="33867" y="101600"/>
                </a:lnTo>
                <a:lnTo>
                  <a:pt x="42333" y="110067"/>
                </a:lnTo>
                <a:lnTo>
                  <a:pt x="50800" y="118534"/>
                </a:lnTo>
                <a:lnTo>
                  <a:pt x="67733" y="127000"/>
                </a:lnTo>
                <a:lnTo>
                  <a:pt x="84667" y="135467"/>
                </a:lnTo>
                <a:lnTo>
                  <a:pt x="93133" y="135467"/>
                </a:lnTo>
                <a:lnTo>
                  <a:pt x="110067" y="135467"/>
                </a:lnTo>
                <a:lnTo>
                  <a:pt x="127000" y="135467"/>
                </a:lnTo>
                <a:lnTo>
                  <a:pt x="143933" y="135467"/>
                </a:lnTo>
                <a:lnTo>
                  <a:pt x="160867" y="127000"/>
                </a:lnTo>
                <a:lnTo>
                  <a:pt x="169333" y="118534"/>
                </a:lnTo>
                <a:lnTo>
                  <a:pt x="177800" y="110067"/>
                </a:lnTo>
                <a:lnTo>
                  <a:pt x="186267" y="93134"/>
                </a:lnTo>
                <a:lnTo>
                  <a:pt x="194733" y="84667"/>
                </a:lnTo>
                <a:lnTo>
                  <a:pt x="194733" y="84667"/>
                </a:lnTo>
                <a:lnTo>
                  <a:pt x="194733" y="67734"/>
                </a:lnTo>
                <a:lnTo>
                  <a:pt x="194733" y="67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225800" y="3302000"/>
            <a:ext cx="33868" cy="296334"/>
          </a:xfrm>
          <a:custGeom>
            <a:avLst/>
            <a:gdLst/>
            <a:ahLst/>
            <a:cxnLst/>
            <a:rect l="0" t="0" r="0" b="0"/>
            <a:pathLst>
              <a:path w="33868" h="296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43933"/>
                </a:lnTo>
                <a:lnTo>
                  <a:pt x="8467" y="169333"/>
                </a:lnTo>
                <a:lnTo>
                  <a:pt x="8467" y="186267"/>
                </a:lnTo>
                <a:lnTo>
                  <a:pt x="8467" y="203200"/>
                </a:lnTo>
                <a:lnTo>
                  <a:pt x="8467" y="228600"/>
                </a:lnTo>
                <a:lnTo>
                  <a:pt x="8467" y="245533"/>
                </a:lnTo>
                <a:lnTo>
                  <a:pt x="8467" y="262467"/>
                </a:lnTo>
                <a:lnTo>
                  <a:pt x="8467" y="279400"/>
                </a:lnTo>
                <a:lnTo>
                  <a:pt x="8467" y="287867"/>
                </a:lnTo>
                <a:lnTo>
                  <a:pt x="16933" y="296333"/>
                </a:lnTo>
                <a:lnTo>
                  <a:pt x="16933" y="296333"/>
                </a:lnTo>
                <a:lnTo>
                  <a:pt x="25400" y="296333"/>
                </a:lnTo>
                <a:lnTo>
                  <a:pt x="25400" y="296333"/>
                </a:lnTo>
                <a:lnTo>
                  <a:pt x="25400" y="296333"/>
                </a:lnTo>
                <a:lnTo>
                  <a:pt x="33867" y="287867"/>
                </a:lnTo>
                <a:lnTo>
                  <a:pt x="33867" y="287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429000" y="3437467"/>
            <a:ext cx="143934" cy="8467"/>
          </a:xfrm>
          <a:custGeom>
            <a:avLst/>
            <a:gdLst/>
            <a:ahLst/>
            <a:cxnLst/>
            <a:rect l="0" t="0" r="0" b="0"/>
            <a:pathLst>
              <a:path w="143934" h="8467">
                <a:moveTo>
                  <a:pt x="0" y="8466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33867" y="8466"/>
                </a:lnTo>
                <a:lnTo>
                  <a:pt x="42333" y="0"/>
                </a:lnTo>
                <a:lnTo>
                  <a:pt x="59267" y="0"/>
                </a:lnTo>
                <a:lnTo>
                  <a:pt x="76200" y="0"/>
                </a:lnTo>
                <a:lnTo>
                  <a:pt x="93133" y="0"/>
                </a:lnTo>
                <a:lnTo>
                  <a:pt x="110067" y="0"/>
                </a:lnTo>
                <a:lnTo>
                  <a:pt x="118533" y="0"/>
                </a:lnTo>
                <a:lnTo>
                  <a:pt x="127000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429000" y="3505200"/>
            <a:ext cx="177801" cy="16934"/>
          </a:xfrm>
          <a:custGeom>
            <a:avLst/>
            <a:gdLst/>
            <a:ahLst/>
            <a:cxnLst/>
            <a:rect l="0" t="0" r="0" b="0"/>
            <a:pathLst>
              <a:path w="177801" h="16934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16933" y="16933"/>
                </a:lnTo>
                <a:lnTo>
                  <a:pt x="33867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93133" y="8467"/>
                </a:lnTo>
                <a:lnTo>
                  <a:pt x="118533" y="8467"/>
                </a:lnTo>
                <a:lnTo>
                  <a:pt x="135467" y="0"/>
                </a:lnTo>
                <a:lnTo>
                  <a:pt x="160867" y="0"/>
                </a:lnTo>
                <a:lnTo>
                  <a:pt x="160867" y="0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810000" y="3361267"/>
            <a:ext cx="279401" cy="279401"/>
          </a:xfrm>
          <a:custGeom>
            <a:avLst/>
            <a:gdLst/>
            <a:ahLst/>
            <a:cxnLst/>
            <a:rect l="0" t="0" r="0" b="0"/>
            <a:pathLst>
              <a:path w="279401" h="279401">
                <a:moveTo>
                  <a:pt x="84667" y="50800"/>
                </a:moveTo>
                <a:lnTo>
                  <a:pt x="76200" y="50800"/>
                </a:lnTo>
                <a:lnTo>
                  <a:pt x="76200" y="50800"/>
                </a:lnTo>
                <a:lnTo>
                  <a:pt x="76200" y="50800"/>
                </a:lnTo>
                <a:lnTo>
                  <a:pt x="76200" y="50800"/>
                </a:lnTo>
                <a:lnTo>
                  <a:pt x="67733" y="50800"/>
                </a:lnTo>
                <a:lnTo>
                  <a:pt x="67733" y="59266"/>
                </a:lnTo>
                <a:lnTo>
                  <a:pt x="59267" y="59266"/>
                </a:lnTo>
                <a:lnTo>
                  <a:pt x="59267" y="59266"/>
                </a:lnTo>
                <a:lnTo>
                  <a:pt x="50800" y="67733"/>
                </a:lnTo>
                <a:lnTo>
                  <a:pt x="42333" y="76200"/>
                </a:lnTo>
                <a:lnTo>
                  <a:pt x="42333" y="76200"/>
                </a:lnTo>
                <a:lnTo>
                  <a:pt x="33867" y="84666"/>
                </a:lnTo>
                <a:lnTo>
                  <a:pt x="25400" y="93133"/>
                </a:lnTo>
                <a:lnTo>
                  <a:pt x="25400" y="110066"/>
                </a:lnTo>
                <a:lnTo>
                  <a:pt x="25400" y="118533"/>
                </a:lnTo>
                <a:lnTo>
                  <a:pt x="16933" y="127000"/>
                </a:lnTo>
                <a:lnTo>
                  <a:pt x="16933" y="143933"/>
                </a:lnTo>
                <a:lnTo>
                  <a:pt x="25400" y="160866"/>
                </a:lnTo>
                <a:lnTo>
                  <a:pt x="25400" y="169333"/>
                </a:lnTo>
                <a:lnTo>
                  <a:pt x="25400" y="186266"/>
                </a:lnTo>
                <a:lnTo>
                  <a:pt x="33867" y="203200"/>
                </a:lnTo>
                <a:lnTo>
                  <a:pt x="42333" y="211666"/>
                </a:lnTo>
                <a:lnTo>
                  <a:pt x="50800" y="228600"/>
                </a:lnTo>
                <a:lnTo>
                  <a:pt x="59267" y="237066"/>
                </a:lnTo>
                <a:lnTo>
                  <a:pt x="76200" y="245533"/>
                </a:lnTo>
                <a:lnTo>
                  <a:pt x="84667" y="262466"/>
                </a:lnTo>
                <a:lnTo>
                  <a:pt x="101600" y="262466"/>
                </a:lnTo>
                <a:lnTo>
                  <a:pt x="118533" y="270933"/>
                </a:lnTo>
                <a:lnTo>
                  <a:pt x="127000" y="279400"/>
                </a:lnTo>
                <a:lnTo>
                  <a:pt x="143933" y="279400"/>
                </a:lnTo>
                <a:lnTo>
                  <a:pt x="160867" y="279400"/>
                </a:lnTo>
                <a:lnTo>
                  <a:pt x="169333" y="279400"/>
                </a:lnTo>
                <a:lnTo>
                  <a:pt x="186267" y="279400"/>
                </a:lnTo>
                <a:lnTo>
                  <a:pt x="203200" y="279400"/>
                </a:lnTo>
                <a:lnTo>
                  <a:pt x="220133" y="270933"/>
                </a:lnTo>
                <a:lnTo>
                  <a:pt x="228600" y="262466"/>
                </a:lnTo>
                <a:lnTo>
                  <a:pt x="237067" y="254000"/>
                </a:lnTo>
                <a:lnTo>
                  <a:pt x="245533" y="245533"/>
                </a:lnTo>
                <a:lnTo>
                  <a:pt x="254000" y="228600"/>
                </a:lnTo>
                <a:lnTo>
                  <a:pt x="262467" y="220133"/>
                </a:lnTo>
                <a:lnTo>
                  <a:pt x="270933" y="211666"/>
                </a:lnTo>
                <a:lnTo>
                  <a:pt x="279400" y="194733"/>
                </a:lnTo>
                <a:lnTo>
                  <a:pt x="279400" y="177800"/>
                </a:lnTo>
                <a:lnTo>
                  <a:pt x="279400" y="160866"/>
                </a:lnTo>
                <a:lnTo>
                  <a:pt x="279400" y="143933"/>
                </a:lnTo>
                <a:lnTo>
                  <a:pt x="279400" y="127000"/>
                </a:lnTo>
                <a:lnTo>
                  <a:pt x="270933" y="118533"/>
                </a:lnTo>
                <a:lnTo>
                  <a:pt x="262467" y="101600"/>
                </a:lnTo>
                <a:lnTo>
                  <a:pt x="254000" y="84666"/>
                </a:lnTo>
                <a:lnTo>
                  <a:pt x="245533" y="67733"/>
                </a:lnTo>
                <a:lnTo>
                  <a:pt x="237067" y="59266"/>
                </a:lnTo>
                <a:lnTo>
                  <a:pt x="228600" y="42333"/>
                </a:lnTo>
                <a:lnTo>
                  <a:pt x="211667" y="33866"/>
                </a:lnTo>
                <a:lnTo>
                  <a:pt x="194733" y="25400"/>
                </a:lnTo>
                <a:lnTo>
                  <a:pt x="186267" y="8466"/>
                </a:lnTo>
                <a:lnTo>
                  <a:pt x="169333" y="0"/>
                </a:lnTo>
                <a:lnTo>
                  <a:pt x="143933" y="0"/>
                </a:lnTo>
                <a:lnTo>
                  <a:pt x="135467" y="0"/>
                </a:lnTo>
                <a:lnTo>
                  <a:pt x="118533" y="0"/>
                </a:lnTo>
                <a:lnTo>
                  <a:pt x="93133" y="0"/>
                </a:lnTo>
                <a:lnTo>
                  <a:pt x="76200" y="0"/>
                </a:lnTo>
                <a:lnTo>
                  <a:pt x="67733" y="8466"/>
                </a:lnTo>
                <a:lnTo>
                  <a:pt x="50800" y="25400"/>
                </a:lnTo>
                <a:lnTo>
                  <a:pt x="33867" y="33866"/>
                </a:lnTo>
                <a:lnTo>
                  <a:pt x="25400" y="50800"/>
                </a:lnTo>
                <a:lnTo>
                  <a:pt x="8467" y="76200"/>
                </a:lnTo>
                <a:lnTo>
                  <a:pt x="8467" y="76200"/>
                </a:lnTo>
                <a:lnTo>
                  <a:pt x="0" y="93133"/>
                </a:lnTo>
                <a:lnTo>
                  <a:pt x="0" y="93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38200" y="3860800"/>
            <a:ext cx="118534" cy="491068"/>
          </a:xfrm>
          <a:custGeom>
            <a:avLst/>
            <a:gdLst/>
            <a:ahLst/>
            <a:cxnLst/>
            <a:rect l="0" t="0" r="0" b="0"/>
            <a:pathLst>
              <a:path w="118534" h="491068">
                <a:moveTo>
                  <a:pt x="50800" y="0"/>
                </a:moveTo>
                <a:lnTo>
                  <a:pt x="50800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16933"/>
                </a:lnTo>
                <a:lnTo>
                  <a:pt x="42333" y="16933"/>
                </a:lnTo>
                <a:lnTo>
                  <a:pt x="42333" y="16933"/>
                </a:lnTo>
                <a:lnTo>
                  <a:pt x="42333" y="16933"/>
                </a:lnTo>
                <a:lnTo>
                  <a:pt x="42333" y="25400"/>
                </a:lnTo>
                <a:lnTo>
                  <a:pt x="33867" y="33867"/>
                </a:lnTo>
                <a:lnTo>
                  <a:pt x="33867" y="42333"/>
                </a:lnTo>
                <a:lnTo>
                  <a:pt x="25400" y="59267"/>
                </a:lnTo>
                <a:lnTo>
                  <a:pt x="16933" y="67733"/>
                </a:lnTo>
                <a:lnTo>
                  <a:pt x="16933" y="84667"/>
                </a:lnTo>
                <a:lnTo>
                  <a:pt x="16933" y="101600"/>
                </a:lnTo>
                <a:lnTo>
                  <a:pt x="8467" y="127000"/>
                </a:lnTo>
                <a:lnTo>
                  <a:pt x="8467" y="143933"/>
                </a:lnTo>
                <a:lnTo>
                  <a:pt x="0" y="169333"/>
                </a:lnTo>
                <a:lnTo>
                  <a:pt x="0" y="194733"/>
                </a:lnTo>
                <a:lnTo>
                  <a:pt x="0" y="220133"/>
                </a:lnTo>
                <a:lnTo>
                  <a:pt x="0" y="245533"/>
                </a:lnTo>
                <a:lnTo>
                  <a:pt x="0" y="270933"/>
                </a:lnTo>
                <a:lnTo>
                  <a:pt x="8467" y="296333"/>
                </a:lnTo>
                <a:lnTo>
                  <a:pt x="8467" y="313267"/>
                </a:lnTo>
                <a:lnTo>
                  <a:pt x="16933" y="338667"/>
                </a:lnTo>
                <a:lnTo>
                  <a:pt x="16933" y="364067"/>
                </a:lnTo>
                <a:lnTo>
                  <a:pt x="33867" y="381000"/>
                </a:lnTo>
                <a:lnTo>
                  <a:pt x="42333" y="397933"/>
                </a:lnTo>
                <a:lnTo>
                  <a:pt x="50800" y="414867"/>
                </a:lnTo>
                <a:lnTo>
                  <a:pt x="59267" y="431800"/>
                </a:lnTo>
                <a:lnTo>
                  <a:pt x="67733" y="440267"/>
                </a:lnTo>
                <a:lnTo>
                  <a:pt x="76200" y="457200"/>
                </a:lnTo>
                <a:lnTo>
                  <a:pt x="84667" y="465667"/>
                </a:lnTo>
                <a:lnTo>
                  <a:pt x="93133" y="474133"/>
                </a:lnTo>
                <a:lnTo>
                  <a:pt x="101600" y="482600"/>
                </a:lnTo>
                <a:lnTo>
                  <a:pt x="110067" y="482600"/>
                </a:lnTo>
                <a:lnTo>
                  <a:pt x="110067" y="491067"/>
                </a:lnTo>
                <a:lnTo>
                  <a:pt x="118533" y="491067"/>
                </a:lnTo>
                <a:lnTo>
                  <a:pt x="118533" y="482600"/>
                </a:lnTo>
                <a:lnTo>
                  <a:pt x="118533" y="482600"/>
                </a:lnTo>
                <a:lnTo>
                  <a:pt x="118533" y="482600"/>
                </a:lnTo>
                <a:lnTo>
                  <a:pt x="118533" y="482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226733" y="3928533"/>
            <a:ext cx="110068" cy="482601"/>
          </a:xfrm>
          <a:custGeom>
            <a:avLst/>
            <a:gdLst/>
            <a:ahLst/>
            <a:cxnLst/>
            <a:rect l="0" t="0" r="0" b="0"/>
            <a:pathLst>
              <a:path w="110068" h="4826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8467"/>
                </a:lnTo>
                <a:lnTo>
                  <a:pt x="25400" y="16934"/>
                </a:lnTo>
                <a:lnTo>
                  <a:pt x="42334" y="25400"/>
                </a:lnTo>
                <a:lnTo>
                  <a:pt x="50800" y="42334"/>
                </a:lnTo>
                <a:lnTo>
                  <a:pt x="59267" y="59267"/>
                </a:lnTo>
                <a:lnTo>
                  <a:pt x="67734" y="76200"/>
                </a:lnTo>
                <a:lnTo>
                  <a:pt x="76200" y="93134"/>
                </a:lnTo>
                <a:lnTo>
                  <a:pt x="84667" y="118534"/>
                </a:lnTo>
                <a:lnTo>
                  <a:pt x="93134" y="152400"/>
                </a:lnTo>
                <a:lnTo>
                  <a:pt x="101600" y="177800"/>
                </a:lnTo>
                <a:lnTo>
                  <a:pt x="101600" y="211667"/>
                </a:lnTo>
                <a:lnTo>
                  <a:pt x="110067" y="245534"/>
                </a:lnTo>
                <a:lnTo>
                  <a:pt x="110067" y="279400"/>
                </a:lnTo>
                <a:lnTo>
                  <a:pt x="101600" y="304800"/>
                </a:lnTo>
                <a:lnTo>
                  <a:pt x="101600" y="338667"/>
                </a:lnTo>
                <a:lnTo>
                  <a:pt x="93134" y="364067"/>
                </a:lnTo>
                <a:lnTo>
                  <a:pt x="93134" y="381000"/>
                </a:lnTo>
                <a:lnTo>
                  <a:pt x="84667" y="406400"/>
                </a:lnTo>
                <a:lnTo>
                  <a:pt x="76200" y="423334"/>
                </a:lnTo>
                <a:lnTo>
                  <a:pt x="67734" y="440267"/>
                </a:lnTo>
                <a:lnTo>
                  <a:pt x="59267" y="448734"/>
                </a:lnTo>
                <a:lnTo>
                  <a:pt x="59267" y="465667"/>
                </a:lnTo>
                <a:lnTo>
                  <a:pt x="59267" y="465667"/>
                </a:lnTo>
                <a:lnTo>
                  <a:pt x="50800" y="474134"/>
                </a:lnTo>
                <a:lnTo>
                  <a:pt x="50800" y="482600"/>
                </a:lnTo>
                <a:lnTo>
                  <a:pt x="50800" y="482600"/>
                </a:lnTo>
                <a:lnTo>
                  <a:pt x="59267" y="482600"/>
                </a:lnTo>
                <a:lnTo>
                  <a:pt x="59267" y="482600"/>
                </a:lnTo>
                <a:lnTo>
                  <a:pt x="59267" y="482600"/>
                </a:lnTo>
                <a:lnTo>
                  <a:pt x="59267" y="482600"/>
                </a:lnTo>
                <a:lnTo>
                  <a:pt x="59267" y="482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472267" y="3928533"/>
            <a:ext cx="169334" cy="499535"/>
          </a:xfrm>
          <a:custGeom>
            <a:avLst/>
            <a:gdLst/>
            <a:ahLst/>
            <a:cxnLst/>
            <a:rect l="0" t="0" r="0" b="0"/>
            <a:pathLst>
              <a:path w="169334" h="499535">
                <a:moveTo>
                  <a:pt x="169333" y="8467"/>
                </a:moveTo>
                <a:lnTo>
                  <a:pt x="169333" y="8467"/>
                </a:lnTo>
                <a:lnTo>
                  <a:pt x="160866" y="8467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43933" y="0"/>
                </a:lnTo>
                <a:lnTo>
                  <a:pt x="135466" y="8467"/>
                </a:lnTo>
                <a:lnTo>
                  <a:pt x="127000" y="8467"/>
                </a:lnTo>
                <a:lnTo>
                  <a:pt x="127000" y="16934"/>
                </a:lnTo>
                <a:lnTo>
                  <a:pt x="118533" y="25400"/>
                </a:lnTo>
                <a:lnTo>
                  <a:pt x="110066" y="42334"/>
                </a:lnTo>
                <a:lnTo>
                  <a:pt x="93133" y="59267"/>
                </a:lnTo>
                <a:lnTo>
                  <a:pt x="84666" y="76200"/>
                </a:lnTo>
                <a:lnTo>
                  <a:pt x="67733" y="93134"/>
                </a:lnTo>
                <a:lnTo>
                  <a:pt x="59266" y="118534"/>
                </a:lnTo>
                <a:lnTo>
                  <a:pt x="42333" y="143934"/>
                </a:lnTo>
                <a:lnTo>
                  <a:pt x="33866" y="169334"/>
                </a:lnTo>
                <a:lnTo>
                  <a:pt x="16933" y="203200"/>
                </a:lnTo>
                <a:lnTo>
                  <a:pt x="8466" y="237067"/>
                </a:lnTo>
                <a:lnTo>
                  <a:pt x="0" y="270934"/>
                </a:lnTo>
                <a:lnTo>
                  <a:pt x="0" y="296334"/>
                </a:lnTo>
                <a:lnTo>
                  <a:pt x="0" y="321734"/>
                </a:lnTo>
                <a:lnTo>
                  <a:pt x="8466" y="355600"/>
                </a:lnTo>
                <a:lnTo>
                  <a:pt x="8466" y="372534"/>
                </a:lnTo>
                <a:lnTo>
                  <a:pt x="25400" y="397934"/>
                </a:lnTo>
                <a:lnTo>
                  <a:pt x="33866" y="414867"/>
                </a:lnTo>
                <a:lnTo>
                  <a:pt x="50800" y="431800"/>
                </a:lnTo>
                <a:lnTo>
                  <a:pt x="59266" y="448734"/>
                </a:lnTo>
                <a:lnTo>
                  <a:pt x="67733" y="465667"/>
                </a:lnTo>
                <a:lnTo>
                  <a:pt x="76200" y="474134"/>
                </a:lnTo>
                <a:lnTo>
                  <a:pt x="84666" y="482600"/>
                </a:lnTo>
                <a:lnTo>
                  <a:pt x="84666" y="491067"/>
                </a:lnTo>
                <a:lnTo>
                  <a:pt x="93133" y="491067"/>
                </a:lnTo>
                <a:lnTo>
                  <a:pt x="93133" y="499534"/>
                </a:lnTo>
                <a:lnTo>
                  <a:pt x="93133" y="499534"/>
                </a:lnTo>
                <a:lnTo>
                  <a:pt x="93133" y="499534"/>
                </a:lnTo>
                <a:lnTo>
                  <a:pt x="93133" y="499534"/>
                </a:lnTo>
                <a:lnTo>
                  <a:pt x="93133" y="499534"/>
                </a:lnTo>
                <a:lnTo>
                  <a:pt x="93133" y="499534"/>
                </a:lnTo>
                <a:lnTo>
                  <a:pt x="93133" y="499534"/>
                </a:lnTo>
                <a:lnTo>
                  <a:pt x="93133" y="499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810000" y="3911600"/>
            <a:ext cx="177801" cy="508001"/>
          </a:xfrm>
          <a:custGeom>
            <a:avLst/>
            <a:gdLst/>
            <a:ahLst/>
            <a:cxnLst/>
            <a:rect l="0" t="0" r="0" b="0"/>
            <a:pathLst>
              <a:path w="177801" h="508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8467"/>
                </a:lnTo>
                <a:lnTo>
                  <a:pt x="59267" y="16933"/>
                </a:lnTo>
                <a:lnTo>
                  <a:pt x="67733" y="25400"/>
                </a:lnTo>
                <a:lnTo>
                  <a:pt x="76200" y="33867"/>
                </a:lnTo>
                <a:lnTo>
                  <a:pt x="93133" y="50800"/>
                </a:lnTo>
                <a:lnTo>
                  <a:pt x="101600" y="67733"/>
                </a:lnTo>
                <a:lnTo>
                  <a:pt x="118533" y="84667"/>
                </a:lnTo>
                <a:lnTo>
                  <a:pt x="127000" y="101600"/>
                </a:lnTo>
                <a:lnTo>
                  <a:pt x="143933" y="127000"/>
                </a:lnTo>
                <a:lnTo>
                  <a:pt x="152400" y="152400"/>
                </a:lnTo>
                <a:lnTo>
                  <a:pt x="169333" y="177800"/>
                </a:lnTo>
                <a:lnTo>
                  <a:pt x="169333" y="211667"/>
                </a:lnTo>
                <a:lnTo>
                  <a:pt x="177800" y="237067"/>
                </a:lnTo>
                <a:lnTo>
                  <a:pt x="177800" y="270933"/>
                </a:lnTo>
                <a:lnTo>
                  <a:pt x="177800" y="304800"/>
                </a:lnTo>
                <a:lnTo>
                  <a:pt x="177800" y="330200"/>
                </a:lnTo>
                <a:lnTo>
                  <a:pt x="169333" y="355600"/>
                </a:lnTo>
                <a:lnTo>
                  <a:pt x="169333" y="389467"/>
                </a:lnTo>
                <a:lnTo>
                  <a:pt x="152400" y="406400"/>
                </a:lnTo>
                <a:lnTo>
                  <a:pt x="143933" y="431800"/>
                </a:lnTo>
                <a:lnTo>
                  <a:pt x="135467" y="440267"/>
                </a:lnTo>
                <a:lnTo>
                  <a:pt x="127000" y="457200"/>
                </a:lnTo>
                <a:lnTo>
                  <a:pt x="118533" y="465667"/>
                </a:lnTo>
                <a:lnTo>
                  <a:pt x="118533" y="482600"/>
                </a:lnTo>
                <a:lnTo>
                  <a:pt x="110067" y="482600"/>
                </a:lnTo>
                <a:lnTo>
                  <a:pt x="110067" y="491067"/>
                </a:lnTo>
                <a:lnTo>
                  <a:pt x="101600" y="491067"/>
                </a:lnTo>
                <a:lnTo>
                  <a:pt x="93133" y="499533"/>
                </a:lnTo>
                <a:lnTo>
                  <a:pt x="93133" y="499533"/>
                </a:lnTo>
                <a:lnTo>
                  <a:pt x="93133" y="499533"/>
                </a:lnTo>
                <a:lnTo>
                  <a:pt x="93133" y="499533"/>
                </a:lnTo>
                <a:lnTo>
                  <a:pt x="93133" y="508000"/>
                </a:lnTo>
                <a:lnTo>
                  <a:pt x="93133" y="508000"/>
                </a:lnTo>
                <a:lnTo>
                  <a:pt x="93133" y="508000"/>
                </a:lnTo>
                <a:lnTo>
                  <a:pt x="93133" y="508000"/>
                </a:lnTo>
                <a:lnTo>
                  <a:pt x="101600" y="499533"/>
                </a:lnTo>
                <a:lnTo>
                  <a:pt x="101600" y="499533"/>
                </a:lnTo>
                <a:lnTo>
                  <a:pt x="101600" y="499533"/>
                </a:lnTo>
                <a:lnTo>
                  <a:pt x="101600" y="499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199467" y="4080933"/>
            <a:ext cx="152401" cy="16935"/>
          </a:xfrm>
          <a:custGeom>
            <a:avLst/>
            <a:gdLst/>
            <a:ahLst/>
            <a:cxnLst/>
            <a:rect l="0" t="0" r="0" b="0"/>
            <a:pathLst>
              <a:path w="152401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16933" y="16934"/>
                </a:lnTo>
                <a:lnTo>
                  <a:pt x="33866" y="16934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101600" y="8467"/>
                </a:lnTo>
                <a:lnTo>
                  <a:pt x="118533" y="8467"/>
                </a:lnTo>
                <a:lnTo>
                  <a:pt x="127000" y="0"/>
                </a:lnTo>
                <a:lnTo>
                  <a:pt x="143933" y="0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207933" y="4165600"/>
            <a:ext cx="93135" cy="8468"/>
          </a:xfrm>
          <a:custGeom>
            <a:avLst/>
            <a:gdLst/>
            <a:ahLst/>
            <a:cxnLst/>
            <a:rect l="0" t="0" r="0" b="0"/>
            <a:pathLst>
              <a:path w="93135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67734" y="8467"/>
                </a:lnTo>
                <a:lnTo>
                  <a:pt x="93134" y="8467"/>
                </a:lnTo>
                <a:lnTo>
                  <a:pt x="93134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563533" y="4021667"/>
            <a:ext cx="220135" cy="228601"/>
          </a:xfrm>
          <a:custGeom>
            <a:avLst/>
            <a:gdLst/>
            <a:ahLst/>
            <a:cxnLst/>
            <a:rect l="0" t="0" r="0" b="0"/>
            <a:pathLst>
              <a:path w="220135" h="228601">
                <a:moveTo>
                  <a:pt x="25400" y="42333"/>
                </a:moveTo>
                <a:lnTo>
                  <a:pt x="16934" y="42333"/>
                </a:lnTo>
                <a:lnTo>
                  <a:pt x="16934" y="42333"/>
                </a:lnTo>
                <a:lnTo>
                  <a:pt x="16934" y="42333"/>
                </a:lnTo>
                <a:lnTo>
                  <a:pt x="16934" y="50800"/>
                </a:lnTo>
                <a:lnTo>
                  <a:pt x="16934" y="50800"/>
                </a:lnTo>
                <a:lnTo>
                  <a:pt x="16934" y="50800"/>
                </a:lnTo>
                <a:lnTo>
                  <a:pt x="16934" y="59266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84666"/>
                </a:lnTo>
                <a:lnTo>
                  <a:pt x="0" y="101600"/>
                </a:lnTo>
                <a:lnTo>
                  <a:pt x="8467" y="118533"/>
                </a:lnTo>
                <a:lnTo>
                  <a:pt x="8467" y="127000"/>
                </a:lnTo>
                <a:lnTo>
                  <a:pt x="8467" y="143933"/>
                </a:lnTo>
                <a:lnTo>
                  <a:pt x="8467" y="160866"/>
                </a:lnTo>
                <a:lnTo>
                  <a:pt x="16934" y="169333"/>
                </a:lnTo>
                <a:lnTo>
                  <a:pt x="16934" y="186266"/>
                </a:lnTo>
                <a:lnTo>
                  <a:pt x="25400" y="194733"/>
                </a:lnTo>
                <a:lnTo>
                  <a:pt x="42334" y="203200"/>
                </a:lnTo>
                <a:lnTo>
                  <a:pt x="50800" y="211666"/>
                </a:lnTo>
                <a:lnTo>
                  <a:pt x="67734" y="220133"/>
                </a:lnTo>
                <a:lnTo>
                  <a:pt x="84667" y="228600"/>
                </a:lnTo>
                <a:lnTo>
                  <a:pt x="101600" y="228600"/>
                </a:lnTo>
                <a:lnTo>
                  <a:pt x="127000" y="228600"/>
                </a:lnTo>
                <a:lnTo>
                  <a:pt x="143934" y="220133"/>
                </a:lnTo>
                <a:lnTo>
                  <a:pt x="152400" y="220133"/>
                </a:lnTo>
                <a:lnTo>
                  <a:pt x="169334" y="211666"/>
                </a:lnTo>
                <a:lnTo>
                  <a:pt x="186267" y="203200"/>
                </a:lnTo>
                <a:lnTo>
                  <a:pt x="194734" y="186266"/>
                </a:lnTo>
                <a:lnTo>
                  <a:pt x="203200" y="169333"/>
                </a:lnTo>
                <a:lnTo>
                  <a:pt x="211667" y="160866"/>
                </a:lnTo>
                <a:lnTo>
                  <a:pt x="211667" y="143933"/>
                </a:lnTo>
                <a:lnTo>
                  <a:pt x="220134" y="118533"/>
                </a:lnTo>
                <a:lnTo>
                  <a:pt x="220134" y="101600"/>
                </a:lnTo>
                <a:lnTo>
                  <a:pt x="211667" y="84666"/>
                </a:lnTo>
                <a:lnTo>
                  <a:pt x="211667" y="67733"/>
                </a:lnTo>
                <a:lnTo>
                  <a:pt x="203200" y="50800"/>
                </a:lnTo>
                <a:lnTo>
                  <a:pt x="186267" y="33866"/>
                </a:lnTo>
                <a:lnTo>
                  <a:pt x="169334" y="16933"/>
                </a:lnTo>
                <a:lnTo>
                  <a:pt x="152400" y="8466"/>
                </a:lnTo>
                <a:lnTo>
                  <a:pt x="135467" y="0"/>
                </a:lnTo>
                <a:lnTo>
                  <a:pt x="118534" y="0"/>
                </a:lnTo>
                <a:lnTo>
                  <a:pt x="93134" y="0"/>
                </a:lnTo>
                <a:lnTo>
                  <a:pt x="76200" y="0"/>
                </a:lnTo>
                <a:lnTo>
                  <a:pt x="67734" y="8466"/>
                </a:lnTo>
                <a:lnTo>
                  <a:pt x="67734" y="8466"/>
                </a:lnTo>
                <a:lnTo>
                  <a:pt x="50800" y="16933"/>
                </a:lnTo>
                <a:lnTo>
                  <a:pt x="5080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151467" y="3945467"/>
            <a:ext cx="152401" cy="313267"/>
          </a:xfrm>
          <a:custGeom>
            <a:avLst/>
            <a:gdLst/>
            <a:ahLst/>
            <a:cxnLst/>
            <a:rect l="0" t="0" r="0" b="0"/>
            <a:pathLst>
              <a:path w="152401" h="313267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43933" y="0"/>
                </a:lnTo>
                <a:lnTo>
                  <a:pt x="143933" y="8466"/>
                </a:lnTo>
                <a:lnTo>
                  <a:pt x="143933" y="8466"/>
                </a:lnTo>
                <a:lnTo>
                  <a:pt x="143933" y="16933"/>
                </a:lnTo>
                <a:lnTo>
                  <a:pt x="135466" y="16933"/>
                </a:lnTo>
                <a:lnTo>
                  <a:pt x="127000" y="33866"/>
                </a:lnTo>
                <a:lnTo>
                  <a:pt x="127000" y="42333"/>
                </a:lnTo>
                <a:lnTo>
                  <a:pt x="118533" y="50800"/>
                </a:lnTo>
                <a:lnTo>
                  <a:pt x="110066" y="67733"/>
                </a:lnTo>
                <a:lnTo>
                  <a:pt x="101600" y="93133"/>
                </a:lnTo>
                <a:lnTo>
                  <a:pt x="84666" y="110066"/>
                </a:lnTo>
                <a:lnTo>
                  <a:pt x="76200" y="127000"/>
                </a:lnTo>
                <a:lnTo>
                  <a:pt x="67733" y="152400"/>
                </a:lnTo>
                <a:lnTo>
                  <a:pt x="59266" y="169333"/>
                </a:lnTo>
                <a:lnTo>
                  <a:pt x="50800" y="194733"/>
                </a:lnTo>
                <a:lnTo>
                  <a:pt x="42333" y="211666"/>
                </a:lnTo>
                <a:lnTo>
                  <a:pt x="33866" y="237066"/>
                </a:lnTo>
                <a:lnTo>
                  <a:pt x="25400" y="254000"/>
                </a:lnTo>
                <a:lnTo>
                  <a:pt x="16933" y="270933"/>
                </a:lnTo>
                <a:lnTo>
                  <a:pt x="16933" y="279400"/>
                </a:lnTo>
                <a:lnTo>
                  <a:pt x="8466" y="296333"/>
                </a:lnTo>
                <a:lnTo>
                  <a:pt x="8466" y="304800"/>
                </a:lnTo>
                <a:lnTo>
                  <a:pt x="8466" y="304800"/>
                </a:lnTo>
                <a:lnTo>
                  <a:pt x="0" y="313266"/>
                </a:lnTo>
                <a:lnTo>
                  <a:pt x="0" y="313266"/>
                </a:lnTo>
                <a:lnTo>
                  <a:pt x="0" y="313266"/>
                </a:lnTo>
                <a:lnTo>
                  <a:pt x="8466" y="304800"/>
                </a:lnTo>
                <a:lnTo>
                  <a:pt x="8466" y="304800"/>
                </a:lnTo>
                <a:lnTo>
                  <a:pt x="8466" y="287866"/>
                </a:lnTo>
                <a:lnTo>
                  <a:pt x="8466" y="287866"/>
                </a:lnTo>
                <a:lnTo>
                  <a:pt x="8466" y="279400"/>
                </a:lnTo>
                <a:lnTo>
                  <a:pt x="8466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143000" y="3987800"/>
            <a:ext cx="220134" cy="237068"/>
          </a:xfrm>
          <a:custGeom>
            <a:avLst/>
            <a:gdLst/>
            <a:ahLst/>
            <a:cxnLst/>
            <a:rect l="0" t="0" r="0" b="0"/>
            <a:pathLst>
              <a:path w="220134" h="237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16933"/>
                </a:lnTo>
                <a:lnTo>
                  <a:pt x="33867" y="25400"/>
                </a:lnTo>
                <a:lnTo>
                  <a:pt x="42333" y="33867"/>
                </a:lnTo>
                <a:lnTo>
                  <a:pt x="59267" y="50800"/>
                </a:lnTo>
                <a:lnTo>
                  <a:pt x="67733" y="67733"/>
                </a:lnTo>
                <a:lnTo>
                  <a:pt x="76200" y="84667"/>
                </a:lnTo>
                <a:lnTo>
                  <a:pt x="93133" y="101600"/>
                </a:lnTo>
                <a:lnTo>
                  <a:pt x="101600" y="110067"/>
                </a:lnTo>
                <a:lnTo>
                  <a:pt x="118533" y="135467"/>
                </a:lnTo>
                <a:lnTo>
                  <a:pt x="127000" y="143933"/>
                </a:lnTo>
                <a:lnTo>
                  <a:pt x="135467" y="160867"/>
                </a:lnTo>
                <a:lnTo>
                  <a:pt x="143933" y="177800"/>
                </a:lnTo>
                <a:lnTo>
                  <a:pt x="152400" y="194733"/>
                </a:lnTo>
                <a:lnTo>
                  <a:pt x="169333" y="203200"/>
                </a:lnTo>
                <a:lnTo>
                  <a:pt x="177800" y="211667"/>
                </a:lnTo>
                <a:lnTo>
                  <a:pt x="177800" y="220133"/>
                </a:lnTo>
                <a:lnTo>
                  <a:pt x="186267" y="228600"/>
                </a:lnTo>
                <a:lnTo>
                  <a:pt x="194733" y="237067"/>
                </a:lnTo>
                <a:lnTo>
                  <a:pt x="203200" y="237067"/>
                </a:lnTo>
                <a:lnTo>
                  <a:pt x="211667" y="237067"/>
                </a:lnTo>
                <a:lnTo>
                  <a:pt x="211667" y="237067"/>
                </a:lnTo>
                <a:lnTo>
                  <a:pt x="220133" y="237067"/>
                </a:lnTo>
                <a:lnTo>
                  <a:pt x="220133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2751667" y="4038600"/>
            <a:ext cx="160867" cy="262468"/>
          </a:xfrm>
          <a:custGeom>
            <a:avLst/>
            <a:gdLst/>
            <a:ahLst/>
            <a:cxnLst/>
            <a:rect l="0" t="0" r="0" b="0"/>
            <a:pathLst>
              <a:path w="160867" h="262468">
                <a:moveTo>
                  <a:pt x="160866" y="0"/>
                </a:move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8467"/>
                </a:lnTo>
                <a:lnTo>
                  <a:pt x="152400" y="16933"/>
                </a:lnTo>
                <a:lnTo>
                  <a:pt x="152400" y="25400"/>
                </a:lnTo>
                <a:lnTo>
                  <a:pt x="143933" y="33867"/>
                </a:lnTo>
                <a:lnTo>
                  <a:pt x="135466" y="42333"/>
                </a:lnTo>
                <a:lnTo>
                  <a:pt x="127000" y="59267"/>
                </a:lnTo>
                <a:lnTo>
                  <a:pt x="118533" y="76200"/>
                </a:lnTo>
                <a:lnTo>
                  <a:pt x="101600" y="93133"/>
                </a:lnTo>
                <a:lnTo>
                  <a:pt x="93133" y="118533"/>
                </a:lnTo>
                <a:lnTo>
                  <a:pt x="76200" y="135467"/>
                </a:lnTo>
                <a:lnTo>
                  <a:pt x="59266" y="152400"/>
                </a:lnTo>
                <a:lnTo>
                  <a:pt x="50800" y="169333"/>
                </a:lnTo>
                <a:lnTo>
                  <a:pt x="33866" y="186267"/>
                </a:lnTo>
                <a:lnTo>
                  <a:pt x="25400" y="203200"/>
                </a:lnTo>
                <a:lnTo>
                  <a:pt x="16933" y="211667"/>
                </a:lnTo>
                <a:lnTo>
                  <a:pt x="8466" y="228600"/>
                </a:lnTo>
                <a:lnTo>
                  <a:pt x="8466" y="237067"/>
                </a:lnTo>
                <a:lnTo>
                  <a:pt x="0" y="245533"/>
                </a:lnTo>
                <a:lnTo>
                  <a:pt x="0" y="254000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54000"/>
                </a:lnTo>
                <a:lnTo>
                  <a:pt x="0" y="245533"/>
                </a:lnTo>
                <a:lnTo>
                  <a:pt x="0" y="237067"/>
                </a:lnTo>
                <a:lnTo>
                  <a:pt x="0" y="237067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2726267" y="4047067"/>
            <a:ext cx="228601" cy="245534"/>
          </a:xfrm>
          <a:custGeom>
            <a:avLst/>
            <a:gdLst/>
            <a:ahLst/>
            <a:cxnLst/>
            <a:rect l="0" t="0" r="0" b="0"/>
            <a:pathLst>
              <a:path w="228601" h="245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16933" y="16933"/>
                </a:lnTo>
                <a:lnTo>
                  <a:pt x="25400" y="25400"/>
                </a:lnTo>
                <a:lnTo>
                  <a:pt x="33866" y="42333"/>
                </a:lnTo>
                <a:lnTo>
                  <a:pt x="59266" y="50800"/>
                </a:lnTo>
                <a:lnTo>
                  <a:pt x="67733" y="67733"/>
                </a:lnTo>
                <a:lnTo>
                  <a:pt x="93133" y="84666"/>
                </a:lnTo>
                <a:lnTo>
                  <a:pt x="110066" y="101600"/>
                </a:lnTo>
                <a:lnTo>
                  <a:pt x="127000" y="127000"/>
                </a:lnTo>
                <a:lnTo>
                  <a:pt x="143933" y="143933"/>
                </a:lnTo>
                <a:lnTo>
                  <a:pt x="169333" y="160866"/>
                </a:lnTo>
                <a:lnTo>
                  <a:pt x="186266" y="177800"/>
                </a:lnTo>
                <a:lnTo>
                  <a:pt x="194733" y="194733"/>
                </a:lnTo>
                <a:lnTo>
                  <a:pt x="211666" y="211666"/>
                </a:lnTo>
                <a:lnTo>
                  <a:pt x="220133" y="228600"/>
                </a:lnTo>
                <a:lnTo>
                  <a:pt x="220133" y="228600"/>
                </a:lnTo>
                <a:lnTo>
                  <a:pt x="228600" y="245533"/>
                </a:lnTo>
                <a:lnTo>
                  <a:pt x="228600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549400" y="4072467"/>
            <a:ext cx="211668" cy="16934"/>
          </a:xfrm>
          <a:custGeom>
            <a:avLst/>
            <a:gdLst/>
            <a:ahLst/>
            <a:cxnLst/>
            <a:rect l="0" t="0" r="0" b="0"/>
            <a:pathLst>
              <a:path w="211668" h="16934">
                <a:moveTo>
                  <a:pt x="0" y="16933"/>
                </a:move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84667" y="16933"/>
                </a:lnTo>
                <a:lnTo>
                  <a:pt x="93133" y="16933"/>
                </a:lnTo>
                <a:lnTo>
                  <a:pt x="110067" y="16933"/>
                </a:lnTo>
                <a:lnTo>
                  <a:pt x="127000" y="16933"/>
                </a:lnTo>
                <a:lnTo>
                  <a:pt x="143933" y="16933"/>
                </a:lnTo>
                <a:lnTo>
                  <a:pt x="160867" y="8466"/>
                </a:lnTo>
                <a:lnTo>
                  <a:pt x="169333" y="8466"/>
                </a:lnTo>
                <a:lnTo>
                  <a:pt x="186267" y="8466"/>
                </a:lnTo>
                <a:lnTo>
                  <a:pt x="194733" y="8466"/>
                </a:lnTo>
                <a:lnTo>
                  <a:pt x="203200" y="8466"/>
                </a:lnTo>
                <a:lnTo>
                  <a:pt x="203200" y="8466"/>
                </a:lnTo>
                <a:lnTo>
                  <a:pt x="211667" y="0"/>
                </a:lnTo>
                <a:lnTo>
                  <a:pt x="2116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905000" y="3945467"/>
            <a:ext cx="211668" cy="270934"/>
          </a:xfrm>
          <a:custGeom>
            <a:avLst/>
            <a:gdLst/>
            <a:ahLst/>
            <a:cxnLst/>
            <a:rect l="0" t="0" r="0" b="0"/>
            <a:pathLst>
              <a:path w="211668" h="270934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8466"/>
                </a:lnTo>
                <a:lnTo>
                  <a:pt x="76200" y="8466"/>
                </a:lnTo>
                <a:lnTo>
                  <a:pt x="84667" y="16933"/>
                </a:lnTo>
                <a:lnTo>
                  <a:pt x="93133" y="25400"/>
                </a:lnTo>
                <a:lnTo>
                  <a:pt x="101600" y="33866"/>
                </a:lnTo>
                <a:lnTo>
                  <a:pt x="110067" y="42333"/>
                </a:lnTo>
                <a:lnTo>
                  <a:pt x="118533" y="50800"/>
                </a:lnTo>
                <a:lnTo>
                  <a:pt x="118533" y="67733"/>
                </a:lnTo>
                <a:lnTo>
                  <a:pt x="118533" y="76200"/>
                </a:lnTo>
                <a:lnTo>
                  <a:pt x="118533" y="93133"/>
                </a:lnTo>
                <a:lnTo>
                  <a:pt x="118533" y="101600"/>
                </a:lnTo>
                <a:lnTo>
                  <a:pt x="118533" y="118533"/>
                </a:lnTo>
                <a:lnTo>
                  <a:pt x="110067" y="127000"/>
                </a:lnTo>
                <a:lnTo>
                  <a:pt x="93133" y="135466"/>
                </a:lnTo>
                <a:lnTo>
                  <a:pt x="84667" y="152400"/>
                </a:lnTo>
                <a:lnTo>
                  <a:pt x="76200" y="160866"/>
                </a:lnTo>
                <a:lnTo>
                  <a:pt x="67733" y="169333"/>
                </a:lnTo>
                <a:lnTo>
                  <a:pt x="50800" y="186266"/>
                </a:lnTo>
                <a:lnTo>
                  <a:pt x="42333" y="194733"/>
                </a:lnTo>
                <a:lnTo>
                  <a:pt x="25400" y="203200"/>
                </a:lnTo>
                <a:lnTo>
                  <a:pt x="16933" y="211666"/>
                </a:lnTo>
                <a:lnTo>
                  <a:pt x="8467" y="220133"/>
                </a:lnTo>
                <a:lnTo>
                  <a:pt x="8467" y="228600"/>
                </a:lnTo>
                <a:lnTo>
                  <a:pt x="8467" y="228600"/>
                </a:lnTo>
                <a:lnTo>
                  <a:pt x="0" y="237066"/>
                </a:lnTo>
                <a:lnTo>
                  <a:pt x="8467" y="245533"/>
                </a:lnTo>
                <a:lnTo>
                  <a:pt x="8467" y="245533"/>
                </a:lnTo>
                <a:lnTo>
                  <a:pt x="16933" y="245533"/>
                </a:lnTo>
                <a:lnTo>
                  <a:pt x="25400" y="254000"/>
                </a:lnTo>
                <a:lnTo>
                  <a:pt x="42333" y="254000"/>
                </a:lnTo>
                <a:lnTo>
                  <a:pt x="59267" y="262466"/>
                </a:lnTo>
                <a:lnTo>
                  <a:pt x="76200" y="262466"/>
                </a:lnTo>
                <a:lnTo>
                  <a:pt x="101600" y="262466"/>
                </a:lnTo>
                <a:lnTo>
                  <a:pt x="118533" y="262466"/>
                </a:lnTo>
                <a:lnTo>
                  <a:pt x="143933" y="270933"/>
                </a:lnTo>
                <a:lnTo>
                  <a:pt x="160867" y="270933"/>
                </a:lnTo>
                <a:lnTo>
                  <a:pt x="177800" y="270933"/>
                </a:lnTo>
                <a:lnTo>
                  <a:pt x="186267" y="270933"/>
                </a:lnTo>
                <a:lnTo>
                  <a:pt x="203200" y="270933"/>
                </a:lnTo>
                <a:lnTo>
                  <a:pt x="203200" y="270933"/>
                </a:lnTo>
                <a:lnTo>
                  <a:pt x="203200" y="270933"/>
                </a:lnTo>
                <a:lnTo>
                  <a:pt x="211667" y="270933"/>
                </a:lnTo>
                <a:lnTo>
                  <a:pt x="211667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3191933" y="4038600"/>
            <a:ext cx="8468" cy="203201"/>
          </a:xfrm>
          <a:custGeom>
            <a:avLst/>
            <a:gdLst/>
            <a:ahLst/>
            <a:cxnLst/>
            <a:rect l="0" t="0" r="0" b="0"/>
            <a:pathLst>
              <a:path w="8468" h="203201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33867"/>
                </a:lnTo>
                <a:lnTo>
                  <a:pt x="0" y="42333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8467" y="169333"/>
                </a:lnTo>
                <a:lnTo>
                  <a:pt x="8467" y="177800"/>
                </a:lnTo>
                <a:lnTo>
                  <a:pt x="8467" y="186267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194733"/>
                </a:lnTo>
                <a:lnTo>
                  <a:pt x="0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3098800" y="4131733"/>
            <a:ext cx="203201" cy="8468"/>
          </a:xfrm>
          <a:custGeom>
            <a:avLst/>
            <a:gdLst/>
            <a:ahLst/>
            <a:cxnLst/>
            <a:rect l="0" t="0" r="0" b="0"/>
            <a:pathLst>
              <a:path w="203201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67733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27000" y="8467"/>
                </a:lnTo>
                <a:lnTo>
                  <a:pt x="143933" y="8467"/>
                </a:lnTo>
                <a:lnTo>
                  <a:pt x="160867" y="8467"/>
                </a:lnTo>
                <a:lnTo>
                  <a:pt x="177800" y="8467"/>
                </a:lnTo>
                <a:lnTo>
                  <a:pt x="186267" y="8467"/>
                </a:lnTo>
                <a:lnTo>
                  <a:pt x="194733" y="8467"/>
                </a:lnTo>
                <a:lnTo>
                  <a:pt x="194733" y="8467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445933" y="4004733"/>
            <a:ext cx="8468" cy="237068"/>
          </a:xfrm>
          <a:custGeom>
            <a:avLst/>
            <a:gdLst/>
            <a:ahLst/>
            <a:cxnLst/>
            <a:rect l="0" t="0" r="0" b="0"/>
            <a:pathLst>
              <a:path w="8468" h="2370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67734"/>
                </a:lnTo>
                <a:lnTo>
                  <a:pt x="8467" y="93134"/>
                </a:lnTo>
                <a:lnTo>
                  <a:pt x="8467" y="110067"/>
                </a:lnTo>
                <a:lnTo>
                  <a:pt x="8467" y="135467"/>
                </a:lnTo>
                <a:lnTo>
                  <a:pt x="8467" y="152400"/>
                </a:lnTo>
                <a:lnTo>
                  <a:pt x="8467" y="169334"/>
                </a:lnTo>
                <a:lnTo>
                  <a:pt x="8467" y="186267"/>
                </a:lnTo>
                <a:lnTo>
                  <a:pt x="0" y="203200"/>
                </a:lnTo>
                <a:lnTo>
                  <a:pt x="0" y="211667"/>
                </a:lnTo>
                <a:lnTo>
                  <a:pt x="8467" y="220134"/>
                </a:lnTo>
                <a:lnTo>
                  <a:pt x="8467" y="228600"/>
                </a:lnTo>
                <a:lnTo>
                  <a:pt x="8467" y="237067"/>
                </a:lnTo>
                <a:lnTo>
                  <a:pt x="8467" y="237067"/>
                </a:lnTo>
                <a:lnTo>
                  <a:pt x="8467" y="237067"/>
                </a:lnTo>
                <a:lnTo>
                  <a:pt x="8467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547533" y="4004733"/>
            <a:ext cx="169335" cy="313268"/>
          </a:xfrm>
          <a:custGeom>
            <a:avLst/>
            <a:gdLst/>
            <a:ahLst/>
            <a:cxnLst/>
            <a:rect l="0" t="0" r="0" b="0"/>
            <a:pathLst>
              <a:path w="169335" h="313268">
                <a:moveTo>
                  <a:pt x="0" y="16934"/>
                </a:move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16934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84667" y="0"/>
                </a:lnTo>
                <a:lnTo>
                  <a:pt x="101600" y="0"/>
                </a:lnTo>
                <a:lnTo>
                  <a:pt x="110067" y="0"/>
                </a:lnTo>
                <a:lnTo>
                  <a:pt x="127000" y="0"/>
                </a:lnTo>
                <a:lnTo>
                  <a:pt x="135467" y="0"/>
                </a:lnTo>
                <a:lnTo>
                  <a:pt x="143934" y="0"/>
                </a:lnTo>
                <a:lnTo>
                  <a:pt x="152400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8467"/>
                </a:lnTo>
                <a:lnTo>
                  <a:pt x="160867" y="16934"/>
                </a:lnTo>
                <a:lnTo>
                  <a:pt x="160867" y="25400"/>
                </a:lnTo>
                <a:lnTo>
                  <a:pt x="160867" y="42334"/>
                </a:lnTo>
                <a:lnTo>
                  <a:pt x="160867" y="50800"/>
                </a:lnTo>
                <a:lnTo>
                  <a:pt x="152400" y="76200"/>
                </a:lnTo>
                <a:lnTo>
                  <a:pt x="152400" y="93134"/>
                </a:lnTo>
                <a:lnTo>
                  <a:pt x="143934" y="110067"/>
                </a:lnTo>
                <a:lnTo>
                  <a:pt x="143934" y="127000"/>
                </a:lnTo>
                <a:lnTo>
                  <a:pt x="143934" y="152400"/>
                </a:lnTo>
                <a:lnTo>
                  <a:pt x="143934" y="169334"/>
                </a:lnTo>
                <a:lnTo>
                  <a:pt x="143934" y="186267"/>
                </a:lnTo>
                <a:lnTo>
                  <a:pt x="143934" y="203200"/>
                </a:lnTo>
                <a:lnTo>
                  <a:pt x="143934" y="220134"/>
                </a:lnTo>
                <a:lnTo>
                  <a:pt x="143934" y="237067"/>
                </a:lnTo>
                <a:lnTo>
                  <a:pt x="143934" y="262467"/>
                </a:lnTo>
                <a:lnTo>
                  <a:pt x="143934" y="270934"/>
                </a:lnTo>
                <a:lnTo>
                  <a:pt x="143934" y="287867"/>
                </a:lnTo>
                <a:lnTo>
                  <a:pt x="152400" y="296334"/>
                </a:lnTo>
                <a:lnTo>
                  <a:pt x="152400" y="304800"/>
                </a:lnTo>
                <a:lnTo>
                  <a:pt x="143934" y="313267"/>
                </a:lnTo>
                <a:lnTo>
                  <a:pt x="143934" y="313267"/>
                </a:lnTo>
                <a:lnTo>
                  <a:pt x="143934" y="313267"/>
                </a:lnTo>
                <a:lnTo>
                  <a:pt x="143934" y="313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948267" y="4766733"/>
            <a:ext cx="152401" cy="270935"/>
          </a:xfrm>
          <a:custGeom>
            <a:avLst/>
            <a:gdLst/>
            <a:ahLst/>
            <a:cxnLst/>
            <a:rect l="0" t="0" r="0" b="0"/>
            <a:pathLst>
              <a:path w="152401" h="270935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43933" y="8467"/>
                </a:lnTo>
                <a:lnTo>
                  <a:pt x="143933" y="8467"/>
                </a:lnTo>
                <a:lnTo>
                  <a:pt x="135466" y="8467"/>
                </a:lnTo>
                <a:lnTo>
                  <a:pt x="127000" y="16934"/>
                </a:lnTo>
                <a:lnTo>
                  <a:pt x="118533" y="25400"/>
                </a:lnTo>
                <a:lnTo>
                  <a:pt x="110066" y="33867"/>
                </a:lnTo>
                <a:lnTo>
                  <a:pt x="101600" y="42334"/>
                </a:lnTo>
                <a:lnTo>
                  <a:pt x="93133" y="50800"/>
                </a:lnTo>
                <a:lnTo>
                  <a:pt x="84666" y="67734"/>
                </a:lnTo>
                <a:lnTo>
                  <a:pt x="67733" y="84667"/>
                </a:lnTo>
                <a:lnTo>
                  <a:pt x="59266" y="101600"/>
                </a:lnTo>
                <a:lnTo>
                  <a:pt x="50800" y="118534"/>
                </a:lnTo>
                <a:lnTo>
                  <a:pt x="42333" y="143934"/>
                </a:lnTo>
                <a:lnTo>
                  <a:pt x="33866" y="160867"/>
                </a:lnTo>
                <a:lnTo>
                  <a:pt x="16933" y="186267"/>
                </a:lnTo>
                <a:lnTo>
                  <a:pt x="16933" y="203200"/>
                </a:lnTo>
                <a:lnTo>
                  <a:pt x="8466" y="228600"/>
                </a:lnTo>
                <a:lnTo>
                  <a:pt x="8466" y="237067"/>
                </a:lnTo>
                <a:lnTo>
                  <a:pt x="0" y="254000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70934"/>
                </a:lnTo>
                <a:lnTo>
                  <a:pt x="0" y="270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931333" y="4775200"/>
            <a:ext cx="186268" cy="228601"/>
          </a:xfrm>
          <a:custGeom>
            <a:avLst/>
            <a:gdLst/>
            <a:ahLst/>
            <a:cxnLst/>
            <a:rect l="0" t="0" r="0" b="0"/>
            <a:pathLst>
              <a:path w="186268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16934" y="16933"/>
                </a:lnTo>
                <a:lnTo>
                  <a:pt x="25400" y="33867"/>
                </a:lnTo>
                <a:lnTo>
                  <a:pt x="33867" y="50800"/>
                </a:lnTo>
                <a:lnTo>
                  <a:pt x="50800" y="59267"/>
                </a:lnTo>
                <a:lnTo>
                  <a:pt x="67734" y="84667"/>
                </a:lnTo>
                <a:lnTo>
                  <a:pt x="84667" y="101600"/>
                </a:lnTo>
                <a:lnTo>
                  <a:pt x="93134" y="127000"/>
                </a:lnTo>
                <a:lnTo>
                  <a:pt x="110067" y="152400"/>
                </a:lnTo>
                <a:lnTo>
                  <a:pt x="127000" y="169333"/>
                </a:lnTo>
                <a:lnTo>
                  <a:pt x="143934" y="186267"/>
                </a:lnTo>
                <a:lnTo>
                  <a:pt x="152400" y="203200"/>
                </a:lnTo>
                <a:lnTo>
                  <a:pt x="169334" y="220133"/>
                </a:lnTo>
                <a:lnTo>
                  <a:pt x="177800" y="228600"/>
                </a:lnTo>
                <a:lnTo>
                  <a:pt x="177800" y="228600"/>
                </a:lnTo>
                <a:lnTo>
                  <a:pt x="186267" y="228600"/>
                </a:lnTo>
                <a:lnTo>
                  <a:pt x="186267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1185333" y="4902200"/>
            <a:ext cx="127001" cy="16934"/>
          </a:xfrm>
          <a:custGeom>
            <a:avLst/>
            <a:gdLst/>
            <a:ahLst/>
            <a:cxnLst/>
            <a:rect l="0" t="0" r="0" b="0"/>
            <a:pathLst>
              <a:path w="127001" h="16934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16933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93134" y="8467"/>
                </a:lnTo>
                <a:lnTo>
                  <a:pt x="101600" y="8467"/>
                </a:lnTo>
                <a:lnTo>
                  <a:pt x="118534" y="0"/>
                </a:lnTo>
                <a:lnTo>
                  <a:pt x="118534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1405467" y="4749800"/>
            <a:ext cx="211667" cy="372534"/>
          </a:xfrm>
          <a:custGeom>
            <a:avLst/>
            <a:gdLst/>
            <a:ahLst/>
            <a:cxnLst/>
            <a:rect l="0" t="0" r="0" b="0"/>
            <a:pathLst>
              <a:path w="211667" h="372534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8467"/>
                </a:lnTo>
                <a:lnTo>
                  <a:pt x="93133" y="25400"/>
                </a:lnTo>
                <a:lnTo>
                  <a:pt x="101600" y="33867"/>
                </a:lnTo>
                <a:lnTo>
                  <a:pt x="118533" y="42333"/>
                </a:lnTo>
                <a:lnTo>
                  <a:pt x="127000" y="67733"/>
                </a:lnTo>
                <a:lnTo>
                  <a:pt x="135466" y="84667"/>
                </a:lnTo>
                <a:lnTo>
                  <a:pt x="135466" y="101600"/>
                </a:lnTo>
                <a:lnTo>
                  <a:pt x="135466" y="127000"/>
                </a:lnTo>
                <a:lnTo>
                  <a:pt x="135466" y="152400"/>
                </a:lnTo>
                <a:lnTo>
                  <a:pt x="135466" y="177800"/>
                </a:lnTo>
                <a:lnTo>
                  <a:pt x="127000" y="203200"/>
                </a:lnTo>
                <a:lnTo>
                  <a:pt x="127000" y="228600"/>
                </a:lnTo>
                <a:lnTo>
                  <a:pt x="118533" y="245533"/>
                </a:lnTo>
                <a:lnTo>
                  <a:pt x="101600" y="262467"/>
                </a:lnTo>
                <a:lnTo>
                  <a:pt x="93133" y="279400"/>
                </a:lnTo>
                <a:lnTo>
                  <a:pt x="76200" y="296333"/>
                </a:lnTo>
                <a:lnTo>
                  <a:pt x="67733" y="304800"/>
                </a:lnTo>
                <a:lnTo>
                  <a:pt x="50800" y="313267"/>
                </a:lnTo>
                <a:lnTo>
                  <a:pt x="42333" y="313267"/>
                </a:lnTo>
                <a:lnTo>
                  <a:pt x="33866" y="313267"/>
                </a:lnTo>
                <a:lnTo>
                  <a:pt x="25400" y="304800"/>
                </a:lnTo>
                <a:lnTo>
                  <a:pt x="16933" y="304800"/>
                </a:lnTo>
                <a:lnTo>
                  <a:pt x="16933" y="296333"/>
                </a:lnTo>
                <a:lnTo>
                  <a:pt x="8466" y="279400"/>
                </a:lnTo>
                <a:lnTo>
                  <a:pt x="8466" y="270933"/>
                </a:lnTo>
                <a:lnTo>
                  <a:pt x="0" y="262467"/>
                </a:lnTo>
                <a:lnTo>
                  <a:pt x="8466" y="254000"/>
                </a:lnTo>
                <a:lnTo>
                  <a:pt x="8466" y="245533"/>
                </a:lnTo>
                <a:lnTo>
                  <a:pt x="16933" y="237067"/>
                </a:lnTo>
                <a:lnTo>
                  <a:pt x="25400" y="228600"/>
                </a:lnTo>
                <a:lnTo>
                  <a:pt x="33866" y="228600"/>
                </a:lnTo>
                <a:lnTo>
                  <a:pt x="50800" y="220133"/>
                </a:lnTo>
                <a:lnTo>
                  <a:pt x="67733" y="220133"/>
                </a:lnTo>
                <a:lnTo>
                  <a:pt x="84666" y="220133"/>
                </a:lnTo>
                <a:lnTo>
                  <a:pt x="101600" y="228600"/>
                </a:lnTo>
                <a:lnTo>
                  <a:pt x="118533" y="228600"/>
                </a:lnTo>
                <a:lnTo>
                  <a:pt x="135466" y="237067"/>
                </a:lnTo>
                <a:lnTo>
                  <a:pt x="143933" y="245533"/>
                </a:lnTo>
                <a:lnTo>
                  <a:pt x="152400" y="254000"/>
                </a:lnTo>
                <a:lnTo>
                  <a:pt x="160866" y="270933"/>
                </a:lnTo>
                <a:lnTo>
                  <a:pt x="177800" y="287867"/>
                </a:lnTo>
                <a:lnTo>
                  <a:pt x="186266" y="304800"/>
                </a:lnTo>
                <a:lnTo>
                  <a:pt x="186266" y="321733"/>
                </a:lnTo>
                <a:lnTo>
                  <a:pt x="194733" y="330200"/>
                </a:lnTo>
                <a:lnTo>
                  <a:pt x="194733" y="347133"/>
                </a:lnTo>
                <a:lnTo>
                  <a:pt x="194733" y="355600"/>
                </a:lnTo>
                <a:lnTo>
                  <a:pt x="203200" y="364067"/>
                </a:lnTo>
                <a:lnTo>
                  <a:pt x="203200" y="372533"/>
                </a:lnTo>
                <a:lnTo>
                  <a:pt x="203200" y="372533"/>
                </a:lnTo>
                <a:lnTo>
                  <a:pt x="203200" y="372533"/>
                </a:lnTo>
                <a:lnTo>
                  <a:pt x="203200" y="372533"/>
                </a:lnTo>
                <a:lnTo>
                  <a:pt x="211666" y="364067"/>
                </a:lnTo>
                <a:lnTo>
                  <a:pt x="211666" y="364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1710267" y="4885267"/>
            <a:ext cx="127001" cy="8467"/>
          </a:xfrm>
          <a:custGeom>
            <a:avLst/>
            <a:gdLst/>
            <a:ahLst/>
            <a:cxnLst/>
            <a:rect l="0" t="0" r="0" b="0"/>
            <a:pathLst>
              <a:path w="127001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33866" y="0"/>
                </a:lnTo>
                <a:lnTo>
                  <a:pt x="50800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0"/>
                </a:lnTo>
                <a:lnTo>
                  <a:pt x="110066" y="0"/>
                </a:lnTo>
                <a:lnTo>
                  <a:pt x="118533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1752600" y="4961467"/>
            <a:ext cx="76201" cy="8467"/>
          </a:xfrm>
          <a:custGeom>
            <a:avLst/>
            <a:gdLst/>
            <a:ahLst/>
            <a:cxnLst/>
            <a:rect l="0" t="0" r="0" b="0"/>
            <a:pathLst>
              <a:path w="76201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8466"/>
                </a:lnTo>
                <a:lnTo>
                  <a:pt x="42333" y="8466"/>
                </a:lnTo>
                <a:lnTo>
                  <a:pt x="59267" y="0"/>
                </a:lnTo>
                <a:lnTo>
                  <a:pt x="59267" y="0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1981200" y="4859867"/>
            <a:ext cx="203201" cy="262467"/>
          </a:xfrm>
          <a:custGeom>
            <a:avLst/>
            <a:gdLst/>
            <a:ahLst/>
            <a:cxnLst/>
            <a:rect l="0" t="0" r="0" b="0"/>
            <a:pathLst>
              <a:path w="203201" h="262467">
                <a:moveTo>
                  <a:pt x="59267" y="42333"/>
                </a:moveTo>
                <a:lnTo>
                  <a:pt x="59267" y="42333"/>
                </a:lnTo>
                <a:lnTo>
                  <a:pt x="59267" y="42333"/>
                </a:lnTo>
                <a:lnTo>
                  <a:pt x="50800" y="42333"/>
                </a:lnTo>
                <a:lnTo>
                  <a:pt x="50800" y="42333"/>
                </a:lnTo>
                <a:lnTo>
                  <a:pt x="50800" y="42333"/>
                </a:lnTo>
                <a:lnTo>
                  <a:pt x="42333" y="42333"/>
                </a:lnTo>
                <a:lnTo>
                  <a:pt x="42333" y="50800"/>
                </a:lnTo>
                <a:lnTo>
                  <a:pt x="33867" y="50800"/>
                </a:lnTo>
                <a:lnTo>
                  <a:pt x="33867" y="59266"/>
                </a:lnTo>
                <a:lnTo>
                  <a:pt x="25400" y="67733"/>
                </a:lnTo>
                <a:lnTo>
                  <a:pt x="16933" y="84666"/>
                </a:lnTo>
                <a:lnTo>
                  <a:pt x="16933" y="93133"/>
                </a:lnTo>
                <a:lnTo>
                  <a:pt x="8467" y="101600"/>
                </a:lnTo>
                <a:lnTo>
                  <a:pt x="8467" y="118533"/>
                </a:lnTo>
                <a:lnTo>
                  <a:pt x="0" y="135466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6"/>
                </a:lnTo>
                <a:lnTo>
                  <a:pt x="8467" y="203200"/>
                </a:lnTo>
                <a:lnTo>
                  <a:pt x="16933" y="220133"/>
                </a:lnTo>
                <a:lnTo>
                  <a:pt x="25400" y="228600"/>
                </a:lnTo>
                <a:lnTo>
                  <a:pt x="42333" y="245533"/>
                </a:lnTo>
                <a:lnTo>
                  <a:pt x="59267" y="254000"/>
                </a:lnTo>
                <a:lnTo>
                  <a:pt x="76200" y="262466"/>
                </a:lnTo>
                <a:lnTo>
                  <a:pt x="93133" y="262466"/>
                </a:lnTo>
                <a:lnTo>
                  <a:pt x="110067" y="262466"/>
                </a:lnTo>
                <a:lnTo>
                  <a:pt x="127000" y="262466"/>
                </a:lnTo>
                <a:lnTo>
                  <a:pt x="143933" y="262466"/>
                </a:lnTo>
                <a:lnTo>
                  <a:pt x="160867" y="254000"/>
                </a:lnTo>
                <a:lnTo>
                  <a:pt x="169333" y="245533"/>
                </a:lnTo>
                <a:lnTo>
                  <a:pt x="186267" y="237066"/>
                </a:lnTo>
                <a:lnTo>
                  <a:pt x="194733" y="220133"/>
                </a:lnTo>
                <a:lnTo>
                  <a:pt x="203200" y="211666"/>
                </a:lnTo>
                <a:lnTo>
                  <a:pt x="203200" y="186266"/>
                </a:lnTo>
                <a:lnTo>
                  <a:pt x="203200" y="169333"/>
                </a:lnTo>
                <a:lnTo>
                  <a:pt x="203200" y="152400"/>
                </a:lnTo>
                <a:lnTo>
                  <a:pt x="194733" y="135466"/>
                </a:lnTo>
                <a:lnTo>
                  <a:pt x="186267" y="110066"/>
                </a:lnTo>
                <a:lnTo>
                  <a:pt x="177800" y="84666"/>
                </a:lnTo>
                <a:lnTo>
                  <a:pt x="160867" y="67733"/>
                </a:lnTo>
                <a:lnTo>
                  <a:pt x="152400" y="50800"/>
                </a:lnTo>
                <a:lnTo>
                  <a:pt x="135467" y="33866"/>
                </a:lnTo>
                <a:lnTo>
                  <a:pt x="118533" y="25400"/>
                </a:lnTo>
                <a:lnTo>
                  <a:pt x="101600" y="16933"/>
                </a:lnTo>
                <a:lnTo>
                  <a:pt x="93133" y="8466"/>
                </a:lnTo>
                <a:lnTo>
                  <a:pt x="76200" y="0"/>
                </a:lnTo>
                <a:lnTo>
                  <a:pt x="59267" y="0"/>
                </a:lnTo>
                <a:lnTo>
                  <a:pt x="50800" y="0"/>
                </a:lnTo>
                <a:lnTo>
                  <a:pt x="42333" y="0"/>
                </a:lnTo>
                <a:lnTo>
                  <a:pt x="42333" y="0"/>
                </a:lnTo>
                <a:lnTo>
                  <a:pt x="33867" y="8466"/>
                </a:lnTo>
                <a:lnTo>
                  <a:pt x="33867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1667933" y="5469467"/>
            <a:ext cx="135468" cy="245534"/>
          </a:xfrm>
          <a:custGeom>
            <a:avLst/>
            <a:gdLst/>
            <a:ahLst/>
            <a:cxnLst/>
            <a:rect l="0" t="0" r="0" b="0"/>
            <a:pathLst>
              <a:path w="135468" h="245534">
                <a:moveTo>
                  <a:pt x="135467" y="0"/>
                </a:move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8466"/>
                </a:lnTo>
                <a:lnTo>
                  <a:pt x="135467" y="8466"/>
                </a:lnTo>
                <a:lnTo>
                  <a:pt x="127000" y="16933"/>
                </a:lnTo>
                <a:lnTo>
                  <a:pt x="118534" y="16933"/>
                </a:lnTo>
                <a:lnTo>
                  <a:pt x="118534" y="33866"/>
                </a:lnTo>
                <a:lnTo>
                  <a:pt x="110067" y="42333"/>
                </a:lnTo>
                <a:lnTo>
                  <a:pt x="101600" y="59266"/>
                </a:lnTo>
                <a:lnTo>
                  <a:pt x="93134" y="76200"/>
                </a:lnTo>
                <a:lnTo>
                  <a:pt x="84667" y="93133"/>
                </a:lnTo>
                <a:lnTo>
                  <a:pt x="76200" y="110066"/>
                </a:lnTo>
                <a:lnTo>
                  <a:pt x="67734" y="127000"/>
                </a:lnTo>
                <a:lnTo>
                  <a:pt x="50800" y="143933"/>
                </a:lnTo>
                <a:lnTo>
                  <a:pt x="42334" y="169333"/>
                </a:lnTo>
                <a:lnTo>
                  <a:pt x="33867" y="186266"/>
                </a:lnTo>
                <a:lnTo>
                  <a:pt x="25400" y="194733"/>
                </a:lnTo>
                <a:lnTo>
                  <a:pt x="16934" y="211666"/>
                </a:lnTo>
                <a:lnTo>
                  <a:pt x="8467" y="228600"/>
                </a:lnTo>
                <a:lnTo>
                  <a:pt x="8467" y="237066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1659467" y="5461000"/>
            <a:ext cx="152401" cy="254001"/>
          </a:xfrm>
          <a:custGeom>
            <a:avLst/>
            <a:gdLst/>
            <a:ahLst/>
            <a:cxnLst/>
            <a:rect l="0" t="0" r="0" b="0"/>
            <a:pathLst>
              <a:path w="152401" h="254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25400" y="42333"/>
                </a:lnTo>
                <a:lnTo>
                  <a:pt x="33866" y="50800"/>
                </a:lnTo>
                <a:lnTo>
                  <a:pt x="42333" y="67733"/>
                </a:lnTo>
                <a:lnTo>
                  <a:pt x="42333" y="84667"/>
                </a:lnTo>
                <a:lnTo>
                  <a:pt x="50800" y="93133"/>
                </a:lnTo>
                <a:lnTo>
                  <a:pt x="59266" y="110067"/>
                </a:lnTo>
                <a:lnTo>
                  <a:pt x="67733" y="127000"/>
                </a:lnTo>
                <a:lnTo>
                  <a:pt x="84666" y="143933"/>
                </a:lnTo>
                <a:lnTo>
                  <a:pt x="93133" y="160867"/>
                </a:lnTo>
                <a:lnTo>
                  <a:pt x="101600" y="177800"/>
                </a:lnTo>
                <a:lnTo>
                  <a:pt x="110066" y="194733"/>
                </a:lnTo>
                <a:lnTo>
                  <a:pt x="118533" y="203200"/>
                </a:lnTo>
                <a:lnTo>
                  <a:pt x="127000" y="220133"/>
                </a:lnTo>
                <a:lnTo>
                  <a:pt x="143933" y="228600"/>
                </a:lnTo>
                <a:lnTo>
                  <a:pt x="143933" y="245533"/>
                </a:lnTo>
                <a:lnTo>
                  <a:pt x="152400" y="245533"/>
                </a:lnTo>
                <a:lnTo>
                  <a:pt x="152400" y="245533"/>
                </a:lnTo>
                <a:lnTo>
                  <a:pt x="152400" y="254000"/>
                </a:lnTo>
                <a:lnTo>
                  <a:pt x="152400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1913467" y="5562600"/>
            <a:ext cx="93134" cy="1"/>
          </a:xfrm>
          <a:custGeom>
            <a:avLst/>
            <a:gdLst/>
            <a:ahLst/>
            <a:cxnLst/>
            <a:rect l="0" t="0" r="0" b="0"/>
            <a:pathLst>
              <a:path w="93134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84666" y="0"/>
                </a:lnTo>
                <a:lnTo>
                  <a:pt x="93133" y="0"/>
                </a:lnTo>
                <a:lnTo>
                  <a:pt x="931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1913467" y="5647267"/>
            <a:ext cx="135467" cy="8467"/>
          </a:xfrm>
          <a:custGeom>
            <a:avLst/>
            <a:gdLst/>
            <a:ahLst/>
            <a:cxnLst/>
            <a:rect l="0" t="0" r="0" b="0"/>
            <a:pathLst>
              <a:path w="135467" h="8467">
                <a:moveTo>
                  <a:pt x="0" y="0"/>
                </a:moveTo>
                <a:lnTo>
                  <a:pt x="0" y="0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33866" y="8466"/>
                </a:lnTo>
                <a:lnTo>
                  <a:pt x="42333" y="8466"/>
                </a:lnTo>
                <a:lnTo>
                  <a:pt x="50800" y="8466"/>
                </a:lnTo>
                <a:lnTo>
                  <a:pt x="67733" y="8466"/>
                </a:lnTo>
                <a:lnTo>
                  <a:pt x="76200" y="8466"/>
                </a:lnTo>
                <a:lnTo>
                  <a:pt x="93133" y="8466"/>
                </a:lnTo>
                <a:lnTo>
                  <a:pt x="101600" y="8466"/>
                </a:lnTo>
                <a:lnTo>
                  <a:pt x="118533" y="8466"/>
                </a:lnTo>
                <a:lnTo>
                  <a:pt x="127000" y="8466"/>
                </a:lnTo>
                <a:lnTo>
                  <a:pt x="127000" y="8466"/>
                </a:lnTo>
                <a:lnTo>
                  <a:pt x="135466" y="8466"/>
                </a:lnTo>
                <a:lnTo>
                  <a:pt x="135466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184400" y="5503333"/>
            <a:ext cx="220134" cy="245535"/>
          </a:xfrm>
          <a:custGeom>
            <a:avLst/>
            <a:gdLst/>
            <a:ahLst/>
            <a:cxnLst/>
            <a:rect l="0" t="0" r="0" b="0"/>
            <a:pathLst>
              <a:path w="220134" h="245535">
                <a:moveTo>
                  <a:pt x="33867" y="33867"/>
                </a:moveTo>
                <a:lnTo>
                  <a:pt x="33867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16934"/>
                </a:lnTo>
                <a:lnTo>
                  <a:pt x="25400" y="16934"/>
                </a:lnTo>
                <a:lnTo>
                  <a:pt x="33867" y="16934"/>
                </a:lnTo>
                <a:lnTo>
                  <a:pt x="33867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101600" y="0"/>
                </a:lnTo>
                <a:lnTo>
                  <a:pt x="110067" y="0"/>
                </a:lnTo>
                <a:lnTo>
                  <a:pt x="118533" y="0"/>
                </a:lnTo>
                <a:lnTo>
                  <a:pt x="127000" y="0"/>
                </a:lnTo>
                <a:lnTo>
                  <a:pt x="135467" y="8467"/>
                </a:lnTo>
                <a:lnTo>
                  <a:pt x="143933" y="8467"/>
                </a:lnTo>
                <a:lnTo>
                  <a:pt x="160867" y="25400"/>
                </a:lnTo>
                <a:lnTo>
                  <a:pt x="169333" y="33867"/>
                </a:lnTo>
                <a:lnTo>
                  <a:pt x="177800" y="42334"/>
                </a:lnTo>
                <a:lnTo>
                  <a:pt x="177800" y="59267"/>
                </a:lnTo>
                <a:lnTo>
                  <a:pt x="186267" y="76200"/>
                </a:lnTo>
                <a:lnTo>
                  <a:pt x="186267" y="93134"/>
                </a:lnTo>
                <a:lnTo>
                  <a:pt x="186267" y="110067"/>
                </a:lnTo>
                <a:lnTo>
                  <a:pt x="186267" y="118534"/>
                </a:lnTo>
                <a:lnTo>
                  <a:pt x="177800" y="143934"/>
                </a:lnTo>
                <a:lnTo>
                  <a:pt x="169333" y="152400"/>
                </a:lnTo>
                <a:lnTo>
                  <a:pt x="160867" y="169334"/>
                </a:lnTo>
                <a:lnTo>
                  <a:pt x="152400" y="186267"/>
                </a:lnTo>
                <a:lnTo>
                  <a:pt x="135467" y="194734"/>
                </a:lnTo>
                <a:lnTo>
                  <a:pt x="127000" y="211667"/>
                </a:lnTo>
                <a:lnTo>
                  <a:pt x="110067" y="220134"/>
                </a:lnTo>
                <a:lnTo>
                  <a:pt x="93133" y="220134"/>
                </a:lnTo>
                <a:lnTo>
                  <a:pt x="76200" y="228600"/>
                </a:lnTo>
                <a:lnTo>
                  <a:pt x="67733" y="228600"/>
                </a:lnTo>
                <a:lnTo>
                  <a:pt x="50800" y="228600"/>
                </a:lnTo>
                <a:lnTo>
                  <a:pt x="42333" y="228600"/>
                </a:lnTo>
                <a:lnTo>
                  <a:pt x="25400" y="228600"/>
                </a:lnTo>
                <a:lnTo>
                  <a:pt x="16933" y="220134"/>
                </a:lnTo>
                <a:lnTo>
                  <a:pt x="16933" y="220134"/>
                </a:lnTo>
                <a:lnTo>
                  <a:pt x="8467" y="211667"/>
                </a:lnTo>
                <a:lnTo>
                  <a:pt x="8467" y="203200"/>
                </a:lnTo>
                <a:lnTo>
                  <a:pt x="0" y="194734"/>
                </a:lnTo>
                <a:lnTo>
                  <a:pt x="0" y="186267"/>
                </a:lnTo>
                <a:lnTo>
                  <a:pt x="0" y="177800"/>
                </a:lnTo>
                <a:lnTo>
                  <a:pt x="8467" y="169334"/>
                </a:lnTo>
                <a:lnTo>
                  <a:pt x="8467" y="160867"/>
                </a:lnTo>
                <a:lnTo>
                  <a:pt x="16933" y="160867"/>
                </a:lnTo>
                <a:lnTo>
                  <a:pt x="25400" y="160867"/>
                </a:lnTo>
                <a:lnTo>
                  <a:pt x="33867" y="152400"/>
                </a:lnTo>
                <a:lnTo>
                  <a:pt x="50800" y="152400"/>
                </a:lnTo>
                <a:lnTo>
                  <a:pt x="59267" y="152400"/>
                </a:lnTo>
                <a:lnTo>
                  <a:pt x="76200" y="152400"/>
                </a:lnTo>
                <a:lnTo>
                  <a:pt x="84667" y="160867"/>
                </a:lnTo>
                <a:lnTo>
                  <a:pt x="101600" y="169334"/>
                </a:lnTo>
                <a:lnTo>
                  <a:pt x="118533" y="169334"/>
                </a:lnTo>
                <a:lnTo>
                  <a:pt x="135467" y="177800"/>
                </a:lnTo>
                <a:lnTo>
                  <a:pt x="143933" y="186267"/>
                </a:lnTo>
                <a:lnTo>
                  <a:pt x="160867" y="194734"/>
                </a:lnTo>
                <a:lnTo>
                  <a:pt x="169333" y="203200"/>
                </a:lnTo>
                <a:lnTo>
                  <a:pt x="177800" y="211667"/>
                </a:lnTo>
                <a:lnTo>
                  <a:pt x="194733" y="228600"/>
                </a:lnTo>
                <a:lnTo>
                  <a:pt x="203200" y="237067"/>
                </a:lnTo>
                <a:lnTo>
                  <a:pt x="211667" y="237067"/>
                </a:lnTo>
                <a:lnTo>
                  <a:pt x="211667" y="245534"/>
                </a:lnTo>
                <a:lnTo>
                  <a:pt x="211667" y="245534"/>
                </a:lnTo>
                <a:lnTo>
                  <a:pt x="220133" y="245534"/>
                </a:lnTo>
                <a:lnTo>
                  <a:pt x="220133" y="245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1524000" y="5215467"/>
            <a:ext cx="1100668" cy="948267"/>
          </a:xfrm>
          <a:custGeom>
            <a:avLst/>
            <a:gdLst/>
            <a:ahLst/>
            <a:cxnLst/>
            <a:rect l="0" t="0" r="0" b="0"/>
            <a:pathLst>
              <a:path w="1100668" h="948267">
                <a:moveTo>
                  <a:pt x="270933" y="753533"/>
                </a:moveTo>
                <a:lnTo>
                  <a:pt x="270933" y="753533"/>
                </a:lnTo>
                <a:lnTo>
                  <a:pt x="270933" y="762000"/>
                </a:lnTo>
                <a:lnTo>
                  <a:pt x="262467" y="762000"/>
                </a:lnTo>
                <a:lnTo>
                  <a:pt x="262467" y="770466"/>
                </a:lnTo>
                <a:lnTo>
                  <a:pt x="262467" y="778933"/>
                </a:lnTo>
                <a:lnTo>
                  <a:pt x="270933" y="787400"/>
                </a:lnTo>
                <a:lnTo>
                  <a:pt x="279400" y="795866"/>
                </a:lnTo>
                <a:lnTo>
                  <a:pt x="287867" y="812800"/>
                </a:lnTo>
                <a:lnTo>
                  <a:pt x="304800" y="821266"/>
                </a:lnTo>
                <a:lnTo>
                  <a:pt x="313267" y="829733"/>
                </a:lnTo>
                <a:lnTo>
                  <a:pt x="330200" y="846666"/>
                </a:lnTo>
                <a:lnTo>
                  <a:pt x="347133" y="855133"/>
                </a:lnTo>
                <a:lnTo>
                  <a:pt x="364067" y="863600"/>
                </a:lnTo>
                <a:lnTo>
                  <a:pt x="389467" y="872066"/>
                </a:lnTo>
                <a:lnTo>
                  <a:pt x="406400" y="880533"/>
                </a:lnTo>
                <a:lnTo>
                  <a:pt x="423333" y="897466"/>
                </a:lnTo>
                <a:lnTo>
                  <a:pt x="448733" y="905933"/>
                </a:lnTo>
                <a:lnTo>
                  <a:pt x="474133" y="914400"/>
                </a:lnTo>
                <a:lnTo>
                  <a:pt x="499533" y="922866"/>
                </a:lnTo>
                <a:lnTo>
                  <a:pt x="524933" y="931333"/>
                </a:lnTo>
                <a:lnTo>
                  <a:pt x="558800" y="939800"/>
                </a:lnTo>
                <a:lnTo>
                  <a:pt x="584200" y="939800"/>
                </a:lnTo>
                <a:lnTo>
                  <a:pt x="618067" y="948266"/>
                </a:lnTo>
                <a:lnTo>
                  <a:pt x="643467" y="948266"/>
                </a:lnTo>
                <a:lnTo>
                  <a:pt x="677333" y="939800"/>
                </a:lnTo>
                <a:lnTo>
                  <a:pt x="711200" y="939800"/>
                </a:lnTo>
                <a:lnTo>
                  <a:pt x="736600" y="931333"/>
                </a:lnTo>
                <a:lnTo>
                  <a:pt x="770467" y="922866"/>
                </a:lnTo>
                <a:lnTo>
                  <a:pt x="804333" y="914400"/>
                </a:lnTo>
                <a:lnTo>
                  <a:pt x="829733" y="897466"/>
                </a:lnTo>
                <a:lnTo>
                  <a:pt x="863600" y="889000"/>
                </a:lnTo>
                <a:lnTo>
                  <a:pt x="897467" y="872066"/>
                </a:lnTo>
                <a:lnTo>
                  <a:pt x="931333" y="855133"/>
                </a:lnTo>
                <a:lnTo>
                  <a:pt x="956733" y="829733"/>
                </a:lnTo>
                <a:lnTo>
                  <a:pt x="982133" y="804333"/>
                </a:lnTo>
                <a:lnTo>
                  <a:pt x="1007533" y="778933"/>
                </a:lnTo>
                <a:lnTo>
                  <a:pt x="1032933" y="753533"/>
                </a:lnTo>
                <a:lnTo>
                  <a:pt x="1049867" y="719666"/>
                </a:lnTo>
                <a:lnTo>
                  <a:pt x="1066800" y="694266"/>
                </a:lnTo>
                <a:lnTo>
                  <a:pt x="1075267" y="660400"/>
                </a:lnTo>
                <a:lnTo>
                  <a:pt x="1092200" y="618066"/>
                </a:lnTo>
                <a:lnTo>
                  <a:pt x="1100667" y="592666"/>
                </a:lnTo>
                <a:lnTo>
                  <a:pt x="1100667" y="550333"/>
                </a:lnTo>
                <a:lnTo>
                  <a:pt x="1100667" y="508000"/>
                </a:lnTo>
                <a:lnTo>
                  <a:pt x="1100667" y="465666"/>
                </a:lnTo>
                <a:lnTo>
                  <a:pt x="1100667" y="431800"/>
                </a:lnTo>
                <a:lnTo>
                  <a:pt x="1092200" y="389466"/>
                </a:lnTo>
                <a:lnTo>
                  <a:pt x="1075267" y="355600"/>
                </a:lnTo>
                <a:lnTo>
                  <a:pt x="1058333" y="313266"/>
                </a:lnTo>
                <a:lnTo>
                  <a:pt x="1041400" y="270933"/>
                </a:lnTo>
                <a:lnTo>
                  <a:pt x="1016000" y="237066"/>
                </a:lnTo>
                <a:lnTo>
                  <a:pt x="990600" y="203200"/>
                </a:lnTo>
                <a:lnTo>
                  <a:pt x="965200" y="177800"/>
                </a:lnTo>
                <a:lnTo>
                  <a:pt x="939800" y="143933"/>
                </a:lnTo>
                <a:lnTo>
                  <a:pt x="905933" y="118533"/>
                </a:lnTo>
                <a:lnTo>
                  <a:pt x="872067" y="93133"/>
                </a:lnTo>
                <a:lnTo>
                  <a:pt x="838200" y="76200"/>
                </a:lnTo>
                <a:lnTo>
                  <a:pt x="795867" y="50800"/>
                </a:lnTo>
                <a:lnTo>
                  <a:pt x="762000" y="42333"/>
                </a:lnTo>
                <a:lnTo>
                  <a:pt x="719667" y="25400"/>
                </a:lnTo>
                <a:lnTo>
                  <a:pt x="677333" y="16933"/>
                </a:lnTo>
                <a:lnTo>
                  <a:pt x="635000" y="8466"/>
                </a:lnTo>
                <a:lnTo>
                  <a:pt x="592667" y="0"/>
                </a:lnTo>
                <a:lnTo>
                  <a:pt x="550333" y="0"/>
                </a:lnTo>
                <a:lnTo>
                  <a:pt x="508000" y="0"/>
                </a:lnTo>
                <a:lnTo>
                  <a:pt x="465667" y="0"/>
                </a:lnTo>
                <a:lnTo>
                  <a:pt x="423333" y="8466"/>
                </a:lnTo>
                <a:lnTo>
                  <a:pt x="389467" y="16933"/>
                </a:lnTo>
                <a:lnTo>
                  <a:pt x="347133" y="25400"/>
                </a:lnTo>
                <a:lnTo>
                  <a:pt x="304800" y="42333"/>
                </a:lnTo>
                <a:lnTo>
                  <a:pt x="270933" y="59266"/>
                </a:lnTo>
                <a:lnTo>
                  <a:pt x="237067" y="76200"/>
                </a:lnTo>
                <a:lnTo>
                  <a:pt x="203200" y="93133"/>
                </a:lnTo>
                <a:lnTo>
                  <a:pt x="177800" y="118533"/>
                </a:lnTo>
                <a:lnTo>
                  <a:pt x="143933" y="143933"/>
                </a:lnTo>
                <a:lnTo>
                  <a:pt x="118533" y="169333"/>
                </a:lnTo>
                <a:lnTo>
                  <a:pt x="93133" y="194733"/>
                </a:lnTo>
                <a:lnTo>
                  <a:pt x="76200" y="220133"/>
                </a:lnTo>
                <a:lnTo>
                  <a:pt x="59267" y="254000"/>
                </a:lnTo>
                <a:lnTo>
                  <a:pt x="33867" y="279400"/>
                </a:lnTo>
                <a:lnTo>
                  <a:pt x="25400" y="313266"/>
                </a:lnTo>
                <a:lnTo>
                  <a:pt x="16933" y="347133"/>
                </a:lnTo>
                <a:lnTo>
                  <a:pt x="8467" y="372533"/>
                </a:lnTo>
                <a:lnTo>
                  <a:pt x="0" y="406400"/>
                </a:lnTo>
                <a:lnTo>
                  <a:pt x="0" y="440266"/>
                </a:lnTo>
                <a:lnTo>
                  <a:pt x="0" y="465666"/>
                </a:lnTo>
                <a:lnTo>
                  <a:pt x="0" y="499533"/>
                </a:lnTo>
                <a:lnTo>
                  <a:pt x="8467" y="524933"/>
                </a:lnTo>
                <a:lnTo>
                  <a:pt x="16933" y="558800"/>
                </a:lnTo>
                <a:lnTo>
                  <a:pt x="25400" y="592666"/>
                </a:lnTo>
                <a:lnTo>
                  <a:pt x="42333" y="618066"/>
                </a:lnTo>
                <a:lnTo>
                  <a:pt x="59267" y="643466"/>
                </a:lnTo>
                <a:lnTo>
                  <a:pt x="76200" y="668866"/>
                </a:lnTo>
                <a:lnTo>
                  <a:pt x="93133" y="694266"/>
                </a:lnTo>
                <a:lnTo>
                  <a:pt x="118533" y="711200"/>
                </a:lnTo>
                <a:lnTo>
                  <a:pt x="135467" y="736600"/>
                </a:lnTo>
                <a:lnTo>
                  <a:pt x="160867" y="753533"/>
                </a:lnTo>
                <a:lnTo>
                  <a:pt x="177800" y="770466"/>
                </a:lnTo>
                <a:lnTo>
                  <a:pt x="203200" y="787400"/>
                </a:lnTo>
                <a:lnTo>
                  <a:pt x="228600" y="795866"/>
                </a:lnTo>
                <a:lnTo>
                  <a:pt x="245533" y="804333"/>
                </a:lnTo>
                <a:lnTo>
                  <a:pt x="262467" y="812800"/>
                </a:lnTo>
                <a:lnTo>
                  <a:pt x="279400" y="821266"/>
                </a:lnTo>
                <a:lnTo>
                  <a:pt x="296333" y="821266"/>
                </a:lnTo>
                <a:lnTo>
                  <a:pt x="304800" y="821266"/>
                </a:lnTo>
                <a:lnTo>
                  <a:pt x="313267" y="829733"/>
                </a:lnTo>
                <a:lnTo>
                  <a:pt x="330200" y="829733"/>
                </a:lnTo>
                <a:lnTo>
                  <a:pt x="338667" y="838200"/>
                </a:lnTo>
                <a:lnTo>
                  <a:pt x="338667" y="838200"/>
                </a:lnTo>
                <a:lnTo>
                  <a:pt x="347133" y="838200"/>
                </a:lnTo>
                <a:lnTo>
                  <a:pt x="347133" y="838200"/>
                </a:lnTo>
                <a:lnTo>
                  <a:pt x="355600" y="838200"/>
                </a:lnTo>
                <a:lnTo>
                  <a:pt x="355600" y="838200"/>
                </a:lnTo>
                <a:lnTo>
                  <a:pt x="355600" y="838200"/>
                </a:lnTo>
                <a:lnTo>
                  <a:pt x="355600" y="838200"/>
                </a:lnTo>
                <a:lnTo>
                  <a:pt x="355600" y="838200"/>
                </a:lnTo>
                <a:lnTo>
                  <a:pt x="355600" y="829733"/>
                </a:lnTo>
                <a:lnTo>
                  <a:pt x="355600" y="829733"/>
                </a:lnTo>
                <a:lnTo>
                  <a:pt x="355600" y="821266"/>
                </a:lnTo>
                <a:lnTo>
                  <a:pt x="347133" y="821266"/>
                </a:lnTo>
                <a:lnTo>
                  <a:pt x="347133" y="821266"/>
                </a:lnTo>
                <a:lnTo>
                  <a:pt x="338667" y="812800"/>
                </a:lnTo>
                <a:lnTo>
                  <a:pt x="338667" y="812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3268133" y="4749800"/>
            <a:ext cx="160868" cy="245534"/>
          </a:xfrm>
          <a:custGeom>
            <a:avLst/>
            <a:gdLst/>
            <a:ahLst/>
            <a:cxnLst/>
            <a:rect l="0" t="0" r="0" b="0"/>
            <a:pathLst>
              <a:path w="160868" h="245534">
                <a:moveTo>
                  <a:pt x="160867" y="0"/>
                </a:move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43934" y="16933"/>
                </a:lnTo>
                <a:lnTo>
                  <a:pt x="143934" y="25400"/>
                </a:lnTo>
                <a:lnTo>
                  <a:pt x="135467" y="25400"/>
                </a:lnTo>
                <a:lnTo>
                  <a:pt x="127000" y="42333"/>
                </a:lnTo>
                <a:lnTo>
                  <a:pt x="118534" y="50800"/>
                </a:lnTo>
                <a:lnTo>
                  <a:pt x="110067" y="67733"/>
                </a:lnTo>
                <a:lnTo>
                  <a:pt x="101600" y="76200"/>
                </a:lnTo>
                <a:lnTo>
                  <a:pt x="84667" y="93133"/>
                </a:lnTo>
                <a:lnTo>
                  <a:pt x="76200" y="110067"/>
                </a:lnTo>
                <a:lnTo>
                  <a:pt x="67734" y="127000"/>
                </a:lnTo>
                <a:lnTo>
                  <a:pt x="50800" y="152400"/>
                </a:lnTo>
                <a:lnTo>
                  <a:pt x="42334" y="169333"/>
                </a:lnTo>
                <a:lnTo>
                  <a:pt x="25400" y="194733"/>
                </a:lnTo>
                <a:lnTo>
                  <a:pt x="16934" y="211667"/>
                </a:lnTo>
                <a:lnTo>
                  <a:pt x="16934" y="220133"/>
                </a:lnTo>
                <a:lnTo>
                  <a:pt x="8467" y="237067"/>
                </a:lnTo>
                <a:lnTo>
                  <a:pt x="8467" y="245533"/>
                </a:lnTo>
                <a:lnTo>
                  <a:pt x="8467" y="245533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3276600" y="4766733"/>
            <a:ext cx="169334" cy="237068"/>
          </a:xfrm>
          <a:custGeom>
            <a:avLst/>
            <a:gdLst/>
            <a:ahLst/>
            <a:cxnLst/>
            <a:rect l="0" t="0" r="0" b="0"/>
            <a:pathLst>
              <a:path w="169334" h="237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25400"/>
                </a:lnTo>
                <a:lnTo>
                  <a:pt x="25400" y="33867"/>
                </a:lnTo>
                <a:lnTo>
                  <a:pt x="33867" y="50800"/>
                </a:lnTo>
                <a:lnTo>
                  <a:pt x="42333" y="67734"/>
                </a:lnTo>
                <a:lnTo>
                  <a:pt x="50800" y="84667"/>
                </a:lnTo>
                <a:lnTo>
                  <a:pt x="67733" y="110067"/>
                </a:lnTo>
                <a:lnTo>
                  <a:pt x="76200" y="127000"/>
                </a:lnTo>
                <a:lnTo>
                  <a:pt x="93133" y="152400"/>
                </a:lnTo>
                <a:lnTo>
                  <a:pt x="110067" y="169334"/>
                </a:lnTo>
                <a:lnTo>
                  <a:pt x="118533" y="186267"/>
                </a:lnTo>
                <a:lnTo>
                  <a:pt x="135467" y="203200"/>
                </a:lnTo>
                <a:lnTo>
                  <a:pt x="143933" y="220134"/>
                </a:lnTo>
                <a:lnTo>
                  <a:pt x="160867" y="228600"/>
                </a:lnTo>
                <a:lnTo>
                  <a:pt x="160867" y="228600"/>
                </a:lnTo>
                <a:lnTo>
                  <a:pt x="169333" y="237067"/>
                </a:lnTo>
                <a:lnTo>
                  <a:pt x="169333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3615267" y="4766733"/>
            <a:ext cx="42334" cy="220135"/>
          </a:xfrm>
          <a:custGeom>
            <a:avLst/>
            <a:gdLst/>
            <a:ahLst/>
            <a:cxnLst/>
            <a:rect l="0" t="0" r="0" b="0"/>
            <a:pathLst>
              <a:path w="42334" h="2201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8466" y="59267"/>
                </a:lnTo>
                <a:lnTo>
                  <a:pt x="8466" y="76200"/>
                </a:lnTo>
                <a:lnTo>
                  <a:pt x="16933" y="101600"/>
                </a:lnTo>
                <a:lnTo>
                  <a:pt x="16933" y="118534"/>
                </a:lnTo>
                <a:lnTo>
                  <a:pt x="25400" y="135467"/>
                </a:lnTo>
                <a:lnTo>
                  <a:pt x="33866" y="160867"/>
                </a:lnTo>
                <a:lnTo>
                  <a:pt x="33866" y="177800"/>
                </a:lnTo>
                <a:lnTo>
                  <a:pt x="42333" y="186267"/>
                </a:lnTo>
                <a:lnTo>
                  <a:pt x="42333" y="203200"/>
                </a:lnTo>
                <a:lnTo>
                  <a:pt x="42333" y="211667"/>
                </a:lnTo>
                <a:lnTo>
                  <a:pt x="42333" y="211667"/>
                </a:lnTo>
                <a:lnTo>
                  <a:pt x="42333" y="211667"/>
                </a:lnTo>
                <a:lnTo>
                  <a:pt x="33866" y="220134"/>
                </a:lnTo>
                <a:lnTo>
                  <a:pt x="33866" y="220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3530600" y="4868333"/>
            <a:ext cx="186268" cy="16935"/>
          </a:xfrm>
          <a:custGeom>
            <a:avLst/>
            <a:gdLst/>
            <a:ahLst/>
            <a:cxnLst/>
            <a:rect l="0" t="0" r="0" b="0"/>
            <a:pathLst>
              <a:path w="186268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33867" y="0"/>
                </a:lnTo>
                <a:lnTo>
                  <a:pt x="50800" y="0"/>
                </a:lnTo>
                <a:lnTo>
                  <a:pt x="76200" y="0"/>
                </a:lnTo>
                <a:lnTo>
                  <a:pt x="101600" y="8467"/>
                </a:lnTo>
                <a:lnTo>
                  <a:pt x="127000" y="8467"/>
                </a:lnTo>
                <a:lnTo>
                  <a:pt x="152400" y="8467"/>
                </a:lnTo>
                <a:lnTo>
                  <a:pt x="177800" y="16934"/>
                </a:lnTo>
                <a:lnTo>
                  <a:pt x="177800" y="16934"/>
                </a:lnTo>
                <a:lnTo>
                  <a:pt x="186267" y="8467"/>
                </a:lnTo>
                <a:lnTo>
                  <a:pt x="186267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3818467" y="4775200"/>
            <a:ext cx="50801" cy="194734"/>
          </a:xfrm>
          <a:custGeom>
            <a:avLst/>
            <a:gdLst/>
            <a:ahLst/>
            <a:cxnLst/>
            <a:rect l="0" t="0" r="0" b="0"/>
            <a:pathLst>
              <a:path w="50801" h="194734">
                <a:moveTo>
                  <a:pt x="0" y="0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16933" y="25400"/>
                </a:lnTo>
                <a:lnTo>
                  <a:pt x="16933" y="33867"/>
                </a:lnTo>
                <a:lnTo>
                  <a:pt x="25400" y="50800"/>
                </a:lnTo>
                <a:lnTo>
                  <a:pt x="25400" y="76200"/>
                </a:lnTo>
                <a:lnTo>
                  <a:pt x="33866" y="93133"/>
                </a:lnTo>
                <a:lnTo>
                  <a:pt x="33866" y="118533"/>
                </a:lnTo>
                <a:lnTo>
                  <a:pt x="42333" y="135467"/>
                </a:lnTo>
                <a:lnTo>
                  <a:pt x="42333" y="152400"/>
                </a:lnTo>
                <a:lnTo>
                  <a:pt x="42333" y="169333"/>
                </a:lnTo>
                <a:lnTo>
                  <a:pt x="50800" y="186267"/>
                </a:lnTo>
                <a:lnTo>
                  <a:pt x="50800" y="186267"/>
                </a:lnTo>
                <a:lnTo>
                  <a:pt x="50800" y="194733"/>
                </a:lnTo>
                <a:lnTo>
                  <a:pt x="50800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3920067" y="4749800"/>
            <a:ext cx="160867" cy="220134"/>
          </a:xfrm>
          <a:custGeom>
            <a:avLst/>
            <a:gdLst/>
            <a:ahLst/>
            <a:cxnLst/>
            <a:rect l="0" t="0" r="0" b="0"/>
            <a:pathLst>
              <a:path w="160867" h="220134">
                <a:moveTo>
                  <a:pt x="0" y="8467"/>
                </a:move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33866" y="8467"/>
                </a:lnTo>
                <a:lnTo>
                  <a:pt x="42333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0"/>
                </a:lnTo>
                <a:lnTo>
                  <a:pt x="110066" y="0"/>
                </a:lnTo>
                <a:lnTo>
                  <a:pt x="118533" y="0"/>
                </a:lnTo>
                <a:lnTo>
                  <a:pt x="135466" y="0"/>
                </a:lnTo>
                <a:lnTo>
                  <a:pt x="143933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8467"/>
                </a:lnTo>
                <a:lnTo>
                  <a:pt x="160866" y="8467"/>
                </a:lnTo>
                <a:lnTo>
                  <a:pt x="160866" y="16933"/>
                </a:lnTo>
                <a:lnTo>
                  <a:pt x="160866" y="25400"/>
                </a:lnTo>
                <a:lnTo>
                  <a:pt x="160866" y="33867"/>
                </a:lnTo>
                <a:lnTo>
                  <a:pt x="160866" y="42333"/>
                </a:lnTo>
                <a:lnTo>
                  <a:pt x="152400" y="50800"/>
                </a:lnTo>
                <a:lnTo>
                  <a:pt x="152400" y="67733"/>
                </a:lnTo>
                <a:lnTo>
                  <a:pt x="152400" y="76200"/>
                </a:lnTo>
                <a:lnTo>
                  <a:pt x="143933" y="93133"/>
                </a:lnTo>
                <a:lnTo>
                  <a:pt x="143933" y="110067"/>
                </a:lnTo>
                <a:lnTo>
                  <a:pt x="143933" y="127000"/>
                </a:lnTo>
                <a:lnTo>
                  <a:pt x="135466" y="143933"/>
                </a:lnTo>
                <a:lnTo>
                  <a:pt x="135466" y="160867"/>
                </a:lnTo>
                <a:lnTo>
                  <a:pt x="135466" y="177800"/>
                </a:lnTo>
                <a:lnTo>
                  <a:pt x="135466" y="194733"/>
                </a:lnTo>
                <a:lnTo>
                  <a:pt x="135466" y="203200"/>
                </a:lnTo>
                <a:lnTo>
                  <a:pt x="135466" y="211667"/>
                </a:lnTo>
                <a:lnTo>
                  <a:pt x="135466" y="220133"/>
                </a:lnTo>
                <a:lnTo>
                  <a:pt x="135466" y="220133"/>
                </a:lnTo>
                <a:lnTo>
                  <a:pt x="135466" y="220133"/>
                </a:lnTo>
                <a:lnTo>
                  <a:pt x="135466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4207933" y="4834467"/>
            <a:ext cx="118535" cy="8467"/>
          </a:xfrm>
          <a:custGeom>
            <a:avLst/>
            <a:gdLst/>
            <a:ahLst/>
            <a:cxnLst/>
            <a:rect l="0" t="0" r="0" b="0"/>
            <a:pathLst>
              <a:path w="118535" h="8467">
                <a:moveTo>
                  <a:pt x="0" y="8466"/>
                </a:moveTo>
                <a:lnTo>
                  <a:pt x="0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33867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101600" y="8466"/>
                </a:lnTo>
                <a:lnTo>
                  <a:pt x="110067" y="8466"/>
                </a:lnTo>
                <a:lnTo>
                  <a:pt x="110067" y="8466"/>
                </a:lnTo>
                <a:lnTo>
                  <a:pt x="118534" y="8466"/>
                </a:lnTo>
                <a:lnTo>
                  <a:pt x="118534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4224867" y="4902200"/>
            <a:ext cx="135467" cy="8468"/>
          </a:xfrm>
          <a:custGeom>
            <a:avLst/>
            <a:gdLst/>
            <a:ahLst/>
            <a:cxnLst/>
            <a:rect l="0" t="0" r="0" b="0"/>
            <a:pathLst>
              <a:path w="135467" h="8468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84666" y="8467"/>
                </a:lnTo>
                <a:lnTo>
                  <a:pt x="110066" y="8467"/>
                </a:lnTo>
                <a:lnTo>
                  <a:pt x="110066" y="8467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4546600" y="4741333"/>
            <a:ext cx="203201" cy="254001"/>
          </a:xfrm>
          <a:custGeom>
            <a:avLst/>
            <a:gdLst/>
            <a:ahLst/>
            <a:cxnLst/>
            <a:rect l="0" t="0" r="0" b="0"/>
            <a:pathLst>
              <a:path w="203201" h="254001">
                <a:moveTo>
                  <a:pt x="33867" y="33867"/>
                </a:moveTo>
                <a:lnTo>
                  <a:pt x="33867" y="33867"/>
                </a:lnTo>
                <a:lnTo>
                  <a:pt x="33867" y="33867"/>
                </a:lnTo>
                <a:lnTo>
                  <a:pt x="33867" y="42334"/>
                </a:lnTo>
                <a:lnTo>
                  <a:pt x="33867" y="42334"/>
                </a:lnTo>
                <a:lnTo>
                  <a:pt x="33867" y="50800"/>
                </a:lnTo>
                <a:lnTo>
                  <a:pt x="25400" y="50800"/>
                </a:lnTo>
                <a:lnTo>
                  <a:pt x="25400" y="59267"/>
                </a:lnTo>
                <a:lnTo>
                  <a:pt x="16933" y="67734"/>
                </a:lnTo>
                <a:lnTo>
                  <a:pt x="16933" y="84667"/>
                </a:lnTo>
                <a:lnTo>
                  <a:pt x="8467" y="93134"/>
                </a:lnTo>
                <a:lnTo>
                  <a:pt x="8467" y="110067"/>
                </a:lnTo>
                <a:lnTo>
                  <a:pt x="0" y="127000"/>
                </a:lnTo>
                <a:lnTo>
                  <a:pt x="0" y="143934"/>
                </a:lnTo>
                <a:lnTo>
                  <a:pt x="0" y="160867"/>
                </a:lnTo>
                <a:lnTo>
                  <a:pt x="0" y="177800"/>
                </a:lnTo>
                <a:lnTo>
                  <a:pt x="0" y="194734"/>
                </a:lnTo>
                <a:lnTo>
                  <a:pt x="8467" y="203200"/>
                </a:lnTo>
                <a:lnTo>
                  <a:pt x="25400" y="220134"/>
                </a:lnTo>
                <a:lnTo>
                  <a:pt x="33867" y="228600"/>
                </a:lnTo>
                <a:lnTo>
                  <a:pt x="50800" y="237067"/>
                </a:lnTo>
                <a:lnTo>
                  <a:pt x="59267" y="245534"/>
                </a:lnTo>
                <a:lnTo>
                  <a:pt x="76200" y="254000"/>
                </a:lnTo>
                <a:lnTo>
                  <a:pt x="93133" y="254000"/>
                </a:lnTo>
                <a:lnTo>
                  <a:pt x="110067" y="254000"/>
                </a:lnTo>
                <a:lnTo>
                  <a:pt x="127000" y="245534"/>
                </a:lnTo>
                <a:lnTo>
                  <a:pt x="143933" y="237067"/>
                </a:lnTo>
                <a:lnTo>
                  <a:pt x="160867" y="228600"/>
                </a:lnTo>
                <a:lnTo>
                  <a:pt x="169333" y="220134"/>
                </a:lnTo>
                <a:lnTo>
                  <a:pt x="186267" y="203200"/>
                </a:lnTo>
                <a:lnTo>
                  <a:pt x="194733" y="186267"/>
                </a:lnTo>
                <a:lnTo>
                  <a:pt x="203200" y="177800"/>
                </a:lnTo>
                <a:lnTo>
                  <a:pt x="203200" y="160867"/>
                </a:lnTo>
                <a:lnTo>
                  <a:pt x="203200" y="143934"/>
                </a:lnTo>
                <a:lnTo>
                  <a:pt x="203200" y="127000"/>
                </a:lnTo>
                <a:lnTo>
                  <a:pt x="203200" y="101600"/>
                </a:lnTo>
                <a:lnTo>
                  <a:pt x="194733" y="84667"/>
                </a:lnTo>
                <a:lnTo>
                  <a:pt x="186267" y="67734"/>
                </a:lnTo>
                <a:lnTo>
                  <a:pt x="169333" y="50800"/>
                </a:lnTo>
                <a:lnTo>
                  <a:pt x="160867" y="33867"/>
                </a:lnTo>
                <a:lnTo>
                  <a:pt x="143933" y="16934"/>
                </a:lnTo>
                <a:lnTo>
                  <a:pt x="118533" y="8467"/>
                </a:lnTo>
                <a:lnTo>
                  <a:pt x="101600" y="8467"/>
                </a:lnTo>
                <a:lnTo>
                  <a:pt x="84667" y="0"/>
                </a:lnTo>
                <a:lnTo>
                  <a:pt x="67733" y="0"/>
                </a:lnTo>
                <a:lnTo>
                  <a:pt x="50800" y="8467"/>
                </a:lnTo>
                <a:lnTo>
                  <a:pt x="33867" y="16934"/>
                </a:lnTo>
                <a:lnTo>
                  <a:pt x="25400" y="25400"/>
                </a:lnTo>
                <a:lnTo>
                  <a:pt x="25400" y="25400"/>
                </a:lnTo>
                <a:lnTo>
                  <a:pt x="16933" y="33867"/>
                </a:lnTo>
                <a:lnTo>
                  <a:pt x="16933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4131733" y="5350933"/>
            <a:ext cx="143935" cy="228601"/>
          </a:xfrm>
          <a:custGeom>
            <a:avLst/>
            <a:gdLst/>
            <a:ahLst/>
            <a:cxnLst/>
            <a:rect l="0" t="0" r="0" b="0"/>
            <a:pathLst>
              <a:path w="143935" h="228601">
                <a:moveTo>
                  <a:pt x="143934" y="0"/>
                </a:moveTo>
                <a:lnTo>
                  <a:pt x="135467" y="0"/>
                </a:lnTo>
                <a:lnTo>
                  <a:pt x="135467" y="0"/>
                </a:lnTo>
                <a:lnTo>
                  <a:pt x="135467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18534" y="16934"/>
                </a:lnTo>
                <a:lnTo>
                  <a:pt x="110067" y="33867"/>
                </a:lnTo>
                <a:lnTo>
                  <a:pt x="101600" y="50800"/>
                </a:lnTo>
                <a:lnTo>
                  <a:pt x="84667" y="67734"/>
                </a:lnTo>
                <a:lnTo>
                  <a:pt x="76200" y="93134"/>
                </a:lnTo>
                <a:lnTo>
                  <a:pt x="59267" y="110067"/>
                </a:lnTo>
                <a:lnTo>
                  <a:pt x="50800" y="135467"/>
                </a:lnTo>
                <a:lnTo>
                  <a:pt x="33867" y="152400"/>
                </a:lnTo>
                <a:lnTo>
                  <a:pt x="25400" y="177800"/>
                </a:lnTo>
                <a:lnTo>
                  <a:pt x="16934" y="194734"/>
                </a:lnTo>
                <a:lnTo>
                  <a:pt x="8467" y="211667"/>
                </a:lnTo>
                <a:lnTo>
                  <a:pt x="0" y="220134"/>
                </a:lnTo>
                <a:lnTo>
                  <a:pt x="0" y="220134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4089400" y="5350933"/>
            <a:ext cx="194734" cy="245535"/>
          </a:xfrm>
          <a:custGeom>
            <a:avLst/>
            <a:gdLst/>
            <a:ahLst/>
            <a:cxnLst/>
            <a:rect l="0" t="0" r="0" b="0"/>
            <a:pathLst>
              <a:path w="194734" h="2455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16934"/>
                </a:lnTo>
                <a:lnTo>
                  <a:pt x="16933" y="33867"/>
                </a:lnTo>
                <a:lnTo>
                  <a:pt x="25400" y="50800"/>
                </a:lnTo>
                <a:lnTo>
                  <a:pt x="42333" y="76200"/>
                </a:lnTo>
                <a:lnTo>
                  <a:pt x="59267" y="101600"/>
                </a:lnTo>
                <a:lnTo>
                  <a:pt x="67733" y="127000"/>
                </a:lnTo>
                <a:lnTo>
                  <a:pt x="84667" y="152400"/>
                </a:lnTo>
                <a:lnTo>
                  <a:pt x="101600" y="177800"/>
                </a:lnTo>
                <a:lnTo>
                  <a:pt x="118533" y="194734"/>
                </a:lnTo>
                <a:lnTo>
                  <a:pt x="135467" y="211667"/>
                </a:lnTo>
                <a:lnTo>
                  <a:pt x="143933" y="228600"/>
                </a:lnTo>
                <a:lnTo>
                  <a:pt x="160867" y="237067"/>
                </a:lnTo>
                <a:lnTo>
                  <a:pt x="177800" y="245534"/>
                </a:lnTo>
                <a:lnTo>
                  <a:pt x="186267" y="245534"/>
                </a:lnTo>
                <a:lnTo>
                  <a:pt x="186267" y="245534"/>
                </a:lnTo>
                <a:lnTo>
                  <a:pt x="194733" y="245534"/>
                </a:lnTo>
                <a:lnTo>
                  <a:pt x="194733" y="245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4368800" y="5461000"/>
            <a:ext cx="152401" cy="8468"/>
          </a:xfrm>
          <a:custGeom>
            <a:avLst/>
            <a:gdLst/>
            <a:ahLst/>
            <a:cxnLst/>
            <a:rect l="0" t="0" r="0" b="0"/>
            <a:pathLst>
              <a:path w="152401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33867" y="0"/>
                </a:lnTo>
                <a:lnTo>
                  <a:pt x="50800" y="0"/>
                </a:lnTo>
                <a:lnTo>
                  <a:pt x="67733" y="0"/>
                </a:lnTo>
                <a:lnTo>
                  <a:pt x="84667" y="0"/>
                </a:lnTo>
                <a:lnTo>
                  <a:pt x="110067" y="0"/>
                </a:lnTo>
                <a:lnTo>
                  <a:pt x="118533" y="0"/>
                </a:lnTo>
                <a:lnTo>
                  <a:pt x="135467" y="0"/>
                </a:lnTo>
                <a:lnTo>
                  <a:pt x="143933" y="0"/>
                </a:lnTo>
                <a:lnTo>
                  <a:pt x="143933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4411133" y="5571067"/>
            <a:ext cx="143935" cy="16934"/>
          </a:xfrm>
          <a:custGeom>
            <a:avLst/>
            <a:gdLst/>
            <a:ahLst/>
            <a:cxnLst/>
            <a:rect l="0" t="0" r="0" b="0"/>
            <a:pathLst>
              <a:path w="143935" h="16934">
                <a:moveTo>
                  <a:pt x="0" y="0"/>
                </a:moveTo>
                <a:lnTo>
                  <a:pt x="0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16933"/>
                </a:lnTo>
                <a:lnTo>
                  <a:pt x="42334" y="16933"/>
                </a:lnTo>
                <a:lnTo>
                  <a:pt x="59267" y="8466"/>
                </a:lnTo>
                <a:lnTo>
                  <a:pt x="76200" y="8466"/>
                </a:lnTo>
                <a:lnTo>
                  <a:pt x="101600" y="8466"/>
                </a:lnTo>
                <a:lnTo>
                  <a:pt x="118534" y="8466"/>
                </a:lnTo>
                <a:lnTo>
                  <a:pt x="135467" y="8466"/>
                </a:lnTo>
                <a:lnTo>
                  <a:pt x="135467" y="8466"/>
                </a:lnTo>
                <a:lnTo>
                  <a:pt x="143934" y="8466"/>
                </a:lnTo>
                <a:lnTo>
                  <a:pt x="143934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4631267" y="5477933"/>
            <a:ext cx="127001" cy="8468"/>
          </a:xfrm>
          <a:custGeom>
            <a:avLst/>
            <a:gdLst/>
            <a:ahLst/>
            <a:cxnLst/>
            <a:rect l="0" t="0" r="0" b="0"/>
            <a:pathLst>
              <a:path w="127001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42333" y="0"/>
                </a:lnTo>
                <a:lnTo>
                  <a:pt x="59266" y="0"/>
                </a:lnTo>
                <a:lnTo>
                  <a:pt x="67733" y="0"/>
                </a:lnTo>
                <a:lnTo>
                  <a:pt x="84666" y="0"/>
                </a:lnTo>
                <a:lnTo>
                  <a:pt x="93133" y="0"/>
                </a:lnTo>
                <a:lnTo>
                  <a:pt x="110066" y="0"/>
                </a:lnTo>
                <a:lnTo>
                  <a:pt x="118533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4834467" y="5334000"/>
            <a:ext cx="67734" cy="279401"/>
          </a:xfrm>
          <a:custGeom>
            <a:avLst/>
            <a:gdLst/>
            <a:ahLst/>
            <a:cxnLst/>
            <a:rect l="0" t="0" r="0" b="0"/>
            <a:pathLst>
              <a:path w="67734" h="2794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33867"/>
                </a:lnTo>
                <a:lnTo>
                  <a:pt x="16933" y="42333"/>
                </a:lnTo>
                <a:lnTo>
                  <a:pt x="16933" y="59267"/>
                </a:lnTo>
                <a:lnTo>
                  <a:pt x="16933" y="84667"/>
                </a:lnTo>
                <a:lnTo>
                  <a:pt x="25400" y="101600"/>
                </a:lnTo>
                <a:lnTo>
                  <a:pt x="25400" y="127000"/>
                </a:lnTo>
                <a:lnTo>
                  <a:pt x="25400" y="143933"/>
                </a:lnTo>
                <a:lnTo>
                  <a:pt x="33866" y="169333"/>
                </a:lnTo>
                <a:lnTo>
                  <a:pt x="33866" y="186267"/>
                </a:lnTo>
                <a:lnTo>
                  <a:pt x="33866" y="203200"/>
                </a:lnTo>
                <a:lnTo>
                  <a:pt x="42333" y="220133"/>
                </a:lnTo>
                <a:lnTo>
                  <a:pt x="42333" y="245533"/>
                </a:lnTo>
                <a:lnTo>
                  <a:pt x="50800" y="254000"/>
                </a:lnTo>
                <a:lnTo>
                  <a:pt x="50800" y="262467"/>
                </a:lnTo>
                <a:lnTo>
                  <a:pt x="50800" y="270933"/>
                </a:lnTo>
                <a:lnTo>
                  <a:pt x="50800" y="279400"/>
                </a:lnTo>
                <a:lnTo>
                  <a:pt x="59266" y="279400"/>
                </a:lnTo>
                <a:lnTo>
                  <a:pt x="67733" y="279400"/>
                </a:lnTo>
                <a:lnTo>
                  <a:pt x="67733" y="279400"/>
                </a:lnTo>
                <a:lnTo>
                  <a:pt x="67733" y="270933"/>
                </a:lnTo>
                <a:lnTo>
                  <a:pt x="67733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4944533" y="5308600"/>
            <a:ext cx="211668" cy="313268"/>
          </a:xfrm>
          <a:custGeom>
            <a:avLst/>
            <a:gdLst/>
            <a:ahLst/>
            <a:cxnLst/>
            <a:rect l="0" t="0" r="0" b="0"/>
            <a:pathLst>
              <a:path w="211668" h="313268">
                <a:moveTo>
                  <a:pt x="0" y="16933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42334" y="0"/>
                </a:lnTo>
                <a:lnTo>
                  <a:pt x="59267" y="0"/>
                </a:lnTo>
                <a:lnTo>
                  <a:pt x="76200" y="0"/>
                </a:lnTo>
                <a:lnTo>
                  <a:pt x="93134" y="0"/>
                </a:lnTo>
                <a:lnTo>
                  <a:pt x="101600" y="8467"/>
                </a:lnTo>
                <a:lnTo>
                  <a:pt x="127000" y="8467"/>
                </a:lnTo>
                <a:lnTo>
                  <a:pt x="135467" y="8467"/>
                </a:lnTo>
                <a:lnTo>
                  <a:pt x="152400" y="8467"/>
                </a:lnTo>
                <a:lnTo>
                  <a:pt x="160867" y="8467"/>
                </a:lnTo>
                <a:lnTo>
                  <a:pt x="177800" y="8467"/>
                </a:lnTo>
                <a:lnTo>
                  <a:pt x="186267" y="8467"/>
                </a:lnTo>
                <a:lnTo>
                  <a:pt x="194734" y="8467"/>
                </a:lnTo>
                <a:lnTo>
                  <a:pt x="203200" y="8467"/>
                </a:lnTo>
                <a:lnTo>
                  <a:pt x="203200" y="8467"/>
                </a:lnTo>
                <a:lnTo>
                  <a:pt x="203200" y="8467"/>
                </a:lnTo>
                <a:lnTo>
                  <a:pt x="211667" y="8467"/>
                </a:lnTo>
                <a:lnTo>
                  <a:pt x="211667" y="8467"/>
                </a:lnTo>
                <a:lnTo>
                  <a:pt x="211667" y="8467"/>
                </a:lnTo>
                <a:lnTo>
                  <a:pt x="211667" y="8467"/>
                </a:lnTo>
                <a:lnTo>
                  <a:pt x="203200" y="8467"/>
                </a:lnTo>
                <a:lnTo>
                  <a:pt x="203200" y="8467"/>
                </a:lnTo>
                <a:lnTo>
                  <a:pt x="194734" y="16933"/>
                </a:lnTo>
                <a:lnTo>
                  <a:pt x="194734" y="25400"/>
                </a:lnTo>
                <a:lnTo>
                  <a:pt x="186267" y="33867"/>
                </a:lnTo>
                <a:lnTo>
                  <a:pt x="186267" y="50800"/>
                </a:lnTo>
                <a:lnTo>
                  <a:pt x="186267" y="67733"/>
                </a:lnTo>
                <a:lnTo>
                  <a:pt x="177800" y="84667"/>
                </a:lnTo>
                <a:lnTo>
                  <a:pt x="177800" y="101600"/>
                </a:lnTo>
                <a:lnTo>
                  <a:pt x="177800" y="118533"/>
                </a:lnTo>
                <a:lnTo>
                  <a:pt x="177800" y="143933"/>
                </a:lnTo>
                <a:lnTo>
                  <a:pt x="177800" y="160867"/>
                </a:lnTo>
                <a:lnTo>
                  <a:pt x="177800" y="186267"/>
                </a:lnTo>
                <a:lnTo>
                  <a:pt x="177800" y="203200"/>
                </a:lnTo>
                <a:lnTo>
                  <a:pt x="177800" y="228600"/>
                </a:lnTo>
                <a:lnTo>
                  <a:pt x="177800" y="245533"/>
                </a:lnTo>
                <a:lnTo>
                  <a:pt x="177800" y="262467"/>
                </a:lnTo>
                <a:lnTo>
                  <a:pt x="177800" y="279400"/>
                </a:lnTo>
                <a:lnTo>
                  <a:pt x="177800" y="287867"/>
                </a:lnTo>
                <a:lnTo>
                  <a:pt x="177800" y="296333"/>
                </a:lnTo>
                <a:lnTo>
                  <a:pt x="177800" y="304800"/>
                </a:lnTo>
                <a:lnTo>
                  <a:pt x="169334" y="313267"/>
                </a:lnTo>
                <a:lnTo>
                  <a:pt x="169334" y="313267"/>
                </a:lnTo>
                <a:lnTo>
                  <a:pt x="169334" y="313267"/>
                </a:lnTo>
                <a:lnTo>
                  <a:pt x="160867" y="313267"/>
                </a:lnTo>
                <a:lnTo>
                  <a:pt x="160867" y="313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3767667" y="5020733"/>
            <a:ext cx="1634067" cy="914401"/>
          </a:xfrm>
          <a:custGeom>
            <a:avLst/>
            <a:gdLst/>
            <a:ahLst/>
            <a:cxnLst/>
            <a:rect l="0" t="0" r="0" b="0"/>
            <a:pathLst>
              <a:path w="1634067" h="914401">
                <a:moveTo>
                  <a:pt x="1016000" y="787400"/>
                </a:moveTo>
                <a:lnTo>
                  <a:pt x="1016000" y="787400"/>
                </a:lnTo>
                <a:lnTo>
                  <a:pt x="1016000" y="795867"/>
                </a:lnTo>
                <a:lnTo>
                  <a:pt x="1016000" y="804334"/>
                </a:lnTo>
                <a:lnTo>
                  <a:pt x="1024466" y="821267"/>
                </a:lnTo>
                <a:lnTo>
                  <a:pt x="1024466" y="829734"/>
                </a:lnTo>
                <a:lnTo>
                  <a:pt x="1032933" y="838200"/>
                </a:lnTo>
                <a:lnTo>
                  <a:pt x="1049866" y="855134"/>
                </a:lnTo>
                <a:lnTo>
                  <a:pt x="1066800" y="863600"/>
                </a:lnTo>
                <a:lnTo>
                  <a:pt x="1083733" y="872067"/>
                </a:lnTo>
                <a:lnTo>
                  <a:pt x="1100666" y="880534"/>
                </a:lnTo>
                <a:lnTo>
                  <a:pt x="1117600" y="889000"/>
                </a:lnTo>
                <a:lnTo>
                  <a:pt x="1143000" y="897467"/>
                </a:lnTo>
                <a:lnTo>
                  <a:pt x="1159933" y="905934"/>
                </a:lnTo>
                <a:lnTo>
                  <a:pt x="1185333" y="905934"/>
                </a:lnTo>
                <a:lnTo>
                  <a:pt x="1210733" y="914400"/>
                </a:lnTo>
                <a:lnTo>
                  <a:pt x="1227666" y="914400"/>
                </a:lnTo>
                <a:lnTo>
                  <a:pt x="1261533" y="905934"/>
                </a:lnTo>
                <a:lnTo>
                  <a:pt x="1286933" y="905934"/>
                </a:lnTo>
                <a:lnTo>
                  <a:pt x="1312333" y="905934"/>
                </a:lnTo>
                <a:lnTo>
                  <a:pt x="1337733" y="905934"/>
                </a:lnTo>
                <a:lnTo>
                  <a:pt x="1371600" y="905934"/>
                </a:lnTo>
                <a:lnTo>
                  <a:pt x="1397000" y="897467"/>
                </a:lnTo>
                <a:lnTo>
                  <a:pt x="1430866" y="889000"/>
                </a:lnTo>
                <a:lnTo>
                  <a:pt x="1456266" y="880534"/>
                </a:lnTo>
                <a:lnTo>
                  <a:pt x="1481666" y="863600"/>
                </a:lnTo>
                <a:lnTo>
                  <a:pt x="1507066" y="855134"/>
                </a:lnTo>
                <a:lnTo>
                  <a:pt x="1532466" y="838200"/>
                </a:lnTo>
                <a:lnTo>
                  <a:pt x="1549400" y="812800"/>
                </a:lnTo>
                <a:lnTo>
                  <a:pt x="1566333" y="795867"/>
                </a:lnTo>
                <a:lnTo>
                  <a:pt x="1583266" y="770467"/>
                </a:lnTo>
                <a:lnTo>
                  <a:pt x="1600200" y="745067"/>
                </a:lnTo>
                <a:lnTo>
                  <a:pt x="1608666" y="711200"/>
                </a:lnTo>
                <a:lnTo>
                  <a:pt x="1617133" y="685800"/>
                </a:lnTo>
                <a:lnTo>
                  <a:pt x="1625600" y="651934"/>
                </a:lnTo>
                <a:lnTo>
                  <a:pt x="1625600" y="618067"/>
                </a:lnTo>
                <a:lnTo>
                  <a:pt x="1634066" y="584200"/>
                </a:lnTo>
                <a:lnTo>
                  <a:pt x="1634066" y="550334"/>
                </a:lnTo>
                <a:lnTo>
                  <a:pt x="1634066" y="516467"/>
                </a:lnTo>
                <a:lnTo>
                  <a:pt x="1625600" y="474134"/>
                </a:lnTo>
                <a:lnTo>
                  <a:pt x="1617133" y="440267"/>
                </a:lnTo>
                <a:lnTo>
                  <a:pt x="1608666" y="406400"/>
                </a:lnTo>
                <a:lnTo>
                  <a:pt x="1591733" y="372534"/>
                </a:lnTo>
                <a:lnTo>
                  <a:pt x="1583266" y="338667"/>
                </a:lnTo>
                <a:lnTo>
                  <a:pt x="1566333" y="304800"/>
                </a:lnTo>
                <a:lnTo>
                  <a:pt x="1540933" y="270934"/>
                </a:lnTo>
                <a:lnTo>
                  <a:pt x="1524000" y="237067"/>
                </a:lnTo>
                <a:lnTo>
                  <a:pt x="1490133" y="211667"/>
                </a:lnTo>
                <a:lnTo>
                  <a:pt x="1464733" y="186267"/>
                </a:lnTo>
                <a:lnTo>
                  <a:pt x="1430866" y="152400"/>
                </a:lnTo>
                <a:lnTo>
                  <a:pt x="1405466" y="127000"/>
                </a:lnTo>
                <a:lnTo>
                  <a:pt x="1371600" y="110067"/>
                </a:lnTo>
                <a:lnTo>
                  <a:pt x="1329266" y="84667"/>
                </a:lnTo>
                <a:lnTo>
                  <a:pt x="1286933" y="67734"/>
                </a:lnTo>
                <a:lnTo>
                  <a:pt x="1253066" y="50800"/>
                </a:lnTo>
                <a:lnTo>
                  <a:pt x="1210733" y="33867"/>
                </a:lnTo>
                <a:lnTo>
                  <a:pt x="1159933" y="25400"/>
                </a:lnTo>
                <a:lnTo>
                  <a:pt x="1117600" y="16934"/>
                </a:lnTo>
                <a:lnTo>
                  <a:pt x="1066800" y="8467"/>
                </a:lnTo>
                <a:lnTo>
                  <a:pt x="1024466" y="0"/>
                </a:lnTo>
                <a:lnTo>
                  <a:pt x="973666" y="0"/>
                </a:lnTo>
                <a:lnTo>
                  <a:pt x="922866" y="0"/>
                </a:lnTo>
                <a:lnTo>
                  <a:pt x="880533" y="0"/>
                </a:lnTo>
                <a:lnTo>
                  <a:pt x="821266" y="0"/>
                </a:lnTo>
                <a:lnTo>
                  <a:pt x="778933" y="0"/>
                </a:lnTo>
                <a:lnTo>
                  <a:pt x="728133" y="8467"/>
                </a:lnTo>
                <a:lnTo>
                  <a:pt x="677333" y="8467"/>
                </a:lnTo>
                <a:lnTo>
                  <a:pt x="626533" y="16934"/>
                </a:lnTo>
                <a:lnTo>
                  <a:pt x="575733" y="25400"/>
                </a:lnTo>
                <a:lnTo>
                  <a:pt x="524933" y="33867"/>
                </a:lnTo>
                <a:lnTo>
                  <a:pt x="474133" y="50800"/>
                </a:lnTo>
                <a:lnTo>
                  <a:pt x="423333" y="59267"/>
                </a:lnTo>
                <a:lnTo>
                  <a:pt x="381000" y="76200"/>
                </a:lnTo>
                <a:lnTo>
                  <a:pt x="330200" y="93134"/>
                </a:lnTo>
                <a:lnTo>
                  <a:pt x="287866" y="110067"/>
                </a:lnTo>
                <a:lnTo>
                  <a:pt x="245533" y="135467"/>
                </a:lnTo>
                <a:lnTo>
                  <a:pt x="203200" y="152400"/>
                </a:lnTo>
                <a:lnTo>
                  <a:pt x="169333" y="177800"/>
                </a:lnTo>
                <a:lnTo>
                  <a:pt x="135466" y="203200"/>
                </a:lnTo>
                <a:lnTo>
                  <a:pt x="101600" y="228600"/>
                </a:lnTo>
                <a:lnTo>
                  <a:pt x="76200" y="254000"/>
                </a:lnTo>
                <a:lnTo>
                  <a:pt x="50800" y="279400"/>
                </a:lnTo>
                <a:lnTo>
                  <a:pt x="33866" y="313267"/>
                </a:lnTo>
                <a:lnTo>
                  <a:pt x="16933" y="338667"/>
                </a:lnTo>
                <a:lnTo>
                  <a:pt x="8466" y="372534"/>
                </a:lnTo>
                <a:lnTo>
                  <a:pt x="0" y="397934"/>
                </a:lnTo>
                <a:lnTo>
                  <a:pt x="0" y="431800"/>
                </a:lnTo>
                <a:lnTo>
                  <a:pt x="0" y="457200"/>
                </a:lnTo>
                <a:lnTo>
                  <a:pt x="8466" y="491067"/>
                </a:lnTo>
                <a:lnTo>
                  <a:pt x="16933" y="516467"/>
                </a:lnTo>
                <a:lnTo>
                  <a:pt x="33866" y="541867"/>
                </a:lnTo>
                <a:lnTo>
                  <a:pt x="50800" y="575734"/>
                </a:lnTo>
                <a:lnTo>
                  <a:pt x="76200" y="601134"/>
                </a:lnTo>
                <a:lnTo>
                  <a:pt x="101600" y="626534"/>
                </a:lnTo>
                <a:lnTo>
                  <a:pt x="127000" y="651934"/>
                </a:lnTo>
                <a:lnTo>
                  <a:pt x="160866" y="677334"/>
                </a:lnTo>
                <a:lnTo>
                  <a:pt x="194733" y="694267"/>
                </a:lnTo>
                <a:lnTo>
                  <a:pt x="228600" y="711200"/>
                </a:lnTo>
                <a:lnTo>
                  <a:pt x="270933" y="728134"/>
                </a:lnTo>
                <a:lnTo>
                  <a:pt x="304800" y="753534"/>
                </a:lnTo>
                <a:lnTo>
                  <a:pt x="347133" y="762000"/>
                </a:lnTo>
                <a:lnTo>
                  <a:pt x="389466" y="778934"/>
                </a:lnTo>
                <a:lnTo>
                  <a:pt x="431800" y="795867"/>
                </a:lnTo>
                <a:lnTo>
                  <a:pt x="474133" y="804334"/>
                </a:lnTo>
                <a:lnTo>
                  <a:pt x="516466" y="812800"/>
                </a:lnTo>
                <a:lnTo>
                  <a:pt x="558800" y="821267"/>
                </a:lnTo>
                <a:lnTo>
                  <a:pt x="609600" y="829734"/>
                </a:lnTo>
                <a:lnTo>
                  <a:pt x="651933" y="829734"/>
                </a:lnTo>
                <a:lnTo>
                  <a:pt x="685800" y="838200"/>
                </a:lnTo>
                <a:lnTo>
                  <a:pt x="728133" y="838200"/>
                </a:lnTo>
                <a:lnTo>
                  <a:pt x="762000" y="846667"/>
                </a:lnTo>
                <a:lnTo>
                  <a:pt x="804333" y="846667"/>
                </a:lnTo>
                <a:lnTo>
                  <a:pt x="829733" y="846667"/>
                </a:lnTo>
                <a:lnTo>
                  <a:pt x="863600" y="846667"/>
                </a:lnTo>
                <a:lnTo>
                  <a:pt x="897466" y="838200"/>
                </a:lnTo>
                <a:lnTo>
                  <a:pt x="922866" y="838200"/>
                </a:lnTo>
                <a:lnTo>
                  <a:pt x="948266" y="829734"/>
                </a:lnTo>
                <a:lnTo>
                  <a:pt x="965200" y="829734"/>
                </a:lnTo>
                <a:lnTo>
                  <a:pt x="982133" y="821267"/>
                </a:lnTo>
                <a:lnTo>
                  <a:pt x="999066" y="821267"/>
                </a:lnTo>
                <a:lnTo>
                  <a:pt x="1007533" y="812800"/>
                </a:lnTo>
                <a:lnTo>
                  <a:pt x="1016000" y="812800"/>
                </a:lnTo>
                <a:lnTo>
                  <a:pt x="1024466" y="804334"/>
                </a:lnTo>
                <a:lnTo>
                  <a:pt x="1032933" y="804334"/>
                </a:lnTo>
                <a:lnTo>
                  <a:pt x="1032933" y="804334"/>
                </a:lnTo>
                <a:lnTo>
                  <a:pt x="1032933" y="804334"/>
                </a:lnTo>
                <a:lnTo>
                  <a:pt x="1032933" y="795867"/>
                </a:lnTo>
                <a:lnTo>
                  <a:pt x="1032933" y="795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7467600" y="1854200"/>
            <a:ext cx="25401" cy="33868"/>
          </a:xfrm>
          <a:custGeom>
            <a:avLst/>
            <a:gdLst/>
            <a:ahLst/>
            <a:cxnLst/>
            <a:rect l="0" t="0" r="0" b="0"/>
            <a:pathLst>
              <a:path w="25401" h="33868">
                <a:moveTo>
                  <a:pt x="0" y="33867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9423400" y="2252133"/>
            <a:ext cx="67735" cy="457201"/>
          </a:xfrm>
          <a:custGeom>
            <a:avLst/>
            <a:gdLst/>
            <a:ahLst/>
            <a:cxnLst/>
            <a:rect l="0" t="0" r="0" b="0"/>
            <a:pathLst>
              <a:path w="67735" h="457201">
                <a:moveTo>
                  <a:pt x="67734" y="118534"/>
                </a:moveTo>
                <a:lnTo>
                  <a:pt x="67734" y="118534"/>
                </a:lnTo>
                <a:lnTo>
                  <a:pt x="67734" y="110067"/>
                </a:lnTo>
                <a:lnTo>
                  <a:pt x="67734" y="101600"/>
                </a:lnTo>
                <a:lnTo>
                  <a:pt x="67734" y="93134"/>
                </a:lnTo>
                <a:lnTo>
                  <a:pt x="59266" y="93134"/>
                </a:lnTo>
                <a:lnTo>
                  <a:pt x="59266" y="84667"/>
                </a:lnTo>
                <a:lnTo>
                  <a:pt x="50800" y="84667"/>
                </a:lnTo>
                <a:lnTo>
                  <a:pt x="50800" y="67734"/>
                </a:lnTo>
                <a:lnTo>
                  <a:pt x="42333" y="67734"/>
                </a:lnTo>
                <a:lnTo>
                  <a:pt x="42333" y="59267"/>
                </a:lnTo>
                <a:lnTo>
                  <a:pt x="33867" y="50800"/>
                </a:lnTo>
                <a:lnTo>
                  <a:pt x="33867" y="42334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25400"/>
                </a:lnTo>
                <a:lnTo>
                  <a:pt x="16933" y="16934"/>
                </a:lnTo>
                <a:lnTo>
                  <a:pt x="16933" y="16934"/>
                </a:lnTo>
                <a:lnTo>
                  <a:pt x="8467" y="16934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8467" y="143934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203200"/>
                </a:lnTo>
                <a:lnTo>
                  <a:pt x="8467" y="220134"/>
                </a:lnTo>
                <a:lnTo>
                  <a:pt x="8467" y="245534"/>
                </a:lnTo>
                <a:lnTo>
                  <a:pt x="16933" y="262467"/>
                </a:lnTo>
                <a:lnTo>
                  <a:pt x="16933" y="287867"/>
                </a:lnTo>
                <a:lnTo>
                  <a:pt x="16933" y="304800"/>
                </a:lnTo>
                <a:lnTo>
                  <a:pt x="16933" y="330200"/>
                </a:lnTo>
                <a:lnTo>
                  <a:pt x="16933" y="347134"/>
                </a:lnTo>
                <a:lnTo>
                  <a:pt x="16933" y="364067"/>
                </a:lnTo>
                <a:lnTo>
                  <a:pt x="16933" y="381000"/>
                </a:lnTo>
                <a:lnTo>
                  <a:pt x="16933" y="397934"/>
                </a:lnTo>
                <a:lnTo>
                  <a:pt x="16933" y="406400"/>
                </a:lnTo>
                <a:lnTo>
                  <a:pt x="16933" y="423334"/>
                </a:lnTo>
                <a:lnTo>
                  <a:pt x="16933" y="431800"/>
                </a:lnTo>
                <a:lnTo>
                  <a:pt x="16933" y="440267"/>
                </a:lnTo>
                <a:lnTo>
                  <a:pt x="8467" y="448734"/>
                </a:lnTo>
                <a:lnTo>
                  <a:pt x="8467" y="457200"/>
                </a:lnTo>
                <a:lnTo>
                  <a:pt x="8467" y="457200"/>
                </a:lnTo>
                <a:lnTo>
                  <a:pt x="8467" y="457200"/>
                </a:lnTo>
                <a:lnTo>
                  <a:pt x="8467" y="457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9406466" y="2201333"/>
            <a:ext cx="245535" cy="245535"/>
          </a:xfrm>
          <a:custGeom>
            <a:avLst/>
            <a:gdLst/>
            <a:ahLst/>
            <a:cxnLst/>
            <a:rect l="0" t="0" r="0" b="0"/>
            <a:pathLst>
              <a:path w="245535" h="245535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4"/>
                </a:lnTo>
                <a:lnTo>
                  <a:pt x="8468" y="16934"/>
                </a:lnTo>
                <a:lnTo>
                  <a:pt x="8468" y="16934"/>
                </a:lnTo>
                <a:lnTo>
                  <a:pt x="16934" y="8467"/>
                </a:lnTo>
                <a:lnTo>
                  <a:pt x="16934" y="8467"/>
                </a:lnTo>
                <a:lnTo>
                  <a:pt x="25401" y="8467"/>
                </a:lnTo>
                <a:lnTo>
                  <a:pt x="33867" y="8467"/>
                </a:lnTo>
                <a:lnTo>
                  <a:pt x="42334" y="8467"/>
                </a:lnTo>
                <a:lnTo>
                  <a:pt x="50801" y="0"/>
                </a:lnTo>
                <a:lnTo>
                  <a:pt x="59267" y="0"/>
                </a:lnTo>
                <a:lnTo>
                  <a:pt x="67734" y="0"/>
                </a:lnTo>
                <a:lnTo>
                  <a:pt x="84668" y="0"/>
                </a:lnTo>
                <a:lnTo>
                  <a:pt x="93134" y="0"/>
                </a:lnTo>
                <a:lnTo>
                  <a:pt x="110067" y="0"/>
                </a:lnTo>
                <a:lnTo>
                  <a:pt x="127001" y="8467"/>
                </a:lnTo>
                <a:lnTo>
                  <a:pt x="135467" y="8467"/>
                </a:lnTo>
                <a:lnTo>
                  <a:pt x="152400" y="16934"/>
                </a:lnTo>
                <a:lnTo>
                  <a:pt x="160868" y="16934"/>
                </a:lnTo>
                <a:lnTo>
                  <a:pt x="177801" y="25400"/>
                </a:lnTo>
                <a:lnTo>
                  <a:pt x="194734" y="33867"/>
                </a:lnTo>
                <a:lnTo>
                  <a:pt x="203201" y="42334"/>
                </a:lnTo>
                <a:lnTo>
                  <a:pt x="211667" y="42334"/>
                </a:lnTo>
                <a:lnTo>
                  <a:pt x="220134" y="59267"/>
                </a:lnTo>
                <a:lnTo>
                  <a:pt x="228600" y="67734"/>
                </a:lnTo>
                <a:lnTo>
                  <a:pt x="237068" y="76200"/>
                </a:lnTo>
                <a:lnTo>
                  <a:pt x="237068" y="84667"/>
                </a:lnTo>
                <a:lnTo>
                  <a:pt x="245534" y="93134"/>
                </a:lnTo>
                <a:lnTo>
                  <a:pt x="245534" y="101600"/>
                </a:lnTo>
                <a:lnTo>
                  <a:pt x="245534" y="118534"/>
                </a:lnTo>
                <a:lnTo>
                  <a:pt x="245534" y="127000"/>
                </a:lnTo>
                <a:lnTo>
                  <a:pt x="237068" y="135467"/>
                </a:lnTo>
                <a:lnTo>
                  <a:pt x="228600" y="143934"/>
                </a:lnTo>
                <a:lnTo>
                  <a:pt x="220134" y="160867"/>
                </a:lnTo>
                <a:lnTo>
                  <a:pt x="203201" y="169334"/>
                </a:lnTo>
                <a:lnTo>
                  <a:pt x="194734" y="177800"/>
                </a:lnTo>
                <a:lnTo>
                  <a:pt x="177801" y="186267"/>
                </a:lnTo>
                <a:lnTo>
                  <a:pt x="169334" y="194734"/>
                </a:lnTo>
                <a:lnTo>
                  <a:pt x="152400" y="203200"/>
                </a:lnTo>
                <a:lnTo>
                  <a:pt x="135467" y="211667"/>
                </a:lnTo>
                <a:lnTo>
                  <a:pt x="127001" y="220134"/>
                </a:lnTo>
                <a:lnTo>
                  <a:pt x="110067" y="228600"/>
                </a:lnTo>
                <a:lnTo>
                  <a:pt x="93134" y="228600"/>
                </a:lnTo>
                <a:lnTo>
                  <a:pt x="84668" y="237067"/>
                </a:lnTo>
                <a:lnTo>
                  <a:pt x="76200" y="237067"/>
                </a:lnTo>
                <a:lnTo>
                  <a:pt x="67734" y="245534"/>
                </a:lnTo>
                <a:lnTo>
                  <a:pt x="59267" y="245534"/>
                </a:lnTo>
                <a:lnTo>
                  <a:pt x="50801" y="245534"/>
                </a:lnTo>
                <a:lnTo>
                  <a:pt x="42334" y="245534"/>
                </a:lnTo>
                <a:lnTo>
                  <a:pt x="42334" y="245534"/>
                </a:lnTo>
                <a:lnTo>
                  <a:pt x="42334" y="245534"/>
                </a:lnTo>
                <a:lnTo>
                  <a:pt x="42334" y="245534"/>
                </a:lnTo>
                <a:lnTo>
                  <a:pt x="42334" y="245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9762067" y="2133600"/>
            <a:ext cx="177800" cy="186268"/>
          </a:xfrm>
          <a:custGeom>
            <a:avLst/>
            <a:gdLst/>
            <a:ahLst/>
            <a:cxnLst/>
            <a:rect l="0" t="0" r="0" b="0"/>
            <a:pathLst>
              <a:path w="177800" h="186268">
                <a:moveTo>
                  <a:pt x="8467" y="50800"/>
                </a:moveTo>
                <a:lnTo>
                  <a:pt x="8467" y="50800"/>
                </a:lnTo>
                <a:lnTo>
                  <a:pt x="8467" y="50800"/>
                </a:lnTo>
                <a:lnTo>
                  <a:pt x="0" y="42333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16933" y="8467"/>
                </a:lnTo>
                <a:lnTo>
                  <a:pt x="33867" y="8467"/>
                </a:lnTo>
                <a:lnTo>
                  <a:pt x="42333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0"/>
                </a:lnTo>
                <a:lnTo>
                  <a:pt x="101599" y="0"/>
                </a:lnTo>
                <a:lnTo>
                  <a:pt x="118533" y="0"/>
                </a:lnTo>
                <a:lnTo>
                  <a:pt x="126999" y="0"/>
                </a:lnTo>
                <a:lnTo>
                  <a:pt x="126999" y="0"/>
                </a:lnTo>
                <a:lnTo>
                  <a:pt x="135466" y="8467"/>
                </a:lnTo>
                <a:lnTo>
                  <a:pt x="135466" y="8467"/>
                </a:lnTo>
                <a:lnTo>
                  <a:pt x="135466" y="16933"/>
                </a:lnTo>
                <a:lnTo>
                  <a:pt x="135466" y="25400"/>
                </a:lnTo>
                <a:lnTo>
                  <a:pt x="126999" y="33867"/>
                </a:lnTo>
                <a:lnTo>
                  <a:pt x="118533" y="50800"/>
                </a:lnTo>
                <a:lnTo>
                  <a:pt x="110067" y="59267"/>
                </a:lnTo>
                <a:lnTo>
                  <a:pt x="101599" y="67733"/>
                </a:lnTo>
                <a:lnTo>
                  <a:pt x="84667" y="84667"/>
                </a:lnTo>
                <a:lnTo>
                  <a:pt x="67733" y="101600"/>
                </a:lnTo>
                <a:lnTo>
                  <a:pt x="59266" y="110067"/>
                </a:lnTo>
                <a:lnTo>
                  <a:pt x="50799" y="127000"/>
                </a:lnTo>
                <a:lnTo>
                  <a:pt x="42333" y="135467"/>
                </a:lnTo>
                <a:lnTo>
                  <a:pt x="25399" y="152400"/>
                </a:lnTo>
                <a:lnTo>
                  <a:pt x="25399" y="160867"/>
                </a:lnTo>
                <a:lnTo>
                  <a:pt x="16933" y="160867"/>
                </a:lnTo>
                <a:lnTo>
                  <a:pt x="16933" y="169333"/>
                </a:lnTo>
                <a:lnTo>
                  <a:pt x="16933" y="169333"/>
                </a:lnTo>
                <a:lnTo>
                  <a:pt x="25399" y="177800"/>
                </a:lnTo>
                <a:lnTo>
                  <a:pt x="25399" y="186267"/>
                </a:lnTo>
                <a:lnTo>
                  <a:pt x="42333" y="186267"/>
                </a:lnTo>
                <a:lnTo>
                  <a:pt x="50799" y="186267"/>
                </a:lnTo>
                <a:lnTo>
                  <a:pt x="59266" y="186267"/>
                </a:lnTo>
                <a:lnTo>
                  <a:pt x="76200" y="177800"/>
                </a:lnTo>
                <a:lnTo>
                  <a:pt x="93133" y="177800"/>
                </a:lnTo>
                <a:lnTo>
                  <a:pt x="110067" y="177800"/>
                </a:lnTo>
                <a:lnTo>
                  <a:pt x="118533" y="169333"/>
                </a:lnTo>
                <a:lnTo>
                  <a:pt x="135466" y="169333"/>
                </a:lnTo>
                <a:lnTo>
                  <a:pt x="152400" y="169333"/>
                </a:lnTo>
                <a:lnTo>
                  <a:pt x="160867" y="169333"/>
                </a:lnTo>
                <a:lnTo>
                  <a:pt x="169333" y="169333"/>
                </a:lnTo>
                <a:lnTo>
                  <a:pt x="169333" y="169333"/>
                </a:lnTo>
                <a:lnTo>
                  <a:pt x="177799" y="169333"/>
                </a:lnTo>
                <a:lnTo>
                  <a:pt x="177799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9939866" y="2455333"/>
            <a:ext cx="262468" cy="8468"/>
          </a:xfrm>
          <a:custGeom>
            <a:avLst/>
            <a:gdLst/>
            <a:ahLst/>
            <a:cxnLst/>
            <a:rect l="0" t="0" r="0" b="0"/>
            <a:pathLst>
              <a:path w="262468" h="8468">
                <a:moveTo>
                  <a:pt x="0" y="8467"/>
                </a:moveTo>
                <a:lnTo>
                  <a:pt x="0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4" y="8467"/>
                </a:lnTo>
                <a:lnTo>
                  <a:pt x="50801" y="8467"/>
                </a:lnTo>
                <a:lnTo>
                  <a:pt x="59268" y="8467"/>
                </a:lnTo>
                <a:lnTo>
                  <a:pt x="76200" y="8467"/>
                </a:lnTo>
                <a:lnTo>
                  <a:pt x="84668" y="8467"/>
                </a:lnTo>
                <a:lnTo>
                  <a:pt x="101600" y="0"/>
                </a:lnTo>
                <a:lnTo>
                  <a:pt x="118534" y="0"/>
                </a:lnTo>
                <a:lnTo>
                  <a:pt x="127001" y="0"/>
                </a:lnTo>
                <a:lnTo>
                  <a:pt x="143934" y="0"/>
                </a:lnTo>
                <a:lnTo>
                  <a:pt x="160868" y="0"/>
                </a:lnTo>
                <a:lnTo>
                  <a:pt x="169334" y="0"/>
                </a:lnTo>
                <a:lnTo>
                  <a:pt x="186267" y="0"/>
                </a:lnTo>
                <a:lnTo>
                  <a:pt x="194734" y="0"/>
                </a:lnTo>
                <a:lnTo>
                  <a:pt x="211668" y="0"/>
                </a:lnTo>
                <a:lnTo>
                  <a:pt x="220134" y="0"/>
                </a:lnTo>
                <a:lnTo>
                  <a:pt x="228600" y="0"/>
                </a:lnTo>
                <a:lnTo>
                  <a:pt x="237068" y="8467"/>
                </a:lnTo>
                <a:lnTo>
                  <a:pt x="245534" y="8467"/>
                </a:lnTo>
                <a:lnTo>
                  <a:pt x="254000" y="8467"/>
                </a:lnTo>
                <a:lnTo>
                  <a:pt x="254000" y="8467"/>
                </a:lnTo>
                <a:lnTo>
                  <a:pt x="262467" y="8467"/>
                </a:lnTo>
                <a:lnTo>
                  <a:pt x="262467" y="0"/>
                </a:lnTo>
                <a:lnTo>
                  <a:pt x="262467" y="0"/>
                </a:lnTo>
                <a:lnTo>
                  <a:pt x="262467" y="0"/>
                </a:lnTo>
                <a:lnTo>
                  <a:pt x="2624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10261600" y="2209800"/>
            <a:ext cx="262468" cy="372534"/>
          </a:xfrm>
          <a:custGeom>
            <a:avLst/>
            <a:gdLst/>
            <a:ahLst/>
            <a:cxnLst/>
            <a:rect l="0" t="0" r="0" b="0"/>
            <a:pathLst>
              <a:path w="262468" h="372534">
                <a:moveTo>
                  <a:pt x="0" y="50800"/>
                </a:move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33867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8467"/>
                </a:lnTo>
                <a:lnTo>
                  <a:pt x="42334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76200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7" y="8467"/>
                </a:lnTo>
                <a:lnTo>
                  <a:pt x="118534" y="8467"/>
                </a:lnTo>
                <a:lnTo>
                  <a:pt x="127000" y="16933"/>
                </a:lnTo>
                <a:lnTo>
                  <a:pt x="135466" y="16933"/>
                </a:lnTo>
                <a:lnTo>
                  <a:pt x="143934" y="25400"/>
                </a:lnTo>
                <a:lnTo>
                  <a:pt x="143934" y="33867"/>
                </a:lnTo>
                <a:lnTo>
                  <a:pt x="143934" y="50800"/>
                </a:lnTo>
                <a:lnTo>
                  <a:pt x="143934" y="59267"/>
                </a:lnTo>
                <a:lnTo>
                  <a:pt x="135466" y="76200"/>
                </a:lnTo>
                <a:lnTo>
                  <a:pt x="127000" y="93133"/>
                </a:lnTo>
                <a:lnTo>
                  <a:pt x="118534" y="110067"/>
                </a:lnTo>
                <a:lnTo>
                  <a:pt x="110067" y="127000"/>
                </a:lnTo>
                <a:lnTo>
                  <a:pt x="101600" y="143933"/>
                </a:lnTo>
                <a:lnTo>
                  <a:pt x="84666" y="169333"/>
                </a:lnTo>
                <a:lnTo>
                  <a:pt x="67734" y="186267"/>
                </a:lnTo>
                <a:lnTo>
                  <a:pt x="59266" y="211667"/>
                </a:lnTo>
                <a:lnTo>
                  <a:pt x="50800" y="228600"/>
                </a:lnTo>
                <a:lnTo>
                  <a:pt x="42334" y="245533"/>
                </a:lnTo>
                <a:lnTo>
                  <a:pt x="33867" y="270933"/>
                </a:lnTo>
                <a:lnTo>
                  <a:pt x="25400" y="287867"/>
                </a:lnTo>
                <a:lnTo>
                  <a:pt x="25400" y="304800"/>
                </a:lnTo>
                <a:lnTo>
                  <a:pt x="25400" y="313267"/>
                </a:lnTo>
                <a:lnTo>
                  <a:pt x="25400" y="321733"/>
                </a:lnTo>
                <a:lnTo>
                  <a:pt x="33867" y="338667"/>
                </a:lnTo>
                <a:lnTo>
                  <a:pt x="42334" y="347133"/>
                </a:lnTo>
                <a:lnTo>
                  <a:pt x="50800" y="347133"/>
                </a:lnTo>
                <a:lnTo>
                  <a:pt x="59266" y="355600"/>
                </a:lnTo>
                <a:lnTo>
                  <a:pt x="67734" y="364067"/>
                </a:lnTo>
                <a:lnTo>
                  <a:pt x="93133" y="364067"/>
                </a:lnTo>
                <a:lnTo>
                  <a:pt x="110067" y="364067"/>
                </a:lnTo>
                <a:lnTo>
                  <a:pt x="127000" y="372533"/>
                </a:lnTo>
                <a:lnTo>
                  <a:pt x="143934" y="372533"/>
                </a:lnTo>
                <a:lnTo>
                  <a:pt x="160866" y="372533"/>
                </a:lnTo>
                <a:lnTo>
                  <a:pt x="177800" y="372533"/>
                </a:lnTo>
                <a:lnTo>
                  <a:pt x="203200" y="372533"/>
                </a:lnTo>
                <a:lnTo>
                  <a:pt x="211666" y="372533"/>
                </a:lnTo>
                <a:lnTo>
                  <a:pt x="220134" y="372533"/>
                </a:lnTo>
                <a:lnTo>
                  <a:pt x="228600" y="372533"/>
                </a:lnTo>
                <a:lnTo>
                  <a:pt x="245533" y="372533"/>
                </a:lnTo>
                <a:lnTo>
                  <a:pt x="254000" y="364067"/>
                </a:lnTo>
                <a:lnTo>
                  <a:pt x="254000" y="364067"/>
                </a:lnTo>
                <a:lnTo>
                  <a:pt x="254000" y="364067"/>
                </a:lnTo>
                <a:lnTo>
                  <a:pt x="262467" y="364067"/>
                </a:lnTo>
                <a:lnTo>
                  <a:pt x="262467" y="364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10651066" y="2311400"/>
            <a:ext cx="186269" cy="440268"/>
          </a:xfrm>
          <a:custGeom>
            <a:avLst/>
            <a:gdLst/>
            <a:ahLst/>
            <a:cxnLst/>
            <a:rect l="0" t="0" r="0" b="0"/>
            <a:pathLst>
              <a:path w="186269" h="440268">
                <a:moveTo>
                  <a:pt x="0" y="118533"/>
                </a:move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35467"/>
                </a:lnTo>
                <a:lnTo>
                  <a:pt x="0" y="143933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7"/>
                </a:lnTo>
                <a:lnTo>
                  <a:pt x="0" y="194733"/>
                </a:lnTo>
                <a:lnTo>
                  <a:pt x="8467" y="220133"/>
                </a:lnTo>
                <a:lnTo>
                  <a:pt x="8467" y="237067"/>
                </a:lnTo>
                <a:lnTo>
                  <a:pt x="8467" y="254000"/>
                </a:lnTo>
                <a:lnTo>
                  <a:pt x="8467" y="270933"/>
                </a:lnTo>
                <a:lnTo>
                  <a:pt x="8467" y="287867"/>
                </a:lnTo>
                <a:lnTo>
                  <a:pt x="16934" y="313267"/>
                </a:lnTo>
                <a:lnTo>
                  <a:pt x="16934" y="330200"/>
                </a:lnTo>
                <a:lnTo>
                  <a:pt x="16934" y="347133"/>
                </a:lnTo>
                <a:lnTo>
                  <a:pt x="16934" y="364067"/>
                </a:lnTo>
                <a:lnTo>
                  <a:pt x="16934" y="381000"/>
                </a:lnTo>
                <a:lnTo>
                  <a:pt x="16934" y="389467"/>
                </a:lnTo>
                <a:lnTo>
                  <a:pt x="25401" y="406400"/>
                </a:lnTo>
                <a:lnTo>
                  <a:pt x="25401" y="414867"/>
                </a:lnTo>
                <a:lnTo>
                  <a:pt x="25401" y="423333"/>
                </a:lnTo>
                <a:lnTo>
                  <a:pt x="25401" y="431800"/>
                </a:lnTo>
                <a:lnTo>
                  <a:pt x="25401" y="440267"/>
                </a:lnTo>
                <a:lnTo>
                  <a:pt x="25401" y="440267"/>
                </a:lnTo>
                <a:lnTo>
                  <a:pt x="25401" y="440267"/>
                </a:lnTo>
                <a:lnTo>
                  <a:pt x="25401" y="440267"/>
                </a:lnTo>
                <a:lnTo>
                  <a:pt x="25401" y="440267"/>
                </a:lnTo>
                <a:lnTo>
                  <a:pt x="25401" y="440267"/>
                </a:lnTo>
                <a:lnTo>
                  <a:pt x="25401" y="431800"/>
                </a:lnTo>
                <a:lnTo>
                  <a:pt x="25401" y="423333"/>
                </a:lnTo>
                <a:lnTo>
                  <a:pt x="25401" y="406400"/>
                </a:lnTo>
                <a:lnTo>
                  <a:pt x="25401" y="389467"/>
                </a:lnTo>
                <a:lnTo>
                  <a:pt x="25401" y="372533"/>
                </a:lnTo>
                <a:lnTo>
                  <a:pt x="16934" y="355600"/>
                </a:lnTo>
                <a:lnTo>
                  <a:pt x="16934" y="338667"/>
                </a:lnTo>
                <a:lnTo>
                  <a:pt x="16934" y="313267"/>
                </a:lnTo>
                <a:lnTo>
                  <a:pt x="16934" y="296333"/>
                </a:lnTo>
                <a:lnTo>
                  <a:pt x="8467" y="270933"/>
                </a:lnTo>
                <a:lnTo>
                  <a:pt x="0" y="254000"/>
                </a:lnTo>
                <a:lnTo>
                  <a:pt x="0" y="228600"/>
                </a:lnTo>
                <a:lnTo>
                  <a:pt x="0" y="203200"/>
                </a:lnTo>
                <a:lnTo>
                  <a:pt x="0" y="186267"/>
                </a:lnTo>
                <a:lnTo>
                  <a:pt x="0" y="169333"/>
                </a:lnTo>
                <a:lnTo>
                  <a:pt x="0" y="143933"/>
                </a:lnTo>
                <a:lnTo>
                  <a:pt x="0" y="127000"/>
                </a:lnTo>
                <a:lnTo>
                  <a:pt x="0" y="110067"/>
                </a:lnTo>
                <a:lnTo>
                  <a:pt x="0" y="93133"/>
                </a:lnTo>
                <a:lnTo>
                  <a:pt x="8467" y="76200"/>
                </a:lnTo>
                <a:lnTo>
                  <a:pt x="16934" y="59267"/>
                </a:lnTo>
                <a:lnTo>
                  <a:pt x="25401" y="42333"/>
                </a:lnTo>
                <a:lnTo>
                  <a:pt x="33868" y="33867"/>
                </a:lnTo>
                <a:lnTo>
                  <a:pt x="42334" y="16933"/>
                </a:lnTo>
                <a:lnTo>
                  <a:pt x="50800" y="8467"/>
                </a:lnTo>
                <a:lnTo>
                  <a:pt x="59268" y="8467"/>
                </a:lnTo>
                <a:lnTo>
                  <a:pt x="76200" y="0"/>
                </a:lnTo>
                <a:lnTo>
                  <a:pt x="93134" y="0"/>
                </a:lnTo>
                <a:lnTo>
                  <a:pt x="101601" y="0"/>
                </a:lnTo>
                <a:lnTo>
                  <a:pt x="118534" y="8467"/>
                </a:lnTo>
                <a:lnTo>
                  <a:pt x="135468" y="8467"/>
                </a:lnTo>
                <a:lnTo>
                  <a:pt x="143934" y="16933"/>
                </a:lnTo>
                <a:lnTo>
                  <a:pt x="152400" y="25400"/>
                </a:lnTo>
                <a:lnTo>
                  <a:pt x="160867" y="33867"/>
                </a:lnTo>
                <a:lnTo>
                  <a:pt x="169334" y="42333"/>
                </a:lnTo>
                <a:lnTo>
                  <a:pt x="177801" y="59267"/>
                </a:lnTo>
                <a:lnTo>
                  <a:pt x="177801" y="67733"/>
                </a:lnTo>
                <a:lnTo>
                  <a:pt x="186268" y="84667"/>
                </a:lnTo>
                <a:lnTo>
                  <a:pt x="177801" y="93133"/>
                </a:lnTo>
                <a:lnTo>
                  <a:pt x="177801" y="110067"/>
                </a:lnTo>
                <a:lnTo>
                  <a:pt x="169334" y="118533"/>
                </a:lnTo>
                <a:lnTo>
                  <a:pt x="160867" y="135467"/>
                </a:lnTo>
                <a:lnTo>
                  <a:pt x="152400" y="143933"/>
                </a:lnTo>
                <a:lnTo>
                  <a:pt x="135468" y="160867"/>
                </a:lnTo>
                <a:lnTo>
                  <a:pt x="127000" y="169333"/>
                </a:lnTo>
                <a:lnTo>
                  <a:pt x="110068" y="177800"/>
                </a:lnTo>
                <a:lnTo>
                  <a:pt x="93134" y="186267"/>
                </a:lnTo>
                <a:lnTo>
                  <a:pt x="76200" y="194733"/>
                </a:lnTo>
                <a:lnTo>
                  <a:pt x="59268" y="203200"/>
                </a:lnTo>
                <a:lnTo>
                  <a:pt x="42334" y="203200"/>
                </a:lnTo>
                <a:lnTo>
                  <a:pt x="33868" y="211667"/>
                </a:lnTo>
                <a:lnTo>
                  <a:pt x="25401" y="220133"/>
                </a:lnTo>
                <a:lnTo>
                  <a:pt x="16934" y="220133"/>
                </a:lnTo>
                <a:lnTo>
                  <a:pt x="8467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8467" y="211667"/>
                </a:lnTo>
                <a:lnTo>
                  <a:pt x="8467" y="211667"/>
                </a:lnTo>
                <a:lnTo>
                  <a:pt x="8467" y="203200"/>
                </a:lnTo>
                <a:lnTo>
                  <a:pt x="8467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10938934" y="2413000"/>
            <a:ext cx="135467" cy="16934"/>
          </a:xfrm>
          <a:custGeom>
            <a:avLst/>
            <a:gdLst/>
            <a:ahLst/>
            <a:cxnLst/>
            <a:rect l="0" t="0" r="0" b="0"/>
            <a:pathLst>
              <a:path w="135467" h="16934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2" y="16933"/>
                </a:lnTo>
                <a:lnTo>
                  <a:pt x="25399" y="16933"/>
                </a:lnTo>
                <a:lnTo>
                  <a:pt x="33866" y="16933"/>
                </a:lnTo>
                <a:lnTo>
                  <a:pt x="42333" y="16933"/>
                </a:lnTo>
                <a:lnTo>
                  <a:pt x="59266" y="16933"/>
                </a:lnTo>
                <a:lnTo>
                  <a:pt x="67732" y="16933"/>
                </a:lnTo>
                <a:lnTo>
                  <a:pt x="76200" y="16933"/>
                </a:lnTo>
                <a:lnTo>
                  <a:pt x="84666" y="16933"/>
                </a:lnTo>
                <a:lnTo>
                  <a:pt x="93132" y="16933"/>
                </a:lnTo>
                <a:lnTo>
                  <a:pt x="93132" y="16933"/>
                </a:lnTo>
                <a:lnTo>
                  <a:pt x="110066" y="16933"/>
                </a:lnTo>
                <a:lnTo>
                  <a:pt x="110066" y="16933"/>
                </a:lnTo>
                <a:lnTo>
                  <a:pt x="118533" y="16933"/>
                </a:lnTo>
                <a:lnTo>
                  <a:pt x="127000" y="16933"/>
                </a:lnTo>
                <a:lnTo>
                  <a:pt x="127000" y="16933"/>
                </a:lnTo>
                <a:lnTo>
                  <a:pt x="127000" y="8467"/>
                </a:lnTo>
                <a:lnTo>
                  <a:pt x="135466" y="8467"/>
                </a:lnTo>
                <a:lnTo>
                  <a:pt x="135466" y="8467"/>
                </a:lnTo>
                <a:lnTo>
                  <a:pt x="135466" y="0"/>
                </a:lnTo>
                <a:lnTo>
                  <a:pt x="135466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11125200" y="2218267"/>
            <a:ext cx="25401" cy="304801"/>
          </a:xfrm>
          <a:custGeom>
            <a:avLst/>
            <a:gdLst/>
            <a:ahLst/>
            <a:cxnLst/>
            <a:rect l="0" t="0" r="0" b="0"/>
            <a:pathLst>
              <a:path w="25401" h="3048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25400"/>
                </a:lnTo>
                <a:lnTo>
                  <a:pt x="25400" y="33866"/>
                </a:lnTo>
                <a:lnTo>
                  <a:pt x="25400" y="50800"/>
                </a:lnTo>
                <a:lnTo>
                  <a:pt x="25400" y="67733"/>
                </a:lnTo>
                <a:lnTo>
                  <a:pt x="25400" y="84666"/>
                </a:lnTo>
                <a:lnTo>
                  <a:pt x="25400" y="93133"/>
                </a:lnTo>
                <a:lnTo>
                  <a:pt x="25400" y="110066"/>
                </a:lnTo>
                <a:lnTo>
                  <a:pt x="25400" y="127000"/>
                </a:lnTo>
                <a:lnTo>
                  <a:pt x="25400" y="143933"/>
                </a:lnTo>
                <a:lnTo>
                  <a:pt x="25400" y="160866"/>
                </a:lnTo>
                <a:lnTo>
                  <a:pt x="16934" y="177800"/>
                </a:lnTo>
                <a:lnTo>
                  <a:pt x="16934" y="194733"/>
                </a:lnTo>
                <a:lnTo>
                  <a:pt x="16934" y="211666"/>
                </a:lnTo>
                <a:lnTo>
                  <a:pt x="16934" y="228600"/>
                </a:lnTo>
                <a:lnTo>
                  <a:pt x="16934" y="237066"/>
                </a:lnTo>
                <a:lnTo>
                  <a:pt x="8467" y="254000"/>
                </a:lnTo>
                <a:lnTo>
                  <a:pt x="8467" y="262466"/>
                </a:lnTo>
                <a:lnTo>
                  <a:pt x="8467" y="279400"/>
                </a:lnTo>
                <a:lnTo>
                  <a:pt x="8467" y="287866"/>
                </a:lnTo>
                <a:lnTo>
                  <a:pt x="8467" y="287866"/>
                </a:lnTo>
                <a:lnTo>
                  <a:pt x="0" y="296333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296333"/>
                </a:lnTo>
                <a:lnTo>
                  <a:pt x="0" y="296333"/>
                </a:lnTo>
                <a:lnTo>
                  <a:pt x="0" y="287866"/>
                </a:lnTo>
                <a:lnTo>
                  <a:pt x="0" y="287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11269133" y="2192867"/>
            <a:ext cx="93135" cy="313267"/>
          </a:xfrm>
          <a:custGeom>
            <a:avLst/>
            <a:gdLst/>
            <a:ahLst/>
            <a:cxnLst/>
            <a:rect l="0" t="0" r="0" b="0"/>
            <a:pathLst>
              <a:path w="93135" h="313267">
                <a:moveTo>
                  <a:pt x="50801" y="8466"/>
                </a:moveTo>
                <a:lnTo>
                  <a:pt x="50801" y="8466"/>
                </a:lnTo>
                <a:lnTo>
                  <a:pt x="50801" y="8466"/>
                </a:lnTo>
                <a:lnTo>
                  <a:pt x="50801" y="8466"/>
                </a:lnTo>
                <a:lnTo>
                  <a:pt x="42333" y="8466"/>
                </a:lnTo>
                <a:lnTo>
                  <a:pt x="42333" y="0"/>
                </a:lnTo>
                <a:lnTo>
                  <a:pt x="33867" y="0"/>
                </a:lnTo>
                <a:lnTo>
                  <a:pt x="33867" y="0"/>
                </a:lnTo>
                <a:lnTo>
                  <a:pt x="25401" y="8466"/>
                </a:lnTo>
                <a:lnTo>
                  <a:pt x="16934" y="8466"/>
                </a:lnTo>
                <a:lnTo>
                  <a:pt x="16934" y="16933"/>
                </a:lnTo>
                <a:lnTo>
                  <a:pt x="8467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67733"/>
                </a:lnTo>
                <a:lnTo>
                  <a:pt x="0" y="76200"/>
                </a:lnTo>
                <a:lnTo>
                  <a:pt x="0" y="93133"/>
                </a:lnTo>
                <a:lnTo>
                  <a:pt x="8467" y="101600"/>
                </a:lnTo>
                <a:lnTo>
                  <a:pt x="16934" y="118533"/>
                </a:lnTo>
                <a:lnTo>
                  <a:pt x="25401" y="127000"/>
                </a:lnTo>
                <a:lnTo>
                  <a:pt x="42333" y="143933"/>
                </a:lnTo>
                <a:lnTo>
                  <a:pt x="50801" y="160866"/>
                </a:lnTo>
                <a:lnTo>
                  <a:pt x="59267" y="177800"/>
                </a:lnTo>
                <a:lnTo>
                  <a:pt x="76200" y="194733"/>
                </a:lnTo>
                <a:lnTo>
                  <a:pt x="84667" y="203200"/>
                </a:lnTo>
                <a:lnTo>
                  <a:pt x="84667" y="220133"/>
                </a:lnTo>
                <a:lnTo>
                  <a:pt x="93134" y="228600"/>
                </a:lnTo>
                <a:lnTo>
                  <a:pt x="93134" y="245533"/>
                </a:lnTo>
                <a:lnTo>
                  <a:pt x="93134" y="254000"/>
                </a:lnTo>
                <a:lnTo>
                  <a:pt x="93134" y="262466"/>
                </a:lnTo>
                <a:lnTo>
                  <a:pt x="84667" y="279400"/>
                </a:lnTo>
                <a:lnTo>
                  <a:pt x="76200" y="287866"/>
                </a:lnTo>
                <a:lnTo>
                  <a:pt x="67733" y="296333"/>
                </a:lnTo>
                <a:lnTo>
                  <a:pt x="59267" y="304800"/>
                </a:lnTo>
                <a:lnTo>
                  <a:pt x="50801" y="304800"/>
                </a:lnTo>
                <a:lnTo>
                  <a:pt x="42333" y="313266"/>
                </a:lnTo>
                <a:lnTo>
                  <a:pt x="25401" y="313266"/>
                </a:lnTo>
                <a:lnTo>
                  <a:pt x="16934" y="313266"/>
                </a:lnTo>
                <a:lnTo>
                  <a:pt x="8467" y="313266"/>
                </a:lnTo>
                <a:lnTo>
                  <a:pt x="8467" y="313266"/>
                </a:lnTo>
                <a:lnTo>
                  <a:pt x="0" y="304800"/>
                </a:lnTo>
                <a:lnTo>
                  <a:pt x="0" y="296333"/>
                </a:lnTo>
                <a:lnTo>
                  <a:pt x="0" y="287866"/>
                </a:lnTo>
                <a:lnTo>
                  <a:pt x="0" y="270933"/>
                </a:lnTo>
                <a:lnTo>
                  <a:pt x="0" y="254000"/>
                </a:lnTo>
                <a:lnTo>
                  <a:pt x="8467" y="245533"/>
                </a:lnTo>
                <a:lnTo>
                  <a:pt x="8467" y="245533"/>
                </a:lnTo>
                <a:lnTo>
                  <a:pt x="8467" y="228600"/>
                </a:lnTo>
                <a:lnTo>
                  <a:pt x="8467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11294534" y="2159000"/>
            <a:ext cx="245533" cy="25401"/>
          </a:xfrm>
          <a:custGeom>
            <a:avLst/>
            <a:gdLst/>
            <a:ahLst/>
            <a:cxnLst/>
            <a:rect l="0" t="0" r="0" b="0"/>
            <a:pathLst>
              <a:path w="245533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16932" y="16933"/>
                </a:lnTo>
                <a:lnTo>
                  <a:pt x="33866" y="16933"/>
                </a:lnTo>
                <a:lnTo>
                  <a:pt x="42332" y="16933"/>
                </a:lnTo>
                <a:lnTo>
                  <a:pt x="50799" y="16933"/>
                </a:lnTo>
                <a:lnTo>
                  <a:pt x="59266" y="8467"/>
                </a:lnTo>
                <a:lnTo>
                  <a:pt x="76200" y="8467"/>
                </a:lnTo>
                <a:lnTo>
                  <a:pt x="84666" y="8467"/>
                </a:lnTo>
                <a:lnTo>
                  <a:pt x="101600" y="8467"/>
                </a:lnTo>
                <a:lnTo>
                  <a:pt x="118532" y="8467"/>
                </a:lnTo>
                <a:lnTo>
                  <a:pt x="135466" y="8467"/>
                </a:lnTo>
                <a:lnTo>
                  <a:pt x="143933" y="8467"/>
                </a:lnTo>
                <a:lnTo>
                  <a:pt x="160866" y="8467"/>
                </a:lnTo>
                <a:lnTo>
                  <a:pt x="169332" y="0"/>
                </a:lnTo>
                <a:lnTo>
                  <a:pt x="186266" y="0"/>
                </a:lnTo>
                <a:lnTo>
                  <a:pt x="194732" y="0"/>
                </a:lnTo>
                <a:lnTo>
                  <a:pt x="203199" y="8467"/>
                </a:lnTo>
                <a:lnTo>
                  <a:pt x="211666" y="0"/>
                </a:lnTo>
                <a:lnTo>
                  <a:pt x="220133" y="8467"/>
                </a:lnTo>
                <a:lnTo>
                  <a:pt x="237066" y="8467"/>
                </a:lnTo>
                <a:lnTo>
                  <a:pt x="237066" y="8467"/>
                </a:lnTo>
                <a:lnTo>
                  <a:pt x="245532" y="8467"/>
                </a:lnTo>
                <a:lnTo>
                  <a:pt x="245532" y="8467"/>
                </a:lnTo>
                <a:lnTo>
                  <a:pt x="245532" y="8467"/>
                </a:lnTo>
                <a:lnTo>
                  <a:pt x="245532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1489266" y="2353733"/>
            <a:ext cx="143935" cy="16935"/>
          </a:xfrm>
          <a:custGeom>
            <a:avLst/>
            <a:gdLst/>
            <a:ahLst/>
            <a:cxnLst/>
            <a:rect l="0" t="0" r="0" b="0"/>
            <a:pathLst>
              <a:path w="143935" h="169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16934"/>
                </a:lnTo>
                <a:lnTo>
                  <a:pt x="16934" y="8467"/>
                </a:lnTo>
                <a:lnTo>
                  <a:pt x="25401" y="8467"/>
                </a:lnTo>
                <a:lnTo>
                  <a:pt x="42334" y="8467"/>
                </a:lnTo>
                <a:lnTo>
                  <a:pt x="50800" y="8467"/>
                </a:lnTo>
                <a:lnTo>
                  <a:pt x="59268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93134" y="0"/>
                </a:lnTo>
                <a:lnTo>
                  <a:pt x="101601" y="0"/>
                </a:lnTo>
                <a:lnTo>
                  <a:pt x="110068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8" y="0"/>
                </a:lnTo>
                <a:lnTo>
                  <a:pt x="135468" y="0"/>
                </a:lnTo>
                <a:lnTo>
                  <a:pt x="143934" y="0"/>
                </a:lnTo>
                <a:lnTo>
                  <a:pt x="135468" y="0"/>
                </a:lnTo>
                <a:lnTo>
                  <a:pt x="135468" y="0"/>
                </a:lnTo>
                <a:lnTo>
                  <a:pt x="135468" y="0"/>
                </a:lnTo>
                <a:lnTo>
                  <a:pt x="13546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11489266" y="2438400"/>
            <a:ext cx="169335" cy="25401"/>
          </a:xfrm>
          <a:custGeom>
            <a:avLst/>
            <a:gdLst/>
            <a:ahLst/>
            <a:cxnLst/>
            <a:rect l="0" t="0" r="0" b="0"/>
            <a:pathLst>
              <a:path w="169335" h="25401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25400"/>
                </a:lnTo>
                <a:lnTo>
                  <a:pt x="25401" y="25400"/>
                </a:lnTo>
                <a:lnTo>
                  <a:pt x="33868" y="25400"/>
                </a:lnTo>
                <a:lnTo>
                  <a:pt x="50800" y="25400"/>
                </a:lnTo>
                <a:lnTo>
                  <a:pt x="59268" y="16933"/>
                </a:lnTo>
                <a:lnTo>
                  <a:pt x="67734" y="16933"/>
                </a:lnTo>
                <a:lnTo>
                  <a:pt x="76200" y="16933"/>
                </a:lnTo>
                <a:lnTo>
                  <a:pt x="93134" y="16933"/>
                </a:lnTo>
                <a:lnTo>
                  <a:pt x="101601" y="16933"/>
                </a:lnTo>
                <a:lnTo>
                  <a:pt x="110068" y="16933"/>
                </a:lnTo>
                <a:lnTo>
                  <a:pt x="118534" y="16933"/>
                </a:lnTo>
                <a:lnTo>
                  <a:pt x="127000" y="16933"/>
                </a:lnTo>
                <a:lnTo>
                  <a:pt x="135468" y="16933"/>
                </a:lnTo>
                <a:lnTo>
                  <a:pt x="143934" y="16933"/>
                </a:lnTo>
                <a:lnTo>
                  <a:pt x="152400" y="8467"/>
                </a:lnTo>
                <a:lnTo>
                  <a:pt x="160867" y="8467"/>
                </a:lnTo>
                <a:lnTo>
                  <a:pt x="160867" y="8467"/>
                </a:lnTo>
                <a:lnTo>
                  <a:pt x="160867" y="8467"/>
                </a:lnTo>
                <a:lnTo>
                  <a:pt x="169334" y="0"/>
                </a:lnTo>
                <a:lnTo>
                  <a:pt x="1693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11734800" y="2167467"/>
            <a:ext cx="262467" cy="338667"/>
          </a:xfrm>
          <a:custGeom>
            <a:avLst/>
            <a:gdLst/>
            <a:ahLst/>
            <a:cxnLst/>
            <a:rect l="0" t="0" r="0" b="0"/>
            <a:pathLst>
              <a:path w="262467" h="338667">
                <a:moveTo>
                  <a:pt x="127000" y="59266"/>
                </a:moveTo>
                <a:lnTo>
                  <a:pt x="127000" y="59266"/>
                </a:lnTo>
                <a:lnTo>
                  <a:pt x="127000" y="50800"/>
                </a:lnTo>
                <a:lnTo>
                  <a:pt x="127000" y="42333"/>
                </a:lnTo>
                <a:lnTo>
                  <a:pt x="118534" y="42333"/>
                </a:lnTo>
                <a:lnTo>
                  <a:pt x="118534" y="42333"/>
                </a:lnTo>
                <a:lnTo>
                  <a:pt x="118534" y="33866"/>
                </a:lnTo>
                <a:lnTo>
                  <a:pt x="110066" y="33866"/>
                </a:lnTo>
                <a:lnTo>
                  <a:pt x="110066" y="33866"/>
                </a:lnTo>
                <a:lnTo>
                  <a:pt x="110066" y="33866"/>
                </a:lnTo>
                <a:lnTo>
                  <a:pt x="101600" y="33866"/>
                </a:lnTo>
                <a:lnTo>
                  <a:pt x="101600" y="33866"/>
                </a:lnTo>
                <a:lnTo>
                  <a:pt x="93134" y="33866"/>
                </a:lnTo>
                <a:lnTo>
                  <a:pt x="84667" y="42333"/>
                </a:lnTo>
                <a:lnTo>
                  <a:pt x="84667" y="50800"/>
                </a:lnTo>
                <a:lnTo>
                  <a:pt x="76200" y="50800"/>
                </a:lnTo>
                <a:lnTo>
                  <a:pt x="67733" y="59266"/>
                </a:lnTo>
                <a:lnTo>
                  <a:pt x="59266" y="67733"/>
                </a:lnTo>
                <a:lnTo>
                  <a:pt x="50800" y="84666"/>
                </a:lnTo>
                <a:lnTo>
                  <a:pt x="42334" y="93133"/>
                </a:lnTo>
                <a:lnTo>
                  <a:pt x="33866" y="110066"/>
                </a:lnTo>
                <a:lnTo>
                  <a:pt x="25400" y="127000"/>
                </a:lnTo>
                <a:lnTo>
                  <a:pt x="25400" y="143933"/>
                </a:lnTo>
                <a:lnTo>
                  <a:pt x="16934" y="160866"/>
                </a:lnTo>
                <a:lnTo>
                  <a:pt x="8467" y="177800"/>
                </a:lnTo>
                <a:lnTo>
                  <a:pt x="0" y="194733"/>
                </a:lnTo>
                <a:lnTo>
                  <a:pt x="0" y="211666"/>
                </a:lnTo>
                <a:lnTo>
                  <a:pt x="0" y="228600"/>
                </a:lnTo>
                <a:lnTo>
                  <a:pt x="0" y="245533"/>
                </a:lnTo>
                <a:lnTo>
                  <a:pt x="0" y="262466"/>
                </a:lnTo>
                <a:lnTo>
                  <a:pt x="0" y="270933"/>
                </a:lnTo>
                <a:lnTo>
                  <a:pt x="8467" y="287866"/>
                </a:lnTo>
                <a:lnTo>
                  <a:pt x="16934" y="304800"/>
                </a:lnTo>
                <a:lnTo>
                  <a:pt x="25400" y="313266"/>
                </a:lnTo>
                <a:lnTo>
                  <a:pt x="42334" y="321733"/>
                </a:lnTo>
                <a:lnTo>
                  <a:pt x="50800" y="330200"/>
                </a:lnTo>
                <a:lnTo>
                  <a:pt x="67733" y="330200"/>
                </a:lnTo>
                <a:lnTo>
                  <a:pt x="84667" y="338666"/>
                </a:lnTo>
                <a:lnTo>
                  <a:pt x="101600" y="338666"/>
                </a:lnTo>
                <a:lnTo>
                  <a:pt x="118534" y="338666"/>
                </a:lnTo>
                <a:lnTo>
                  <a:pt x="135466" y="338666"/>
                </a:lnTo>
                <a:lnTo>
                  <a:pt x="152400" y="330200"/>
                </a:lnTo>
                <a:lnTo>
                  <a:pt x="169334" y="321733"/>
                </a:lnTo>
                <a:lnTo>
                  <a:pt x="186266" y="313266"/>
                </a:lnTo>
                <a:lnTo>
                  <a:pt x="203200" y="304800"/>
                </a:lnTo>
                <a:lnTo>
                  <a:pt x="211666" y="287866"/>
                </a:lnTo>
                <a:lnTo>
                  <a:pt x="228600" y="279400"/>
                </a:lnTo>
                <a:lnTo>
                  <a:pt x="245534" y="262466"/>
                </a:lnTo>
                <a:lnTo>
                  <a:pt x="245534" y="245533"/>
                </a:lnTo>
                <a:lnTo>
                  <a:pt x="254000" y="237066"/>
                </a:lnTo>
                <a:lnTo>
                  <a:pt x="254000" y="220133"/>
                </a:lnTo>
                <a:lnTo>
                  <a:pt x="262466" y="203200"/>
                </a:lnTo>
                <a:lnTo>
                  <a:pt x="262466" y="186266"/>
                </a:lnTo>
                <a:lnTo>
                  <a:pt x="254000" y="169333"/>
                </a:lnTo>
                <a:lnTo>
                  <a:pt x="254000" y="152400"/>
                </a:lnTo>
                <a:lnTo>
                  <a:pt x="245534" y="135466"/>
                </a:lnTo>
                <a:lnTo>
                  <a:pt x="237067" y="127000"/>
                </a:lnTo>
                <a:lnTo>
                  <a:pt x="228600" y="110066"/>
                </a:lnTo>
                <a:lnTo>
                  <a:pt x="220133" y="93133"/>
                </a:lnTo>
                <a:lnTo>
                  <a:pt x="211666" y="76200"/>
                </a:lnTo>
                <a:lnTo>
                  <a:pt x="203200" y="67733"/>
                </a:lnTo>
                <a:lnTo>
                  <a:pt x="194734" y="59266"/>
                </a:lnTo>
                <a:lnTo>
                  <a:pt x="186266" y="42333"/>
                </a:lnTo>
                <a:lnTo>
                  <a:pt x="169334" y="33866"/>
                </a:lnTo>
                <a:lnTo>
                  <a:pt x="160867" y="25400"/>
                </a:lnTo>
                <a:lnTo>
                  <a:pt x="152400" y="16933"/>
                </a:lnTo>
                <a:lnTo>
                  <a:pt x="143933" y="8466"/>
                </a:lnTo>
                <a:lnTo>
                  <a:pt x="135466" y="0"/>
                </a:lnTo>
                <a:lnTo>
                  <a:pt x="135466" y="0"/>
                </a:lnTo>
                <a:lnTo>
                  <a:pt x="127000" y="0"/>
                </a:lnTo>
                <a:lnTo>
                  <a:pt x="118534" y="0"/>
                </a:lnTo>
                <a:lnTo>
                  <a:pt x="118534" y="0"/>
                </a:lnTo>
                <a:lnTo>
                  <a:pt x="110066" y="0"/>
                </a:lnTo>
                <a:lnTo>
                  <a:pt x="1100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9541933" y="3166533"/>
            <a:ext cx="186268" cy="321735"/>
          </a:xfrm>
          <a:custGeom>
            <a:avLst/>
            <a:gdLst/>
            <a:ahLst/>
            <a:cxnLst/>
            <a:rect l="0" t="0" r="0" b="0"/>
            <a:pathLst>
              <a:path w="186268" h="3217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25400"/>
                </a:lnTo>
                <a:lnTo>
                  <a:pt x="25401" y="25400"/>
                </a:lnTo>
                <a:lnTo>
                  <a:pt x="25401" y="25400"/>
                </a:lnTo>
                <a:lnTo>
                  <a:pt x="33867" y="33867"/>
                </a:lnTo>
                <a:lnTo>
                  <a:pt x="42334" y="42334"/>
                </a:lnTo>
                <a:lnTo>
                  <a:pt x="42334" y="42334"/>
                </a:lnTo>
                <a:lnTo>
                  <a:pt x="50800" y="50800"/>
                </a:lnTo>
                <a:lnTo>
                  <a:pt x="59267" y="59267"/>
                </a:lnTo>
                <a:lnTo>
                  <a:pt x="59267" y="59267"/>
                </a:lnTo>
                <a:lnTo>
                  <a:pt x="67734" y="67734"/>
                </a:lnTo>
                <a:lnTo>
                  <a:pt x="76200" y="84667"/>
                </a:lnTo>
                <a:lnTo>
                  <a:pt x="84667" y="93134"/>
                </a:lnTo>
                <a:lnTo>
                  <a:pt x="93133" y="101600"/>
                </a:lnTo>
                <a:lnTo>
                  <a:pt x="101601" y="110067"/>
                </a:lnTo>
                <a:lnTo>
                  <a:pt x="101601" y="127000"/>
                </a:lnTo>
                <a:lnTo>
                  <a:pt x="110067" y="135467"/>
                </a:lnTo>
                <a:lnTo>
                  <a:pt x="118534" y="152400"/>
                </a:lnTo>
                <a:lnTo>
                  <a:pt x="118534" y="160867"/>
                </a:lnTo>
                <a:lnTo>
                  <a:pt x="127000" y="177800"/>
                </a:lnTo>
                <a:lnTo>
                  <a:pt x="135467" y="186267"/>
                </a:lnTo>
                <a:lnTo>
                  <a:pt x="143934" y="203200"/>
                </a:lnTo>
                <a:lnTo>
                  <a:pt x="152400" y="220134"/>
                </a:lnTo>
                <a:lnTo>
                  <a:pt x="152400" y="228600"/>
                </a:lnTo>
                <a:lnTo>
                  <a:pt x="160867" y="245534"/>
                </a:lnTo>
                <a:lnTo>
                  <a:pt x="160867" y="254000"/>
                </a:lnTo>
                <a:lnTo>
                  <a:pt x="169333" y="262467"/>
                </a:lnTo>
                <a:lnTo>
                  <a:pt x="169333" y="279400"/>
                </a:lnTo>
                <a:lnTo>
                  <a:pt x="177801" y="287867"/>
                </a:lnTo>
                <a:lnTo>
                  <a:pt x="186267" y="296334"/>
                </a:lnTo>
                <a:lnTo>
                  <a:pt x="186267" y="296334"/>
                </a:lnTo>
                <a:lnTo>
                  <a:pt x="186267" y="304800"/>
                </a:lnTo>
                <a:lnTo>
                  <a:pt x="186267" y="313267"/>
                </a:lnTo>
                <a:lnTo>
                  <a:pt x="186267" y="313267"/>
                </a:lnTo>
                <a:lnTo>
                  <a:pt x="186267" y="321734"/>
                </a:lnTo>
                <a:lnTo>
                  <a:pt x="186267" y="321734"/>
                </a:lnTo>
                <a:lnTo>
                  <a:pt x="186267" y="321734"/>
                </a:lnTo>
                <a:lnTo>
                  <a:pt x="186267" y="313267"/>
                </a:lnTo>
                <a:lnTo>
                  <a:pt x="186267" y="313267"/>
                </a:lnTo>
                <a:lnTo>
                  <a:pt x="186267" y="313267"/>
                </a:lnTo>
                <a:lnTo>
                  <a:pt x="186267" y="313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9491134" y="3141133"/>
            <a:ext cx="237067" cy="355601"/>
          </a:xfrm>
          <a:custGeom>
            <a:avLst/>
            <a:gdLst/>
            <a:ahLst/>
            <a:cxnLst/>
            <a:rect l="0" t="0" r="0" b="0"/>
            <a:pathLst>
              <a:path w="237067" h="355601">
                <a:moveTo>
                  <a:pt x="228600" y="0"/>
                </a:moveTo>
                <a:lnTo>
                  <a:pt x="228600" y="0"/>
                </a:lnTo>
                <a:lnTo>
                  <a:pt x="237066" y="0"/>
                </a:lnTo>
                <a:lnTo>
                  <a:pt x="237066" y="0"/>
                </a:lnTo>
                <a:lnTo>
                  <a:pt x="237066" y="8467"/>
                </a:lnTo>
                <a:lnTo>
                  <a:pt x="237066" y="8467"/>
                </a:lnTo>
                <a:lnTo>
                  <a:pt x="237066" y="8467"/>
                </a:lnTo>
                <a:lnTo>
                  <a:pt x="237066" y="8467"/>
                </a:lnTo>
                <a:lnTo>
                  <a:pt x="237066" y="8467"/>
                </a:lnTo>
                <a:lnTo>
                  <a:pt x="228600" y="8467"/>
                </a:lnTo>
                <a:lnTo>
                  <a:pt x="228600" y="8467"/>
                </a:lnTo>
                <a:lnTo>
                  <a:pt x="228600" y="16934"/>
                </a:lnTo>
                <a:lnTo>
                  <a:pt x="228600" y="16934"/>
                </a:lnTo>
                <a:lnTo>
                  <a:pt x="220132" y="25400"/>
                </a:lnTo>
                <a:lnTo>
                  <a:pt x="220132" y="25400"/>
                </a:lnTo>
                <a:lnTo>
                  <a:pt x="211666" y="33867"/>
                </a:lnTo>
                <a:lnTo>
                  <a:pt x="211666" y="42334"/>
                </a:lnTo>
                <a:lnTo>
                  <a:pt x="203199" y="50800"/>
                </a:lnTo>
                <a:lnTo>
                  <a:pt x="194733" y="59267"/>
                </a:lnTo>
                <a:lnTo>
                  <a:pt x="186266" y="67734"/>
                </a:lnTo>
                <a:lnTo>
                  <a:pt x="177799" y="76200"/>
                </a:lnTo>
                <a:lnTo>
                  <a:pt x="169333" y="93134"/>
                </a:lnTo>
                <a:lnTo>
                  <a:pt x="160866" y="101600"/>
                </a:lnTo>
                <a:lnTo>
                  <a:pt x="152400" y="118534"/>
                </a:lnTo>
                <a:lnTo>
                  <a:pt x="143932" y="127000"/>
                </a:lnTo>
                <a:lnTo>
                  <a:pt x="135466" y="143934"/>
                </a:lnTo>
                <a:lnTo>
                  <a:pt x="126999" y="160867"/>
                </a:lnTo>
                <a:lnTo>
                  <a:pt x="110066" y="177800"/>
                </a:lnTo>
                <a:lnTo>
                  <a:pt x="101599" y="194734"/>
                </a:lnTo>
                <a:lnTo>
                  <a:pt x="93133" y="211667"/>
                </a:lnTo>
                <a:lnTo>
                  <a:pt x="76200" y="228600"/>
                </a:lnTo>
                <a:lnTo>
                  <a:pt x="67732" y="245534"/>
                </a:lnTo>
                <a:lnTo>
                  <a:pt x="59266" y="262467"/>
                </a:lnTo>
                <a:lnTo>
                  <a:pt x="50799" y="279400"/>
                </a:lnTo>
                <a:lnTo>
                  <a:pt x="42333" y="296334"/>
                </a:lnTo>
                <a:lnTo>
                  <a:pt x="33866" y="304800"/>
                </a:lnTo>
                <a:lnTo>
                  <a:pt x="33866" y="321734"/>
                </a:lnTo>
                <a:lnTo>
                  <a:pt x="25399" y="330200"/>
                </a:lnTo>
                <a:lnTo>
                  <a:pt x="16933" y="338667"/>
                </a:lnTo>
                <a:lnTo>
                  <a:pt x="8466" y="347134"/>
                </a:lnTo>
                <a:lnTo>
                  <a:pt x="0" y="355600"/>
                </a:lnTo>
                <a:lnTo>
                  <a:pt x="0" y="355600"/>
                </a:lnTo>
                <a:lnTo>
                  <a:pt x="0" y="355600"/>
                </a:lnTo>
                <a:lnTo>
                  <a:pt x="0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9177866" y="2904067"/>
            <a:ext cx="287868" cy="762001"/>
          </a:xfrm>
          <a:custGeom>
            <a:avLst/>
            <a:gdLst/>
            <a:ahLst/>
            <a:cxnLst/>
            <a:rect l="0" t="0" r="0" b="0"/>
            <a:pathLst>
              <a:path w="287868" h="762001">
                <a:moveTo>
                  <a:pt x="287867" y="25400"/>
                </a:moveTo>
                <a:lnTo>
                  <a:pt x="287867" y="25400"/>
                </a:lnTo>
                <a:lnTo>
                  <a:pt x="279401" y="16933"/>
                </a:lnTo>
                <a:lnTo>
                  <a:pt x="279401" y="16933"/>
                </a:lnTo>
                <a:lnTo>
                  <a:pt x="270934" y="16933"/>
                </a:lnTo>
                <a:lnTo>
                  <a:pt x="270934" y="8466"/>
                </a:lnTo>
                <a:lnTo>
                  <a:pt x="262467" y="8466"/>
                </a:lnTo>
                <a:lnTo>
                  <a:pt x="254001" y="0"/>
                </a:lnTo>
                <a:lnTo>
                  <a:pt x="254001" y="0"/>
                </a:lnTo>
                <a:lnTo>
                  <a:pt x="245534" y="0"/>
                </a:lnTo>
                <a:lnTo>
                  <a:pt x="237068" y="0"/>
                </a:lnTo>
                <a:lnTo>
                  <a:pt x="228600" y="8466"/>
                </a:lnTo>
                <a:lnTo>
                  <a:pt x="220134" y="8466"/>
                </a:lnTo>
                <a:lnTo>
                  <a:pt x="211667" y="16933"/>
                </a:lnTo>
                <a:lnTo>
                  <a:pt x="203201" y="16933"/>
                </a:lnTo>
                <a:lnTo>
                  <a:pt x="186267" y="25400"/>
                </a:lnTo>
                <a:lnTo>
                  <a:pt x="177801" y="33866"/>
                </a:lnTo>
                <a:lnTo>
                  <a:pt x="169334" y="42333"/>
                </a:lnTo>
                <a:lnTo>
                  <a:pt x="160868" y="50800"/>
                </a:lnTo>
                <a:lnTo>
                  <a:pt x="152400" y="59266"/>
                </a:lnTo>
                <a:lnTo>
                  <a:pt x="143934" y="67733"/>
                </a:lnTo>
                <a:lnTo>
                  <a:pt x="135467" y="84666"/>
                </a:lnTo>
                <a:lnTo>
                  <a:pt x="127001" y="93133"/>
                </a:lnTo>
                <a:lnTo>
                  <a:pt x="118534" y="110066"/>
                </a:lnTo>
                <a:lnTo>
                  <a:pt x="110067" y="118533"/>
                </a:lnTo>
                <a:lnTo>
                  <a:pt x="101601" y="135466"/>
                </a:lnTo>
                <a:lnTo>
                  <a:pt x="93134" y="152400"/>
                </a:lnTo>
                <a:lnTo>
                  <a:pt x="84668" y="169333"/>
                </a:lnTo>
                <a:lnTo>
                  <a:pt x="76200" y="186266"/>
                </a:lnTo>
                <a:lnTo>
                  <a:pt x="67734" y="203200"/>
                </a:lnTo>
                <a:lnTo>
                  <a:pt x="59267" y="220133"/>
                </a:lnTo>
                <a:lnTo>
                  <a:pt x="50801" y="237066"/>
                </a:lnTo>
                <a:lnTo>
                  <a:pt x="42334" y="262466"/>
                </a:lnTo>
                <a:lnTo>
                  <a:pt x="33867" y="279400"/>
                </a:lnTo>
                <a:lnTo>
                  <a:pt x="33867" y="304800"/>
                </a:lnTo>
                <a:lnTo>
                  <a:pt x="25401" y="330200"/>
                </a:lnTo>
                <a:lnTo>
                  <a:pt x="16934" y="347133"/>
                </a:lnTo>
                <a:lnTo>
                  <a:pt x="8468" y="372533"/>
                </a:lnTo>
                <a:lnTo>
                  <a:pt x="8468" y="397933"/>
                </a:lnTo>
                <a:lnTo>
                  <a:pt x="8468" y="423333"/>
                </a:lnTo>
                <a:lnTo>
                  <a:pt x="0" y="440266"/>
                </a:lnTo>
                <a:lnTo>
                  <a:pt x="0" y="465666"/>
                </a:lnTo>
                <a:lnTo>
                  <a:pt x="0" y="491066"/>
                </a:lnTo>
                <a:lnTo>
                  <a:pt x="8468" y="508000"/>
                </a:lnTo>
                <a:lnTo>
                  <a:pt x="8468" y="533400"/>
                </a:lnTo>
                <a:lnTo>
                  <a:pt x="8468" y="558800"/>
                </a:lnTo>
                <a:lnTo>
                  <a:pt x="16934" y="575733"/>
                </a:lnTo>
                <a:lnTo>
                  <a:pt x="25401" y="601133"/>
                </a:lnTo>
                <a:lnTo>
                  <a:pt x="25401" y="618066"/>
                </a:lnTo>
                <a:lnTo>
                  <a:pt x="33867" y="635000"/>
                </a:lnTo>
                <a:lnTo>
                  <a:pt x="42334" y="651933"/>
                </a:lnTo>
                <a:lnTo>
                  <a:pt x="50801" y="677333"/>
                </a:lnTo>
                <a:lnTo>
                  <a:pt x="59267" y="685800"/>
                </a:lnTo>
                <a:lnTo>
                  <a:pt x="59267" y="702733"/>
                </a:lnTo>
                <a:lnTo>
                  <a:pt x="76200" y="719666"/>
                </a:lnTo>
                <a:lnTo>
                  <a:pt x="84668" y="736600"/>
                </a:lnTo>
                <a:lnTo>
                  <a:pt x="93134" y="745066"/>
                </a:lnTo>
                <a:lnTo>
                  <a:pt x="101601" y="753533"/>
                </a:lnTo>
                <a:lnTo>
                  <a:pt x="101601" y="753533"/>
                </a:lnTo>
                <a:lnTo>
                  <a:pt x="110067" y="762000"/>
                </a:lnTo>
                <a:lnTo>
                  <a:pt x="110067" y="762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10270066" y="2921000"/>
            <a:ext cx="194735" cy="711201"/>
          </a:xfrm>
          <a:custGeom>
            <a:avLst/>
            <a:gdLst/>
            <a:ahLst/>
            <a:cxnLst/>
            <a:rect l="0" t="0" r="0" b="0"/>
            <a:pathLst>
              <a:path w="194735" h="711201">
                <a:moveTo>
                  <a:pt x="33868" y="25400"/>
                </a:moveTo>
                <a:lnTo>
                  <a:pt x="33868" y="25400"/>
                </a:lnTo>
                <a:lnTo>
                  <a:pt x="33868" y="25400"/>
                </a:lnTo>
                <a:lnTo>
                  <a:pt x="33868" y="25400"/>
                </a:lnTo>
                <a:lnTo>
                  <a:pt x="33868" y="16933"/>
                </a:lnTo>
                <a:lnTo>
                  <a:pt x="25401" y="16933"/>
                </a:lnTo>
                <a:lnTo>
                  <a:pt x="25401" y="16933"/>
                </a:lnTo>
                <a:lnTo>
                  <a:pt x="25401" y="16933"/>
                </a:lnTo>
                <a:lnTo>
                  <a:pt x="25401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0"/>
                </a:lnTo>
                <a:lnTo>
                  <a:pt x="16934" y="0"/>
                </a:lnTo>
                <a:lnTo>
                  <a:pt x="25401" y="0"/>
                </a:lnTo>
                <a:lnTo>
                  <a:pt x="25401" y="0"/>
                </a:lnTo>
                <a:lnTo>
                  <a:pt x="33868" y="8467"/>
                </a:lnTo>
                <a:lnTo>
                  <a:pt x="33868" y="8467"/>
                </a:lnTo>
                <a:lnTo>
                  <a:pt x="42334" y="8467"/>
                </a:lnTo>
                <a:lnTo>
                  <a:pt x="50800" y="8467"/>
                </a:lnTo>
                <a:lnTo>
                  <a:pt x="59268" y="16933"/>
                </a:lnTo>
                <a:lnTo>
                  <a:pt x="67734" y="16933"/>
                </a:lnTo>
                <a:lnTo>
                  <a:pt x="76200" y="25400"/>
                </a:lnTo>
                <a:lnTo>
                  <a:pt x="84667" y="25400"/>
                </a:lnTo>
                <a:lnTo>
                  <a:pt x="93134" y="33867"/>
                </a:lnTo>
                <a:lnTo>
                  <a:pt x="101601" y="42333"/>
                </a:lnTo>
                <a:lnTo>
                  <a:pt x="110068" y="50800"/>
                </a:lnTo>
                <a:lnTo>
                  <a:pt x="118534" y="59267"/>
                </a:lnTo>
                <a:lnTo>
                  <a:pt x="127000" y="67733"/>
                </a:lnTo>
                <a:lnTo>
                  <a:pt x="135468" y="84667"/>
                </a:lnTo>
                <a:lnTo>
                  <a:pt x="143934" y="93133"/>
                </a:lnTo>
                <a:lnTo>
                  <a:pt x="143934" y="110067"/>
                </a:lnTo>
                <a:lnTo>
                  <a:pt x="152400" y="127000"/>
                </a:lnTo>
                <a:lnTo>
                  <a:pt x="152400" y="143933"/>
                </a:lnTo>
                <a:lnTo>
                  <a:pt x="160867" y="152400"/>
                </a:lnTo>
                <a:lnTo>
                  <a:pt x="160867" y="177800"/>
                </a:lnTo>
                <a:lnTo>
                  <a:pt x="169334" y="194733"/>
                </a:lnTo>
                <a:lnTo>
                  <a:pt x="177801" y="211667"/>
                </a:lnTo>
                <a:lnTo>
                  <a:pt x="177801" y="228600"/>
                </a:lnTo>
                <a:lnTo>
                  <a:pt x="186268" y="254000"/>
                </a:lnTo>
                <a:lnTo>
                  <a:pt x="186268" y="270933"/>
                </a:lnTo>
                <a:lnTo>
                  <a:pt x="186268" y="296333"/>
                </a:lnTo>
                <a:lnTo>
                  <a:pt x="186268" y="313267"/>
                </a:lnTo>
                <a:lnTo>
                  <a:pt x="194734" y="338667"/>
                </a:lnTo>
                <a:lnTo>
                  <a:pt x="194734" y="355600"/>
                </a:lnTo>
                <a:lnTo>
                  <a:pt x="194734" y="381000"/>
                </a:lnTo>
                <a:lnTo>
                  <a:pt x="194734" y="397933"/>
                </a:lnTo>
                <a:lnTo>
                  <a:pt x="194734" y="423333"/>
                </a:lnTo>
                <a:lnTo>
                  <a:pt x="194734" y="440267"/>
                </a:lnTo>
                <a:lnTo>
                  <a:pt x="186268" y="457200"/>
                </a:lnTo>
                <a:lnTo>
                  <a:pt x="186268" y="482600"/>
                </a:lnTo>
                <a:lnTo>
                  <a:pt x="177801" y="499533"/>
                </a:lnTo>
                <a:lnTo>
                  <a:pt x="169334" y="516467"/>
                </a:lnTo>
                <a:lnTo>
                  <a:pt x="160867" y="533400"/>
                </a:lnTo>
                <a:lnTo>
                  <a:pt x="152400" y="550333"/>
                </a:lnTo>
                <a:lnTo>
                  <a:pt x="143934" y="567267"/>
                </a:lnTo>
                <a:lnTo>
                  <a:pt x="135468" y="584200"/>
                </a:lnTo>
                <a:lnTo>
                  <a:pt x="118534" y="601133"/>
                </a:lnTo>
                <a:lnTo>
                  <a:pt x="110068" y="618067"/>
                </a:lnTo>
                <a:lnTo>
                  <a:pt x="101601" y="635000"/>
                </a:lnTo>
                <a:lnTo>
                  <a:pt x="84667" y="643467"/>
                </a:lnTo>
                <a:lnTo>
                  <a:pt x="76200" y="660400"/>
                </a:lnTo>
                <a:lnTo>
                  <a:pt x="67734" y="668867"/>
                </a:lnTo>
                <a:lnTo>
                  <a:pt x="59268" y="677333"/>
                </a:lnTo>
                <a:lnTo>
                  <a:pt x="50800" y="685800"/>
                </a:lnTo>
                <a:lnTo>
                  <a:pt x="42334" y="694267"/>
                </a:lnTo>
                <a:lnTo>
                  <a:pt x="33868" y="702733"/>
                </a:lnTo>
                <a:lnTo>
                  <a:pt x="25401" y="702733"/>
                </a:lnTo>
                <a:lnTo>
                  <a:pt x="16934" y="711200"/>
                </a:lnTo>
                <a:lnTo>
                  <a:pt x="8467" y="711200"/>
                </a:lnTo>
                <a:lnTo>
                  <a:pt x="0" y="711200"/>
                </a:lnTo>
                <a:lnTo>
                  <a:pt x="0" y="711200"/>
                </a:lnTo>
                <a:lnTo>
                  <a:pt x="0" y="711200"/>
                </a:lnTo>
                <a:lnTo>
                  <a:pt x="0" y="711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10676467" y="2929467"/>
            <a:ext cx="245534" cy="719667"/>
          </a:xfrm>
          <a:custGeom>
            <a:avLst/>
            <a:gdLst/>
            <a:ahLst/>
            <a:cxnLst/>
            <a:rect l="0" t="0" r="0" b="0"/>
            <a:pathLst>
              <a:path w="245534" h="719667">
                <a:moveTo>
                  <a:pt x="118533" y="59266"/>
                </a:moveTo>
                <a:lnTo>
                  <a:pt x="118533" y="59266"/>
                </a:lnTo>
                <a:lnTo>
                  <a:pt x="126999" y="59266"/>
                </a:lnTo>
                <a:lnTo>
                  <a:pt x="126999" y="59266"/>
                </a:lnTo>
                <a:lnTo>
                  <a:pt x="126999" y="50800"/>
                </a:lnTo>
                <a:lnTo>
                  <a:pt x="135466" y="50800"/>
                </a:lnTo>
                <a:lnTo>
                  <a:pt x="135466" y="42333"/>
                </a:lnTo>
                <a:lnTo>
                  <a:pt x="143933" y="42333"/>
                </a:lnTo>
                <a:lnTo>
                  <a:pt x="143933" y="33866"/>
                </a:lnTo>
                <a:lnTo>
                  <a:pt x="143933" y="33866"/>
                </a:lnTo>
                <a:lnTo>
                  <a:pt x="152400" y="33866"/>
                </a:lnTo>
                <a:lnTo>
                  <a:pt x="152400" y="25400"/>
                </a:lnTo>
                <a:lnTo>
                  <a:pt x="152400" y="25400"/>
                </a:lnTo>
                <a:lnTo>
                  <a:pt x="160867" y="25400"/>
                </a:lnTo>
                <a:lnTo>
                  <a:pt x="160867" y="16933"/>
                </a:lnTo>
                <a:lnTo>
                  <a:pt x="160867" y="16933"/>
                </a:lnTo>
                <a:lnTo>
                  <a:pt x="160867" y="8466"/>
                </a:lnTo>
                <a:lnTo>
                  <a:pt x="160867" y="8466"/>
                </a:lnTo>
                <a:lnTo>
                  <a:pt x="169333" y="8466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52400" y="0"/>
                </a:lnTo>
                <a:lnTo>
                  <a:pt x="143933" y="8466"/>
                </a:lnTo>
                <a:lnTo>
                  <a:pt x="143933" y="16933"/>
                </a:lnTo>
                <a:lnTo>
                  <a:pt x="143933" y="16933"/>
                </a:lnTo>
                <a:lnTo>
                  <a:pt x="135466" y="25400"/>
                </a:lnTo>
                <a:lnTo>
                  <a:pt x="135466" y="33866"/>
                </a:lnTo>
                <a:lnTo>
                  <a:pt x="126999" y="42333"/>
                </a:lnTo>
                <a:lnTo>
                  <a:pt x="126999" y="50800"/>
                </a:lnTo>
                <a:lnTo>
                  <a:pt x="118533" y="59266"/>
                </a:lnTo>
                <a:lnTo>
                  <a:pt x="110067" y="67733"/>
                </a:lnTo>
                <a:lnTo>
                  <a:pt x="101599" y="76200"/>
                </a:lnTo>
                <a:lnTo>
                  <a:pt x="101599" y="84666"/>
                </a:lnTo>
                <a:lnTo>
                  <a:pt x="84667" y="93133"/>
                </a:lnTo>
                <a:lnTo>
                  <a:pt x="84667" y="110066"/>
                </a:lnTo>
                <a:lnTo>
                  <a:pt x="76200" y="118533"/>
                </a:lnTo>
                <a:lnTo>
                  <a:pt x="67733" y="135466"/>
                </a:lnTo>
                <a:lnTo>
                  <a:pt x="59266" y="143933"/>
                </a:lnTo>
                <a:lnTo>
                  <a:pt x="50799" y="160866"/>
                </a:lnTo>
                <a:lnTo>
                  <a:pt x="42333" y="169333"/>
                </a:lnTo>
                <a:lnTo>
                  <a:pt x="33867" y="186266"/>
                </a:lnTo>
                <a:lnTo>
                  <a:pt x="33867" y="194733"/>
                </a:lnTo>
                <a:lnTo>
                  <a:pt x="25399" y="211666"/>
                </a:lnTo>
                <a:lnTo>
                  <a:pt x="16933" y="220133"/>
                </a:lnTo>
                <a:lnTo>
                  <a:pt x="16933" y="237066"/>
                </a:lnTo>
                <a:lnTo>
                  <a:pt x="8467" y="254000"/>
                </a:lnTo>
                <a:lnTo>
                  <a:pt x="8467" y="270933"/>
                </a:lnTo>
                <a:lnTo>
                  <a:pt x="8467" y="287866"/>
                </a:lnTo>
                <a:lnTo>
                  <a:pt x="0" y="304800"/>
                </a:lnTo>
                <a:lnTo>
                  <a:pt x="0" y="321733"/>
                </a:lnTo>
                <a:lnTo>
                  <a:pt x="0" y="338666"/>
                </a:lnTo>
                <a:lnTo>
                  <a:pt x="0" y="355600"/>
                </a:lnTo>
                <a:lnTo>
                  <a:pt x="0" y="381000"/>
                </a:lnTo>
                <a:lnTo>
                  <a:pt x="0" y="397933"/>
                </a:lnTo>
                <a:lnTo>
                  <a:pt x="0" y="414866"/>
                </a:lnTo>
                <a:lnTo>
                  <a:pt x="0" y="431800"/>
                </a:lnTo>
                <a:lnTo>
                  <a:pt x="0" y="457200"/>
                </a:lnTo>
                <a:lnTo>
                  <a:pt x="0" y="474133"/>
                </a:lnTo>
                <a:lnTo>
                  <a:pt x="8467" y="491066"/>
                </a:lnTo>
                <a:lnTo>
                  <a:pt x="8467" y="508000"/>
                </a:lnTo>
                <a:lnTo>
                  <a:pt x="16933" y="533400"/>
                </a:lnTo>
                <a:lnTo>
                  <a:pt x="16933" y="550333"/>
                </a:lnTo>
                <a:lnTo>
                  <a:pt x="33867" y="567266"/>
                </a:lnTo>
                <a:lnTo>
                  <a:pt x="33867" y="584200"/>
                </a:lnTo>
                <a:lnTo>
                  <a:pt x="50799" y="601133"/>
                </a:lnTo>
                <a:lnTo>
                  <a:pt x="59266" y="618066"/>
                </a:lnTo>
                <a:lnTo>
                  <a:pt x="67733" y="635000"/>
                </a:lnTo>
                <a:lnTo>
                  <a:pt x="84667" y="643466"/>
                </a:lnTo>
                <a:lnTo>
                  <a:pt x="93133" y="660400"/>
                </a:lnTo>
                <a:lnTo>
                  <a:pt x="110067" y="668866"/>
                </a:lnTo>
                <a:lnTo>
                  <a:pt x="118533" y="677333"/>
                </a:lnTo>
                <a:lnTo>
                  <a:pt x="126999" y="685800"/>
                </a:lnTo>
                <a:lnTo>
                  <a:pt x="143933" y="694266"/>
                </a:lnTo>
                <a:lnTo>
                  <a:pt x="160867" y="702733"/>
                </a:lnTo>
                <a:lnTo>
                  <a:pt x="169333" y="711200"/>
                </a:lnTo>
                <a:lnTo>
                  <a:pt x="177799" y="719666"/>
                </a:lnTo>
                <a:lnTo>
                  <a:pt x="194733" y="719666"/>
                </a:lnTo>
                <a:lnTo>
                  <a:pt x="211666" y="719666"/>
                </a:lnTo>
                <a:lnTo>
                  <a:pt x="220133" y="719666"/>
                </a:lnTo>
                <a:lnTo>
                  <a:pt x="228600" y="719666"/>
                </a:lnTo>
                <a:lnTo>
                  <a:pt x="237067" y="719666"/>
                </a:lnTo>
                <a:lnTo>
                  <a:pt x="237067" y="719666"/>
                </a:lnTo>
                <a:lnTo>
                  <a:pt x="245533" y="719666"/>
                </a:lnTo>
                <a:lnTo>
                  <a:pt x="245533" y="719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10922000" y="3191933"/>
            <a:ext cx="152401" cy="338668"/>
          </a:xfrm>
          <a:custGeom>
            <a:avLst/>
            <a:gdLst/>
            <a:ahLst/>
            <a:cxnLst/>
            <a:rect l="0" t="0" r="0" b="0"/>
            <a:pathLst>
              <a:path w="152401" h="338668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16934" y="33867"/>
                </a:lnTo>
                <a:lnTo>
                  <a:pt x="16934" y="42334"/>
                </a:lnTo>
                <a:lnTo>
                  <a:pt x="25400" y="50800"/>
                </a:lnTo>
                <a:lnTo>
                  <a:pt x="25400" y="67734"/>
                </a:lnTo>
                <a:lnTo>
                  <a:pt x="33866" y="76200"/>
                </a:lnTo>
                <a:lnTo>
                  <a:pt x="33866" y="84667"/>
                </a:lnTo>
                <a:lnTo>
                  <a:pt x="42333" y="101600"/>
                </a:lnTo>
                <a:lnTo>
                  <a:pt x="50800" y="118534"/>
                </a:lnTo>
                <a:lnTo>
                  <a:pt x="50800" y="135467"/>
                </a:lnTo>
                <a:lnTo>
                  <a:pt x="59267" y="143934"/>
                </a:lnTo>
                <a:lnTo>
                  <a:pt x="67734" y="160867"/>
                </a:lnTo>
                <a:lnTo>
                  <a:pt x="76200" y="177800"/>
                </a:lnTo>
                <a:lnTo>
                  <a:pt x="76200" y="194734"/>
                </a:lnTo>
                <a:lnTo>
                  <a:pt x="93134" y="211667"/>
                </a:lnTo>
                <a:lnTo>
                  <a:pt x="93134" y="228600"/>
                </a:lnTo>
                <a:lnTo>
                  <a:pt x="101600" y="245534"/>
                </a:lnTo>
                <a:lnTo>
                  <a:pt x="110066" y="262467"/>
                </a:lnTo>
                <a:lnTo>
                  <a:pt x="110066" y="270934"/>
                </a:lnTo>
                <a:lnTo>
                  <a:pt x="118533" y="279400"/>
                </a:lnTo>
                <a:lnTo>
                  <a:pt x="127000" y="296334"/>
                </a:lnTo>
                <a:lnTo>
                  <a:pt x="135467" y="304800"/>
                </a:lnTo>
                <a:lnTo>
                  <a:pt x="135467" y="313267"/>
                </a:lnTo>
                <a:lnTo>
                  <a:pt x="135467" y="321734"/>
                </a:lnTo>
                <a:lnTo>
                  <a:pt x="143934" y="330200"/>
                </a:lnTo>
                <a:lnTo>
                  <a:pt x="143934" y="338667"/>
                </a:lnTo>
                <a:lnTo>
                  <a:pt x="143934" y="338667"/>
                </a:lnTo>
                <a:lnTo>
                  <a:pt x="143934" y="338667"/>
                </a:lnTo>
                <a:lnTo>
                  <a:pt x="152400" y="338667"/>
                </a:lnTo>
                <a:lnTo>
                  <a:pt x="152400" y="338667"/>
                </a:lnTo>
                <a:lnTo>
                  <a:pt x="152400" y="338667"/>
                </a:lnTo>
                <a:lnTo>
                  <a:pt x="152400" y="330200"/>
                </a:lnTo>
                <a:lnTo>
                  <a:pt x="152400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10888133" y="3166533"/>
            <a:ext cx="186268" cy="347135"/>
          </a:xfrm>
          <a:custGeom>
            <a:avLst/>
            <a:gdLst/>
            <a:ahLst/>
            <a:cxnLst/>
            <a:rect l="0" t="0" r="0" b="0"/>
            <a:pathLst>
              <a:path w="186268" h="347135">
                <a:moveTo>
                  <a:pt x="186267" y="8467"/>
                </a:moveTo>
                <a:lnTo>
                  <a:pt x="186267" y="8467"/>
                </a:lnTo>
                <a:lnTo>
                  <a:pt x="186267" y="8467"/>
                </a:lnTo>
                <a:lnTo>
                  <a:pt x="177801" y="0"/>
                </a:lnTo>
                <a:lnTo>
                  <a:pt x="177801" y="0"/>
                </a:lnTo>
                <a:lnTo>
                  <a:pt x="177801" y="0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0"/>
                </a:lnTo>
                <a:lnTo>
                  <a:pt x="160867" y="0"/>
                </a:lnTo>
                <a:lnTo>
                  <a:pt x="160867" y="8467"/>
                </a:lnTo>
                <a:lnTo>
                  <a:pt x="152400" y="16934"/>
                </a:lnTo>
                <a:lnTo>
                  <a:pt x="152400" y="25400"/>
                </a:lnTo>
                <a:lnTo>
                  <a:pt x="143933" y="33867"/>
                </a:lnTo>
                <a:lnTo>
                  <a:pt x="135467" y="42334"/>
                </a:lnTo>
                <a:lnTo>
                  <a:pt x="135467" y="50800"/>
                </a:lnTo>
                <a:lnTo>
                  <a:pt x="127001" y="67734"/>
                </a:lnTo>
                <a:lnTo>
                  <a:pt x="118533" y="76200"/>
                </a:lnTo>
                <a:lnTo>
                  <a:pt x="118533" y="93134"/>
                </a:lnTo>
                <a:lnTo>
                  <a:pt x="110067" y="101600"/>
                </a:lnTo>
                <a:lnTo>
                  <a:pt x="101601" y="118534"/>
                </a:lnTo>
                <a:lnTo>
                  <a:pt x="93134" y="135467"/>
                </a:lnTo>
                <a:lnTo>
                  <a:pt x="84667" y="152400"/>
                </a:lnTo>
                <a:lnTo>
                  <a:pt x="76200" y="169334"/>
                </a:lnTo>
                <a:lnTo>
                  <a:pt x="67733" y="177800"/>
                </a:lnTo>
                <a:lnTo>
                  <a:pt x="67733" y="194734"/>
                </a:lnTo>
                <a:lnTo>
                  <a:pt x="50801" y="211667"/>
                </a:lnTo>
                <a:lnTo>
                  <a:pt x="42333" y="228600"/>
                </a:lnTo>
                <a:lnTo>
                  <a:pt x="42333" y="237067"/>
                </a:lnTo>
                <a:lnTo>
                  <a:pt x="33867" y="254000"/>
                </a:lnTo>
                <a:lnTo>
                  <a:pt x="25401" y="262467"/>
                </a:lnTo>
                <a:lnTo>
                  <a:pt x="25401" y="279400"/>
                </a:lnTo>
                <a:lnTo>
                  <a:pt x="16934" y="287867"/>
                </a:lnTo>
                <a:lnTo>
                  <a:pt x="16934" y="296334"/>
                </a:lnTo>
                <a:lnTo>
                  <a:pt x="16934" y="304800"/>
                </a:lnTo>
                <a:lnTo>
                  <a:pt x="8467" y="313267"/>
                </a:lnTo>
                <a:lnTo>
                  <a:pt x="8467" y="321734"/>
                </a:lnTo>
                <a:lnTo>
                  <a:pt x="8467" y="330200"/>
                </a:lnTo>
                <a:lnTo>
                  <a:pt x="8467" y="330200"/>
                </a:lnTo>
                <a:lnTo>
                  <a:pt x="0" y="338667"/>
                </a:lnTo>
                <a:lnTo>
                  <a:pt x="0" y="338667"/>
                </a:lnTo>
                <a:lnTo>
                  <a:pt x="0" y="338667"/>
                </a:lnTo>
                <a:lnTo>
                  <a:pt x="0" y="347134"/>
                </a:lnTo>
                <a:lnTo>
                  <a:pt x="0" y="347134"/>
                </a:lnTo>
                <a:lnTo>
                  <a:pt x="0" y="347134"/>
                </a:lnTo>
                <a:lnTo>
                  <a:pt x="0" y="338667"/>
                </a:lnTo>
                <a:lnTo>
                  <a:pt x="8467" y="338667"/>
                </a:lnTo>
                <a:lnTo>
                  <a:pt x="8467" y="338667"/>
                </a:lnTo>
                <a:lnTo>
                  <a:pt x="8467" y="338667"/>
                </a:lnTo>
                <a:lnTo>
                  <a:pt x="8467" y="338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11480800" y="2963333"/>
            <a:ext cx="211667" cy="651935"/>
          </a:xfrm>
          <a:custGeom>
            <a:avLst/>
            <a:gdLst/>
            <a:ahLst/>
            <a:cxnLst/>
            <a:rect l="0" t="0" r="0" b="0"/>
            <a:pathLst>
              <a:path w="211667" h="651935">
                <a:moveTo>
                  <a:pt x="93133" y="84667"/>
                </a:moveTo>
                <a:lnTo>
                  <a:pt x="93133" y="84667"/>
                </a:lnTo>
                <a:lnTo>
                  <a:pt x="93133" y="84667"/>
                </a:lnTo>
                <a:lnTo>
                  <a:pt x="93133" y="84667"/>
                </a:lnTo>
                <a:lnTo>
                  <a:pt x="93133" y="76200"/>
                </a:lnTo>
                <a:lnTo>
                  <a:pt x="93133" y="76200"/>
                </a:lnTo>
                <a:lnTo>
                  <a:pt x="93133" y="76200"/>
                </a:lnTo>
                <a:lnTo>
                  <a:pt x="93133" y="67734"/>
                </a:lnTo>
                <a:lnTo>
                  <a:pt x="93133" y="67734"/>
                </a:lnTo>
                <a:lnTo>
                  <a:pt x="84666" y="59267"/>
                </a:lnTo>
                <a:lnTo>
                  <a:pt x="84666" y="59267"/>
                </a:lnTo>
                <a:lnTo>
                  <a:pt x="76200" y="50800"/>
                </a:lnTo>
                <a:lnTo>
                  <a:pt x="76200" y="50800"/>
                </a:lnTo>
                <a:lnTo>
                  <a:pt x="67734" y="50800"/>
                </a:lnTo>
                <a:lnTo>
                  <a:pt x="59266" y="42334"/>
                </a:lnTo>
                <a:lnTo>
                  <a:pt x="59266" y="42334"/>
                </a:lnTo>
                <a:lnTo>
                  <a:pt x="42334" y="33867"/>
                </a:lnTo>
                <a:lnTo>
                  <a:pt x="42334" y="33867"/>
                </a:lnTo>
                <a:lnTo>
                  <a:pt x="33867" y="25400"/>
                </a:lnTo>
                <a:lnTo>
                  <a:pt x="25400" y="25400"/>
                </a:lnTo>
                <a:lnTo>
                  <a:pt x="16933" y="25400"/>
                </a:lnTo>
                <a:lnTo>
                  <a:pt x="16933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8467"/>
                </a:lnTo>
                <a:lnTo>
                  <a:pt x="8466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42334" y="16934"/>
                </a:lnTo>
                <a:lnTo>
                  <a:pt x="42334" y="25400"/>
                </a:lnTo>
                <a:lnTo>
                  <a:pt x="50800" y="25400"/>
                </a:lnTo>
                <a:lnTo>
                  <a:pt x="59266" y="33867"/>
                </a:lnTo>
                <a:lnTo>
                  <a:pt x="67734" y="42334"/>
                </a:lnTo>
                <a:lnTo>
                  <a:pt x="76200" y="50800"/>
                </a:lnTo>
                <a:lnTo>
                  <a:pt x="93133" y="59267"/>
                </a:lnTo>
                <a:lnTo>
                  <a:pt x="101600" y="67734"/>
                </a:lnTo>
                <a:lnTo>
                  <a:pt x="110067" y="76200"/>
                </a:lnTo>
                <a:lnTo>
                  <a:pt x="118534" y="84667"/>
                </a:lnTo>
                <a:lnTo>
                  <a:pt x="127000" y="93134"/>
                </a:lnTo>
                <a:lnTo>
                  <a:pt x="135466" y="101600"/>
                </a:lnTo>
                <a:lnTo>
                  <a:pt x="143934" y="110067"/>
                </a:lnTo>
                <a:lnTo>
                  <a:pt x="152400" y="127000"/>
                </a:lnTo>
                <a:lnTo>
                  <a:pt x="160866" y="135467"/>
                </a:lnTo>
                <a:lnTo>
                  <a:pt x="169333" y="152400"/>
                </a:lnTo>
                <a:lnTo>
                  <a:pt x="177800" y="169334"/>
                </a:lnTo>
                <a:lnTo>
                  <a:pt x="177800" y="186267"/>
                </a:lnTo>
                <a:lnTo>
                  <a:pt x="186267" y="194734"/>
                </a:lnTo>
                <a:lnTo>
                  <a:pt x="194734" y="211667"/>
                </a:lnTo>
                <a:lnTo>
                  <a:pt x="194734" y="228600"/>
                </a:lnTo>
                <a:lnTo>
                  <a:pt x="203200" y="245534"/>
                </a:lnTo>
                <a:lnTo>
                  <a:pt x="203200" y="262467"/>
                </a:lnTo>
                <a:lnTo>
                  <a:pt x="203200" y="287867"/>
                </a:lnTo>
                <a:lnTo>
                  <a:pt x="203200" y="304800"/>
                </a:lnTo>
                <a:lnTo>
                  <a:pt x="203200" y="321734"/>
                </a:lnTo>
                <a:lnTo>
                  <a:pt x="203200" y="338667"/>
                </a:lnTo>
                <a:lnTo>
                  <a:pt x="211666" y="355600"/>
                </a:lnTo>
                <a:lnTo>
                  <a:pt x="203200" y="372534"/>
                </a:lnTo>
                <a:lnTo>
                  <a:pt x="203200" y="389467"/>
                </a:lnTo>
                <a:lnTo>
                  <a:pt x="194734" y="414867"/>
                </a:lnTo>
                <a:lnTo>
                  <a:pt x="186267" y="431800"/>
                </a:lnTo>
                <a:lnTo>
                  <a:pt x="177800" y="448734"/>
                </a:lnTo>
                <a:lnTo>
                  <a:pt x="169333" y="465667"/>
                </a:lnTo>
                <a:lnTo>
                  <a:pt x="160866" y="482600"/>
                </a:lnTo>
                <a:lnTo>
                  <a:pt x="152400" y="499534"/>
                </a:lnTo>
                <a:lnTo>
                  <a:pt x="143934" y="516467"/>
                </a:lnTo>
                <a:lnTo>
                  <a:pt x="135466" y="533400"/>
                </a:lnTo>
                <a:lnTo>
                  <a:pt x="127000" y="541867"/>
                </a:lnTo>
                <a:lnTo>
                  <a:pt x="118534" y="558800"/>
                </a:lnTo>
                <a:lnTo>
                  <a:pt x="110067" y="575734"/>
                </a:lnTo>
                <a:lnTo>
                  <a:pt x="101600" y="584200"/>
                </a:lnTo>
                <a:lnTo>
                  <a:pt x="93133" y="601134"/>
                </a:lnTo>
                <a:lnTo>
                  <a:pt x="84666" y="609600"/>
                </a:lnTo>
                <a:lnTo>
                  <a:pt x="84666" y="618067"/>
                </a:lnTo>
                <a:lnTo>
                  <a:pt x="76200" y="626534"/>
                </a:lnTo>
                <a:lnTo>
                  <a:pt x="67734" y="635000"/>
                </a:lnTo>
                <a:lnTo>
                  <a:pt x="67734" y="643467"/>
                </a:lnTo>
                <a:lnTo>
                  <a:pt x="67734" y="643467"/>
                </a:lnTo>
                <a:lnTo>
                  <a:pt x="67734" y="651934"/>
                </a:lnTo>
                <a:lnTo>
                  <a:pt x="67734" y="643467"/>
                </a:lnTo>
                <a:lnTo>
                  <a:pt x="67734" y="643467"/>
                </a:lnTo>
                <a:lnTo>
                  <a:pt x="67734" y="643467"/>
                </a:lnTo>
                <a:lnTo>
                  <a:pt x="67734" y="643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11743267" y="3208867"/>
            <a:ext cx="127000" cy="25401"/>
          </a:xfrm>
          <a:custGeom>
            <a:avLst/>
            <a:gdLst/>
            <a:ahLst/>
            <a:cxnLst/>
            <a:rect l="0" t="0" r="0" b="0"/>
            <a:pathLst>
              <a:path w="127000" h="25401">
                <a:moveTo>
                  <a:pt x="0" y="16933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25399" y="16933"/>
                </a:lnTo>
                <a:lnTo>
                  <a:pt x="33867" y="16933"/>
                </a:lnTo>
                <a:lnTo>
                  <a:pt x="42333" y="16933"/>
                </a:lnTo>
                <a:lnTo>
                  <a:pt x="50799" y="16933"/>
                </a:lnTo>
                <a:lnTo>
                  <a:pt x="67733" y="8466"/>
                </a:lnTo>
                <a:lnTo>
                  <a:pt x="76200" y="8466"/>
                </a:lnTo>
                <a:lnTo>
                  <a:pt x="84667" y="8466"/>
                </a:lnTo>
                <a:lnTo>
                  <a:pt x="93133" y="8466"/>
                </a:lnTo>
                <a:lnTo>
                  <a:pt x="101599" y="8466"/>
                </a:lnTo>
                <a:lnTo>
                  <a:pt x="101599" y="0"/>
                </a:lnTo>
                <a:lnTo>
                  <a:pt x="110067" y="0"/>
                </a:lnTo>
                <a:lnTo>
                  <a:pt x="110067" y="0"/>
                </a:lnTo>
                <a:lnTo>
                  <a:pt x="118533" y="0"/>
                </a:lnTo>
                <a:lnTo>
                  <a:pt x="118533" y="0"/>
                </a:lnTo>
                <a:lnTo>
                  <a:pt x="126999" y="0"/>
                </a:lnTo>
                <a:lnTo>
                  <a:pt x="126999" y="8466"/>
                </a:lnTo>
                <a:lnTo>
                  <a:pt x="118533" y="8466"/>
                </a:lnTo>
                <a:lnTo>
                  <a:pt x="118533" y="8466"/>
                </a:lnTo>
                <a:lnTo>
                  <a:pt x="118533" y="8466"/>
                </a:lnTo>
                <a:lnTo>
                  <a:pt x="110067" y="8466"/>
                </a:lnTo>
                <a:lnTo>
                  <a:pt x="110067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11760200" y="3293533"/>
            <a:ext cx="135468" cy="33868"/>
          </a:xfrm>
          <a:custGeom>
            <a:avLst/>
            <a:gdLst/>
            <a:ahLst/>
            <a:cxnLst/>
            <a:rect l="0" t="0" r="0" b="0"/>
            <a:pathLst>
              <a:path w="135468" h="33868">
                <a:moveTo>
                  <a:pt x="0" y="8467"/>
                </a:move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16934" y="33867"/>
                </a:lnTo>
                <a:lnTo>
                  <a:pt x="16934" y="33867"/>
                </a:lnTo>
                <a:lnTo>
                  <a:pt x="25400" y="25400"/>
                </a:lnTo>
                <a:lnTo>
                  <a:pt x="33866" y="25400"/>
                </a:lnTo>
                <a:lnTo>
                  <a:pt x="42333" y="25400"/>
                </a:lnTo>
                <a:lnTo>
                  <a:pt x="50800" y="25400"/>
                </a:lnTo>
                <a:lnTo>
                  <a:pt x="59267" y="25400"/>
                </a:lnTo>
                <a:lnTo>
                  <a:pt x="67734" y="25400"/>
                </a:lnTo>
                <a:lnTo>
                  <a:pt x="76200" y="25400"/>
                </a:lnTo>
                <a:lnTo>
                  <a:pt x="84666" y="16934"/>
                </a:lnTo>
                <a:lnTo>
                  <a:pt x="93134" y="16934"/>
                </a:lnTo>
                <a:lnTo>
                  <a:pt x="101600" y="16934"/>
                </a:lnTo>
                <a:lnTo>
                  <a:pt x="110066" y="16934"/>
                </a:lnTo>
                <a:lnTo>
                  <a:pt x="118533" y="8467"/>
                </a:lnTo>
                <a:lnTo>
                  <a:pt x="127000" y="8467"/>
                </a:lnTo>
                <a:lnTo>
                  <a:pt x="127000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11895667" y="3014133"/>
            <a:ext cx="262468" cy="423335"/>
          </a:xfrm>
          <a:custGeom>
            <a:avLst/>
            <a:gdLst/>
            <a:ahLst/>
            <a:cxnLst/>
            <a:rect l="0" t="0" r="0" b="0"/>
            <a:pathLst>
              <a:path w="262468" h="423335">
                <a:moveTo>
                  <a:pt x="169333" y="76200"/>
                </a:moveTo>
                <a:lnTo>
                  <a:pt x="169333" y="76200"/>
                </a:lnTo>
                <a:lnTo>
                  <a:pt x="169333" y="67734"/>
                </a:lnTo>
                <a:lnTo>
                  <a:pt x="169333" y="67734"/>
                </a:lnTo>
                <a:lnTo>
                  <a:pt x="169333" y="59267"/>
                </a:lnTo>
                <a:lnTo>
                  <a:pt x="169333" y="59267"/>
                </a:lnTo>
                <a:lnTo>
                  <a:pt x="169333" y="50800"/>
                </a:lnTo>
                <a:lnTo>
                  <a:pt x="169333" y="42334"/>
                </a:lnTo>
                <a:lnTo>
                  <a:pt x="169333" y="42334"/>
                </a:lnTo>
                <a:lnTo>
                  <a:pt x="160867" y="33867"/>
                </a:lnTo>
                <a:lnTo>
                  <a:pt x="160867" y="33867"/>
                </a:lnTo>
                <a:lnTo>
                  <a:pt x="160867" y="25400"/>
                </a:lnTo>
                <a:lnTo>
                  <a:pt x="160867" y="25400"/>
                </a:lnTo>
                <a:lnTo>
                  <a:pt x="152400" y="16934"/>
                </a:lnTo>
                <a:lnTo>
                  <a:pt x="152400" y="16934"/>
                </a:lnTo>
                <a:lnTo>
                  <a:pt x="143933" y="16934"/>
                </a:lnTo>
                <a:lnTo>
                  <a:pt x="143933" y="16934"/>
                </a:lnTo>
                <a:lnTo>
                  <a:pt x="135466" y="25400"/>
                </a:lnTo>
                <a:lnTo>
                  <a:pt x="126999" y="25400"/>
                </a:lnTo>
                <a:lnTo>
                  <a:pt x="118533" y="33867"/>
                </a:lnTo>
                <a:lnTo>
                  <a:pt x="110067" y="42334"/>
                </a:lnTo>
                <a:lnTo>
                  <a:pt x="101599" y="50800"/>
                </a:lnTo>
                <a:lnTo>
                  <a:pt x="93133" y="59267"/>
                </a:lnTo>
                <a:lnTo>
                  <a:pt x="84667" y="76200"/>
                </a:lnTo>
                <a:lnTo>
                  <a:pt x="76200" y="84667"/>
                </a:lnTo>
                <a:lnTo>
                  <a:pt x="67733" y="101600"/>
                </a:lnTo>
                <a:lnTo>
                  <a:pt x="59266" y="118534"/>
                </a:lnTo>
                <a:lnTo>
                  <a:pt x="50799" y="135467"/>
                </a:lnTo>
                <a:lnTo>
                  <a:pt x="42333" y="152400"/>
                </a:lnTo>
                <a:lnTo>
                  <a:pt x="33867" y="169334"/>
                </a:lnTo>
                <a:lnTo>
                  <a:pt x="25399" y="186267"/>
                </a:lnTo>
                <a:lnTo>
                  <a:pt x="16933" y="203200"/>
                </a:lnTo>
                <a:lnTo>
                  <a:pt x="8467" y="228600"/>
                </a:lnTo>
                <a:lnTo>
                  <a:pt x="8467" y="245534"/>
                </a:lnTo>
                <a:lnTo>
                  <a:pt x="8467" y="262467"/>
                </a:lnTo>
                <a:lnTo>
                  <a:pt x="0" y="279400"/>
                </a:lnTo>
                <a:lnTo>
                  <a:pt x="0" y="304800"/>
                </a:lnTo>
                <a:lnTo>
                  <a:pt x="8467" y="313267"/>
                </a:lnTo>
                <a:lnTo>
                  <a:pt x="8467" y="330200"/>
                </a:lnTo>
                <a:lnTo>
                  <a:pt x="8467" y="347134"/>
                </a:lnTo>
                <a:lnTo>
                  <a:pt x="25399" y="364067"/>
                </a:lnTo>
                <a:lnTo>
                  <a:pt x="33867" y="372534"/>
                </a:lnTo>
                <a:lnTo>
                  <a:pt x="42333" y="389467"/>
                </a:lnTo>
                <a:lnTo>
                  <a:pt x="50799" y="397934"/>
                </a:lnTo>
                <a:lnTo>
                  <a:pt x="67733" y="406400"/>
                </a:lnTo>
                <a:lnTo>
                  <a:pt x="84667" y="414867"/>
                </a:lnTo>
                <a:lnTo>
                  <a:pt x="101599" y="414867"/>
                </a:lnTo>
                <a:lnTo>
                  <a:pt x="110067" y="423334"/>
                </a:lnTo>
                <a:lnTo>
                  <a:pt x="126999" y="423334"/>
                </a:lnTo>
                <a:lnTo>
                  <a:pt x="143933" y="414867"/>
                </a:lnTo>
                <a:lnTo>
                  <a:pt x="152400" y="414867"/>
                </a:lnTo>
                <a:lnTo>
                  <a:pt x="169333" y="406400"/>
                </a:lnTo>
                <a:lnTo>
                  <a:pt x="177799" y="397934"/>
                </a:lnTo>
                <a:lnTo>
                  <a:pt x="186267" y="389467"/>
                </a:lnTo>
                <a:lnTo>
                  <a:pt x="203199" y="381000"/>
                </a:lnTo>
                <a:lnTo>
                  <a:pt x="211666" y="364067"/>
                </a:lnTo>
                <a:lnTo>
                  <a:pt x="220133" y="347134"/>
                </a:lnTo>
                <a:lnTo>
                  <a:pt x="228600" y="330200"/>
                </a:lnTo>
                <a:lnTo>
                  <a:pt x="245533" y="313267"/>
                </a:lnTo>
                <a:lnTo>
                  <a:pt x="245533" y="296334"/>
                </a:lnTo>
                <a:lnTo>
                  <a:pt x="253999" y="270934"/>
                </a:lnTo>
                <a:lnTo>
                  <a:pt x="262467" y="254000"/>
                </a:lnTo>
                <a:lnTo>
                  <a:pt x="262467" y="237067"/>
                </a:lnTo>
                <a:lnTo>
                  <a:pt x="262467" y="220134"/>
                </a:lnTo>
                <a:lnTo>
                  <a:pt x="262467" y="194734"/>
                </a:lnTo>
                <a:lnTo>
                  <a:pt x="262467" y="177800"/>
                </a:lnTo>
                <a:lnTo>
                  <a:pt x="262467" y="160867"/>
                </a:lnTo>
                <a:lnTo>
                  <a:pt x="253999" y="143934"/>
                </a:lnTo>
                <a:lnTo>
                  <a:pt x="253999" y="127000"/>
                </a:lnTo>
                <a:lnTo>
                  <a:pt x="245533" y="110067"/>
                </a:lnTo>
                <a:lnTo>
                  <a:pt x="237067" y="93134"/>
                </a:lnTo>
                <a:lnTo>
                  <a:pt x="228600" y="84667"/>
                </a:lnTo>
                <a:lnTo>
                  <a:pt x="220133" y="67734"/>
                </a:lnTo>
                <a:lnTo>
                  <a:pt x="211666" y="59267"/>
                </a:lnTo>
                <a:lnTo>
                  <a:pt x="203199" y="42334"/>
                </a:lnTo>
                <a:lnTo>
                  <a:pt x="194733" y="42334"/>
                </a:lnTo>
                <a:lnTo>
                  <a:pt x="186267" y="25400"/>
                </a:lnTo>
                <a:lnTo>
                  <a:pt x="177799" y="25400"/>
                </a:lnTo>
                <a:lnTo>
                  <a:pt x="169333" y="16934"/>
                </a:lnTo>
                <a:lnTo>
                  <a:pt x="160867" y="8467"/>
                </a:lnTo>
                <a:lnTo>
                  <a:pt x="160867" y="8467"/>
                </a:lnTo>
                <a:lnTo>
                  <a:pt x="152400" y="0"/>
                </a:lnTo>
                <a:lnTo>
                  <a:pt x="152400" y="0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9872134" y="3183467"/>
            <a:ext cx="25400" cy="270934"/>
          </a:xfrm>
          <a:custGeom>
            <a:avLst/>
            <a:gdLst/>
            <a:ahLst/>
            <a:cxnLst/>
            <a:rect l="0" t="0" r="0" b="0"/>
            <a:pathLst>
              <a:path w="25400" h="270934">
                <a:moveTo>
                  <a:pt x="16932" y="0"/>
                </a:move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8466"/>
                </a:lnTo>
                <a:lnTo>
                  <a:pt x="25399" y="8466"/>
                </a:lnTo>
                <a:lnTo>
                  <a:pt x="25399" y="8466"/>
                </a:lnTo>
                <a:lnTo>
                  <a:pt x="25399" y="8466"/>
                </a:lnTo>
                <a:lnTo>
                  <a:pt x="25399" y="8466"/>
                </a:lnTo>
                <a:lnTo>
                  <a:pt x="25399" y="8466"/>
                </a:lnTo>
                <a:lnTo>
                  <a:pt x="25399" y="16933"/>
                </a:lnTo>
                <a:lnTo>
                  <a:pt x="25399" y="25400"/>
                </a:lnTo>
                <a:lnTo>
                  <a:pt x="25399" y="25400"/>
                </a:lnTo>
                <a:lnTo>
                  <a:pt x="25399" y="33866"/>
                </a:lnTo>
                <a:lnTo>
                  <a:pt x="25399" y="42333"/>
                </a:lnTo>
                <a:lnTo>
                  <a:pt x="25399" y="59266"/>
                </a:lnTo>
                <a:lnTo>
                  <a:pt x="25399" y="67733"/>
                </a:lnTo>
                <a:lnTo>
                  <a:pt x="25399" y="76200"/>
                </a:lnTo>
                <a:lnTo>
                  <a:pt x="25399" y="93133"/>
                </a:lnTo>
                <a:lnTo>
                  <a:pt x="25399" y="101600"/>
                </a:lnTo>
                <a:lnTo>
                  <a:pt x="25399" y="118533"/>
                </a:lnTo>
                <a:lnTo>
                  <a:pt x="25399" y="135466"/>
                </a:lnTo>
                <a:lnTo>
                  <a:pt x="25399" y="152400"/>
                </a:lnTo>
                <a:lnTo>
                  <a:pt x="25399" y="160866"/>
                </a:lnTo>
                <a:lnTo>
                  <a:pt x="25399" y="177800"/>
                </a:lnTo>
                <a:lnTo>
                  <a:pt x="16932" y="194733"/>
                </a:lnTo>
                <a:lnTo>
                  <a:pt x="16932" y="211666"/>
                </a:lnTo>
                <a:lnTo>
                  <a:pt x="16932" y="220133"/>
                </a:lnTo>
                <a:lnTo>
                  <a:pt x="16932" y="237066"/>
                </a:lnTo>
                <a:lnTo>
                  <a:pt x="8466" y="245533"/>
                </a:lnTo>
                <a:lnTo>
                  <a:pt x="8466" y="254000"/>
                </a:lnTo>
                <a:lnTo>
                  <a:pt x="8466" y="262466"/>
                </a:lnTo>
                <a:lnTo>
                  <a:pt x="8466" y="270933"/>
                </a:lnTo>
                <a:lnTo>
                  <a:pt x="8466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62466"/>
                </a:lnTo>
                <a:lnTo>
                  <a:pt x="0" y="262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9787466" y="3268133"/>
            <a:ext cx="186268" cy="25401"/>
          </a:xfrm>
          <a:custGeom>
            <a:avLst/>
            <a:gdLst/>
            <a:ahLst/>
            <a:cxnLst/>
            <a:rect l="0" t="0" r="0" b="0"/>
            <a:pathLst>
              <a:path w="186268" h="25401">
                <a:moveTo>
                  <a:pt x="8468" y="16934"/>
                </a:moveTo>
                <a:lnTo>
                  <a:pt x="8468" y="16934"/>
                </a:lnTo>
                <a:lnTo>
                  <a:pt x="8468" y="16934"/>
                </a:lnTo>
                <a:lnTo>
                  <a:pt x="8468" y="16934"/>
                </a:lnTo>
                <a:lnTo>
                  <a:pt x="0" y="16934"/>
                </a:lnTo>
                <a:lnTo>
                  <a:pt x="8468" y="16934"/>
                </a:lnTo>
                <a:lnTo>
                  <a:pt x="8468" y="16934"/>
                </a:lnTo>
                <a:lnTo>
                  <a:pt x="16934" y="16934"/>
                </a:lnTo>
                <a:lnTo>
                  <a:pt x="16934" y="16934"/>
                </a:lnTo>
                <a:lnTo>
                  <a:pt x="25400" y="16934"/>
                </a:lnTo>
                <a:lnTo>
                  <a:pt x="33867" y="8467"/>
                </a:lnTo>
                <a:lnTo>
                  <a:pt x="50801" y="8467"/>
                </a:lnTo>
                <a:lnTo>
                  <a:pt x="59268" y="8467"/>
                </a:lnTo>
                <a:lnTo>
                  <a:pt x="76200" y="0"/>
                </a:lnTo>
                <a:lnTo>
                  <a:pt x="93134" y="0"/>
                </a:lnTo>
                <a:lnTo>
                  <a:pt x="101600" y="0"/>
                </a:lnTo>
                <a:lnTo>
                  <a:pt x="118534" y="0"/>
                </a:lnTo>
                <a:lnTo>
                  <a:pt x="127001" y="0"/>
                </a:lnTo>
                <a:lnTo>
                  <a:pt x="135468" y="0"/>
                </a:lnTo>
                <a:lnTo>
                  <a:pt x="152400" y="0"/>
                </a:lnTo>
                <a:lnTo>
                  <a:pt x="160868" y="0"/>
                </a:lnTo>
                <a:lnTo>
                  <a:pt x="169334" y="8467"/>
                </a:lnTo>
                <a:lnTo>
                  <a:pt x="177800" y="8467"/>
                </a:lnTo>
                <a:lnTo>
                  <a:pt x="177800" y="8467"/>
                </a:lnTo>
                <a:lnTo>
                  <a:pt x="186267" y="16934"/>
                </a:lnTo>
                <a:lnTo>
                  <a:pt x="186267" y="16934"/>
                </a:lnTo>
                <a:lnTo>
                  <a:pt x="186267" y="16934"/>
                </a:lnTo>
                <a:lnTo>
                  <a:pt x="186267" y="25400"/>
                </a:lnTo>
                <a:lnTo>
                  <a:pt x="186267" y="25400"/>
                </a:lnTo>
                <a:lnTo>
                  <a:pt x="186267" y="25400"/>
                </a:lnTo>
                <a:lnTo>
                  <a:pt x="186267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11099800" y="3285067"/>
            <a:ext cx="152401" cy="25401"/>
          </a:xfrm>
          <a:custGeom>
            <a:avLst/>
            <a:gdLst/>
            <a:ahLst/>
            <a:cxnLst/>
            <a:rect l="0" t="0" r="0" b="0"/>
            <a:pathLst>
              <a:path w="152401" h="25401">
                <a:moveTo>
                  <a:pt x="8466" y="16933"/>
                </a:moveTo>
                <a:lnTo>
                  <a:pt x="8466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33867" y="16933"/>
                </a:lnTo>
                <a:lnTo>
                  <a:pt x="42334" y="16933"/>
                </a:lnTo>
                <a:lnTo>
                  <a:pt x="59266" y="8466"/>
                </a:lnTo>
                <a:lnTo>
                  <a:pt x="67734" y="8466"/>
                </a:lnTo>
                <a:lnTo>
                  <a:pt x="84666" y="8466"/>
                </a:lnTo>
                <a:lnTo>
                  <a:pt x="93133" y="8466"/>
                </a:lnTo>
                <a:lnTo>
                  <a:pt x="101600" y="8466"/>
                </a:lnTo>
                <a:lnTo>
                  <a:pt x="118534" y="0"/>
                </a:lnTo>
                <a:lnTo>
                  <a:pt x="127000" y="0"/>
                </a:lnTo>
                <a:lnTo>
                  <a:pt x="135466" y="0"/>
                </a:lnTo>
                <a:lnTo>
                  <a:pt x="143934" y="0"/>
                </a:lnTo>
                <a:lnTo>
                  <a:pt x="143934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8466"/>
                </a:lnTo>
                <a:lnTo>
                  <a:pt x="143934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11311466" y="3090333"/>
            <a:ext cx="203202" cy="381001"/>
          </a:xfrm>
          <a:custGeom>
            <a:avLst/>
            <a:gdLst/>
            <a:ahLst/>
            <a:cxnLst/>
            <a:rect l="0" t="0" r="0" b="0"/>
            <a:pathLst>
              <a:path w="203202" h="381001">
                <a:moveTo>
                  <a:pt x="203201" y="0"/>
                </a:moveTo>
                <a:lnTo>
                  <a:pt x="203201" y="0"/>
                </a:lnTo>
                <a:lnTo>
                  <a:pt x="203201" y="0"/>
                </a:lnTo>
                <a:lnTo>
                  <a:pt x="203201" y="0"/>
                </a:lnTo>
                <a:lnTo>
                  <a:pt x="203201" y="8467"/>
                </a:lnTo>
                <a:lnTo>
                  <a:pt x="194734" y="8467"/>
                </a:lnTo>
                <a:lnTo>
                  <a:pt x="194734" y="8467"/>
                </a:lnTo>
                <a:lnTo>
                  <a:pt x="194734" y="8467"/>
                </a:lnTo>
                <a:lnTo>
                  <a:pt x="194734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77800" y="8467"/>
                </a:lnTo>
                <a:lnTo>
                  <a:pt x="177800" y="8467"/>
                </a:lnTo>
                <a:lnTo>
                  <a:pt x="169334" y="8467"/>
                </a:lnTo>
                <a:lnTo>
                  <a:pt x="160868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43934" y="8467"/>
                </a:lnTo>
                <a:lnTo>
                  <a:pt x="135468" y="8467"/>
                </a:lnTo>
                <a:lnTo>
                  <a:pt x="127001" y="8467"/>
                </a:lnTo>
                <a:lnTo>
                  <a:pt x="118534" y="8467"/>
                </a:lnTo>
                <a:lnTo>
                  <a:pt x="110067" y="8467"/>
                </a:lnTo>
                <a:lnTo>
                  <a:pt x="101600" y="8467"/>
                </a:lnTo>
                <a:lnTo>
                  <a:pt x="93134" y="8467"/>
                </a:lnTo>
                <a:lnTo>
                  <a:pt x="84668" y="8467"/>
                </a:lnTo>
                <a:lnTo>
                  <a:pt x="76200" y="8467"/>
                </a:lnTo>
                <a:lnTo>
                  <a:pt x="67734" y="8467"/>
                </a:lnTo>
                <a:lnTo>
                  <a:pt x="59268" y="8467"/>
                </a:lnTo>
                <a:lnTo>
                  <a:pt x="50801" y="8467"/>
                </a:lnTo>
                <a:lnTo>
                  <a:pt x="42334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16934" y="16934"/>
                </a:lnTo>
                <a:lnTo>
                  <a:pt x="16934" y="16934"/>
                </a:lnTo>
                <a:lnTo>
                  <a:pt x="16934" y="16934"/>
                </a:lnTo>
                <a:lnTo>
                  <a:pt x="16934" y="16934"/>
                </a:lnTo>
                <a:lnTo>
                  <a:pt x="16934" y="16934"/>
                </a:lnTo>
                <a:lnTo>
                  <a:pt x="16934" y="16934"/>
                </a:lnTo>
                <a:lnTo>
                  <a:pt x="16934" y="16934"/>
                </a:lnTo>
                <a:lnTo>
                  <a:pt x="16934" y="16934"/>
                </a:lnTo>
                <a:lnTo>
                  <a:pt x="16934" y="25400"/>
                </a:lnTo>
                <a:lnTo>
                  <a:pt x="16934" y="33867"/>
                </a:lnTo>
                <a:lnTo>
                  <a:pt x="16934" y="33867"/>
                </a:lnTo>
                <a:lnTo>
                  <a:pt x="16934" y="42334"/>
                </a:lnTo>
                <a:lnTo>
                  <a:pt x="16934" y="50800"/>
                </a:lnTo>
                <a:lnTo>
                  <a:pt x="16934" y="59267"/>
                </a:lnTo>
                <a:lnTo>
                  <a:pt x="16934" y="67734"/>
                </a:lnTo>
                <a:lnTo>
                  <a:pt x="16934" y="76200"/>
                </a:lnTo>
                <a:lnTo>
                  <a:pt x="16934" y="84667"/>
                </a:lnTo>
                <a:lnTo>
                  <a:pt x="25400" y="101600"/>
                </a:lnTo>
                <a:lnTo>
                  <a:pt x="16934" y="110067"/>
                </a:lnTo>
                <a:lnTo>
                  <a:pt x="16934" y="118534"/>
                </a:lnTo>
                <a:lnTo>
                  <a:pt x="16934" y="127000"/>
                </a:lnTo>
                <a:lnTo>
                  <a:pt x="16934" y="135467"/>
                </a:lnTo>
                <a:lnTo>
                  <a:pt x="8468" y="152400"/>
                </a:lnTo>
                <a:lnTo>
                  <a:pt x="8468" y="152400"/>
                </a:lnTo>
                <a:lnTo>
                  <a:pt x="8468" y="160867"/>
                </a:lnTo>
                <a:lnTo>
                  <a:pt x="0" y="169334"/>
                </a:lnTo>
                <a:lnTo>
                  <a:pt x="0" y="169334"/>
                </a:lnTo>
                <a:lnTo>
                  <a:pt x="0" y="169334"/>
                </a:lnTo>
                <a:lnTo>
                  <a:pt x="0" y="169334"/>
                </a:lnTo>
                <a:lnTo>
                  <a:pt x="0" y="169334"/>
                </a:lnTo>
                <a:lnTo>
                  <a:pt x="0" y="169334"/>
                </a:lnTo>
                <a:lnTo>
                  <a:pt x="0" y="169334"/>
                </a:lnTo>
                <a:lnTo>
                  <a:pt x="8468" y="169334"/>
                </a:lnTo>
                <a:lnTo>
                  <a:pt x="8468" y="169334"/>
                </a:lnTo>
                <a:lnTo>
                  <a:pt x="16934" y="169334"/>
                </a:lnTo>
                <a:lnTo>
                  <a:pt x="16934" y="169334"/>
                </a:lnTo>
                <a:lnTo>
                  <a:pt x="25400" y="160867"/>
                </a:lnTo>
                <a:lnTo>
                  <a:pt x="33867" y="152400"/>
                </a:lnTo>
                <a:lnTo>
                  <a:pt x="42334" y="152400"/>
                </a:lnTo>
                <a:lnTo>
                  <a:pt x="50801" y="143934"/>
                </a:lnTo>
                <a:lnTo>
                  <a:pt x="59268" y="135467"/>
                </a:lnTo>
                <a:lnTo>
                  <a:pt x="76200" y="127000"/>
                </a:lnTo>
                <a:lnTo>
                  <a:pt x="84668" y="118534"/>
                </a:lnTo>
                <a:lnTo>
                  <a:pt x="101600" y="118534"/>
                </a:lnTo>
                <a:lnTo>
                  <a:pt x="110067" y="118534"/>
                </a:lnTo>
                <a:lnTo>
                  <a:pt x="127001" y="118534"/>
                </a:lnTo>
                <a:lnTo>
                  <a:pt x="135468" y="118534"/>
                </a:lnTo>
                <a:lnTo>
                  <a:pt x="143934" y="118534"/>
                </a:lnTo>
                <a:lnTo>
                  <a:pt x="160868" y="127000"/>
                </a:lnTo>
                <a:lnTo>
                  <a:pt x="169334" y="135467"/>
                </a:lnTo>
                <a:lnTo>
                  <a:pt x="177800" y="143934"/>
                </a:lnTo>
                <a:lnTo>
                  <a:pt x="186267" y="152400"/>
                </a:lnTo>
                <a:lnTo>
                  <a:pt x="186267" y="169334"/>
                </a:lnTo>
                <a:lnTo>
                  <a:pt x="194734" y="177800"/>
                </a:lnTo>
                <a:lnTo>
                  <a:pt x="203201" y="194734"/>
                </a:lnTo>
                <a:lnTo>
                  <a:pt x="203201" y="203200"/>
                </a:lnTo>
                <a:lnTo>
                  <a:pt x="203201" y="220134"/>
                </a:lnTo>
                <a:lnTo>
                  <a:pt x="203201" y="237067"/>
                </a:lnTo>
                <a:lnTo>
                  <a:pt x="203201" y="254000"/>
                </a:lnTo>
                <a:lnTo>
                  <a:pt x="203201" y="262467"/>
                </a:lnTo>
                <a:lnTo>
                  <a:pt x="203201" y="279400"/>
                </a:lnTo>
                <a:lnTo>
                  <a:pt x="194734" y="296334"/>
                </a:lnTo>
                <a:lnTo>
                  <a:pt x="194734" y="313267"/>
                </a:lnTo>
                <a:lnTo>
                  <a:pt x="186267" y="321734"/>
                </a:lnTo>
                <a:lnTo>
                  <a:pt x="177800" y="338667"/>
                </a:lnTo>
                <a:lnTo>
                  <a:pt x="169334" y="347134"/>
                </a:lnTo>
                <a:lnTo>
                  <a:pt x="160868" y="347134"/>
                </a:lnTo>
                <a:lnTo>
                  <a:pt x="152400" y="355600"/>
                </a:lnTo>
                <a:lnTo>
                  <a:pt x="143934" y="364067"/>
                </a:lnTo>
                <a:lnTo>
                  <a:pt x="135468" y="372534"/>
                </a:lnTo>
                <a:lnTo>
                  <a:pt x="127001" y="372534"/>
                </a:lnTo>
                <a:lnTo>
                  <a:pt x="118534" y="372534"/>
                </a:lnTo>
                <a:lnTo>
                  <a:pt x="110067" y="372534"/>
                </a:lnTo>
                <a:lnTo>
                  <a:pt x="101600" y="381000"/>
                </a:lnTo>
                <a:lnTo>
                  <a:pt x="93134" y="372534"/>
                </a:lnTo>
                <a:lnTo>
                  <a:pt x="93134" y="372534"/>
                </a:lnTo>
                <a:lnTo>
                  <a:pt x="84668" y="372534"/>
                </a:lnTo>
                <a:lnTo>
                  <a:pt x="76200" y="372534"/>
                </a:lnTo>
                <a:lnTo>
                  <a:pt x="67734" y="372534"/>
                </a:lnTo>
                <a:lnTo>
                  <a:pt x="67734" y="364067"/>
                </a:lnTo>
                <a:lnTo>
                  <a:pt x="67734" y="364067"/>
                </a:lnTo>
                <a:lnTo>
                  <a:pt x="59268" y="364067"/>
                </a:lnTo>
                <a:lnTo>
                  <a:pt x="59268" y="355600"/>
                </a:lnTo>
                <a:lnTo>
                  <a:pt x="50801" y="355600"/>
                </a:lnTo>
                <a:lnTo>
                  <a:pt x="50801" y="355600"/>
                </a:lnTo>
                <a:lnTo>
                  <a:pt x="50801" y="347134"/>
                </a:lnTo>
                <a:lnTo>
                  <a:pt x="50801" y="347134"/>
                </a:lnTo>
                <a:lnTo>
                  <a:pt x="50801" y="347134"/>
                </a:lnTo>
                <a:lnTo>
                  <a:pt x="50801" y="338667"/>
                </a:lnTo>
                <a:lnTo>
                  <a:pt x="50801" y="338667"/>
                </a:lnTo>
                <a:lnTo>
                  <a:pt x="50801" y="338667"/>
                </a:lnTo>
                <a:lnTo>
                  <a:pt x="50801" y="338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9999134" y="3056467"/>
            <a:ext cx="270933" cy="448734"/>
          </a:xfrm>
          <a:custGeom>
            <a:avLst/>
            <a:gdLst/>
            <a:ahLst/>
            <a:cxnLst/>
            <a:rect l="0" t="0" r="0" b="0"/>
            <a:pathLst>
              <a:path w="270933" h="448734">
                <a:moveTo>
                  <a:pt x="8466" y="50800"/>
                </a:moveTo>
                <a:lnTo>
                  <a:pt x="8466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8466" y="25400"/>
                </a:lnTo>
                <a:lnTo>
                  <a:pt x="16932" y="16933"/>
                </a:lnTo>
                <a:lnTo>
                  <a:pt x="16932" y="16933"/>
                </a:lnTo>
                <a:lnTo>
                  <a:pt x="25400" y="16933"/>
                </a:lnTo>
                <a:lnTo>
                  <a:pt x="25400" y="8466"/>
                </a:lnTo>
                <a:lnTo>
                  <a:pt x="33866" y="8466"/>
                </a:lnTo>
                <a:lnTo>
                  <a:pt x="42332" y="0"/>
                </a:lnTo>
                <a:lnTo>
                  <a:pt x="50799" y="0"/>
                </a:lnTo>
                <a:lnTo>
                  <a:pt x="67733" y="0"/>
                </a:lnTo>
                <a:lnTo>
                  <a:pt x="76200" y="0"/>
                </a:lnTo>
                <a:lnTo>
                  <a:pt x="93132" y="0"/>
                </a:lnTo>
                <a:lnTo>
                  <a:pt x="101600" y="0"/>
                </a:lnTo>
                <a:lnTo>
                  <a:pt x="110066" y="0"/>
                </a:lnTo>
                <a:lnTo>
                  <a:pt x="126999" y="8466"/>
                </a:lnTo>
                <a:lnTo>
                  <a:pt x="135466" y="8466"/>
                </a:lnTo>
                <a:lnTo>
                  <a:pt x="143933" y="16933"/>
                </a:lnTo>
                <a:lnTo>
                  <a:pt x="152400" y="16933"/>
                </a:lnTo>
                <a:lnTo>
                  <a:pt x="160866" y="25400"/>
                </a:lnTo>
                <a:lnTo>
                  <a:pt x="169332" y="33866"/>
                </a:lnTo>
                <a:lnTo>
                  <a:pt x="169332" y="42333"/>
                </a:lnTo>
                <a:lnTo>
                  <a:pt x="169332" y="50800"/>
                </a:lnTo>
                <a:lnTo>
                  <a:pt x="169332" y="59266"/>
                </a:lnTo>
                <a:lnTo>
                  <a:pt x="169332" y="67733"/>
                </a:lnTo>
                <a:lnTo>
                  <a:pt x="160866" y="76200"/>
                </a:lnTo>
                <a:lnTo>
                  <a:pt x="152400" y="84666"/>
                </a:lnTo>
                <a:lnTo>
                  <a:pt x="143933" y="93133"/>
                </a:lnTo>
                <a:lnTo>
                  <a:pt x="135466" y="110066"/>
                </a:lnTo>
                <a:lnTo>
                  <a:pt x="126999" y="118533"/>
                </a:lnTo>
                <a:lnTo>
                  <a:pt x="110066" y="127000"/>
                </a:lnTo>
                <a:lnTo>
                  <a:pt x="101600" y="135466"/>
                </a:lnTo>
                <a:lnTo>
                  <a:pt x="93132" y="143933"/>
                </a:lnTo>
                <a:lnTo>
                  <a:pt x="84666" y="143933"/>
                </a:lnTo>
                <a:lnTo>
                  <a:pt x="76200" y="152400"/>
                </a:lnTo>
                <a:lnTo>
                  <a:pt x="76200" y="152400"/>
                </a:lnTo>
                <a:lnTo>
                  <a:pt x="76200" y="152400"/>
                </a:lnTo>
                <a:lnTo>
                  <a:pt x="76200" y="152400"/>
                </a:lnTo>
                <a:lnTo>
                  <a:pt x="76200" y="152400"/>
                </a:lnTo>
                <a:lnTo>
                  <a:pt x="76200" y="152400"/>
                </a:lnTo>
                <a:lnTo>
                  <a:pt x="76200" y="152400"/>
                </a:lnTo>
                <a:lnTo>
                  <a:pt x="84666" y="152400"/>
                </a:lnTo>
                <a:lnTo>
                  <a:pt x="93132" y="143933"/>
                </a:lnTo>
                <a:lnTo>
                  <a:pt x="110066" y="143933"/>
                </a:lnTo>
                <a:lnTo>
                  <a:pt x="126999" y="143933"/>
                </a:lnTo>
                <a:lnTo>
                  <a:pt x="143933" y="135466"/>
                </a:lnTo>
                <a:lnTo>
                  <a:pt x="152400" y="135466"/>
                </a:lnTo>
                <a:lnTo>
                  <a:pt x="169332" y="135466"/>
                </a:lnTo>
                <a:lnTo>
                  <a:pt x="186266" y="135466"/>
                </a:lnTo>
                <a:lnTo>
                  <a:pt x="203199" y="135466"/>
                </a:lnTo>
                <a:lnTo>
                  <a:pt x="211666" y="135466"/>
                </a:lnTo>
                <a:lnTo>
                  <a:pt x="228600" y="143933"/>
                </a:lnTo>
                <a:lnTo>
                  <a:pt x="237066" y="152400"/>
                </a:lnTo>
                <a:lnTo>
                  <a:pt x="245532" y="152400"/>
                </a:lnTo>
                <a:lnTo>
                  <a:pt x="254000" y="160866"/>
                </a:lnTo>
                <a:lnTo>
                  <a:pt x="262466" y="169333"/>
                </a:lnTo>
                <a:lnTo>
                  <a:pt x="270932" y="186266"/>
                </a:lnTo>
                <a:lnTo>
                  <a:pt x="270932" y="194733"/>
                </a:lnTo>
                <a:lnTo>
                  <a:pt x="270932" y="211666"/>
                </a:lnTo>
                <a:lnTo>
                  <a:pt x="270932" y="220133"/>
                </a:lnTo>
                <a:lnTo>
                  <a:pt x="270932" y="237066"/>
                </a:lnTo>
                <a:lnTo>
                  <a:pt x="270932" y="254000"/>
                </a:lnTo>
                <a:lnTo>
                  <a:pt x="262466" y="270933"/>
                </a:lnTo>
                <a:lnTo>
                  <a:pt x="245532" y="279400"/>
                </a:lnTo>
                <a:lnTo>
                  <a:pt x="237066" y="296333"/>
                </a:lnTo>
                <a:lnTo>
                  <a:pt x="220133" y="304800"/>
                </a:lnTo>
                <a:lnTo>
                  <a:pt x="203199" y="321733"/>
                </a:lnTo>
                <a:lnTo>
                  <a:pt x="186266" y="338666"/>
                </a:lnTo>
                <a:lnTo>
                  <a:pt x="169332" y="347133"/>
                </a:lnTo>
                <a:lnTo>
                  <a:pt x="152400" y="364066"/>
                </a:lnTo>
                <a:lnTo>
                  <a:pt x="135466" y="372533"/>
                </a:lnTo>
                <a:lnTo>
                  <a:pt x="110066" y="381000"/>
                </a:lnTo>
                <a:lnTo>
                  <a:pt x="101600" y="397933"/>
                </a:lnTo>
                <a:lnTo>
                  <a:pt x="84666" y="406400"/>
                </a:lnTo>
                <a:lnTo>
                  <a:pt x="76200" y="414866"/>
                </a:lnTo>
                <a:lnTo>
                  <a:pt x="59266" y="423333"/>
                </a:lnTo>
                <a:lnTo>
                  <a:pt x="50799" y="431800"/>
                </a:lnTo>
                <a:lnTo>
                  <a:pt x="50799" y="431800"/>
                </a:lnTo>
                <a:lnTo>
                  <a:pt x="42332" y="440266"/>
                </a:lnTo>
                <a:lnTo>
                  <a:pt x="42332" y="440266"/>
                </a:lnTo>
                <a:lnTo>
                  <a:pt x="33866" y="448733"/>
                </a:lnTo>
                <a:lnTo>
                  <a:pt x="33866" y="448733"/>
                </a:lnTo>
                <a:lnTo>
                  <a:pt x="33866" y="448733"/>
                </a:lnTo>
                <a:lnTo>
                  <a:pt x="33866" y="448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9254066" y="4207933"/>
            <a:ext cx="304801" cy="355601"/>
          </a:xfrm>
          <a:custGeom>
            <a:avLst/>
            <a:gdLst/>
            <a:ahLst/>
            <a:cxnLst/>
            <a:rect l="0" t="0" r="0" b="0"/>
            <a:pathLst>
              <a:path w="304801" h="3556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25401" y="16934"/>
                </a:lnTo>
                <a:lnTo>
                  <a:pt x="25401" y="16934"/>
                </a:lnTo>
                <a:lnTo>
                  <a:pt x="33867" y="16934"/>
                </a:lnTo>
                <a:lnTo>
                  <a:pt x="33867" y="16934"/>
                </a:lnTo>
                <a:lnTo>
                  <a:pt x="42334" y="25400"/>
                </a:lnTo>
                <a:lnTo>
                  <a:pt x="42334" y="25400"/>
                </a:lnTo>
                <a:lnTo>
                  <a:pt x="59267" y="33867"/>
                </a:lnTo>
                <a:lnTo>
                  <a:pt x="59267" y="42334"/>
                </a:lnTo>
                <a:lnTo>
                  <a:pt x="67734" y="42334"/>
                </a:lnTo>
                <a:lnTo>
                  <a:pt x="76200" y="50800"/>
                </a:lnTo>
                <a:lnTo>
                  <a:pt x="76200" y="59267"/>
                </a:lnTo>
                <a:lnTo>
                  <a:pt x="84668" y="67734"/>
                </a:lnTo>
                <a:lnTo>
                  <a:pt x="84668" y="76200"/>
                </a:lnTo>
                <a:lnTo>
                  <a:pt x="93134" y="84667"/>
                </a:lnTo>
                <a:lnTo>
                  <a:pt x="93134" y="93134"/>
                </a:lnTo>
                <a:lnTo>
                  <a:pt x="101601" y="101600"/>
                </a:lnTo>
                <a:lnTo>
                  <a:pt x="110067" y="110067"/>
                </a:lnTo>
                <a:lnTo>
                  <a:pt x="118534" y="118534"/>
                </a:lnTo>
                <a:lnTo>
                  <a:pt x="118534" y="127000"/>
                </a:lnTo>
                <a:lnTo>
                  <a:pt x="118534" y="135467"/>
                </a:lnTo>
                <a:lnTo>
                  <a:pt x="127001" y="143934"/>
                </a:lnTo>
                <a:lnTo>
                  <a:pt x="127001" y="152400"/>
                </a:lnTo>
                <a:lnTo>
                  <a:pt x="135467" y="160867"/>
                </a:lnTo>
                <a:lnTo>
                  <a:pt x="135467" y="169334"/>
                </a:lnTo>
                <a:lnTo>
                  <a:pt x="143934" y="177800"/>
                </a:lnTo>
                <a:lnTo>
                  <a:pt x="143934" y="186267"/>
                </a:lnTo>
                <a:lnTo>
                  <a:pt x="152400" y="194734"/>
                </a:lnTo>
                <a:lnTo>
                  <a:pt x="152400" y="203200"/>
                </a:lnTo>
                <a:lnTo>
                  <a:pt x="152400" y="211667"/>
                </a:lnTo>
                <a:lnTo>
                  <a:pt x="160868" y="211667"/>
                </a:lnTo>
                <a:lnTo>
                  <a:pt x="169334" y="220134"/>
                </a:lnTo>
                <a:lnTo>
                  <a:pt x="169334" y="228600"/>
                </a:lnTo>
                <a:lnTo>
                  <a:pt x="177801" y="228600"/>
                </a:lnTo>
                <a:lnTo>
                  <a:pt x="177801" y="237067"/>
                </a:lnTo>
                <a:lnTo>
                  <a:pt x="177801" y="245534"/>
                </a:lnTo>
                <a:lnTo>
                  <a:pt x="186267" y="245534"/>
                </a:lnTo>
                <a:lnTo>
                  <a:pt x="186267" y="245534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94734" y="254000"/>
                </a:lnTo>
                <a:lnTo>
                  <a:pt x="194734" y="254000"/>
                </a:lnTo>
                <a:lnTo>
                  <a:pt x="194734" y="262467"/>
                </a:lnTo>
                <a:lnTo>
                  <a:pt x="194734" y="262467"/>
                </a:lnTo>
                <a:lnTo>
                  <a:pt x="194734" y="262467"/>
                </a:lnTo>
                <a:lnTo>
                  <a:pt x="194734" y="262467"/>
                </a:lnTo>
                <a:lnTo>
                  <a:pt x="203201" y="262467"/>
                </a:lnTo>
                <a:lnTo>
                  <a:pt x="203201" y="262467"/>
                </a:lnTo>
                <a:lnTo>
                  <a:pt x="203201" y="270934"/>
                </a:lnTo>
                <a:lnTo>
                  <a:pt x="203201" y="270934"/>
                </a:lnTo>
                <a:lnTo>
                  <a:pt x="203201" y="270934"/>
                </a:lnTo>
                <a:lnTo>
                  <a:pt x="203201" y="270934"/>
                </a:lnTo>
                <a:lnTo>
                  <a:pt x="203201" y="270934"/>
                </a:lnTo>
                <a:lnTo>
                  <a:pt x="203201" y="270934"/>
                </a:lnTo>
                <a:lnTo>
                  <a:pt x="203201" y="270934"/>
                </a:lnTo>
                <a:lnTo>
                  <a:pt x="211667" y="270934"/>
                </a:lnTo>
                <a:lnTo>
                  <a:pt x="211667" y="270934"/>
                </a:lnTo>
                <a:lnTo>
                  <a:pt x="211667" y="270934"/>
                </a:lnTo>
                <a:lnTo>
                  <a:pt x="211667" y="270934"/>
                </a:lnTo>
                <a:lnTo>
                  <a:pt x="211667" y="270934"/>
                </a:lnTo>
                <a:lnTo>
                  <a:pt x="211667" y="270934"/>
                </a:lnTo>
                <a:lnTo>
                  <a:pt x="211667" y="270934"/>
                </a:lnTo>
                <a:lnTo>
                  <a:pt x="211667" y="270934"/>
                </a:lnTo>
                <a:lnTo>
                  <a:pt x="211667" y="279400"/>
                </a:lnTo>
                <a:lnTo>
                  <a:pt x="211667" y="279400"/>
                </a:lnTo>
                <a:lnTo>
                  <a:pt x="211667" y="279400"/>
                </a:lnTo>
                <a:lnTo>
                  <a:pt x="211667" y="279400"/>
                </a:lnTo>
                <a:lnTo>
                  <a:pt x="211667" y="279400"/>
                </a:lnTo>
                <a:lnTo>
                  <a:pt x="211667" y="279400"/>
                </a:lnTo>
                <a:lnTo>
                  <a:pt x="211667" y="279400"/>
                </a:lnTo>
                <a:lnTo>
                  <a:pt x="211667" y="279400"/>
                </a:lnTo>
                <a:lnTo>
                  <a:pt x="220134" y="279400"/>
                </a:lnTo>
                <a:lnTo>
                  <a:pt x="220134" y="279400"/>
                </a:lnTo>
                <a:lnTo>
                  <a:pt x="220134" y="279400"/>
                </a:lnTo>
                <a:lnTo>
                  <a:pt x="220134" y="279400"/>
                </a:lnTo>
                <a:lnTo>
                  <a:pt x="220134" y="279400"/>
                </a:lnTo>
                <a:lnTo>
                  <a:pt x="220134" y="279400"/>
                </a:lnTo>
                <a:lnTo>
                  <a:pt x="220134" y="279400"/>
                </a:lnTo>
                <a:lnTo>
                  <a:pt x="220134" y="279400"/>
                </a:lnTo>
                <a:lnTo>
                  <a:pt x="220134" y="279400"/>
                </a:lnTo>
                <a:lnTo>
                  <a:pt x="220134" y="279400"/>
                </a:lnTo>
                <a:lnTo>
                  <a:pt x="220134" y="279400"/>
                </a:lnTo>
                <a:lnTo>
                  <a:pt x="220134" y="279400"/>
                </a:lnTo>
                <a:lnTo>
                  <a:pt x="220134" y="279400"/>
                </a:lnTo>
                <a:lnTo>
                  <a:pt x="220134" y="279400"/>
                </a:lnTo>
                <a:lnTo>
                  <a:pt x="220134" y="287867"/>
                </a:lnTo>
                <a:lnTo>
                  <a:pt x="228600" y="287867"/>
                </a:lnTo>
                <a:lnTo>
                  <a:pt x="228600" y="287867"/>
                </a:lnTo>
                <a:lnTo>
                  <a:pt x="228600" y="287867"/>
                </a:lnTo>
                <a:lnTo>
                  <a:pt x="228600" y="287867"/>
                </a:lnTo>
                <a:lnTo>
                  <a:pt x="237068" y="287867"/>
                </a:lnTo>
                <a:lnTo>
                  <a:pt x="237068" y="296334"/>
                </a:lnTo>
                <a:lnTo>
                  <a:pt x="237068" y="296334"/>
                </a:lnTo>
                <a:lnTo>
                  <a:pt x="237068" y="296334"/>
                </a:lnTo>
                <a:lnTo>
                  <a:pt x="237068" y="296334"/>
                </a:lnTo>
                <a:lnTo>
                  <a:pt x="237068" y="296334"/>
                </a:lnTo>
                <a:lnTo>
                  <a:pt x="237068" y="296334"/>
                </a:lnTo>
                <a:lnTo>
                  <a:pt x="245534" y="304800"/>
                </a:lnTo>
                <a:lnTo>
                  <a:pt x="245534" y="304800"/>
                </a:lnTo>
                <a:lnTo>
                  <a:pt x="245534" y="304800"/>
                </a:lnTo>
                <a:lnTo>
                  <a:pt x="245534" y="304800"/>
                </a:lnTo>
                <a:lnTo>
                  <a:pt x="245534" y="304800"/>
                </a:lnTo>
                <a:lnTo>
                  <a:pt x="245534" y="304800"/>
                </a:lnTo>
                <a:lnTo>
                  <a:pt x="245534" y="304800"/>
                </a:lnTo>
                <a:lnTo>
                  <a:pt x="254001" y="304800"/>
                </a:lnTo>
                <a:lnTo>
                  <a:pt x="254001" y="313267"/>
                </a:lnTo>
                <a:lnTo>
                  <a:pt x="254001" y="313267"/>
                </a:lnTo>
                <a:lnTo>
                  <a:pt x="254001" y="313267"/>
                </a:lnTo>
                <a:lnTo>
                  <a:pt x="254001" y="313267"/>
                </a:lnTo>
                <a:lnTo>
                  <a:pt x="254001" y="313267"/>
                </a:lnTo>
                <a:lnTo>
                  <a:pt x="262467" y="313267"/>
                </a:lnTo>
                <a:lnTo>
                  <a:pt x="262467" y="313267"/>
                </a:lnTo>
                <a:lnTo>
                  <a:pt x="262467" y="313267"/>
                </a:lnTo>
                <a:lnTo>
                  <a:pt x="262467" y="321734"/>
                </a:lnTo>
                <a:lnTo>
                  <a:pt x="262467" y="321734"/>
                </a:lnTo>
                <a:lnTo>
                  <a:pt x="262467" y="321734"/>
                </a:lnTo>
                <a:lnTo>
                  <a:pt x="262467" y="321734"/>
                </a:lnTo>
                <a:lnTo>
                  <a:pt x="270934" y="321734"/>
                </a:lnTo>
                <a:lnTo>
                  <a:pt x="270934" y="321734"/>
                </a:lnTo>
                <a:lnTo>
                  <a:pt x="270934" y="321734"/>
                </a:lnTo>
                <a:lnTo>
                  <a:pt x="270934" y="321734"/>
                </a:lnTo>
                <a:lnTo>
                  <a:pt x="270934" y="321734"/>
                </a:lnTo>
                <a:lnTo>
                  <a:pt x="270934" y="321734"/>
                </a:lnTo>
                <a:lnTo>
                  <a:pt x="270934" y="321734"/>
                </a:lnTo>
                <a:lnTo>
                  <a:pt x="270934" y="321734"/>
                </a:lnTo>
                <a:lnTo>
                  <a:pt x="270934" y="321734"/>
                </a:lnTo>
                <a:lnTo>
                  <a:pt x="270934" y="321734"/>
                </a:lnTo>
                <a:lnTo>
                  <a:pt x="270934" y="321734"/>
                </a:lnTo>
                <a:lnTo>
                  <a:pt x="270934" y="321734"/>
                </a:lnTo>
                <a:lnTo>
                  <a:pt x="270934" y="321734"/>
                </a:lnTo>
                <a:lnTo>
                  <a:pt x="270934" y="321734"/>
                </a:lnTo>
                <a:lnTo>
                  <a:pt x="270934" y="321734"/>
                </a:lnTo>
                <a:lnTo>
                  <a:pt x="270934" y="321734"/>
                </a:lnTo>
                <a:lnTo>
                  <a:pt x="270934" y="321734"/>
                </a:lnTo>
                <a:lnTo>
                  <a:pt x="270934" y="321734"/>
                </a:lnTo>
                <a:lnTo>
                  <a:pt x="270934" y="321734"/>
                </a:lnTo>
                <a:lnTo>
                  <a:pt x="270934" y="321734"/>
                </a:lnTo>
                <a:lnTo>
                  <a:pt x="270934" y="321734"/>
                </a:lnTo>
                <a:lnTo>
                  <a:pt x="270934" y="321734"/>
                </a:lnTo>
                <a:lnTo>
                  <a:pt x="270934" y="321734"/>
                </a:lnTo>
                <a:lnTo>
                  <a:pt x="270934" y="321734"/>
                </a:lnTo>
                <a:lnTo>
                  <a:pt x="279401" y="321734"/>
                </a:lnTo>
                <a:lnTo>
                  <a:pt x="279401" y="321734"/>
                </a:lnTo>
                <a:lnTo>
                  <a:pt x="279401" y="321734"/>
                </a:lnTo>
                <a:lnTo>
                  <a:pt x="279401" y="321734"/>
                </a:lnTo>
                <a:lnTo>
                  <a:pt x="279401" y="321734"/>
                </a:lnTo>
                <a:lnTo>
                  <a:pt x="279401" y="321734"/>
                </a:lnTo>
                <a:lnTo>
                  <a:pt x="279401" y="321734"/>
                </a:lnTo>
                <a:lnTo>
                  <a:pt x="279401" y="321734"/>
                </a:lnTo>
                <a:lnTo>
                  <a:pt x="279401" y="321734"/>
                </a:lnTo>
                <a:lnTo>
                  <a:pt x="279401" y="321734"/>
                </a:lnTo>
                <a:lnTo>
                  <a:pt x="279401" y="321734"/>
                </a:lnTo>
                <a:lnTo>
                  <a:pt x="279401" y="321734"/>
                </a:lnTo>
                <a:lnTo>
                  <a:pt x="279401" y="321734"/>
                </a:lnTo>
                <a:lnTo>
                  <a:pt x="279401" y="321734"/>
                </a:lnTo>
                <a:lnTo>
                  <a:pt x="279401" y="321734"/>
                </a:lnTo>
                <a:lnTo>
                  <a:pt x="279401" y="321734"/>
                </a:lnTo>
                <a:lnTo>
                  <a:pt x="279401" y="321734"/>
                </a:lnTo>
                <a:lnTo>
                  <a:pt x="279401" y="321734"/>
                </a:lnTo>
                <a:lnTo>
                  <a:pt x="279401" y="321734"/>
                </a:lnTo>
                <a:lnTo>
                  <a:pt x="279401" y="321734"/>
                </a:lnTo>
                <a:lnTo>
                  <a:pt x="279401" y="321734"/>
                </a:lnTo>
                <a:lnTo>
                  <a:pt x="279401" y="321734"/>
                </a:lnTo>
                <a:lnTo>
                  <a:pt x="279401" y="321734"/>
                </a:lnTo>
                <a:lnTo>
                  <a:pt x="279401" y="321734"/>
                </a:lnTo>
                <a:lnTo>
                  <a:pt x="279401" y="321734"/>
                </a:lnTo>
                <a:lnTo>
                  <a:pt x="279401" y="321734"/>
                </a:lnTo>
                <a:lnTo>
                  <a:pt x="279401" y="321734"/>
                </a:lnTo>
                <a:lnTo>
                  <a:pt x="279401" y="321734"/>
                </a:lnTo>
                <a:lnTo>
                  <a:pt x="279401" y="321734"/>
                </a:lnTo>
                <a:lnTo>
                  <a:pt x="279401" y="321734"/>
                </a:lnTo>
                <a:lnTo>
                  <a:pt x="279401" y="321734"/>
                </a:lnTo>
                <a:lnTo>
                  <a:pt x="279401" y="321734"/>
                </a:lnTo>
                <a:lnTo>
                  <a:pt x="279401" y="330200"/>
                </a:lnTo>
                <a:lnTo>
                  <a:pt x="279401" y="330200"/>
                </a:lnTo>
                <a:lnTo>
                  <a:pt x="279401" y="330200"/>
                </a:lnTo>
                <a:lnTo>
                  <a:pt x="279401" y="330200"/>
                </a:lnTo>
                <a:lnTo>
                  <a:pt x="279401" y="330200"/>
                </a:lnTo>
                <a:lnTo>
                  <a:pt x="279401" y="330200"/>
                </a:lnTo>
                <a:lnTo>
                  <a:pt x="279401" y="330200"/>
                </a:lnTo>
                <a:lnTo>
                  <a:pt x="279401" y="330200"/>
                </a:lnTo>
                <a:lnTo>
                  <a:pt x="279401" y="330200"/>
                </a:lnTo>
                <a:lnTo>
                  <a:pt x="279401" y="330200"/>
                </a:lnTo>
                <a:lnTo>
                  <a:pt x="287867" y="330200"/>
                </a:lnTo>
                <a:lnTo>
                  <a:pt x="287867" y="330200"/>
                </a:lnTo>
                <a:lnTo>
                  <a:pt x="287867" y="330200"/>
                </a:lnTo>
                <a:lnTo>
                  <a:pt x="287867" y="338667"/>
                </a:lnTo>
                <a:lnTo>
                  <a:pt x="287867" y="338667"/>
                </a:lnTo>
                <a:lnTo>
                  <a:pt x="287867" y="338667"/>
                </a:lnTo>
                <a:lnTo>
                  <a:pt x="287867" y="338667"/>
                </a:lnTo>
                <a:lnTo>
                  <a:pt x="287867" y="338667"/>
                </a:lnTo>
                <a:lnTo>
                  <a:pt x="287867" y="338667"/>
                </a:lnTo>
                <a:lnTo>
                  <a:pt x="287867" y="338667"/>
                </a:lnTo>
                <a:lnTo>
                  <a:pt x="287867" y="338667"/>
                </a:lnTo>
                <a:lnTo>
                  <a:pt x="287867" y="338667"/>
                </a:lnTo>
                <a:lnTo>
                  <a:pt x="287867" y="338667"/>
                </a:lnTo>
                <a:lnTo>
                  <a:pt x="287867" y="338667"/>
                </a:lnTo>
                <a:lnTo>
                  <a:pt x="296334" y="338667"/>
                </a:lnTo>
                <a:lnTo>
                  <a:pt x="296334" y="338667"/>
                </a:lnTo>
                <a:lnTo>
                  <a:pt x="296334" y="338667"/>
                </a:lnTo>
                <a:lnTo>
                  <a:pt x="296334" y="338667"/>
                </a:lnTo>
                <a:lnTo>
                  <a:pt x="296334" y="338667"/>
                </a:lnTo>
                <a:lnTo>
                  <a:pt x="296334" y="338667"/>
                </a:lnTo>
                <a:lnTo>
                  <a:pt x="296334" y="338667"/>
                </a:lnTo>
                <a:lnTo>
                  <a:pt x="296334" y="338667"/>
                </a:lnTo>
                <a:lnTo>
                  <a:pt x="296334" y="338667"/>
                </a:lnTo>
                <a:lnTo>
                  <a:pt x="296334" y="338667"/>
                </a:lnTo>
                <a:lnTo>
                  <a:pt x="296334" y="338667"/>
                </a:lnTo>
                <a:lnTo>
                  <a:pt x="296334" y="338667"/>
                </a:lnTo>
                <a:lnTo>
                  <a:pt x="304800" y="338667"/>
                </a:lnTo>
                <a:lnTo>
                  <a:pt x="304800" y="338667"/>
                </a:lnTo>
                <a:lnTo>
                  <a:pt x="304800" y="347134"/>
                </a:lnTo>
                <a:lnTo>
                  <a:pt x="304800" y="347134"/>
                </a:lnTo>
                <a:lnTo>
                  <a:pt x="304800" y="347134"/>
                </a:lnTo>
                <a:lnTo>
                  <a:pt x="304800" y="347134"/>
                </a:lnTo>
                <a:lnTo>
                  <a:pt x="304800" y="347134"/>
                </a:lnTo>
                <a:lnTo>
                  <a:pt x="304800" y="347134"/>
                </a:lnTo>
                <a:lnTo>
                  <a:pt x="304800" y="347134"/>
                </a:lnTo>
                <a:lnTo>
                  <a:pt x="304800" y="347134"/>
                </a:lnTo>
                <a:lnTo>
                  <a:pt x="304800" y="347134"/>
                </a:lnTo>
                <a:lnTo>
                  <a:pt x="304800" y="355600"/>
                </a:lnTo>
                <a:lnTo>
                  <a:pt x="304800" y="355600"/>
                </a:lnTo>
                <a:lnTo>
                  <a:pt x="304800" y="355600"/>
                </a:lnTo>
                <a:lnTo>
                  <a:pt x="296334" y="355600"/>
                </a:lnTo>
                <a:lnTo>
                  <a:pt x="296334" y="355600"/>
                </a:lnTo>
                <a:lnTo>
                  <a:pt x="287867" y="355600"/>
                </a:lnTo>
                <a:lnTo>
                  <a:pt x="287867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9220200" y="4157133"/>
            <a:ext cx="254001" cy="347135"/>
          </a:xfrm>
          <a:custGeom>
            <a:avLst/>
            <a:gdLst/>
            <a:ahLst/>
            <a:cxnLst/>
            <a:rect l="0" t="0" r="0" b="0"/>
            <a:pathLst>
              <a:path w="254001" h="347135">
                <a:moveTo>
                  <a:pt x="245533" y="0"/>
                </a:moveTo>
                <a:lnTo>
                  <a:pt x="245533" y="0"/>
                </a:lnTo>
                <a:lnTo>
                  <a:pt x="245533" y="0"/>
                </a:lnTo>
                <a:lnTo>
                  <a:pt x="245533" y="0"/>
                </a:lnTo>
                <a:lnTo>
                  <a:pt x="254000" y="0"/>
                </a:lnTo>
                <a:lnTo>
                  <a:pt x="254000" y="0"/>
                </a:lnTo>
                <a:lnTo>
                  <a:pt x="254000" y="0"/>
                </a:lnTo>
                <a:lnTo>
                  <a:pt x="254000" y="0"/>
                </a:lnTo>
                <a:lnTo>
                  <a:pt x="245533" y="0"/>
                </a:lnTo>
                <a:lnTo>
                  <a:pt x="245533" y="0"/>
                </a:lnTo>
                <a:lnTo>
                  <a:pt x="245533" y="0"/>
                </a:lnTo>
                <a:lnTo>
                  <a:pt x="245533" y="0"/>
                </a:lnTo>
                <a:lnTo>
                  <a:pt x="237067" y="8467"/>
                </a:lnTo>
                <a:lnTo>
                  <a:pt x="237067" y="8467"/>
                </a:lnTo>
                <a:lnTo>
                  <a:pt x="237067" y="16934"/>
                </a:lnTo>
                <a:lnTo>
                  <a:pt x="228600" y="25400"/>
                </a:lnTo>
                <a:lnTo>
                  <a:pt x="228600" y="25400"/>
                </a:lnTo>
                <a:lnTo>
                  <a:pt x="220133" y="33867"/>
                </a:lnTo>
                <a:lnTo>
                  <a:pt x="211667" y="50800"/>
                </a:lnTo>
                <a:lnTo>
                  <a:pt x="211667" y="59267"/>
                </a:lnTo>
                <a:lnTo>
                  <a:pt x="203200" y="67734"/>
                </a:lnTo>
                <a:lnTo>
                  <a:pt x="186266" y="84667"/>
                </a:lnTo>
                <a:lnTo>
                  <a:pt x="177800" y="93134"/>
                </a:lnTo>
                <a:lnTo>
                  <a:pt x="169333" y="110067"/>
                </a:lnTo>
                <a:lnTo>
                  <a:pt x="152400" y="127000"/>
                </a:lnTo>
                <a:lnTo>
                  <a:pt x="143933" y="143934"/>
                </a:lnTo>
                <a:lnTo>
                  <a:pt x="127000" y="152400"/>
                </a:lnTo>
                <a:lnTo>
                  <a:pt x="118534" y="169334"/>
                </a:lnTo>
                <a:lnTo>
                  <a:pt x="110066" y="186267"/>
                </a:lnTo>
                <a:lnTo>
                  <a:pt x="101600" y="194734"/>
                </a:lnTo>
                <a:lnTo>
                  <a:pt x="93133" y="211667"/>
                </a:lnTo>
                <a:lnTo>
                  <a:pt x="76200" y="228600"/>
                </a:lnTo>
                <a:lnTo>
                  <a:pt x="67733" y="237067"/>
                </a:lnTo>
                <a:lnTo>
                  <a:pt x="59267" y="254000"/>
                </a:lnTo>
                <a:lnTo>
                  <a:pt x="50800" y="270934"/>
                </a:lnTo>
                <a:lnTo>
                  <a:pt x="42334" y="279400"/>
                </a:lnTo>
                <a:lnTo>
                  <a:pt x="33866" y="296334"/>
                </a:lnTo>
                <a:lnTo>
                  <a:pt x="33866" y="304800"/>
                </a:lnTo>
                <a:lnTo>
                  <a:pt x="25400" y="313267"/>
                </a:lnTo>
                <a:lnTo>
                  <a:pt x="16933" y="321734"/>
                </a:lnTo>
                <a:lnTo>
                  <a:pt x="8467" y="330200"/>
                </a:lnTo>
                <a:lnTo>
                  <a:pt x="0" y="338667"/>
                </a:lnTo>
                <a:lnTo>
                  <a:pt x="0" y="338667"/>
                </a:lnTo>
                <a:lnTo>
                  <a:pt x="0" y="347134"/>
                </a:lnTo>
                <a:lnTo>
                  <a:pt x="0" y="347134"/>
                </a:lnTo>
                <a:lnTo>
                  <a:pt x="0" y="347134"/>
                </a:lnTo>
                <a:lnTo>
                  <a:pt x="0" y="347134"/>
                </a:lnTo>
                <a:lnTo>
                  <a:pt x="0" y="347134"/>
                </a:lnTo>
                <a:lnTo>
                  <a:pt x="0" y="347134"/>
                </a:lnTo>
                <a:lnTo>
                  <a:pt x="0" y="338667"/>
                </a:lnTo>
                <a:lnTo>
                  <a:pt x="0" y="338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9626600" y="4191000"/>
            <a:ext cx="16935" cy="8468"/>
          </a:xfrm>
          <a:custGeom>
            <a:avLst/>
            <a:gdLst/>
            <a:ahLst/>
            <a:cxnLst/>
            <a:rect l="0" t="0" r="0" b="0"/>
            <a:pathLst>
              <a:path w="16935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9643534" y="4182533"/>
            <a:ext cx="1" cy="8468"/>
          </a:xfrm>
          <a:custGeom>
            <a:avLst/>
            <a:gdLst/>
            <a:ahLst/>
            <a:cxnLst/>
            <a:rect l="0" t="0" r="0" b="0"/>
            <a:pathLst>
              <a:path w="1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9635066" y="4165600"/>
            <a:ext cx="127002" cy="25401"/>
          </a:xfrm>
          <a:custGeom>
            <a:avLst/>
            <a:gdLst/>
            <a:ahLst/>
            <a:cxnLst/>
            <a:rect l="0" t="0" r="0" b="0"/>
            <a:pathLst>
              <a:path w="127002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8" y="16933"/>
                </a:lnTo>
                <a:lnTo>
                  <a:pt x="16934" y="16933"/>
                </a:lnTo>
                <a:lnTo>
                  <a:pt x="25401" y="8467"/>
                </a:lnTo>
                <a:lnTo>
                  <a:pt x="33867" y="8467"/>
                </a:lnTo>
                <a:lnTo>
                  <a:pt x="42334" y="8467"/>
                </a:lnTo>
                <a:lnTo>
                  <a:pt x="59267" y="8467"/>
                </a:lnTo>
                <a:lnTo>
                  <a:pt x="67734" y="8467"/>
                </a:lnTo>
                <a:lnTo>
                  <a:pt x="76200" y="0"/>
                </a:lnTo>
                <a:lnTo>
                  <a:pt x="84668" y="0"/>
                </a:lnTo>
                <a:lnTo>
                  <a:pt x="93134" y="0"/>
                </a:lnTo>
                <a:lnTo>
                  <a:pt x="101601" y="0"/>
                </a:lnTo>
                <a:lnTo>
                  <a:pt x="110067" y="0"/>
                </a:lnTo>
                <a:lnTo>
                  <a:pt x="110067" y="0"/>
                </a:lnTo>
                <a:lnTo>
                  <a:pt x="118534" y="8467"/>
                </a:lnTo>
                <a:lnTo>
                  <a:pt x="127001" y="8467"/>
                </a:lnTo>
                <a:lnTo>
                  <a:pt x="127001" y="8467"/>
                </a:lnTo>
                <a:lnTo>
                  <a:pt x="127001" y="8467"/>
                </a:lnTo>
                <a:lnTo>
                  <a:pt x="127001" y="16933"/>
                </a:lnTo>
                <a:lnTo>
                  <a:pt x="127001" y="16933"/>
                </a:lnTo>
                <a:lnTo>
                  <a:pt x="127001" y="16933"/>
                </a:lnTo>
                <a:lnTo>
                  <a:pt x="127001" y="16933"/>
                </a:lnTo>
                <a:lnTo>
                  <a:pt x="118534" y="25400"/>
                </a:lnTo>
                <a:lnTo>
                  <a:pt x="118534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9609667" y="4284133"/>
            <a:ext cx="160868" cy="16935"/>
          </a:xfrm>
          <a:custGeom>
            <a:avLst/>
            <a:gdLst/>
            <a:ahLst/>
            <a:cxnLst/>
            <a:rect l="0" t="0" r="0" b="0"/>
            <a:pathLst>
              <a:path w="160868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25399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59266" y="8467"/>
                </a:lnTo>
                <a:lnTo>
                  <a:pt x="67733" y="8467"/>
                </a:lnTo>
                <a:lnTo>
                  <a:pt x="84666" y="0"/>
                </a:lnTo>
                <a:lnTo>
                  <a:pt x="93133" y="0"/>
                </a:lnTo>
                <a:lnTo>
                  <a:pt x="110067" y="0"/>
                </a:lnTo>
                <a:lnTo>
                  <a:pt x="118533" y="0"/>
                </a:lnTo>
                <a:lnTo>
                  <a:pt x="127000" y="0"/>
                </a:lnTo>
                <a:lnTo>
                  <a:pt x="135466" y="0"/>
                </a:lnTo>
                <a:lnTo>
                  <a:pt x="143933" y="0"/>
                </a:lnTo>
                <a:lnTo>
                  <a:pt x="152400" y="0"/>
                </a:lnTo>
                <a:lnTo>
                  <a:pt x="152400" y="0"/>
                </a:lnTo>
                <a:lnTo>
                  <a:pt x="160867" y="8467"/>
                </a:lnTo>
                <a:lnTo>
                  <a:pt x="160867" y="8467"/>
                </a:lnTo>
                <a:lnTo>
                  <a:pt x="160867" y="8467"/>
                </a:lnTo>
                <a:lnTo>
                  <a:pt x="160867" y="8467"/>
                </a:lnTo>
                <a:lnTo>
                  <a:pt x="160867" y="8467"/>
                </a:lnTo>
                <a:lnTo>
                  <a:pt x="160867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9906000" y="4182533"/>
            <a:ext cx="110067" cy="25401"/>
          </a:xfrm>
          <a:custGeom>
            <a:avLst/>
            <a:gdLst/>
            <a:ahLst/>
            <a:cxnLst/>
            <a:rect l="0" t="0" r="0" b="0"/>
            <a:pathLst>
              <a:path w="110067" h="25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6" y="0"/>
                </a:lnTo>
                <a:lnTo>
                  <a:pt x="42334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84667" y="0"/>
                </a:lnTo>
                <a:lnTo>
                  <a:pt x="84667" y="0"/>
                </a:lnTo>
                <a:lnTo>
                  <a:pt x="93134" y="0"/>
                </a:lnTo>
                <a:lnTo>
                  <a:pt x="101600" y="8467"/>
                </a:lnTo>
                <a:lnTo>
                  <a:pt x="101600" y="8467"/>
                </a:lnTo>
                <a:lnTo>
                  <a:pt x="110066" y="8467"/>
                </a:lnTo>
                <a:lnTo>
                  <a:pt x="110066" y="8467"/>
                </a:lnTo>
                <a:lnTo>
                  <a:pt x="110066" y="16934"/>
                </a:lnTo>
                <a:lnTo>
                  <a:pt x="110066" y="16934"/>
                </a:lnTo>
                <a:lnTo>
                  <a:pt x="110066" y="16934"/>
                </a:lnTo>
                <a:lnTo>
                  <a:pt x="110066" y="25400"/>
                </a:lnTo>
                <a:lnTo>
                  <a:pt x="110066" y="25400"/>
                </a:lnTo>
                <a:lnTo>
                  <a:pt x="110066" y="25400"/>
                </a:lnTo>
                <a:lnTo>
                  <a:pt x="110066" y="25400"/>
                </a:lnTo>
                <a:lnTo>
                  <a:pt x="110066" y="25400"/>
                </a:lnTo>
                <a:lnTo>
                  <a:pt x="110066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10049933" y="4021667"/>
            <a:ext cx="321735" cy="397934"/>
          </a:xfrm>
          <a:custGeom>
            <a:avLst/>
            <a:gdLst/>
            <a:ahLst/>
            <a:cxnLst/>
            <a:rect l="0" t="0" r="0" b="0"/>
            <a:pathLst>
              <a:path w="321735" h="397934">
                <a:moveTo>
                  <a:pt x="0" y="33866"/>
                </a:moveTo>
                <a:lnTo>
                  <a:pt x="0" y="33866"/>
                </a:lnTo>
                <a:lnTo>
                  <a:pt x="0" y="33866"/>
                </a:lnTo>
                <a:lnTo>
                  <a:pt x="8467" y="33866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16933"/>
                </a:lnTo>
                <a:lnTo>
                  <a:pt x="16934" y="16933"/>
                </a:lnTo>
                <a:lnTo>
                  <a:pt x="25401" y="16933"/>
                </a:lnTo>
                <a:lnTo>
                  <a:pt x="25401" y="16933"/>
                </a:lnTo>
                <a:lnTo>
                  <a:pt x="33867" y="8466"/>
                </a:lnTo>
                <a:lnTo>
                  <a:pt x="33867" y="8466"/>
                </a:lnTo>
                <a:lnTo>
                  <a:pt x="42333" y="8466"/>
                </a:lnTo>
                <a:lnTo>
                  <a:pt x="50801" y="8466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93134" y="0"/>
                </a:lnTo>
                <a:lnTo>
                  <a:pt x="110067" y="0"/>
                </a:lnTo>
                <a:lnTo>
                  <a:pt x="118533" y="0"/>
                </a:lnTo>
                <a:lnTo>
                  <a:pt x="135467" y="0"/>
                </a:lnTo>
                <a:lnTo>
                  <a:pt x="152400" y="0"/>
                </a:lnTo>
                <a:lnTo>
                  <a:pt x="160867" y="0"/>
                </a:lnTo>
                <a:lnTo>
                  <a:pt x="169334" y="0"/>
                </a:lnTo>
                <a:lnTo>
                  <a:pt x="186267" y="8466"/>
                </a:lnTo>
                <a:lnTo>
                  <a:pt x="194733" y="8466"/>
                </a:lnTo>
                <a:lnTo>
                  <a:pt x="203201" y="16933"/>
                </a:lnTo>
                <a:lnTo>
                  <a:pt x="211667" y="25400"/>
                </a:lnTo>
                <a:lnTo>
                  <a:pt x="211667" y="25400"/>
                </a:lnTo>
                <a:lnTo>
                  <a:pt x="220133" y="33866"/>
                </a:lnTo>
                <a:lnTo>
                  <a:pt x="220133" y="42333"/>
                </a:lnTo>
                <a:lnTo>
                  <a:pt x="220133" y="50800"/>
                </a:lnTo>
                <a:lnTo>
                  <a:pt x="220133" y="59266"/>
                </a:lnTo>
                <a:lnTo>
                  <a:pt x="220133" y="67733"/>
                </a:lnTo>
                <a:lnTo>
                  <a:pt x="211667" y="76200"/>
                </a:lnTo>
                <a:lnTo>
                  <a:pt x="211667" y="84666"/>
                </a:lnTo>
                <a:lnTo>
                  <a:pt x="203201" y="101600"/>
                </a:lnTo>
                <a:lnTo>
                  <a:pt x="186267" y="110066"/>
                </a:lnTo>
                <a:lnTo>
                  <a:pt x="169334" y="118533"/>
                </a:lnTo>
                <a:lnTo>
                  <a:pt x="160867" y="135466"/>
                </a:lnTo>
                <a:lnTo>
                  <a:pt x="152400" y="143933"/>
                </a:lnTo>
                <a:lnTo>
                  <a:pt x="143933" y="152400"/>
                </a:lnTo>
                <a:lnTo>
                  <a:pt x="127001" y="160866"/>
                </a:lnTo>
                <a:lnTo>
                  <a:pt x="118533" y="169333"/>
                </a:lnTo>
                <a:lnTo>
                  <a:pt x="110067" y="169333"/>
                </a:lnTo>
                <a:lnTo>
                  <a:pt x="101601" y="177800"/>
                </a:lnTo>
                <a:lnTo>
                  <a:pt x="101601" y="177800"/>
                </a:lnTo>
                <a:lnTo>
                  <a:pt x="93134" y="177800"/>
                </a:lnTo>
                <a:lnTo>
                  <a:pt x="93134" y="186266"/>
                </a:lnTo>
                <a:lnTo>
                  <a:pt x="93134" y="186266"/>
                </a:lnTo>
                <a:lnTo>
                  <a:pt x="93134" y="186266"/>
                </a:lnTo>
                <a:lnTo>
                  <a:pt x="93134" y="186266"/>
                </a:lnTo>
                <a:lnTo>
                  <a:pt x="93134" y="186266"/>
                </a:lnTo>
                <a:lnTo>
                  <a:pt x="93134" y="186266"/>
                </a:lnTo>
                <a:lnTo>
                  <a:pt x="93134" y="177800"/>
                </a:lnTo>
                <a:lnTo>
                  <a:pt x="93134" y="177800"/>
                </a:lnTo>
                <a:lnTo>
                  <a:pt x="93134" y="177800"/>
                </a:lnTo>
                <a:lnTo>
                  <a:pt x="101601" y="169333"/>
                </a:lnTo>
                <a:lnTo>
                  <a:pt x="110067" y="169333"/>
                </a:lnTo>
                <a:lnTo>
                  <a:pt x="110067" y="160866"/>
                </a:lnTo>
                <a:lnTo>
                  <a:pt x="127001" y="160866"/>
                </a:lnTo>
                <a:lnTo>
                  <a:pt x="135467" y="152400"/>
                </a:lnTo>
                <a:lnTo>
                  <a:pt x="143933" y="152400"/>
                </a:lnTo>
                <a:lnTo>
                  <a:pt x="160867" y="152400"/>
                </a:lnTo>
                <a:lnTo>
                  <a:pt x="177801" y="152400"/>
                </a:lnTo>
                <a:lnTo>
                  <a:pt x="194733" y="152400"/>
                </a:lnTo>
                <a:lnTo>
                  <a:pt x="203201" y="152400"/>
                </a:lnTo>
                <a:lnTo>
                  <a:pt x="220133" y="152400"/>
                </a:lnTo>
                <a:lnTo>
                  <a:pt x="237067" y="152400"/>
                </a:lnTo>
                <a:lnTo>
                  <a:pt x="245534" y="160866"/>
                </a:lnTo>
                <a:lnTo>
                  <a:pt x="262467" y="169333"/>
                </a:lnTo>
                <a:lnTo>
                  <a:pt x="270933" y="169333"/>
                </a:lnTo>
                <a:lnTo>
                  <a:pt x="279401" y="177800"/>
                </a:lnTo>
                <a:lnTo>
                  <a:pt x="287867" y="186266"/>
                </a:lnTo>
                <a:lnTo>
                  <a:pt x="296333" y="203200"/>
                </a:lnTo>
                <a:lnTo>
                  <a:pt x="304800" y="211666"/>
                </a:lnTo>
                <a:lnTo>
                  <a:pt x="313267" y="220133"/>
                </a:lnTo>
                <a:lnTo>
                  <a:pt x="313267" y="228600"/>
                </a:lnTo>
                <a:lnTo>
                  <a:pt x="313267" y="245533"/>
                </a:lnTo>
                <a:lnTo>
                  <a:pt x="321734" y="262466"/>
                </a:lnTo>
                <a:lnTo>
                  <a:pt x="321734" y="270933"/>
                </a:lnTo>
                <a:lnTo>
                  <a:pt x="313267" y="279400"/>
                </a:lnTo>
                <a:lnTo>
                  <a:pt x="313267" y="296333"/>
                </a:lnTo>
                <a:lnTo>
                  <a:pt x="304800" y="304800"/>
                </a:lnTo>
                <a:lnTo>
                  <a:pt x="304800" y="321733"/>
                </a:lnTo>
                <a:lnTo>
                  <a:pt x="296333" y="330200"/>
                </a:lnTo>
                <a:lnTo>
                  <a:pt x="279401" y="338666"/>
                </a:lnTo>
                <a:lnTo>
                  <a:pt x="270933" y="347133"/>
                </a:lnTo>
                <a:lnTo>
                  <a:pt x="254001" y="364066"/>
                </a:lnTo>
                <a:lnTo>
                  <a:pt x="245534" y="372533"/>
                </a:lnTo>
                <a:lnTo>
                  <a:pt x="228600" y="372533"/>
                </a:lnTo>
                <a:lnTo>
                  <a:pt x="211667" y="381000"/>
                </a:lnTo>
                <a:lnTo>
                  <a:pt x="194733" y="389466"/>
                </a:lnTo>
                <a:lnTo>
                  <a:pt x="169334" y="389466"/>
                </a:lnTo>
                <a:lnTo>
                  <a:pt x="160867" y="397933"/>
                </a:lnTo>
                <a:lnTo>
                  <a:pt x="143933" y="397933"/>
                </a:lnTo>
                <a:lnTo>
                  <a:pt x="127001" y="397933"/>
                </a:lnTo>
                <a:lnTo>
                  <a:pt x="118533" y="397933"/>
                </a:lnTo>
                <a:lnTo>
                  <a:pt x="101601" y="397933"/>
                </a:lnTo>
                <a:lnTo>
                  <a:pt x="93134" y="397933"/>
                </a:lnTo>
                <a:lnTo>
                  <a:pt x="84667" y="397933"/>
                </a:lnTo>
                <a:lnTo>
                  <a:pt x="76200" y="397933"/>
                </a:lnTo>
                <a:lnTo>
                  <a:pt x="76200" y="397933"/>
                </a:lnTo>
                <a:lnTo>
                  <a:pt x="67733" y="389466"/>
                </a:lnTo>
                <a:lnTo>
                  <a:pt x="67733" y="381000"/>
                </a:lnTo>
                <a:lnTo>
                  <a:pt x="67733" y="381000"/>
                </a:lnTo>
                <a:lnTo>
                  <a:pt x="59267" y="381000"/>
                </a:lnTo>
                <a:lnTo>
                  <a:pt x="59267" y="381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10811933" y="4047067"/>
            <a:ext cx="254002" cy="381001"/>
          </a:xfrm>
          <a:custGeom>
            <a:avLst/>
            <a:gdLst/>
            <a:ahLst/>
            <a:cxnLst/>
            <a:rect l="0" t="0" r="0" b="0"/>
            <a:pathLst>
              <a:path w="254002" h="3810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25400"/>
                </a:lnTo>
                <a:lnTo>
                  <a:pt x="25401" y="25400"/>
                </a:lnTo>
                <a:lnTo>
                  <a:pt x="25401" y="33866"/>
                </a:lnTo>
                <a:lnTo>
                  <a:pt x="25401" y="42333"/>
                </a:lnTo>
                <a:lnTo>
                  <a:pt x="33867" y="42333"/>
                </a:lnTo>
                <a:lnTo>
                  <a:pt x="33867" y="50800"/>
                </a:lnTo>
                <a:lnTo>
                  <a:pt x="42333" y="50800"/>
                </a:lnTo>
                <a:lnTo>
                  <a:pt x="42333" y="67733"/>
                </a:lnTo>
                <a:lnTo>
                  <a:pt x="50801" y="67733"/>
                </a:lnTo>
                <a:lnTo>
                  <a:pt x="50801" y="76200"/>
                </a:lnTo>
                <a:lnTo>
                  <a:pt x="59267" y="93133"/>
                </a:lnTo>
                <a:lnTo>
                  <a:pt x="67733" y="101600"/>
                </a:lnTo>
                <a:lnTo>
                  <a:pt x="76200" y="110066"/>
                </a:lnTo>
                <a:lnTo>
                  <a:pt x="84667" y="127000"/>
                </a:lnTo>
                <a:lnTo>
                  <a:pt x="93134" y="135466"/>
                </a:lnTo>
                <a:lnTo>
                  <a:pt x="101601" y="143933"/>
                </a:lnTo>
                <a:lnTo>
                  <a:pt x="118533" y="160866"/>
                </a:lnTo>
                <a:lnTo>
                  <a:pt x="135467" y="177800"/>
                </a:lnTo>
                <a:lnTo>
                  <a:pt x="143933" y="194733"/>
                </a:lnTo>
                <a:lnTo>
                  <a:pt x="152400" y="211666"/>
                </a:lnTo>
                <a:lnTo>
                  <a:pt x="169334" y="228600"/>
                </a:lnTo>
                <a:lnTo>
                  <a:pt x="177801" y="245533"/>
                </a:lnTo>
                <a:lnTo>
                  <a:pt x="194733" y="262466"/>
                </a:lnTo>
                <a:lnTo>
                  <a:pt x="203201" y="279400"/>
                </a:lnTo>
                <a:lnTo>
                  <a:pt x="211667" y="287866"/>
                </a:lnTo>
                <a:lnTo>
                  <a:pt x="220133" y="304800"/>
                </a:lnTo>
                <a:lnTo>
                  <a:pt x="228600" y="321733"/>
                </a:lnTo>
                <a:lnTo>
                  <a:pt x="237067" y="338666"/>
                </a:lnTo>
                <a:lnTo>
                  <a:pt x="245534" y="347133"/>
                </a:lnTo>
                <a:lnTo>
                  <a:pt x="245534" y="355600"/>
                </a:lnTo>
                <a:lnTo>
                  <a:pt x="245534" y="372533"/>
                </a:lnTo>
                <a:lnTo>
                  <a:pt x="254001" y="372533"/>
                </a:lnTo>
                <a:lnTo>
                  <a:pt x="254001" y="381000"/>
                </a:lnTo>
                <a:lnTo>
                  <a:pt x="254001" y="381000"/>
                </a:lnTo>
                <a:lnTo>
                  <a:pt x="245534" y="381000"/>
                </a:lnTo>
                <a:lnTo>
                  <a:pt x="245534" y="381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10862734" y="4038600"/>
            <a:ext cx="169333" cy="423334"/>
          </a:xfrm>
          <a:custGeom>
            <a:avLst/>
            <a:gdLst/>
            <a:ahLst/>
            <a:cxnLst/>
            <a:rect l="0" t="0" r="0" b="0"/>
            <a:pathLst>
              <a:path w="169333" h="423334">
                <a:moveTo>
                  <a:pt x="169332" y="0"/>
                </a:moveTo>
                <a:lnTo>
                  <a:pt x="169332" y="0"/>
                </a:lnTo>
                <a:lnTo>
                  <a:pt x="169332" y="0"/>
                </a:lnTo>
                <a:lnTo>
                  <a:pt x="169332" y="8467"/>
                </a:lnTo>
                <a:lnTo>
                  <a:pt x="169332" y="16933"/>
                </a:lnTo>
                <a:lnTo>
                  <a:pt x="169332" y="16933"/>
                </a:lnTo>
                <a:lnTo>
                  <a:pt x="169332" y="25400"/>
                </a:lnTo>
                <a:lnTo>
                  <a:pt x="160866" y="42333"/>
                </a:lnTo>
                <a:lnTo>
                  <a:pt x="152400" y="50800"/>
                </a:lnTo>
                <a:lnTo>
                  <a:pt x="152400" y="76200"/>
                </a:lnTo>
                <a:lnTo>
                  <a:pt x="143932" y="93133"/>
                </a:lnTo>
                <a:lnTo>
                  <a:pt x="127000" y="118533"/>
                </a:lnTo>
                <a:lnTo>
                  <a:pt x="118533" y="135467"/>
                </a:lnTo>
                <a:lnTo>
                  <a:pt x="101599" y="169333"/>
                </a:lnTo>
                <a:lnTo>
                  <a:pt x="93132" y="194733"/>
                </a:lnTo>
                <a:lnTo>
                  <a:pt x="76200" y="220133"/>
                </a:lnTo>
                <a:lnTo>
                  <a:pt x="67732" y="245533"/>
                </a:lnTo>
                <a:lnTo>
                  <a:pt x="50800" y="279400"/>
                </a:lnTo>
                <a:lnTo>
                  <a:pt x="42333" y="304800"/>
                </a:lnTo>
                <a:lnTo>
                  <a:pt x="25399" y="321733"/>
                </a:lnTo>
                <a:lnTo>
                  <a:pt x="16932" y="347133"/>
                </a:lnTo>
                <a:lnTo>
                  <a:pt x="8466" y="372533"/>
                </a:lnTo>
                <a:lnTo>
                  <a:pt x="8466" y="381000"/>
                </a:lnTo>
                <a:lnTo>
                  <a:pt x="0" y="397933"/>
                </a:lnTo>
                <a:lnTo>
                  <a:pt x="0" y="414867"/>
                </a:lnTo>
                <a:lnTo>
                  <a:pt x="0" y="414867"/>
                </a:lnTo>
                <a:lnTo>
                  <a:pt x="0" y="414867"/>
                </a:lnTo>
                <a:lnTo>
                  <a:pt x="0" y="423333"/>
                </a:lnTo>
                <a:lnTo>
                  <a:pt x="0" y="423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11142134" y="4072467"/>
            <a:ext cx="160867" cy="16934"/>
          </a:xfrm>
          <a:custGeom>
            <a:avLst/>
            <a:gdLst/>
            <a:ahLst/>
            <a:cxnLst/>
            <a:rect l="0" t="0" r="0" b="0"/>
            <a:pathLst>
              <a:path w="160867" h="16934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16932" y="8466"/>
                </a:lnTo>
                <a:lnTo>
                  <a:pt x="25400" y="8466"/>
                </a:lnTo>
                <a:lnTo>
                  <a:pt x="33866" y="8466"/>
                </a:lnTo>
                <a:lnTo>
                  <a:pt x="42332" y="8466"/>
                </a:lnTo>
                <a:lnTo>
                  <a:pt x="50799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101600" y="0"/>
                </a:lnTo>
                <a:lnTo>
                  <a:pt x="110066" y="0"/>
                </a:lnTo>
                <a:lnTo>
                  <a:pt x="126999" y="0"/>
                </a:lnTo>
                <a:lnTo>
                  <a:pt x="135466" y="0"/>
                </a:lnTo>
                <a:lnTo>
                  <a:pt x="143933" y="0"/>
                </a:lnTo>
                <a:lnTo>
                  <a:pt x="152400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8466"/>
                </a:lnTo>
                <a:lnTo>
                  <a:pt x="152400" y="8466"/>
                </a:lnTo>
                <a:lnTo>
                  <a:pt x="152400" y="16933"/>
                </a:lnTo>
                <a:lnTo>
                  <a:pt x="152400" y="16933"/>
                </a:lnTo>
                <a:lnTo>
                  <a:pt x="143933" y="16933"/>
                </a:lnTo>
                <a:lnTo>
                  <a:pt x="143933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11142134" y="4165600"/>
            <a:ext cx="135467" cy="42334"/>
          </a:xfrm>
          <a:custGeom>
            <a:avLst/>
            <a:gdLst/>
            <a:ahLst/>
            <a:cxnLst/>
            <a:rect l="0" t="0" r="0" b="0"/>
            <a:pathLst>
              <a:path w="135467" h="42334">
                <a:moveTo>
                  <a:pt x="16932" y="16933"/>
                </a:moveTo>
                <a:lnTo>
                  <a:pt x="16932" y="25400"/>
                </a:lnTo>
                <a:lnTo>
                  <a:pt x="8466" y="25400"/>
                </a:lnTo>
                <a:lnTo>
                  <a:pt x="8466" y="33867"/>
                </a:lnTo>
                <a:lnTo>
                  <a:pt x="0" y="33867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16932" y="42333"/>
                </a:lnTo>
                <a:lnTo>
                  <a:pt x="25400" y="33867"/>
                </a:lnTo>
                <a:lnTo>
                  <a:pt x="33866" y="33867"/>
                </a:lnTo>
                <a:lnTo>
                  <a:pt x="42332" y="33867"/>
                </a:lnTo>
                <a:lnTo>
                  <a:pt x="50799" y="33867"/>
                </a:lnTo>
                <a:lnTo>
                  <a:pt x="59266" y="25400"/>
                </a:lnTo>
                <a:lnTo>
                  <a:pt x="76200" y="25400"/>
                </a:lnTo>
                <a:lnTo>
                  <a:pt x="93132" y="25400"/>
                </a:lnTo>
                <a:lnTo>
                  <a:pt x="101600" y="16933"/>
                </a:lnTo>
                <a:lnTo>
                  <a:pt x="110066" y="16933"/>
                </a:lnTo>
                <a:lnTo>
                  <a:pt x="118532" y="16933"/>
                </a:lnTo>
                <a:lnTo>
                  <a:pt x="126999" y="8467"/>
                </a:lnTo>
                <a:lnTo>
                  <a:pt x="135466" y="8467"/>
                </a:lnTo>
                <a:lnTo>
                  <a:pt x="135466" y="8467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11396134" y="3920067"/>
            <a:ext cx="245533" cy="482601"/>
          </a:xfrm>
          <a:custGeom>
            <a:avLst/>
            <a:gdLst/>
            <a:ahLst/>
            <a:cxnLst/>
            <a:rect l="0" t="0" r="0" b="0"/>
            <a:pathLst>
              <a:path w="245533" h="482601">
                <a:moveTo>
                  <a:pt x="211666" y="0"/>
                </a:moveTo>
                <a:lnTo>
                  <a:pt x="220132" y="0"/>
                </a:lnTo>
                <a:lnTo>
                  <a:pt x="220132" y="0"/>
                </a:lnTo>
                <a:lnTo>
                  <a:pt x="220132" y="8466"/>
                </a:lnTo>
                <a:lnTo>
                  <a:pt x="228600" y="8466"/>
                </a:lnTo>
                <a:lnTo>
                  <a:pt x="228600" y="8466"/>
                </a:lnTo>
                <a:lnTo>
                  <a:pt x="228600" y="8466"/>
                </a:lnTo>
                <a:lnTo>
                  <a:pt x="228600" y="8466"/>
                </a:lnTo>
                <a:lnTo>
                  <a:pt x="228600" y="8466"/>
                </a:lnTo>
                <a:lnTo>
                  <a:pt x="220132" y="0"/>
                </a:lnTo>
                <a:lnTo>
                  <a:pt x="220132" y="0"/>
                </a:lnTo>
                <a:lnTo>
                  <a:pt x="220132" y="0"/>
                </a:lnTo>
                <a:lnTo>
                  <a:pt x="211666" y="0"/>
                </a:lnTo>
                <a:lnTo>
                  <a:pt x="203200" y="0"/>
                </a:lnTo>
                <a:lnTo>
                  <a:pt x="203200" y="0"/>
                </a:lnTo>
                <a:lnTo>
                  <a:pt x="194733" y="0"/>
                </a:lnTo>
                <a:lnTo>
                  <a:pt x="186266" y="0"/>
                </a:lnTo>
                <a:lnTo>
                  <a:pt x="177799" y="0"/>
                </a:lnTo>
                <a:lnTo>
                  <a:pt x="169332" y="0"/>
                </a:lnTo>
                <a:lnTo>
                  <a:pt x="160866" y="0"/>
                </a:lnTo>
                <a:lnTo>
                  <a:pt x="152400" y="0"/>
                </a:lnTo>
                <a:lnTo>
                  <a:pt x="135466" y="8466"/>
                </a:lnTo>
                <a:lnTo>
                  <a:pt x="127000" y="8466"/>
                </a:lnTo>
                <a:lnTo>
                  <a:pt x="118533" y="8466"/>
                </a:lnTo>
                <a:lnTo>
                  <a:pt x="110066" y="8466"/>
                </a:lnTo>
                <a:lnTo>
                  <a:pt x="101599" y="8466"/>
                </a:lnTo>
                <a:lnTo>
                  <a:pt x="93132" y="8466"/>
                </a:lnTo>
                <a:lnTo>
                  <a:pt x="84666" y="16933"/>
                </a:lnTo>
                <a:lnTo>
                  <a:pt x="76200" y="16933"/>
                </a:lnTo>
                <a:lnTo>
                  <a:pt x="67732" y="16933"/>
                </a:lnTo>
                <a:lnTo>
                  <a:pt x="67732" y="16933"/>
                </a:lnTo>
                <a:lnTo>
                  <a:pt x="59266" y="16933"/>
                </a:lnTo>
                <a:lnTo>
                  <a:pt x="59266" y="25400"/>
                </a:lnTo>
                <a:lnTo>
                  <a:pt x="59266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33866"/>
                </a:lnTo>
                <a:lnTo>
                  <a:pt x="42333" y="33866"/>
                </a:lnTo>
                <a:lnTo>
                  <a:pt x="42333" y="42333"/>
                </a:lnTo>
                <a:lnTo>
                  <a:pt x="42333" y="50800"/>
                </a:lnTo>
                <a:lnTo>
                  <a:pt x="42333" y="59266"/>
                </a:lnTo>
                <a:lnTo>
                  <a:pt x="33866" y="67733"/>
                </a:lnTo>
                <a:lnTo>
                  <a:pt x="33866" y="76200"/>
                </a:lnTo>
                <a:lnTo>
                  <a:pt x="33866" y="84666"/>
                </a:lnTo>
                <a:lnTo>
                  <a:pt x="25399" y="101600"/>
                </a:lnTo>
                <a:lnTo>
                  <a:pt x="25399" y="110066"/>
                </a:lnTo>
                <a:lnTo>
                  <a:pt x="16932" y="118533"/>
                </a:lnTo>
                <a:lnTo>
                  <a:pt x="16932" y="135466"/>
                </a:lnTo>
                <a:lnTo>
                  <a:pt x="16932" y="143933"/>
                </a:lnTo>
                <a:lnTo>
                  <a:pt x="8466" y="152400"/>
                </a:lnTo>
                <a:lnTo>
                  <a:pt x="8466" y="160866"/>
                </a:lnTo>
                <a:lnTo>
                  <a:pt x="8466" y="169333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86266"/>
                </a:lnTo>
                <a:lnTo>
                  <a:pt x="0" y="186266"/>
                </a:lnTo>
                <a:lnTo>
                  <a:pt x="0" y="186266"/>
                </a:lnTo>
                <a:lnTo>
                  <a:pt x="0" y="186266"/>
                </a:lnTo>
                <a:lnTo>
                  <a:pt x="8466" y="186266"/>
                </a:lnTo>
                <a:lnTo>
                  <a:pt x="8466" y="177800"/>
                </a:lnTo>
                <a:lnTo>
                  <a:pt x="16932" y="177800"/>
                </a:lnTo>
                <a:lnTo>
                  <a:pt x="16932" y="177800"/>
                </a:lnTo>
                <a:lnTo>
                  <a:pt x="33866" y="177800"/>
                </a:lnTo>
                <a:lnTo>
                  <a:pt x="42333" y="169333"/>
                </a:lnTo>
                <a:lnTo>
                  <a:pt x="50800" y="169333"/>
                </a:lnTo>
                <a:lnTo>
                  <a:pt x="67732" y="160866"/>
                </a:lnTo>
                <a:lnTo>
                  <a:pt x="76200" y="160866"/>
                </a:lnTo>
                <a:lnTo>
                  <a:pt x="101599" y="152400"/>
                </a:lnTo>
                <a:lnTo>
                  <a:pt x="118533" y="160866"/>
                </a:lnTo>
                <a:lnTo>
                  <a:pt x="135466" y="160866"/>
                </a:lnTo>
                <a:lnTo>
                  <a:pt x="152400" y="160866"/>
                </a:lnTo>
                <a:lnTo>
                  <a:pt x="160866" y="169333"/>
                </a:lnTo>
                <a:lnTo>
                  <a:pt x="177799" y="177800"/>
                </a:lnTo>
                <a:lnTo>
                  <a:pt x="194733" y="186266"/>
                </a:lnTo>
                <a:lnTo>
                  <a:pt x="211666" y="203200"/>
                </a:lnTo>
                <a:lnTo>
                  <a:pt x="220132" y="220133"/>
                </a:lnTo>
                <a:lnTo>
                  <a:pt x="228600" y="237066"/>
                </a:lnTo>
                <a:lnTo>
                  <a:pt x="237066" y="245533"/>
                </a:lnTo>
                <a:lnTo>
                  <a:pt x="245532" y="270933"/>
                </a:lnTo>
                <a:lnTo>
                  <a:pt x="245532" y="287866"/>
                </a:lnTo>
                <a:lnTo>
                  <a:pt x="245532" y="304800"/>
                </a:lnTo>
                <a:lnTo>
                  <a:pt x="245532" y="321733"/>
                </a:lnTo>
                <a:lnTo>
                  <a:pt x="237066" y="338666"/>
                </a:lnTo>
                <a:lnTo>
                  <a:pt x="237066" y="364066"/>
                </a:lnTo>
                <a:lnTo>
                  <a:pt x="228600" y="372533"/>
                </a:lnTo>
                <a:lnTo>
                  <a:pt x="220132" y="389466"/>
                </a:lnTo>
                <a:lnTo>
                  <a:pt x="203200" y="406400"/>
                </a:lnTo>
                <a:lnTo>
                  <a:pt x="186266" y="423333"/>
                </a:lnTo>
                <a:lnTo>
                  <a:pt x="177799" y="431800"/>
                </a:lnTo>
                <a:lnTo>
                  <a:pt x="152400" y="440266"/>
                </a:lnTo>
                <a:lnTo>
                  <a:pt x="143932" y="448733"/>
                </a:lnTo>
                <a:lnTo>
                  <a:pt x="118533" y="457200"/>
                </a:lnTo>
                <a:lnTo>
                  <a:pt x="110066" y="465666"/>
                </a:lnTo>
                <a:lnTo>
                  <a:pt x="93132" y="465666"/>
                </a:lnTo>
                <a:lnTo>
                  <a:pt x="76200" y="474133"/>
                </a:lnTo>
                <a:lnTo>
                  <a:pt x="67732" y="474133"/>
                </a:lnTo>
                <a:lnTo>
                  <a:pt x="59266" y="474133"/>
                </a:lnTo>
                <a:lnTo>
                  <a:pt x="50800" y="482600"/>
                </a:lnTo>
                <a:lnTo>
                  <a:pt x="50800" y="482600"/>
                </a:lnTo>
                <a:lnTo>
                  <a:pt x="50800" y="482600"/>
                </a:lnTo>
                <a:lnTo>
                  <a:pt x="50800" y="482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6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Example #3: Simplify by factoring out -1</a:t>
            </a:r>
            <a:endParaRPr lang="en-US" sz="3200" dirty="0"/>
          </a:p>
        </p:txBody>
      </p:sp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663" y="114952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5916162" y="2331076"/>
            <a:ext cx="0" cy="4365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2123" y="1352920"/>
                <a:ext cx="2185342" cy="940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123" y="1352920"/>
                <a:ext cx="2185342" cy="940579"/>
              </a:xfrm>
              <a:prstGeom prst="rect">
                <a:avLst/>
              </a:prstGeom>
              <a:blipFill rotWithShape="0">
                <a:blip r:embed="rId4"/>
                <a:stretch>
                  <a:fillRect l="-8659"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071381" y="1390497"/>
                <a:ext cx="2027671" cy="10182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1381" y="1390497"/>
                <a:ext cx="2027671" cy="1018227"/>
              </a:xfrm>
              <a:prstGeom prst="rect">
                <a:avLst/>
              </a:prstGeom>
              <a:blipFill rotWithShape="0">
                <a:blip r:embed="rId5"/>
                <a:stretch>
                  <a:fillRect l="-9009" b="-3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reeform 1"/>
          <p:cNvSpPr/>
          <p:nvPr/>
        </p:nvSpPr>
        <p:spPr>
          <a:xfrm>
            <a:off x="2523067" y="1710267"/>
            <a:ext cx="186267" cy="8467"/>
          </a:xfrm>
          <a:custGeom>
            <a:avLst/>
            <a:gdLst/>
            <a:ahLst/>
            <a:cxnLst/>
            <a:rect l="0" t="0" r="0" b="0"/>
            <a:pathLst>
              <a:path w="186267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6" y="0"/>
                </a:lnTo>
                <a:lnTo>
                  <a:pt x="76200" y="0"/>
                </a:lnTo>
                <a:lnTo>
                  <a:pt x="101600" y="0"/>
                </a:lnTo>
                <a:lnTo>
                  <a:pt x="118533" y="0"/>
                </a:lnTo>
                <a:lnTo>
                  <a:pt x="135466" y="0"/>
                </a:lnTo>
                <a:lnTo>
                  <a:pt x="152400" y="0"/>
                </a:lnTo>
                <a:lnTo>
                  <a:pt x="160866" y="0"/>
                </a:lnTo>
                <a:lnTo>
                  <a:pt x="177800" y="0"/>
                </a:lnTo>
                <a:lnTo>
                  <a:pt x="177800" y="0"/>
                </a:lnTo>
                <a:lnTo>
                  <a:pt x="186266" y="0"/>
                </a:lnTo>
                <a:lnTo>
                  <a:pt x="186266" y="0"/>
                </a:lnTo>
                <a:lnTo>
                  <a:pt x="186266" y="0"/>
                </a:lnTo>
                <a:lnTo>
                  <a:pt x="1862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2489200" y="1803400"/>
            <a:ext cx="203201" cy="16934"/>
          </a:xfrm>
          <a:custGeom>
            <a:avLst/>
            <a:gdLst/>
            <a:ahLst/>
            <a:cxnLst/>
            <a:rect l="0" t="0" r="0" b="0"/>
            <a:pathLst>
              <a:path w="203201" h="169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76200" y="16933"/>
                </a:lnTo>
                <a:lnTo>
                  <a:pt x="101600" y="16933"/>
                </a:lnTo>
                <a:lnTo>
                  <a:pt x="127000" y="16933"/>
                </a:lnTo>
                <a:lnTo>
                  <a:pt x="152400" y="16933"/>
                </a:lnTo>
                <a:lnTo>
                  <a:pt x="186267" y="16933"/>
                </a:lnTo>
                <a:lnTo>
                  <a:pt x="186267" y="16933"/>
                </a:lnTo>
                <a:lnTo>
                  <a:pt x="203200" y="16933"/>
                </a:lnTo>
                <a:lnTo>
                  <a:pt x="20320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092200" y="21420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092200" y="2133600"/>
            <a:ext cx="1" cy="8468"/>
          </a:xfrm>
          <a:custGeom>
            <a:avLst/>
            <a:gdLst/>
            <a:ahLst/>
            <a:cxnLst/>
            <a:rect l="0" t="0" r="0" b="0"/>
            <a:pathLst>
              <a:path w="1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115733" y="1261533"/>
            <a:ext cx="237068" cy="262468"/>
          </a:xfrm>
          <a:custGeom>
            <a:avLst/>
            <a:gdLst/>
            <a:ahLst/>
            <a:cxnLst/>
            <a:rect l="0" t="0" r="0" b="0"/>
            <a:pathLst>
              <a:path w="237068" h="262468">
                <a:moveTo>
                  <a:pt x="237067" y="0"/>
                </a:moveTo>
                <a:lnTo>
                  <a:pt x="237067" y="0"/>
                </a:lnTo>
                <a:lnTo>
                  <a:pt x="237067" y="0"/>
                </a:lnTo>
                <a:lnTo>
                  <a:pt x="237067" y="0"/>
                </a:lnTo>
                <a:lnTo>
                  <a:pt x="237067" y="0"/>
                </a:lnTo>
                <a:lnTo>
                  <a:pt x="228600" y="8467"/>
                </a:lnTo>
                <a:lnTo>
                  <a:pt x="228600" y="8467"/>
                </a:lnTo>
                <a:lnTo>
                  <a:pt x="220134" y="8467"/>
                </a:lnTo>
                <a:lnTo>
                  <a:pt x="211667" y="16934"/>
                </a:lnTo>
                <a:lnTo>
                  <a:pt x="203200" y="25400"/>
                </a:lnTo>
                <a:lnTo>
                  <a:pt x="194734" y="33867"/>
                </a:lnTo>
                <a:lnTo>
                  <a:pt x="186267" y="42334"/>
                </a:lnTo>
                <a:lnTo>
                  <a:pt x="169334" y="50800"/>
                </a:lnTo>
                <a:lnTo>
                  <a:pt x="160867" y="67734"/>
                </a:lnTo>
                <a:lnTo>
                  <a:pt x="143934" y="84667"/>
                </a:lnTo>
                <a:lnTo>
                  <a:pt x="127000" y="101600"/>
                </a:lnTo>
                <a:lnTo>
                  <a:pt x="110067" y="118534"/>
                </a:lnTo>
                <a:lnTo>
                  <a:pt x="101600" y="135467"/>
                </a:lnTo>
                <a:lnTo>
                  <a:pt x="84667" y="152400"/>
                </a:lnTo>
                <a:lnTo>
                  <a:pt x="67734" y="169334"/>
                </a:lnTo>
                <a:lnTo>
                  <a:pt x="59267" y="186267"/>
                </a:lnTo>
                <a:lnTo>
                  <a:pt x="42334" y="203200"/>
                </a:lnTo>
                <a:lnTo>
                  <a:pt x="33867" y="220134"/>
                </a:lnTo>
                <a:lnTo>
                  <a:pt x="25400" y="228600"/>
                </a:lnTo>
                <a:lnTo>
                  <a:pt x="16934" y="245534"/>
                </a:lnTo>
                <a:lnTo>
                  <a:pt x="16934" y="254000"/>
                </a:lnTo>
                <a:lnTo>
                  <a:pt x="8467" y="262467"/>
                </a:lnTo>
                <a:lnTo>
                  <a:pt x="8467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141133" y="1286933"/>
            <a:ext cx="160868" cy="245535"/>
          </a:xfrm>
          <a:custGeom>
            <a:avLst/>
            <a:gdLst/>
            <a:ahLst/>
            <a:cxnLst/>
            <a:rect l="0" t="0" r="0" b="0"/>
            <a:pathLst>
              <a:path w="160868" h="2455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25400"/>
                </a:lnTo>
                <a:lnTo>
                  <a:pt x="25400" y="33867"/>
                </a:lnTo>
                <a:lnTo>
                  <a:pt x="33867" y="50800"/>
                </a:lnTo>
                <a:lnTo>
                  <a:pt x="42334" y="59267"/>
                </a:lnTo>
                <a:lnTo>
                  <a:pt x="50800" y="76200"/>
                </a:lnTo>
                <a:lnTo>
                  <a:pt x="59267" y="93134"/>
                </a:lnTo>
                <a:lnTo>
                  <a:pt x="67734" y="110067"/>
                </a:lnTo>
                <a:lnTo>
                  <a:pt x="76200" y="127000"/>
                </a:lnTo>
                <a:lnTo>
                  <a:pt x="84667" y="143934"/>
                </a:lnTo>
                <a:lnTo>
                  <a:pt x="93134" y="152400"/>
                </a:lnTo>
                <a:lnTo>
                  <a:pt x="101600" y="169334"/>
                </a:lnTo>
                <a:lnTo>
                  <a:pt x="110067" y="186267"/>
                </a:lnTo>
                <a:lnTo>
                  <a:pt x="118534" y="203200"/>
                </a:lnTo>
                <a:lnTo>
                  <a:pt x="127000" y="211667"/>
                </a:lnTo>
                <a:lnTo>
                  <a:pt x="135467" y="220134"/>
                </a:lnTo>
                <a:lnTo>
                  <a:pt x="143934" y="228600"/>
                </a:lnTo>
                <a:lnTo>
                  <a:pt x="143934" y="237067"/>
                </a:lnTo>
                <a:lnTo>
                  <a:pt x="152400" y="245534"/>
                </a:lnTo>
                <a:lnTo>
                  <a:pt x="152400" y="245534"/>
                </a:lnTo>
                <a:lnTo>
                  <a:pt x="152400" y="245534"/>
                </a:lnTo>
                <a:lnTo>
                  <a:pt x="160867" y="245534"/>
                </a:lnTo>
                <a:lnTo>
                  <a:pt x="160867" y="245534"/>
                </a:lnTo>
                <a:lnTo>
                  <a:pt x="160867" y="245534"/>
                </a:lnTo>
                <a:lnTo>
                  <a:pt x="160867" y="245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572933" y="1083733"/>
            <a:ext cx="203201" cy="499535"/>
          </a:xfrm>
          <a:custGeom>
            <a:avLst/>
            <a:gdLst/>
            <a:ahLst/>
            <a:cxnLst/>
            <a:rect l="0" t="0" r="0" b="0"/>
            <a:pathLst>
              <a:path w="203201" h="499535">
                <a:moveTo>
                  <a:pt x="203200" y="0"/>
                </a:moveTo>
                <a:lnTo>
                  <a:pt x="203200" y="0"/>
                </a:lnTo>
                <a:lnTo>
                  <a:pt x="203200" y="0"/>
                </a:lnTo>
                <a:lnTo>
                  <a:pt x="194734" y="0"/>
                </a:lnTo>
                <a:lnTo>
                  <a:pt x="194734" y="0"/>
                </a:lnTo>
                <a:lnTo>
                  <a:pt x="186267" y="0"/>
                </a:lnTo>
                <a:lnTo>
                  <a:pt x="177800" y="0"/>
                </a:lnTo>
                <a:lnTo>
                  <a:pt x="169334" y="0"/>
                </a:lnTo>
                <a:lnTo>
                  <a:pt x="160867" y="8467"/>
                </a:lnTo>
                <a:lnTo>
                  <a:pt x="152400" y="8467"/>
                </a:lnTo>
                <a:lnTo>
                  <a:pt x="143934" y="16934"/>
                </a:lnTo>
                <a:lnTo>
                  <a:pt x="135467" y="25400"/>
                </a:lnTo>
                <a:lnTo>
                  <a:pt x="118534" y="33867"/>
                </a:lnTo>
                <a:lnTo>
                  <a:pt x="110067" y="50800"/>
                </a:lnTo>
                <a:lnTo>
                  <a:pt x="101600" y="59267"/>
                </a:lnTo>
                <a:lnTo>
                  <a:pt x="93134" y="76200"/>
                </a:lnTo>
                <a:lnTo>
                  <a:pt x="76200" y="93134"/>
                </a:lnTo>
                <a:lnTo>
                  <a:pt x="59267" y="110067"/>
                </a:lnTo>
                <a:lnTo>
                  <a:pt x="50800" y="127000"/>
                </a:lnTo>
                <a:lnTo>
                  <a:pt x="42334" y="143934"/>
                </a:lnTo>
                <a:lnTo>
                  <a:pt x="33867" y="169334"/>
                </a:lnTo>
                <a:lnTo>
                  <a:pt x="25400" y="186267"/>
                </a:lnTo>
                <a:lnTo>
                  <a:pt x="16934" y="211667"/>
                </a:lnTo>
                <a:lnTo>
                  <a:pt x="8467" y="228600"/>
                </a:lnTo>
                <a:lnTo>
                  <a:pt x="8467" y="254000"/>
                </a:lnTo>
                <a:lnTo>
                  <a:pt x="0" y="270934"/>
                </a:lnTo>
                <a:lnTo>
                  <a:pt x="0" y="296334"/>
                </a:lnTo>
                <a:lnTo>
                  <a:pt x="0" y="321734"/>
                </a:lnTo>
                <a:lnTo>
                  <a:pt x="0" y="347134"/>
                </a:lnTo>
                <a:lnTo>
                  <a:pt x="0" y="372534"/>
                </a:lnTo>
                <a:lnTo>
                  <a:pt x="0" y="389467"/>
                </a:lnTo>
                <a:lnTo>
                  <a:pt x="8467" y="406400"/>
                </a:lnTo>
                <a:lnTo>
                  <a:pt x="16934" y="431800"/>
                </a:lnTo>
                <a:lnTo>
                  <a:pt x="25400" y="448734"/>
                </a:lnTo>
                <a:lnTo>
                  <a:pt x="33867" y="465667"/>
                </a:lnTo>
                <a:lnTo>
                  <a:pt x="42334" y="482600"/>
                </a:lnTo>
                <a:lnTo>
                  <a:pt x="50800" y="491067"/>
                </a:lnTo>
                <a:lnTo>
                  <a:pt x="59267" y="499534"/>
                </a:lnTo>
                <a:lnTo>
                  <a:pt x="59267" y="499534"/>
                </a:lnTo>
                <a:lnTo>
                  <a:pt x="67734" y="499534"/>
                </a:lnTo>
                <a:lnTo>
                  <a:pt x="67734" y="499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810000" y="1210733"/>
            <a:ext cx="254001" cy="389468"/>
          </a:xfrm>
          <a:custGeom>
            <a:avLst/>
            <a:gdLst/>
            <a:ahLst/>
            <a:cxnLst/>
            <a:rect l="0" t="0" r="0" b="0"/>
            <a:pathLst>
              <a:path w="254001" h="389468">
                <a:moveTo>
                  <a:pt x="50800" y="50800"/>
                </a:moveTo>
                <a:lnTo>
                  <a:pt x="50800" y="50800"/>
                </a:lnTo>
                <a:lnTo>
                  <a:pt x="50800" y="50800"/>
                </a:lnTo>
                <a:lnTo>
                  <a:pt x="50800" y="42334"/>
                </a:lnTo>
                <a:lnTo>
                  <a:pt x="50800" y="42334"/>
                </a:lnTo>
                <a:lnTo>
                  <a:pt x="50800" y="42334"/>
                </a:lnTo>
                <a:lnTo>
                  <a:pt x="50800" y="42334"/>
                </a:lnTo>
                <a:lnTo>
                  <a:pt x="50800" y="42334"/>
                </a:lnTo>
                <a:lnTo>
                  <a:pt x="50800" y="42334"/>
                </a:lnTo>
                <a:lnTo>
                  <a:pt x="50800" y="42334"/>
                </a:lnTo>
                <a:lnTo>
                  <a:pt x="42333" y="50800"/>
                </a:lnTo>
                <a:lnTo>
                  <a:pt x="42333" y="50800"/>
                </a:lnTo>
                <a:lnTo>
                  <a:pt x="33867" y="59267"/>
                </a:lnTo>
                <a:lnTo>
                  <a:pt x="33867" y="67734"/>
                </a:lnTo>
                <a:lnTo>
                  <a:pt x="25400" y="76200"/>
                </a:lnTo>
                <a:lnTo>
                  <a:pt x="16933" y="84667"/>
                </a:lnTo>
                <a:lnTo>
                  <a:pt x="16933" y="93134"/>
                </a:lnTo>
                <a:lnTo>
                  <a:pt x="8467" y="110067"/>
                </a:lnTo>
                <a:lnTo>
                  <a:pt x="8467" y="127000"/>
                </a:lnTo>
                <a:lnTo>
                  <a:pt x="0" y="135467"/>
                </a:lnTo>
                <a:lnTo>
                  <a:pt x="0" y="152400"/>
                </a:lnTo>
                <a:lnTo>
                  <a:pt x="8467" y="160867"/>
                </a:lnTo>
                <a:lnTo>
                  <a:pt x="8467" y="169334"/>
                </a:lnTo>
                <a:lnTo>
                  <a:pt x="16933" y="177800"/>
                </a:lnTo>
                <a:lnTo>
                  <a:pt x="16933" y="186267"/>
                </a:lnTo>
                <a:lnTo>
                  <a:pt x="25400" y="194734"/>
                </a:lnTo>
                <a:lnTo>
                  <a:pt x="33867" y="203200"/>
                </a:lnTo>
                <a:lnTo>
                  <a:pt x="50800" y="203200"/>
                </a:lnTo>
                <a:lnTo>
                  <a:pt x="67733" y="211667"/>
                </a:lnTo>
                <a:lnTo>
                  <a:pt x="84667" y="203200"/>
                </a:lnTo>
                <a:lnTo>
                  <a:pt x="93133" y="203200"/>
                </a:lnTo>
                <a:lnTo>
                  <a:pt x="118533" y="203200"/>
                </a:lnTo>
                <a:lnTo>
                  <a:pt x="127000" y="203200"/>
                </a:lnTo>
                <a:lnTo>
                  <a:pt x="143933" y="194734"/>
                </a:lnTo>
                <a:lnTo>
                  <a:pt x="152400" y="186267"/>
                </a:lnTo>
                <a:lnTo>
                  <a:pt x="169333" y="177800"/>
                </a:lnTo>
                <a:lnTo>
                  <a:pt x="186267" y="160867"/>
                </a:lnTo>
                <a:lnTo>
                  <a:pt x="186267" y="152400"/>
                </a:lnTo>
                <a:lnTo>
                  <a:pt x="194733" y="135467"/>
                </a:lnTo>
                <a:lnTo>
                  <a:pt x="203200" y="118534"/>
                </a:lnTo>
                <a:lnTo>
                  <a:pt x="220133" y="101600"/>
                </a:lnTo>
                <a:lnTo>
                  <a:pt x="228600" y="84667"/>
                </a:lnTo>
                <a:lnTo>
                  <a:pt x="228600" y="67734"/>
                </a:lnTo>
                <a:lnTo>
                  <a:pt x="237067" y="59267"/>
                </a:lnTo>
                <a:lnTo>
                  <a:pt x="237067" y="42334"/>
                </a:lnTo>
                <a:lnTo>
                  <a:pt x="237067" y="33867"/>
                </a:lnTo>
                <a:lnTo>
                  <a:pt x="237067" y="25400"/>
                </a:lnTo>
                <a:lnTo>
                  <a:pt x="237067" y="16934"/>
                </a:lnTo>
                <a:lnTo>
                  <a:pt x="237067" y="8467"/>
                </a:lnTo>
                <a:lnTo>
                  <a:pt x="237067" y="8467"/>
                </a:lnTo>
                <a:lnTo>
                  <a:pt x="237067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8467"/>
                </a:lnTo>
                <a:lnTo>
                  <a:pt x="228600" y="8467"/>
                </a:lnTo>
                <a:lnTo>
                  <a:pt x="220133" y="16934"/>
                </a:lnTo>
                <a:lnTo>
                  <a:pt x="220133" y="25400"/>
                </a:lnTo>
                <a:lnTo>
                  <a:pt x="220133" y="33867"/>
                </a:lnTo>
                <a:lnTo>
                  <a:pt x="220133" y="50800"/>
                </a:lnTo>
                <a:lnTo>
                  <a:pt x="220133" y="59267"/>
                </a:lnTo>
                <a:lnTo>
                  <a:pt x="220133" y="76200"/>
                </a:lnTo>
                <a:lnTo>
                  <a:pt x="228600" y="93134"/>
                </a:lnTo>
                <a:lnTo>
                  <a:pt x="228600" y="118534"/>
                </a:lnTo>
                <a:lnTo>
                  <a:pt x="237067" y="143934"/>
                </a:lnTo>
                <a:lnTo>
                  <a:pt x="237067" y="160867"/>
                </a:lnTo>
                <a:lnTo>
                  <a:pt x="245533" y="186267"/>
                </a:lnTo>
                <a:lnTo>
                  <a:pt x="254000" y="211667"/>
                </a:lnTo>
                <a:lnTo>
                  <a:pt x="254000" y="237067"/>
                </a:lnTo>
                <a:lnTo>
                  <a:pt x="254000" y="262467"/>
                </a:lnTo>
                <a:lnTo>
                  <a:pt x="254000" y="279400"/>
                </a:lnTo>
                <a:lnTo>
                  <a:pt x="245533" y="296334"/>
                </a:lnTo>
                <a:lnTo>
                  <a:pt x="237067" y="313267"/>
                </a:lnTo>
                <a:lnTo>
                  <a:pt x="228600" y="330200"/>
                </a:lnTo>
                <a:lnTo>
                  <a:pt x="220133" y="347134"/>
                </a:lnTo>
                <a:lnTo>
                  <a:pt x="203200" y="355600"/>
                </a:lnTo>
                <a:lnTo>
                  <a:pt x="194733" y="372534"/>
                </a:lnTo>
                <a:lnTo>
                  <a:pt x="177800" y="372534"/>
                </a:lnTo>
                <a:lnTo>
                  <a:pt x="160867" y="381000"/>
                </a:lnTo>
                <a:lnTo>
                  <a:pt x="143933" y="389467"/>
                </a:lnTo>
                <a:lnTo>
                  <a:pt x="135467" y="389467"/>
                </a:lnTo>
                <a:lnTo>
                  <a:pt x="118533" y="389467"/>
                </a:lnTo>
                <a:lnTo>
                  <a:pt x="110067" y="381000"/>
                </a:lnTo>
                <a:lnTo>
                  <a:pt x="93133" y="381000"/>
                </a:lnTo>
                <a:lnTo>
                  <a:pt x="93133" y="372534"/>
                </a:lnTo>
                <a:lnTo>
                  <a:pt x="84667" y="372534"/>
                </a:lnTo>
                <a:lnTo>
                  <a:pt x="84667" y="364067"/>
                </a:lnTo>
                <a:lnTo>
                  <a:pt x="76200" y="364067"/>
                </a:lnTo>
                <a:lnTo>
                  <a:pt x="76200" y="364067"/>
                </a:lnTo>
                <a:lnTo>
                  <a:pt x="76200" y="355600"/>
                </a:lnTo>
                <a:lnTo>
                  <a:pt x="76200" y="355600"/>
                </a:lnTo>
                <a:lnTo>
                  <a:pt x="76200" y="355600"/>
                </a:lnTo>
                <a:lnTo>
                  <a:pt x="76200" y="355600"/>
                </a:lnTo>
                <a:lnTo>
                  <a:pt x="76200" y="355600"/>
                </a:lnTo>
                <a:lnTo>
                  <a:pt x="76200" y="355600"/>
                </a:lnTo>
                <a:lnTo>
                  <a:pt x="76200" y="355600"/>
                </a:lnTo>
                <a:lnTo>
                  <a:pt x="76200" y="355600"/>
                </a:lnTo>
                <a:lnTo>
                  <a:pt x="76200" y="355600"/>
                </a:lnTo>
                <a:lnTo>
                  <a:pt x="76200" y="355600"/>
                </a:lnTo>
                <a:lnTo>
                  <a:pt x="76200" y="355600"/>
                </a:lnTo>
                <a:lnTo>
                  <a:pt x="76200" y="355600"/>
                </a:lnTo>
                <a:lnTo>
                  <a:pt x="76200" y="355600"/>
                </a:lnTo>
                <a:lnTo>
                  <a:pt x="67733" y="355600"/>
                </a:lnTo>
                <a:lnTo>
                  <a:pt x="67733" y="355600"/>
                </a:lnTo>
                <a:lnTo>
                  <a:pt x="67733" y="355600"/>
                </a:lnTo>
                <a:lnTo>
                  <a:pt x="59267" y="355600"/>
                </a:lnTo>
                <a:lnTo>
                  <a:pt x="59267" y="355600"/>
                </a:lnTo>
                <a:lnTo>
                  <a:pt x="50800" y="355600"/>
                </a:lnTo>
                <a:lnTo>
                  <a:pt x="50800" y="355600"/>
                </a:lnTo>
                <a:lnTo>
                  <a:pt x="50800" y="355600"/>
                </a:lnTo>
                <a:lnTo>
                  <a:pt x="50800" y="347134"/>
                </a:lnTo>
                <a:lnTo>
                  <a:pt x="50800" y="347134"/>
                </a:lnTo>
                <a:lnTo>
                  <a:pt x="50800" y="338667"/>
                </a:lnTo>
                <a:lnTo>
                  <a:pt x="50800" y="338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157133" y="1363133"/>
            <a:ext cx="203201" cy="8468"/>
          </a:xfrm>
          <a:custGeom>
            <a:avLst/>
            <a:gdLst/>
            <a:ahLst/>
            <a:cxnLst/>
            <a:rect l="0" t="0" r="0" b="0"/>
            <a:pathLst>
              <a:path w="203201" h="8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0"/>
                </a:lnTo>
                <a:lnTo>
                  <a:pt x="16934" y="0"/>
                </a:lnTo>
                <a:lnTo>
                  <a:pt x="33867" y="0"/>
                </a:lnTo>
                <a:lnTo>
                  <a:pt x="42334" y="0"/>
                </a:lnTo>
                <a:lnTo>
                  <a:pt x="50800" y="0"/>
                </a:lnTo>
                <a:lnTo>
                  <a:pt x="59267" y="0"/>
                </a:lnTo>
                <a:lnTo>
                  <a:pt x="67734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4" y="0"/>
                </a:lnTo>
                <a:lnTo>
                  <a:pt x="127000" y="0"/>
                </a:lnTo>
                <a:lnTo>
                  <a:pt x="143934" y="8467"/>
                </a:lnTo>
                <a:lnTo>
                  <a:pt x="160867" y="8467"/>
                </a:lnTo>
                <a:lnTo>
                  <a:pt x="169334" y="0"/>
                </a:lnTo>
                <a:lnTo>
                  <a:pt x="177800" y="0"/>
                </a:lnTo>
                <a:lnTo>
                  <a:pt x="186267" y="0"/>
                </a:lnTo>
                <a:lnTo>
                  <a:pt x="186267" y="8467"/>
                </a:lnTo>
                <a:lnTo>
                  <a:pt x="194734" y="8467"/>
                </a:lnTo>
                <a:lnTo>
                  <a:pt x="203200" y="8467"/>
                </a:lnTo>
                <a:lnTo>
                  <a:pt x="203200" y="8467"/>
                </a:lnTo>
                <a:lnTo>
                  <a:pt x="203200" y="0"/>
                </a:lnTo>
                <a:lnTo>
                  <a:pt x="203200" y="0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436533" y="1185333"/>
            <a:ext cx="237068" cy="296335"/>
          </a:xfrm>
          <a:custGeom>
            <a:avLst/>
            <a:gdLst/>
            <a:ahLst/>
            <a:cxnLst/>
            <a:rect l="0" t="0" r="0" b="0"/>
            <a:pathLst>
              <a:path w="237068" h="296335">
                <a:moveTo>
                  <a:pt x="0" y="33867"/>
                </a:move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59267" y="0"/>
                </a:lnTo>
                <a:lnTo>
                  <a:pt x="76200" y="0"/>
                </a:lnTo>
                <a:lnTo>
                  <a:pt x="93134" y="0"/>
                </a:lnTo>
                <a:lnTo>
                  <a:pt x="101600" y="0"/>
                </a:lnTo>
                <a:lnTo>
                  <a:pt x="118534" y="0"/>
                </a:lnTo>
                <a:lnTo>
                  <a:pt x="127000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43934" y="8467"/>
                </a:lnTo>
                <a:lnTo>
                  <a:pt x="143934" y="16934"/>
                </a:lnTo>
                <a:lnTo>
                  <a:pt x="135467" y="25400"/>
                </a:lnTo>
                <a:lnTo>
                  <a:pt x="135467" y="33867"/>
                </a:lnTo>
                <a:lnTo>
                  <a:pt x="118534" y="42334"/>
                </a:lnTo>
                <a:lnTo>
                  <a:pt x="110067" y="59267"/>
                </a:lnTo>
                <a:lnTo>
                  <a:pt x="101600" y="76200"/>
                </a:lnTo>
                <a:lnTo>
                  <a:pt x="93134" y="84667"/>
                </a:lnTo>
                <a:lnTo>
                  <a:pt x="76200" y="93134"/>
                </a:lnTo>
                <a:lnTo>
                  <a:pt x="67734" y="101600"/>
                </a:lnTo>
                <a:lnTo>
                  <a:pt x="59267" y="101600"/>
                </a:lnTo>
                <a:lnTo>
                  <a:pt x="50800" y="110067"/>
                </a:lnTo>
                <a:lnTo>
                  <a:pt x="42334" y="110067"/>
                </a:lnTo>
                <a:lnTo>
                  <a:pt x="42334" y="110067"/>
                </a:lnTo>
                <a:lnTo>
                  <a:pt x="42334" y="118534"/>
                </a:lnTo>
                <a:lnTo>
                  <a:pt x="42334" y="118534"/>
                </a:lnTo>
                <a:lnTo>
                  <a:pt x="42334" y="118534"/>
                </a:lnTo>
                <a:lnTo>
                  <a:pt x="42334" y="118534"/>
                </a:lnTo>
                <a:lnTo>
                  <a:pt x="50800" y="118534"/>
                </a:lnTo>
                <a:lnTo>
                  <a:pt x="59267" y="118534"/>
                </a:lnTo>
                <a:lnTo>
                  <a:pt x="67734" y="118534"/>
                </a:lnTo>
                <a:lnTo>
                  <a:pt x="84667" y="118534"/>
                </a:lnTo>
                <a:lnTo>
                  <a:pt x="101600" y="118534"/>
                </a:lnTo>
                <a:lnTo>
                  <a:pt x="118534" y="118534"/>
                </a:lnTo>
                <a:lnTo>
                  <a:pt x="143934" y="110067"/>
                </a:lnTo>
                <a:lnTo>
                  <a:pt x="160867" y="118534"/>
                </a:lnTo>
                <a:lnTo>
                  <a:pt x="177800" y="118534"/>
                </a:lnTo>
                <a:lnTo>
                  <a:pt x="186267" y="118534"/>
                </a:lnTo>
                <a:lnTo>
                  <a:pt x="203200" y="127000"/>
                </a:lnTo>
                <a:lnTo>
                  <a:pt x="211667" y="135467"/>
                </a:lnTo>
                <a:lnTo>
                  <a:pt x="220134" y="143934"/>
                </a:lnTo>
                <a:lnTo>
                  <a:pt x="228600" y="152400"/>
                </a:lnTo>
                <a:lnTo>
                  <a:pt x="228600" y="169334"/>
                </a:lnTo>
                <a:lnTo>
                  <a:pt x="237067" y="177800"/>
                </a:lnTo>
                <a:lnTo>
                  <a:pt x="237067" y="194734"/>
                </a:lnTo>
                <a:lnTo>
                  <a:pt x="228600" y="211667"/>
                </a:lnTo>
                <a:lnTo>
                  <a:pt x="228600" y="220134"/>
                </a:lnTo>
                <a:lnTo>
                  <a:pt x="220134" y="237067"/>
                </a:lnTo>
                <a:lnTo>
                  <a:pt x="211667" y="245534"/>
                </a:lnTo>
                <a:lnTo>
                  <a:pt x="203200" y="254000"/>
                </a:lnTo>
                <a:lnTo>
                  <a:pt x="186267" y="262467"/>
                </a:lnTo>
                <a:lnTo>
                  <a:pt x="169334" y="270934"/>
                </a:lnTo>
                <a:lnTo>
                  <a:pt x="152400" y="270934"/>
                </a:lnTo>
                <a:lnTo>
                  <a:pt x="135467" y="279400"/>
                </a:lnTo>
                <a:lnTo>
                  <a:pt x="110067" y="279400"/>
                </a:lnTo>
                <a:lnTo>
                  <a:pt x="101600" y="287867"/>
                </a:lnTo>
                <a:lnTo>
                  <a:pt x="84667" y="287867"/>
                </a:lnTo>
                <a:lnTo>
                  <a:pt x="67734" y="296334"/>
                </a:lnTo>
                <a:lnTo>
                  <a:pt x="59267" y="287867"/>
                </a:lnTo>
                <a:lnTo>
                  <a:pt x="59267" y="287867"/>
                </a:lnTo>
                <a:lnTo>
                  <a:pt x="59267" y="287867"/>
                </a:lnTo>
                <a:lnTo>
                  <a:pt x="59267" y="279400"/>
                </a:lnTo>
                <a:lnTo>
                  <a:pt x="59267" y="279400"/>
                </a:lnTo>
                <a:lnTo>
                  <a:pt x="59267" y="270934"/>
                </a:lnTo>
                <a:lnTo>
                  <a:pt x="59267" y="270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597400" y="1100667"/>
            <a:ext cx="254001" cy="448734"/>
          </a:xfrm>
          <a:custGeom>
            <a:avLst/>
            <a:gdLst/>
            <a:ahLst/>
            <a:cxnLst/>
            <a:rect l="0" t="0" r="0" b="0"/>
            <a:pathLst>
              <a:path w="254001" h="448734">
                <a:moveTo>
                  <a:pt x="127000" y="0"/>
                </a:moveTo>
                <a:lnTo>
                  <a:pt x="127000" y="0"/>
                </a:lnTo>
                <a:lnTo>
                  <a:pt x="135467" y="0"/>
                </a:lnTo>
                <a:lnTo>
                  <a:pt x="143933" y="0"/>
                </a:lnTo>
                <a:lnTo>
                  <a:pt x="143933" y="0"/>
                </a:lnTo>
                <a:lnTo>
                  <a:pt x="152400" y="0"/>
                </a:lnTo>
                <a:lnTo>
                  <a:pt x="160867" y="8466"/>
                </a:lnTo>
                <a:lnTo>
                  <a:pt x="169333" y="16933"/>
                </a:lnTo>
                <a:lnTo>
                  <a:pt x="177800" y="16933"/>
                </a:lnTo>
                <a:lnTo>
                  <a:pt x="194733" y="33866"/>
                </a:lnTo>
                <a:lnTo>
                  <a:pt x="203200" y="50800"/>
                </a:lnTo>
                <a:lnTo>
                  <a:pt x="220133" y="67733"/>
                </a:lnTo>
                <a:lnTo>
                  <a:pt x="228600" y="84666"/>
                </a:lnTo>
                <a:lnTo>
                  <a:pt x="237067" y="110066"/>
                </a:lnTo>
                <a:lnTo>
                  <a:pt x="245533" y="127000"/>
                </a:lnTo>
                <a:lnTo>
                  <a:pt x="254000" y="160866"/>
                </a:lnTo>
                <a:lnTo>
                  <a:pt x="254000" y="186266"/>
                </a:lnTo>
                <a:lnTo>
                  <a:pt x="254000" y="211666"/>
                </a:lnTo>
                <a:lnTo>
                  <a:pt x="254000" y="245533"/>
                </a:lnTo>
                <a:lnTo>
                  <a:pt x="254000" y="270933"/>
                </a:lnTo>
                <a:lnTo>
                  <a:pt x="254000" y="296333"/>
                </a:lnTo>
                <a:lnTo>
                  <a:pt x="245533" y="321733"/>
                </a:lnTo>
                <a:lnTo>
                  <a:pt x="237067" y="338666"/>
                </a:lnTo>
                <a:lnTo>
                  <a:pt x="228600" y="364066"/>
                </a:lnTo>
                <a:lnTo>
                  <a:pt x="220133" y="381000"/>
                </a:lnTo>
                <a:lnTo>
                  <a:pt x="211667" y="389466"/>
                </a:lnTo>
                <a:lnTo>
                  <a:pt x="194733" y="406400"/>
                </a:lnTo>
                <a:lnTo>
                  <a:pt x="169333" y="414866"/>
                </a:lnTo>
                <a:lnTo>
                  <a:pt x="143933" y="423333"/>
                </a:lnTo>
                <a:lnTo>
                  <a:pt x="110067" y="431800"/>
                </a:lnTo>
                <a:lnTo>
                  <a:pt x="84667" y="440266"/>
                </a:lnTo>
                <a:lnTo>
                  <a:pt x="50800" y="448733"/>
                </a:lnTo>
                <a:lnTo>
                  <a:pt x="25400" y="448733"/>
                </a:lnTo>
                <a:lnTo>
                  <a:pt x="25400" y="448733"/>
                </a:lnTo>
                <a:lnTo>
                  <a:pt x="0" y="448733"/>
                </a:lnTo>
                <a:lnTo>
                  <a:pt x="0" y="448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971800" y="1693333"/>
            <a:ext cx="2040468" cy="67735"/>
          </a:xfrm>
          <a:custGeom>
            <a:avLst/>
            <a:gdLst/>
            <a:ahLst/>
            <a:cxnLst/>
            <a:rect l="0" t="0" r="0" b="0"/>
            <a:pathLst>
              <a:path w="2040468" h="67735">
                <a:moveTo>
                  <a:pt x="8467" y="59267"/>
                </a:moveTo>
                <a:lnTo>
                  <a:pt x="8467" y="59267"/>
                </a:lnTo>
                <a:lnTo>
                  <a:pt x="8467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67734"/>
                </a:lnTo>
                <a:lnTo>
                  <a:pt x="0" y="67734"/>
                </a:lnTo>
                <a:lnTo>
                  <a:pt x="8467" y="67734"/>
                </a:lnTo>
                <a:lnTo>
                  <a:pt x="8467" y="67734"/>
                </a:lnTo>
                <a:lnTo>
                  <a:pt x="8467" y="67734"/>
                </a:lnTo>
                <a:lnTo>
                  <a:pt x="16933" y="67734"/>
                </a:lnTo>
                <a:lnTo>
                  <a:pt x="25400" y="67734"/>
                </a:lnTo>
                <a:lnTo>
                  <a:pt x="33867" y="67734"/>
                </a:lnTo>
                <a:lnTo>
                  <a:pt x="33867" y="67734"/>
                </a:lnTo>
                <a:lnTo>
                  <a:pt x="42333" y="59267"/>
                </a:lnTo>
                <a:lnTo>
                  <a:pt x="50800" y="59267"/>
                </a:lnTo>
                <a:lnTo>
                  <a:pt x="59267" y="59267"/>
                </a:lnTo>
                <a:lnTo>
                  <a:pt x="76200" y="59267"/>
                </a:lnTo>
                <a:lnTo>
                  <a:pt x="84667" y="59267"/>
                </a:lnTo>
                <a:lnTo>
                  <a:pt x="93133" y="59267"/>
                </a:lnTo>
                <a:lnTo>
                  <a:pt x="101600" y="59267"/>
                </a:lnTo>
                <a:lnTo>
                  <a:pt x="118533" y="59267"/>
                </a:lnTo>
                <a:lnTo>
                  <a:pt x="135467" y="59267"/>
                </a:lnTo>
                <a:lnTo>
                  <a:pt x="143933" y="59267"/>
                </a:lnTo>
                <a:lnTo>
                  <a:pt x="160867" y="59267"/>
                </a:lnTo>
                <a:lnTo>
                  <a:pt x="177800" y="50800"/>
                </a:lnTo>
                <a:lnTo>
                  <a:pt x="194733" y="50800"/>
                </a:lnTo>
                <a:lnTo>
                  <a:pt x="203200" y="50800"/>
                </a:lnTo>
                <a:lnTo>
                  <a:pt x="220133" y="50800"/>
                </a:lnTo>
                <a:lnTo>
                  <a:pt x="245533" y="50800"/>
                </a:lnTo>
                <a:lnTo>
                  <a:pt x="262467" y="42334"/>
                </a:lnTo>
                <a:lnTo>
                  <a:pt x="279400" y="42334"/>
                </a:lnTo>
                <a:lnTo>
                  <a:pt x="304800" y="42334"/>
                </a:lnTo>
                <a:lnTo>
                  <a:pt x="321733" y="42334"/>
                </a:lnTo>
                <a:lnTo>
                  <a:pt x="338667" y="42334"/>
                </a:lnTo>
                <a:lnTo>
                  <a:pt x="364067" y="33867"/>
                </a:lnTo>
                <a:lnTo>
                  <a:pt x="381000" y="33867"/>
                </a:lnTo>
                <a:lnTo>
                  <a:pt x="406400" y="33867"/>
                </a:lnTo>
                <a:lnTo>
                  <a:pt x="423333" y="33867"/>
                </a:lnTo>
                <a:lnTo>
                  <a:pt x="448733" y="25400"/>
                </a:lnTo>
                <a:lnTo>
                  <a:pt x="474133" y="25400"/>
                </a:lnTo>
                <a:lnTo>
                  <a:pt x="499533" y="25400"/>
                </a:lnTo>
                <a:lnTo>
                  <a:pt x="516467" y="25400"/>
                </a:lnTo>
                <a:lnTo>
                  <a:pt x="541867" y="25400"/>
                </a:lnTo>
                <a:lnTo>
                  <a:pt x="567267" y="16934"/>
                </a:lnTo>
                <a:lnTo>
                  <a:pt x="592667" y="16934"/>
                </a:lnTo>
                <a:lnTo>
                  <a:pt x="609600" y="16934"/>
                </a:lnTo>
                <a:lnTo>
                  <a:pt x="635000" y="16934"/>
                </a:lnTo>
                <a:lnTo>
                  <a:pt x="660400" y="16934"/>
                </a:lnTo>
                <a:lnTo>
                  <a:pt x="685800" y="16934"/>
                </a:lnTo>
                <a:lnTo>
                  <a:pt x="702733" y="16934"/>
                </a:lnTo>
                <a:lnTo>
                  <a:pt x="728133" y="16934"/>
                </a:lnTo>
                <a:lnTo>
                  <a:pt x="753533" y="16934"/>
                </a:lnTo>
                <a:lnTo>
                  <a:pt x="770467" y="16934"/>
                </a:lnTo>
                <a:lnTo>
                  <a:pt x="795867" y="16934"/>
                </a:lnTo>
                <a:lnTo>
                  <a:pt x="821267" y="16934"/>
                </a:lnTo>
                <a:lnTo>
                  <a:pt x="846667" y="16934"/>
                </a:lnTo>
                <a:lnTo>
                  <a:pt x="863600" y="16934"/>
                </a:lnTo>
                <a:lnTo>
                  <a:pt x="889000" y="16934"/>
                </a:lnTo>
                <a:lnTo>
                  <a:pt x="914400" y="16934"/>
                </a:lnTo>
                <a:lnTo>
                  <a:pt x="931333" y="16934"/>
                </a:lnTo>
                <a:lnTo>
                  <a:pt x="956733" y="16934"/>
                </a:lnTo>
                <a:lnTo>
                  <a:pt x="982133" y="16934"/>
                </a:lnTo>
                <a:lnTo>
                  <a:pt x="1007533" y="16934"/>
                </a:lnTo>
                <a:lnTo>
                  <a:pt x="1032933" y="16934"/>
                </a:lnTo>
                <a:lnTo>
                  <a:pt x="1058333" y="16934"/>
                </a:lnTo>
                <a:lnTo>
                  <a:pt x="1075267" y="16934"/>
                </a:lnTo>
                <a:lnTo>
                  <a:pt x="1100667" y="16934"/>
                </a:lnTo>
                <a:lnTo>
                  <a:pt x="1126067" y="16934"/>
                </a:lnTo>
                <a:lnTo>
                  <a:pt x="1143000" y="16934"/>
                </a:lnTo>
                <a:lnTo>
                  <a:pt x="1168400" y="16934"/>
                </a:lnTo>
                <a:lnTo>
                  <a:pt x="1185333" y="16934"/>
                </a:lnTo>
                <a:lnTo>
                  <a:pt x="1210733" y="16934"/>
                </a:lnTo>
                <a:lnTo>
                  <a:pt x="1236133" y="16934"/>
                </a:lnTo>
                <a:lnTo>
                  <a:pt x="1253067" y="16934"/>
                </a:lnTo>
                <a:lnTo>
                  <a:pt x="1278467" y="16934"/>
                </a:lnTo>
                <a:lnTo>
                  <a:pt x="1295400" y="16934"/>
                </a:lnTo>
                <a:lnTo>
                  <a:pt x="1320800" y="16934"/>
                </a:lnTo>
                <a:lnTo>
                  <a:pt x="1346200" y="8467"/>
                </a:lnTo>
                <a:lnTo>
                  <a:pt x="1363133" y="8467"/>
                </a:lnTo>
                <a:lnTo>
                  <a:pt x="1388533" y="8467"/>
                </a:lnTo>
                <a:lnTo>
                  <a:pt x="1405467" y="8467"/>
                </a:lnTo>
                <a:lnTo>
                  <a:pt x="1430867" y="8467"/>
                </a:lnTo>
                <a:lnTo>
                  <a:pt x="1447800" y="8467"/>
                </a:lnTo>
                <a:lnTo>
                  <a:pt x="1473200" y="8467"/>
                </a:lnTo>
                <a:lnTo>
                  <a:pt x="1498600" y="8467"/>
                </a:lnTo>
                <a:lnTo>
                  <a:pt x="1515533" y="8467"/>
                </a:lnTo>
                <a:lnTo>
                  <a:pt x="1540933" y="8467"/>
                </a:lnTo>
                <a:lnTo>
                  <a:pt x="1566333" y="8467"/>
                </a:lnTo>
                <a:lnTo>
                  <a:pt x="1583267" y="8467"/>
                </a:lnTo>
                <a:lnTo>
                  <a:pt x="1608667" y="8467"/>
                </a:lnTo>
                <a:lnTo>
                  <a:pt x="1634067" y="8467"/>
                </a:lnTo>
                <a:lnTo>
                  <a:pt x="1659467" y="8467"/>
                </a:lnTo>
                <a:lnTo>
                  <a:pt x="1676400" y="8467"/>
                </a:lnTo>
                <a:lnTo>
                  <a:pt x="1701800" y="8467"/>
                </a:lnTo>
                <a:lnTo>
                  <a:pt x="1727200" y="8467"/>
                </a:lnTo>
                <a:lnTo>
                  <a:pt x="1752600" y="0"/>
                </a:lnTo>
                <a:lnTo>
                  <a:pt x="1778000" y="0"/>
                </a:lnTo>
                <a:lnTo>
                  <a:pt x="1794933" y="0"/>
                </a:lnTo>
                <a:lnTo>
                  <a:pt x="1820333" y="0"/>
                </a:lnTo>
                <a:lnTo>
                  <a:pt x="1845733" y="0"/>
                </a:lnTo>
                <a:lnTo>
                  <a:pt x="1862667" y="0"/>
                </a:lnTo>
                <a:lnTo>
                  <a:pt x="1888067" y="0"/>
                </a:lnTo>
                <a:lnTo>
                  <a:pt x="1913467" y="0"/>
                </a:lnTo>
                <a:lnTo>
                  <a:pt x="1938867" y="0"/>
                </a:lnTo>
                <a:lnTo>
                  <a:pt x="1955800" y="0"/>
                </a:lnTo>
                <a:lnTo>
                  <a:pt x="1981200" y="0"/>
                </a:lnTo>
                <a:lnTo>
                  <a:pt x="1998133" y="0"/>
                </a:lnTo>
                <a:lnTo>
                  <a:pt x="2015067" y="8467"/>
                </a:lnTo>
                <a:lnTo>
                  <a:pt x="2032000" y="8467"/>
                </a:lnTo>
                <a:lnTo>
                  <a:pt x="2032000" y="8467"/>
                </a:lnTo>
                <a:lnTo>
                  <a:pt x="2040467" y="0"/>
                </a:lnTo>
                <a:lnTo>
                  <a:pt x="20404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904067" y="1964267"/>
            <a:ext cx="270934" cy="296334"/>
          </a:xfrm>
          <a:custGeom>
            <a:avLst/>
            <a:gdLst/>
            <a:ahLst/>
            <a:cxnLst/>
            <a:rect l="0" t="0" r="0" b="0"/>
            <a:pathLst>
              <a:path w="270934" h="296334">
                <a:moveTo>
                  <a:pt x="262466" y="0"/>
                </a:moveTo>
                <a:lnTo>
                  <a:pt x="262466" y="0"/>
                </a:lnTo>
                <a:lnTo>
                  <a:pt x="262466" y="0"/>
                </a:lnTo>
                <a:lnTo>
                  <a:pt x="262466" y="0"/>
                </a:lnTo>
                <a:lnTo>
                  <a:pt x="270933" y="0"/>
                </a:lnTo>
                <a:lnTo>
                  <a:pt x="270933" y="0"/>
                </a:lnTo>
                <a:lnTo>
                  <a:pt x="262466" y="0"/>
                </a:lnTo>
                <a:lnTo>
                  <a:pt x="262466" y="8466"/>
                </a:lnTo>
                <a:lnTo>
                  <a:pt x="262466" y="8466"/>
                </a:lnTo>
                <a:lnTo>
                  <a:pt x="254000" y="16933"/>
                </a:lnTo>
                <a:lnTo>
                  <a:pt x="237066" y="25400"/>
                </a:lnTo>
                <a:lnTo>
                  <a:pt x="228600" y="33866"/>
                </a:lnTo>
                <a:lnTo>
                  <a:pt x="211666" y="50800"/>
                </a:lnTo>
                <a:lnTo>
                  <a:pt x="203200" y="67733"/>
                </a:lnTo>
                <a:lnTo>
                  <a:pt x="177800" y="84666"/>
                </a:lnTo>
                <a:lnTo>
                  <a:pt x="160866" y="110066"/>
                </a:lnTo>
                <a:lnTo>
                  <a:pt x="143933" y="127000"/>
                </a:lnTo>
                <a:lnTo>
                  <a:pt x="127000" y="152400"/>
                </a:lnTo>
                <a:lnTo>
                  <a:pt x="110066" y="177800"/>
                </a:lnTo>
                <a:lnTo>
                  <a:pt x="93133" y="203200"/>
                </a:lnTo>
                <a:lnTo>
                  <a:pt x="76200" y="220133"/>
                </a:lnTo>
                <a:lnTo>
                  <a:pt x="59266" y="237066"/>
                </a:lnTo>
                <a:lnTo>
                  <a:pt x="42333" y="254000"/>
                </a:lnTo>
                <a:lnTo>
                  <a:pt x="33866" y="270933"/>
                </a:lnTo>
                <a:lnTo>
                  <a:pt x="16933" y="279400"/>
                </a:lnTo>
                <a:lnTo>
                  <a:pt x="16933" y="287866"/>
                </a:lnTo>
                <a:lnTo>
                  <a:pt x="8466" y="296333"/>
                </a:lnTo>
                <a:lnTo>
                  <a:pt x="8466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921000" y="2015067"/>
            <a:ext cx="160868" cy="220134"/>
          </a:xfrm>
          <a:custGeom>
            <a:avLst/>
            <a:gdLst/>
            <a:ahLst/>
            <a:cxnLst/>
            <a:rect l="0" t="0" r="0" b="0"/>
            <a:pathLst>
              <a:path w="160868" h="220134">
                <a:moveTo>
                  <a:pt x="0" y="8466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16933"/>
                </a:lnTo>
                <a:lnTo>
                  <a:pt x="16933" y="25400"/>
                </a:lnTo>
                <a:lnTo>
                  <a:pt x="25400" y="33866"/>
                </a:lnTo>
                <a:lnTo>
                  <a:pt x="33867" y="50800"/>
                </a:lnTo>
                <a:lnTo>
                  <a:pt x="42333" y="67733"/>
                </a:lnTo>
                <a:lnTo>
                  <a:pt x="50800" y="84666"/>
                </a:lnTo>
                <a:lnTo>
                  <a:pt x="67733" y="101600"/>
                </a:lnTo>
                <a:lnTo>
                  <a:pt x="84667" y="118533"/>
                </a:lnTo>
                <a:lnTo>
                  <a:pt x="93133" y="135466"/>
                </a:lnTo>
                <a:lnTo>
                  <a:pt x="110067" y="152400"/>
                </a:lnTo>
                <a:lnTo>
                  <a:pt x="118533" y="177800"/>
                </a:lnTo>
                <a:lnTo>
                  <a:pt x="127000" y="186266"/>
                </a:lnTo>
                <a:lnTo>
                  <a:pt x="135467" y="203200"/>
                </a:lnTo>
                <a:lnTo>
                  <a:pt x="143933" y="211666"/>
                </a:lnTo>
                <a:lnTo>
                  <a:pt x="152400" y="211666"/>
                </a:lnTo>
                <a:lnTo>
                  <a:pt x="160867" y="220133"/>
                </a:lnTo>
                <a:lnTo>
                  <a:pt x="160867" y="220133"/>
                </a:lnTo>
                <a:lnTo>
                  <a:pt x="160867" y="220133"/>
                </a:lnTo>
                <a:lnTo>
                  <a:pt x="160867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191933" y="1837267"/>
            <a:ext cx="160868" cy="160867"/>
          </a:xfrm>
          <a:custGeom>
            <a:avLst/>
            <a:gdLst/>
            <a:ahLst/>
            <a:cxnLst/>
            <a:rect l="0" t="0" r="0" b="0"/>
            <a:pathLst>
              <a:path w="160868" h="160867">
                <a:moveTo>
                  <a:pt x="0" y="33866"/>
                </a:moveTo>
                <a:lnTo>
                  <a:pt x="0" y="33866"/>
                </a:lnTo>
                <a:lnTo>
                  <a:pt x="0" y="33866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16933"/>
                </a:lnTo>
                <a:lnTo>
                  <a:pt x="25400" y="8466"/>
                </a:lnTo>
                <a:lnTo>
                  <a:pt x="33867" y="8466"/>
                </a:lnTo>
                <a:lnTo>
                  <a:pt x="42334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93134" y="8466"/>
                </a:lnTo>
                <a:lnTo>
                  <a:pt x="110067" y="16933"/>
                </a:lnTo>
                <a:lnTo>
                  <a:pt x="118534" y="33866"/>
                </a:lnTo>
                <a:lnTo>
                  <a:pt x="127000" y="50800"/>
                </a:lnTo>
                <a:lnTo>
                  <a:pt x="127000" y="67733"/>
                </a:lnTo>
                <a:lnTo>
                  <a:pt x="135467" y="76200"/>
                </a:lnTo>
                <a:lnTo>
                  <a:pt x="135467" y="93133"/>
                </a:lnTo>
                <a:lnTo>
                  <a:pt x="127000" y="110066"/>
                </a:lnTo>
                <a:lnTo>
                  <a:pt x="127000" y="118533"/>
                </a:lnTo>
                <a:lnTo>
                  <a:pt x="118534" y="135466"/>
                </a:lnTo>
                <a:lnTo>
                  <a:pt x="110067" y="143933"/>
                </a:lnTo>
                <a:lnTo>
                  <a:pt x="101600" y="152400"/>
                </a:lnTo>
                <a:lnTo>
                  <a:pt x="93134" y="160866"/>
                </a:lnTo>
                <a:lnTo>
                  <a:pt x="84667" y="160866"/>
                </a:lnTo>
                <a:lnTo>
                  <a:pt x="76200" y="160866"/>
                </a:lnTo>
                <a:lnTo>
                  <a:pt x="59267" y="160866"/>
                </a:lnTo>
                <a:lnTo>
                  <a:pt x="50800" y="160866"/>
                </a:lnTo>
                <a:lnTo>
                  <a:pt x="42334" y="160866"/>
                </a:lnTo>
                <a:lnTo>
                  <a:pt x="42334" y="160866"/>
                </a:lnTo>
                <a:lnTo>
                  <a:pt x="33867" y="160866"/>
                </a:lnTo>
                <a:lnTo>
                  <a:pt x="33867" y="152400"/>
                </a:lnTo>
                <a:lnTo>
                  <a:pt x="33867" y="152400"/>
                </a:lnTo>
                <a:lnTo>
                  <a:pt x="33867" y="143933"/>
                </a:lnTo>
                <a:lnTo>
                  <a:pt x="33867" y="143933"/>
                </a:lnTo>
                <a:lnTo>
                  <a:pt x="42334" y="135466"/>
                </a:lnTo>
                <a:lnTo>
                  <a:pt x="50800" y="127000"/>
                </a:lnTo>
                <a:lnTo>
                  <a:pt x="59267" y="127000"/>
                </a:lnTo>
                <a:lnTo>
                  <a:pt x="76200" y="118533"/>
                </a:lnTo>
                <a:lnTo>
                  <a:pt x="84667" y="118533"/>
                </a:lnTo>
                <a:lnTo>
                  <a:pt x="93134" y="118533"/>
                </a:lnTo>
                <a:lnTo>
                  <a:pt x="110067" y="118533"/>
                </a:lnTo>
                <a:lnTo>
                  <a:pt x="118534" y="118533"/>
                </a:lnTo>
                <a:lnTo>
                  <a:pt x="127000" y="127000"/>
                </a:lnTo>
                <a:lnTo>
                  <a:pt x="135467" y="127000"/>
                </a:lnTo>
                <a:lnTo>
                  <a:pt x="143934" y="135466"/>
                </a:lnTo>
                <a:lnTo>
                  <a:pt x="143934" y="135466"/>
                </a:lnTo>
                <a:lnTo>
                  <a:pt x="152400" y="143933"/>
                </a:lnTo>
                <a:lnTo>
                  <a:pt x="152400" y="143933"/>
                </a:lnTo>
                <a:lnTo>
                  <a:pt x="152400" y="143933"/>
                </a:lnTo>
                <a:lnTo>
                  <a:pt x="152400" y="152400"/>
                </a:lnTo>
                <a:lnTo>
                  <a:pt x="160867" y="152400"/>
                </a:lnTo>
                <a:lnTo>
                  <a:pt x="160867" y="152400"/>
                </a:lnTo>
                <a:lnTo>
                  <a:pt x="160867" y="152400"/>
                </a:lnTo>
                <a:lnTo>
                  <a:pt x="160867" y="152400"/>
                </a:lnTo>
                <a:lnTo>
                  <a:pt x="160867" y="152400"/>
                </a:lnTo>
                <a:lnTo>
                  <a:pt x="160867" y="152400"/>
                </a:lnTo>
                <a:lnTo>
                  <a:pt x="160867" y="152400"/>
                </a:lnTo>
                <a:lnTo>
                  <a:pt x="160867" y="152400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462867" y="1778000"/>
            <a:ext cx="127001" cy="457201"/>
          </a:xfrm>
          <a:custGeom>
            <a:avLst/>
            <a:gdLst/>
            <a:ahLst/>
            <a:cxnLst/>
            <a:rect l="0" t="0" r="0" b="0"/>
            <a:pathLst>
              <a:path w="127001" h="457201">
                <a:moveTo>
                  <a:pt x="127000" y="0"/>
                </a:move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0066" y="0"/>
                </a:lnTo>
                <a:lnTo>
                  <a:pt x="110066" y="8467"/>
                </a:lnTo>
                <a:lnTo>
                  <a:pt x="101600" y="16933"/>
                </a:lnTo>
                <a:lnTo>
                  <a:pt x="93133" y="33867"/>
                </a:lnTo>
                <a:lnTo>
                  <a:pt x="84666" y="50800"/>
                </a:lnTo>
                <a:lnTo>
                  <a:pt x="76200" y="67733"/>
                </a:lnTo>
                <a:lnTo>
                  <a:pt x="59266" y="84667"/>
                </a:lnTo>
                <a:lnTo>
                  <a:pt x="50800" y="110067"/>
                </a:lnTo>
                <a:lnTo>
                  <a:pt x="42333" y="135467"/>
                </a:lnTo>
                <a:lnTo>
                  <a:pt x="25400" y="169333"/>
                </a:lnTo>
                <a:lnTo>
                  <a:pt x="16933" y="194733"/>
                </a:lnTo>
                <a:lnTo>
                  <a:pt x="8466" y="228600"/>
                </a:lnTo>
                <a:lnTo>
                  <a:pt x="0" y="254000"/>
                </a:lnTo>
                <a:lnTo>
                  <a:pt x="0" y="279400"/>
                </a:lnTo>
                <a:lnTo>
                  <a:pt x="0" y="304800"/>
                </a:lnTo>
                <a:lnTo>
                  <a:pt x="0" y="330200"/>
                </a:lnTo>
                <a:lnTo>
                  <a:pt x="8466" y="347133"/>
                </a:lnTo>
                <a:lnTo>
                  <a:pt x="16933" y="372533"/>
                </a:lnTo>
                <a:lnTo>
                  <a:pt x="25400" y="381000"/>
                </a:lnTo>
                <a:lnTo>
                  <a:pt x="33866" y="397933"/>
                </a:lnTo>
                <a:lnTo>
                  <a:pt x="42333" y="406400"/>
                </a:lnTo>
                <a:lnTo>
                  <a:pt x="50800" y="423333"/>
                </a:lnTo>
                <a:lnTo>
                  <a:pt x="59266" y="431800"/>
                </a:lnTo>
                <a:lnTo>
                  <a:pt x="76200" y="431800"/>
                </a:lnTo>
                <a:lnTo>
                  <a:pt x="76200" y="440267"/>
                </a:lnTo>
                <a:lnTo>
                  <a:pt x="84666" y="448733"/>
                </a:lnTo>
                <a:lnTo>
                  <a:pt x="93133" y="448733"/>
                </a:lnTo>
                <a:lnTo>
                  <a:pt x="93133" y="448733"/>
                </a:lnTo>
                <a:lnTo>
                  <a:pt x="101600" y="448733"/>
                </a:lnTo>
                <a:lnTo>
                  <a:pt x="101600" y="457200"/>
                </a:lnTo>
                <a:lnTo>
                  <a:pt x="101600" y="457200"/>
                </a:lnTo>
                <a:lnTo>
                  <a:pt x="101600" y="457200"/>
                </a:lnTo>
                <a:lnTo>
                  <a:pt x="101600" y="457200"/>
                </a:lnTo>
                <a:lnTo>
                  <a:pt x="101600" y="457200"/>
                </a:lnTo>
                <a:lnTo>
                  <a:pt x="101600" y="457200"/>
                </a:lnTo>
                <a:lnTo>
                  <a:pt x="101600" y="457200"/>
                </a:lnTo>
                <a:lnTo>
                  <a:pt x="101600" y="457200"/>
                </a:lnTo>
                <a:lnTo>
                  <a:pt x="101600" y="448733"/>
                </a:lnTo>
                <a:lnTo>
                  <a:pt x="101600" y="448733"/>
                </a:lnTo>
                <a:lnTo>
                  <a:pt x="93133" y="448733"/>
                </a:lnTo>
                <a:lnTo>
                  <a:pt x="93133" y="448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750733" y="1854200"/>
            <a:ext cx="203201" cy="372534"/>
          </a:xfrm>
          <a:custGeom>
            <a:avLst/>
            <a:gdLst/>
            <a:ahLst/>
            <a:cxnLst/>
            <a:rect l="0" t="0" r="0" b="0"/>
            <a:pathLst>
              <a:path w="203201" h="372534">
                <a:moveTo>
                  <a:pt x="8467" y="101600"/>
                </a:moveTo>
                <a:lnTo>
                  <a:pt x="8467" y="101600"/>
                </a:lnTo>
                <a:lnTo>
                  <a:pt x="8467" y="93133"/>
                </a:lnTo>
                <a:lnTo>
                  <a:pt x="8467" y="93133"/>
                </a:lnTo>
                <a:lnTo>
                  <a:pt x="8467" y="93133"/>
                </a:lnTo>
                <a:lnTo>
                  <a:pt x="8467" y="93133"/>
                </a:lnTo>
                <a:lnTo>
                  <a:pt x="0" y="84667"/>
                </a:lnTo>
                <a:lnTo>
                  <a:pt x="0" y="84667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67733"/>
                </a:lnTo>
                <a:lnTo>
                  <a:pt x="0" y="59267"/>
                </a:lnTo>
                <a:lnTo>
                  <a:pt x="8467" y="50800"/>
                </a:lnTo>
                <a:lnTo>
                  <a:pt x="8467" y="50800"/>
                </a:lnTo>
                <a:lnTo>
                  <a:pt x="16934" y="33867"/>
                </a:lnTo>
                <a:lnTo>
                  <a:pt x="25400" y="33867"/>
                </a:lnTo>
                <a:lnTo>
                  <a:pt x="42334" y="16933"/>
                </a:lnTo>
                <a:lnTo>
                  <a:pt x="59267" y="16933"/>
                </a:lnTo>
                <a:lnTo>
                  <a:pt x="76200" y="8467"/>
                </a:lnTo>
                <a:lnTo>
                  <a:pt x="84667" y="0"/>
                </a:lnTo>
                <a:lnTo>
                  <a:pt x="101600" y="0"/>
                </a:lnTo>
                <a:lnTo>
                  <a:pt x="118534" y="0"/>
                </a:lnTo>
                <a:lnTo>
                  <a:pt x="135467" y="0"/>
                </a:lnTo>
                <a:lnTo>
                  <a:pt x="143934" y="0"/>
                </a:lnTo>
                <a:lnTo>
                  <a:pt x="152400" y="8467"/>
                </a:lnTo>
                <a:lnTo>
                  <a:pt x="160867" y="16933"/>
                </a:lnTo>
                <a:lnTo>
                  <a:pt x="169334" y="25400"/>
                </a:lnTo>
                <a:lnTo>
                  <a:pt x="169334" y="33867"/>
                </a:lnTo>
                <a:lnTo>
                  <a:pt x="160867" y="50800"/>
                </a:lnTo>
                <a:lnTo>
                  <a:pt x="160867" y="67733"/>
                </a:lnTo>
                <a:lnTo>
                  <a:pt x="152400" y="76200"/>
                </a:lnTo>
                <a:lnTo>
                  <a:pt x="143934" y="93133"/>
                </a:lnTo>
                <a:lnTo>
                  <a:pt x="127000" y="110067"/>
                </a:lnTo>
                <a:lnTo>
                  <a:pt x="110067" y="127000"/>
                </a:lnTo>
                <a:lnTo>
                  <a:pt x="93134" y="143933"/>
                </a:lnTo>
                <a:lnTo>
                  <a:pt x="84667" y="152400"/>
                </a:lnTo>
                <a:lnTo>
                  <a:pt x="67734" y="160867"/>
                </a:lnTo>
                <a:lnTo>
                  <a:pt x="59267" y="169333"/>
                </a:lnTo>
                <a:lnTo>
                  <a:pt x="59267" y="177800"/>
                </a:lnTo>
                <a:lnTo>
                  <a:pt x="50800" y="177800"/>
                </a:lnTo>
                <a:lnTo>
                  <a:pt x="50800" y="177800"/>
                </a:lnTo>
                <a:lnTo>
                  <a:pt x="50800" y="186267"/>
                </a:lnTo>
                <a:lnTo>
                  <a:pt x="50800" y="186267"/>
                </a:lnTo>
                <a:lnTo>
                  <a:pt x="50800" y="186267"/>
                </a:lnTo>
                <a:lnTo>
                  <a:pt x="59267" y="177800"/>
                </a:lnTo>
                <a:lnTo>
                  <a:pt x="59267" y="177800"/>
                </a:lnTo>
                <a:lnTo>
                  <a:pt x="76200" y="169333"/>
                </a:lnTo>
                <a:lnTo>
                  <a:pt x="84667" y="169333"/>
                </a:lnTo>
                <a:lnTo>
                  <a:pt x="101600" y="160867"/>
                </a:lnTo>
                <a:lnTo>
                  <a:pt x="118534" y="160867"/>
                </a:lnTo>
                <a:lnTo>
                  <a:pt x="127000" y="160867"/>
                </a:lnTo>
                <a:lnTo>
                  <a:pt x="143934" y="169333"/>
                </a:lnTo>
                <a:lnTo>
                  <a:pt x="160867" y="169333"/>
                </a:lnTo>
                <a:lnTo>
                  <a:pt x="169334" y="186267"/>
                </a:lnTo>
                <a:lnTo>
                  <a:pt x="177800" y="194733"/>
                </a:lnTo>
                <a:lnTo>
                  <a:pt x="194734" y="203200"/>
                </a:lnTo>
                <a:lnTo>
                  <a:pt x="194734" y="220133"/>
                </a:lnTo>
                <a:lnTo>
                  <a:pt x="203200" y="237067"/>
                </a:lnTo>
                <a:lnTo>
                  <a:pt x="203200" y="254000"/>
                </a:lnTo>
                <a:lnTo>
                  <a:pt x="203200" y="270933"/>
                </a:lnTo>
                <a:lnTo>
                  <a:pt x="194734" y="296333"/>
                </a:lnTo>
                <a:lnTo>
                  <a:pt x="186267" y="313267"/>
                </a:lnTo>
                <a:lnTo>
                  <a:pt x="177800" y="321733"/>
                </a:lnTo>
                <a:lnTo>
                  <a:pt x="160867" y="338667"/>
                </a:lnTo>
                <a:lnTo>
                  <a:pt x="143934" y="347133"/>
                </a:lnTo>
                <a:lnTo>
                  <a:pt x="127000" y="355600"/>
                </a:lnTo>
                <a:lnTo>
                  <a:pt x="110067" y="364067"/>
                </a:lnTo>
                <a:lnTo>
                  <a:pt x="93134" y="372533"/>
                </a:lnTo>
                <a:lnTo>
                  <a:pt x="76200" y="372533"/>
                </a:lnTo>
                <a:lnTo>
                  <a:pt x="59267" y="372533"/>
                </a:lnTo>
                <a:lnTo>
                  <a:pt x="50800" y="372533"/>
                </a:lnTo>
                <a:lnTo>
                  <a:pt x="33867" y="364067"/>
                </a:lnTo>
                <a:lnTo>
                  <a:pt x="25400" y="364067"/>
                </a:lnTo>
                <a:lnTo>
                  <a:pt x="16934" y="355600"/>
                </a:lnTo>
                <a:lnTo>
                  <a:pt x="16934" y="347133"/>
                </a:lnTo>
                <a:lnTo>
                  <a:pt x="16934" y="347133"/>
                </a:lnTo>
                <a:lnTo>
                  <a:pt x="8467" y="338667"/>
                </a:lnTo>
                <a:lnTo>
                  <a:pt x="8467" y="338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072467" y="2065867"/>
            <a:ext cx="304801" cy="8467"/>
          </a:xfrm>
          <a:custGeom>
            <a:avLst/>
            <a:gdLst/>
            <a:ahLst/>
            <a:cxnLst/>
            <a:rect l="0" t="0" r="0" b="0"/>
            <a:pathLst>
              <a:path w="304801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8466"/>
                </a:lnTo>
                <a:lnTo>
                  <a:pt x="59266" y="0"/>
                </a:lnTo>
                <a:lnTo>
                  <a:pt x="76200" y="0"/>
                </a:lnTo>
                <a:lnTo>
                  <a:pt x="101600" y="0"/>
                </a:lnTo>
                <a:lnTo>
                  <a:pt x="118533" y="0"/>
                </a:lnTo>
                <a:lnTo>
                  <a:pt x="143933" y="0"/>
                </a:lnTo>
                <a:lnTo>
                  <a:pt x="160866" y="0"/>
                </a:lnTo>
                <a:lnTo>
                  <a:pt x="186266" y="0"/>
                </a:lnTo>
                <a:lnTo>
                  <a:pt x="203200" y="0"/>
                </a:lnTo>
                <a:lnTo>
                  <a:pt x="228600" y="0"/>
                </a:lnTo>
                <a:lnTo>
                  <a:pt x="245533" y="0"/>
                </a:lnTo>
                <a:lnTo>
                  <a:pt x="254000" y="0"/>
                </a:lnTo>
                <a:lnTo>
                  <a:pt x="270933" y="0"/>
                </a:lnTo>
                <a:lnTo>
                  <a:pt x="279400" y="0"/>
                </a:lnTo>
                <a:lnTo>
                  <a:pt x="287866" y="0"/>
                </a:lnTo>
                <a:lnTo>
                  <a:pt x="296333" y="0"/>
                </a:lnTo>
                <a:lnTo>
                  <a:pt x="296333" y="0"/>
                </a:lnTo>
                <a:lnTo>
                  <a:pt x="296333" y="0"/>
                </a:lnTo>
                <a:lnTo>
                  <a:pt x="304800" y="0"/>
                </a:lnTo>
                <a:lnTo>
                  <a:pt x="3048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470400" y="1871133"/>
            <a:ext cx="203201" cy="516468"/>
          </a:xfrm>
          <a:custGeom>
            <a:avLst/>
            <a:gdLst/>
            <a:ahLst/>
            <a:cxnLst/>
            <a:rect l="0" t="0" r="0" b="0"/>
            <a:pathLst>
              <a:path w="203201" h="516468">
                <a:moveTo>
                  <a:pt x="67733" y="0"/>
                </a:moveTo>
                <a:lnTo>
                  <a:pt x="67733" y="0"/>
                </a:lnTo>
                <a:lnTo>
                  <a:pt x="59267" y="8467"/>
                </a:lnTo>
                <a:lnTo>
                  <a:pt x="59267" y="8467"/>
                </a:lnTo>
                <a:lnTo>
                  <a:pt x="50800" y="16934"/>
                </a:lnTo>
                <a:lnTo>
                  <a:pt x="42333" y="16934"/>
                </a:lnTo>
                <a:lnTo>
                  <a:pt x="33867" y="33867"/>
                </a:lnTo>
                <a:lnTo>
                  <a:pt x="33867" y="50800"/>
                </a:lnTo>
                <a:lnTo>
                  <a:pt x="25400" y="59267"/>
                </a:lnTo>
                <a:lnTo>
                  <a:pt x="16933" y="84667"/>
                </a:lnTo>
                <a:lnTo>
                  <a:pt x="16933" y="110067"/>
                </a:lnTo>
                <a:lnTo>
                  <a:pt x="8467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8467" y="220134"/>
                </a:lnTo>
                <a:lnTo>
                  <a:pt x="8467" y="237067"/>
                </a:lnTo>
                <a:lnTo>
                  <a:pt x="16933" y="254000"/>
                </a:lnTo>
                <a:lnTo>
                  <a:pt x="33867" y="262467"/>
                </a:lnTo>
                <a:lnTo>
                  <a:pt x="42333" y="262467"/>
                </a:lnTo>
                <a:lnTo>
                  <a:pt x="59267" y="262467"/>
                </a:lnTo>
                <a:lnTo>
                  <a:pt x="76200" y="262467"/>
                </a:lnTo>
                <a:lnTo>
                  <a:pt x="93133" y="262467"/>
                </a:lnTo>
                <a:lnTo>
                  <a:pt x="110067" y="254000"/>
                </a:lnTo>
                <a:lnTo>
                  <a:pt x="118533" y="245534"/>
                </a:lnTo>
                <a:lnTo>
                  <a:pt x="127000" y="237067"/>
                </a:lnTo>
                <a:lnTo>
                  <a:pt x="143933" y="228600"/>
                </a:lnTo>
                <a:lnTo>
                  <a:pt x="152400" y="211667"/>
                </a:lnTo>
                <a:lnTo>
                  <a:pt x="160867" y="203200"/>
                </a:lnTo>
                <a:lnTo>
                  <a:pt x="169333" y="177800"/>
                </a:lnTo>
                <a:lnTo>
                  <a:pt x="169333" y="160867"/>
                </a:lnTo>
                <a:lnTo>
                  <a:pt x="177800" y="143934"/>
                </a:lnTo>
                <a:lnTo>
                  <a:pt x="177800" y="127000"/>
                </a:lnTo>
                <a:lnTo>
                  <a:pt x="177800" y="110067"/>
                </a:lnTo>
                <a:lnTo>
                  <a:pt x="186267" y="93134"/>
                </a:lnTo>
                <a:lnTo>
                  <a:pt x="186267" y="76200"/>
                </a:lnTo>
                <a:lnTo>
                  <a:pt x="186267" y="67734"/>
                </a:lnTo>
                <a:lnTo>
                  <a:pt x="186267" y="59267"/>
                </a:lnTo>
                <a:lnTo>
                  <a:pt x="186267" y="59267"/>
                </a:lnTo>
                <a:lnTo>
                  <a:pt x="186267" y="59267"/>
                </a:lnTo>
                <a:lnTo>
                  <a:pt x="186267" y="59267"/>
                </a:lnTo>
                <a:lnTo>
                  <a:pt x="186267" y="67734"/>
                </a:lnTo>
                <a:lnTo>
                  <a:pt x="186267" y="67734"/>
                </a:lnTo>
                <a:lnTo>
                  <a:pt x="186267" y="84667"/>
                </a:lnTo>
                <a:lnTo>
                  <a:pt x="186267" y="93134"/>
                </a:lnTo>
                <a:lnTo>
                  <a:pt x="186267" y="110067"/>
                </a:lnTo>
                <a:lnTo>
                  <a:pt x="186267" y="127000"/>
                </a:lnTo>
                <a:lnTo>
                  <a:pt x="194733" y="152400"/>
                </a:lnTo>
                <a:lnTo>
                  <a:pt x="194733" y="169334"/>
                </a:lnTo>
                <a:lnTo>
                  <a:pt x="194733" y="194734"/>
                </a:lnTo>
                <a:lnTo>
                  <a:pt x="194733" y="220134"/>
                </a:lnTo>
                <a:lnTo>
                  <a:pt x="203200" y="237067"/>
                </a:lnTo>
                <a:lnTo>
                  <a:pt x="203200" y="262467"/>
                </a:lnTo>
                <a:lnTo>
                  <a:pt x="194733" y="287867"/>
                </a:lnTo>
                <a:lnTo>
                  <a:pt x="194733" y="304800"/>
                </a:lnTo>
                <a:lnTo>
                  <a:pt x="194733" y="330200"/>
                </a:lnTo>
                <a:lnTo>
                  <a:pt x="186267" y="355600"/>
                </a:lnTo>
                <a:lnTo>
                  <a:pt x="169333" y="372534"/>
                </a:lnTo>
                <a:lnTo>
                  <a:pt x="160867" y="397934"/>
                </a:lnTo>
                <a:lnTo>
                  <a:pt x="143933" y="423334"/>
                </a:lnTo>
                <a:lnTo>
                  <a:pt x="127000" y="440267"/>
                </a:lnTo>
                <a:lnTo>
                  <a:pt x="110067" y="465667"/>
                </a:lnTo>
                <a:lnTo>
                  <a:pt x="93133" y="474134"/>
                </a:lnTo>
                <a:lnTo>
                  <a:pt x="76200" y="491067"/>
                </a:lnTo>
                <a:lnTo>
                  <a:pt x="67733" y="508000"/>
                </a:lnTo>
                <a:lnTo>
                  <a:pt x="59267" y="508000"/>
                </a:lnTo>
                <a:lnTo>
                  <a:pt x="42333" y="516467"/>
                </a:lnTo>
                <a:lnTo>
                  <a:pt x="33867" y="516467"/>
                </a:lnTo>
                <a:lnTo>
                  <a:pt x="25400" y="508000"/>
                </a:lnTo>
                <a:lnTo>
                  <a:pt x="16933" y="499534"/>
                </a:lnTo>
                <a:lnTo>
                  <a:pt x="16933" y="499534"/>
                </a:lnTo>
                <a:lnTo>
                  <a:pt x="8467" y="482600"/>
                </a:lnTo>
                <a:lnTo>
                  <a:pt x="8467" y="482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699000" y="1837267"/>
            <a:ext cx="143934" cy="431801"/>
          </a:xfrm>
          <a:custGeom>
            <a:avLst/>
            <a:gdLst/>
            <a:ahLst/>
            <a:cxnLst/>
            <a:rect l="0" t="0" r="0" b="0"/>
            <a:pathLst>
              <a:path w="143934" h="431801">
                <a:moveTo>
                  <a:pt x="33867" y="0"/>
                </a:move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50800" y="0"/>
                </a:lnTo>
                <a:lnTo>
                  <a:pt x="50800" y="8466"/>
                </a:lnTo>
                <a:lnTo>
                  <a:pt x="59267" y="8466"/>
                </a:lnTo>
                <a:lnTo>
                  <a:pt x="67733" y="25400"/>
                </a:lnTo>
                <a:lnTo>
                  <a:pt x="76200" y="33866"/>
                </a:lnTo>
                <a:lnTo>
                  <a:pt x="84667" y="50800"/>
                </a:lnTo>
                <a:lnTo>
                  <a:pt x="93133" y="76200"/>
                </a:lnTo>
                <a:lnTo>
                  <a:pt x="110067" y="101600"/>
                </a:lnTo>
                <a:lnTo>
                  <a:pt x="118533" y="135466"/>
                </a:lnTo>
                <a:lnTo>
                  <a:pt x="127000" y="169333"/>
                </a:lnTo>
                <a:lnTo>
                  <a:pt x="135467" y="203200"/>
                </a:lnTo>
                <a:lnTo>
                  <a:pt x="143933" y="237066"/>
                </a:lnTo>
                <a:lnTo>
                  <a:pt x="143933" y="262466"/>
                </a:lnTo>
                <a:lnTo>
                  <a:pt x="143933" y="287866"/>
                </a:lnTo>
                <a:lnTo>
                  <a:pt x="135467" y="313266"/>
                </a:lnTo>
                <a:lnTo>
                  <a:pt x="127000" y="338666"/>
                </a:lnTo>
                <a:lnTo>
                  <a:pt x="110067" y="355600"/>
                </a:lnTo>
                <a:lnTo>
                  <a:pt x="93133" y="372533"/>
                </a:lnTo>
                <a:lnTo>
                  <a:pt x="67733" y="389466"/>
                </a:lnTo>
                <a:lnTo>
                  <a:pt x="50800" y="406400"/>
                </a:lnTo>
                <a:lnTo>
                  <a:pt x="25400" y="414866"/>
                </a:lnTo>
                <a:lnTo>
                  <a:pt x="16933" y="423333"/>
                </a:lnTo>
                <a:lnTo>
                  <a:pt x="16933" y="423333"/>
                </a:lnTo>
                <a:lnTo>
                  <a:pt x="0" y="431800"/>
                </a:lnTo>
                <a:lnTo>
                  <a:pt x="0" y="431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803400" y="3107267"/>
            <a:ext cx="177801" cy="33867"/>
          </a:xfrm>
          <a:custGeom>
            <a:avLst/>
            <a:gdLst/>
            <a:ahLst/>
            <a:cxnLst/>
            <a:rect l="0" t="0" r="0" b="0"/>
            <a:pathLst>
              <a:path w="177801" h="33867">
                <a:moveTo>
                  <a:pt x="0" y="0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25400" y="16933"/>
                </a:lnTo>
                <a:lnTo>
                  <a:pt x="42333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84667" y="16933"/>
                </a:lnTo>
                <a:lnTo>
                  <a:pt x="101600" y="16933"/>
                </a:lnTo>
                <a:lnTo>
                  <a:pt x="118533" y="16933"/>
                </a:lnTo>
                <a:lnTo>
                  <a:pt x="135467" y="25400"/>
                </a:lnTo>
                <a:lnTo>
                  <a:pt x="143933" y="25400"/>
                </a:lnTo>
                <a:lnTo>
                  <a:pt x="160867" y="25400"/>
                </a:lnTo>
                <a:lnTo>
                  <a:pt x="169333" y="25400"/>
                </a:lnTo>
                <a:lnTo>
                  <a:pt x="169333" y="25400"/>
                </a:lnTo>
                <a:lnTo>
                  <a:pt x="177800" y="33866"/>
                </a:lnTo>
                <a:lnTo>
                  <a:pt x="177800" y="33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769533" y="3234267"/>
            <a:ext cx="194735" cy="8467"/>
          </a:xfrm>
          <a:custGeom>
            <a:avLst/>
            <a:gdLst/>
            <a:ahLst/>
            <a:cxnLst/>
            <a:rect l="0" t="0" r="0" b="0"/>
            <a:pathLst>
              <a:path w="194735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67734" y="8466"/>
                </a:lnTo>
                <a:lnTo>
                  <a:pt x="93134" y="8466"/>
                </a:lnTo>
                <a:lnTo>
                  <a:pt x="118534" y="8466"/>
                </a:lnTo>
                <a:lnTo>
                  <a:pt x="143934" y="0"/>
                </a:lnTo>
                <a:lnTo>
                  <a:pt x="169334" y="0"/>
                </a:lnTo>
                <a:lnTo>
                  <a:pt x="169334" y="0"/>
                </a:lnTo>
                <a:lnTo>
                  <a:pt x="194734" y="0"/>
                </a:lnTo>
                <a:lnTo>
                  <a:pt x="1947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159000" y="609600"/>
            <a:ext cx="25401" cy="16934"/>
          </a:xfrm>
          <a:custGeom>
            <a:avLst/>
            <a:gdLst/>
            <a:ahLst/>
            <a:cxnLst/>
            <a:rect l="0" t="0" r="0" b="0"/>
            <a:pathLst>
              <a:path w="25401" h="16934">
                <a:moveTo>
                  <a:pt x="25400" y="0"/>
                </a:moveTo>
                <a:lnTo>
                  <a:pt x="25400" y="0"/>
                </a:lnTo>
                <a:lnTo>
                  <a:pt x="25400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2353733" y="2692400"/>
            <a:ext cx="228601" cy="338668"/>
          </a:xfrm>
          <a:custGeom>
            <a:avLst/>
            <a:gdLst/>
            <a:ahLst/>
            <a:cxnLst/>
            <a:rect l="0" t="0" r="0" b="0"/>
            <a:pathLst>
              <a:path w="228601" h="338668">
                <a:moveTo>
                  <a:pt x="228600" y="0"/>
                </a:moveTo>
                <a:lnTo>
                  <a:pt x="228600" y="8467"/>
                </a:lnTo>
                <a:lnTo>
                  <a:pt x="220134" y="8467"/>
                </a:lnTo>
                <a:lnTo>
                  <a:pt x="220134" y="8467"/>
                </a:lnTo>
                <a:lnTo>
                  <a:pt x="220134" y="16933"/>
                </a:lnTo>
                <a:lnTo>
                  <a:pt x="211667" y="25400"/>
                </a:lnTo>
                <a:lnTo>
                  <a:pt x="203200" y="33867"/>
                </a:lnTo>
                <a:lnTo>
                  <a:pt x="194734" y="42333"/>
                </a:lnTo>
                <a:lnTo>
                  <a:pt x="186267" y="59267"/>
                </a:lnTo>
                <a:lnTo>
                  <a:pt x="177800" y="67733"/>
                </a:lnTo>
                <a:lnTo>
                  <a:pt x="169334" y="84667"/>
                </a:lnTo>
                <a:lnTo>
                  <a:pt x="152400" y="101600"/>
                </a:lnTo>
                <a:lnTo>
                  <a:pt x="135467" y="127000"/>
                </a:lnTo>
                <a:lnTo>
                  <a:pt x="118534" y="143933"/>
                </a:lnTo>
                <a:lnTo>
                  <a:pt x="101600" y="169333"/>
                </a:lnTo>
                <a:lnTo>
                  <a:pt x="84667" y="194733"/>
                </a:lnTo>
                <a:lnTo>
                  <a:pt x="67734" y="220133"/>
                </a:lnTo>
                <a:lnTo>
                  <a:pt x="50800" y="245533"/>
                </a:lnTo>
                <a:lnTo>
                  <a:pt x="42334" y="270933"/>
                </a:lnTo>
                <a:lnTo>
                  <a:pt x="25400" y="287867"/>
                </a:lnTo>
                <a:lnTo>
                  <a:pt x="16934" y="304800"/>
                </a:lnTo>
                <a:lnTo>
                  <a:pt x="8467" y="321733"/>
                </a:lnTo>
                <a:lnTo>
                  <a:pt x="0" y="330200"/>
                </a:lnTo>
                <a:lnTo>
                  <a:pt x="0" y="330200"/>
                </a:lnTo>
                <a:lnTo>
                  <a:pt x="0" y="338667"/>
                </a:lnTo>
                <a:lnTo>
                  <a:pt x="0" y="338667"/>
                </a:lnTo>
                <a:lnTo>
                  <a:pt x="0" y="330200"/>
                </a:lnTo>
                <a:lnTo>
                  <a:pt x="0" y="330200"/>
                </a:lnTo>
                <a:lnTo>
                  <a:pt x="8467" y="330200"/>
                </a:lnTo>
                <a:lnTo>
                  <a:pt x="8467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2362200" y="2734733"/>
            <a:ext cx="211668" cy="330201"/>
          </a:xfrm>
          <a:custGeom>
            <a:avLst/>
            <a:gdLst/>
            <a:ahLst/>
            <a:cxnLst/>
            <a:rect l="0" t="0" r="0" b="0"/>
            <a:pathLst>
              <a:path w="211668" h="330201">
                <a:moveTo>
                  <a:pt x="8467" y="0"/>
                </a:move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16933" y="25400"/>
                </a:lnTo>
                <a:lnTo>
                  <a:pt x="25400" y="42334"/>
                </a:lnTo>
                <a:lnTo>
                  <a:pt x="42333" y="59267"/>
                </a:lnTo>
                <a:lnTo>
                  <a:pt x="50800" y="67734"/>
                </a:lnTo>
                <a:lnTo>
                  <a:pt x="59267" y="93134"/>
                </a:lnTo>
                <a:lnTo>
                  <a:pt x="76200" y="110067"/>
                </a:lnTo>
                <a:lnTo>
                  <a:pt x="93133" y="135467"/>
                </a:lnTo>
                <a:lnTo>
                  <a:pt x="101600" y="152400"/>
                </a:lnTo>
                <a:lnTo>
                  <a:pt x="118533" y="177800"/>
                </a:lnTo>
                <a:lnTo>
                  <a:pt x="135467" y="203200"/>
                </a:lnTo>
                <a:lnTo>
                  <a:pt x="152400" y="228600"/>
                </a:lnTo>
                <a:lnTo>
                  <a:pt x="160867" y="245534"/>
                </a:lnTo>
                <a:lnTo>
                  <a:pt x="169333" y="262467"/>
                </a:lnTo>
                <a:lnTo>
                  <a:pt x="177800" y="279400"/>
                </a:lnTo>
                <a:lnTo>
                  <a:pt x="186267" y="287867"/>
                </a:lnTo>
                <a:lnTo>
                  <a:pt x="186267" y="296334"/>
                </a:lnTo>
                <a:lnTo>
                  <a:pt x="194733" y="304800"/>
                </a:lnTo>
                <a:lnTo>
                  <a:pt x="203200" y="313267"/>
                </a:lnTo>
                <a:lnTo>
                  <a:pt x="203200" y="321734"/>
                </a:lnTo>
                <a:lnTo>
                  <a:pt x="211667" y="330200"/>
                </a:lnTo>
                <a:lnTo>
                  <a:pt x="211667" y="330200"/>
                </a:lnTo>
                <a:lnTo>
                  <a:pt x="211667" y="330200"/>
                </a:lnTo>
                <a:lnTo>
                  <a:pt x="211667" y="330200"/>
                </a:lnTo>
                <a:lnTo>
                  <a:pt x="211667" y="330200"/>
                </a:lnTo>
                <a:lnTo>
                  <a:pt x="211667" y="330200"/>
                </a:lnTo>
                <a:lnTo>
                  <a:pt x="211667" y="330200"/>
                </a:lnTo>
                <a:lnTo>
                  <a:pt x="211667" y="330200"/>
                </a:lnTo>
                <a:lnTo>
                  <a:pt x="211667" y="330200"/>
                </a:lnTo>
                <a:lnTo>
                  <a:pt x="211667" y="321734"/>
                </a:lnTo>
                <a:lnTo>
                  <a:pt x="211667" y="321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2870200" y="2582333"/>
            <a:ext cx="152401" cy="431801"/>
          </a:xfrm>
          <a:custGeom>
            <a:avLst/>
            <a:gdLst/>
            <a:ahLst/>
            <a:cxnLst/>
            <a:rect l="0" t="0" r="0" b="0"/>
            <a:pathLst>
              <a:path w="152401" h="431801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43933" y="0"/>
                </a:lnTo>
                <a:lnTo>
                  <a:pt x="143933" y="0"/>
                </a:lnTo>
                <a:lnTo>
                  <a:pt x="135467" y="8467"/>
                </a:lnTo>
                <a:lnTo>
                  <a:pt x="127000" y="8467"/>
                </a:lnTo>
                <a:lnTo>
                  <a:pt x="118533" y="16934"/>
                </a:lnTo>
                <a:lnTo>
                  <a:pt x="110067" y="25400"/>
                </a:lnTo>
                <a:lnTo>
                  <a:pt x="93133" y="42334"/>
                </a:lnTo>
                <a:lnTo>
                  <a:pt x="84667" y="59267"/>
                </a:lnTo>
                <a:lnTo>
                  <a:pt x="76200" y="76200"/>
                </a:lnTo>
                <a:lnTo>
                  <a:pt x="59267" y="93134"/>
                </a:lnTo>
                <a:lnTo>
                  <a:pt x="50800" y="118534"/>
                </a:lnTo>
                <a:lnTo>
                  <a:pt x="33867" y="143934"/>
                </a:lnTo>
                <a:lnTo>
                  <a:pt x="25400" y="169334"/>
                </a:lnTo>
                <a:lnTo>
                  <a:pt x="16933" y="194734"/>
                </a:lnTo>
                <a:lnTo>
                  <a:pt x="16933" y="220134"/>
                </a:lnTo>
                <a:lnTo>
                  <a:pt x="8467" y="254000"/>
                </a:lnTo>
                <a:lnTo>
                  <a:pt x="0" y="279400"/>
                </a:lnTo>
                <a:lnTo>
                  <a:pt x="0" y="304800"/>
                </a:lnTo>
                <a:lnTo>
                  <a:pt x="0" y="330200"/>
                </a:lnTo>
                <a:lnTo>
                  <a:pt x="0" y="355600"/>
                </a:lnTo>
                <a:lnTo>
                  <a:pt x="8467" y="372534"/>
                </a:lnTo>
                <a:lnTo>
                  <a:pt x="16933" y="397934"/>
                </a:lnTo>
                <a:lnTo>
                  <a:pt x="25400" y="406400"/>
                </a:lnTo>
                <a:lnTo>
                  <a:pt x="33867" y="414867"/>
                </a:lnTo>
                <a:lnTo>
                  <a:pt x="42333" y="423334"/>
                </a:lnTo>
                <a:lnTo>
                  <a:pt x="50800" y="431800"/>
                </a:lnTo>
                <a:lnTo>
                  <a:pt x="59267" y="431800"/>
                </a:lnTo>
                <a:lnTo>
                  <a:pt x="59267" y="431800"/>
                </a:lnTo>
                <a:lnTo>
                  <a:pt x="67733" y="423334"/>
                </a:lnTo>
                <a:lnTo>
                  <a:pt x="67733" y="423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2921000" y="2836333"/>
            <a:ext cx="194734" cy="8468"/>
          </a:xfrm>
          <a:custGeom>
            <a:avLst/>
            <a:gdLst/>
            <a:ahLst/>
            <a:cxnLst/>
            <a:rect l="0" t="0" r="0" b="0"/>
            <a:pathLst>
              <a:path w="194734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35467" y="0"/>
                </a:lnTo>
                <a:lnTo>
                  <a:pt x="143933" y="0"/>
                </a:lnTo>
                <a:lnTo>
                  <a:pt x="160867" y="0"/>
                </a:lnTo>
                <a:lnTo>
                  <a:pt x="169333" y="0"/>
                </a:lnTo>
                <a:lnTo>
                  <a:pt x="177800" y="0"/>
                </a:lnTo>
                <a:lnTo>
                  <a:pt x="186267" y="0"/>
                </a:lnTo>
                <a:lnTo>
                  <a:pt x="194733" y="0"/>
                </a:lnTo>
                <a:lnTo>
                  <a:pt x="194733" y="0"/>
                </a:lnTo>
                <a:lnTo>
                  <a:pt x="194733" y="0"/>
                </a:lnTo>
                <a:lnTo>
                  <a:pt x="1947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3200400" y="2709333"/>
            <a:ext cx="16934" cy="254001"/>
          </a:xfrm>
          <a:custGeom>
            <a:avLst/>
            <a:gdLst/>
            <a:ahLst/>
            <a:cxnLst/>
            <a:rect l="0" t="0" r="0" b="0"/>
            <a:pathLst>
              <a:path w="16934" h="254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16933" y="42334"/>
                </a:lnTo>
                <a:lnTo>
                  <a:pt x="8467" y="59267"/>
                </a:lnTo>
                <a:lnTo>
                  <a:pt x="16933" y="76200"/>
                </a:lnTo>
                <a:lnTo>
                  <a:pt x="8467" y="93134"/>
                </a:lnTo>
                <a:lnTo>
                  <a:pt x="8467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4"/>
                </a:lnTo>
                <a:lnTo>
                  <a:pt x="0" y="194734"/>
                </a:lnTo>
                <a:lnTo>
                  <a:pt x="0" y="203200"/>
                </a:lnTo>
                <a:lnTo>
                  <a:pt x="0" y="220134"/>
                </a:lnTo>
                <a:lnTo>
                  <a:pt x="0" y="228600"/>
                </a:lnTo>
                <a:lnTo>
                  <a:pt x="0" y="237067"/>
                </a:lnTo>
                <a:lnTo>
                  <a:pt x="0" y="245534"/>
                </a:lnTo>
                <a:lnTo>
                  <a:pt x="8467" y="254000"/>
                </a:lnTo>
                <a:lnTo>
                  <a:pt x="8467" y="254000"/>
                </a:lnTo>
                <a:lnTo>
                  <a:pt x="16933" y="245534"/>
                </a:lnTo>
                <a:lnTo>
                  <a:pt x="16933" y="245534"/>
                </a:lnTo>
                <a:lnTo>
                  <a:pt x="16933" y="245534"/>
                </a:lnTo>
                <a:lnTo>
                  <a:pt x="16933" y="245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3225800" y="2573867"/>
            <a:ext cx="135468" cy="499534"/>
          </a:xfrm>
          <a:custGeom>
            <a:avLst/>
            <a:gdLst/>
            <a:ahLst/>
            <a:cxnLst/>
            <a:rect l="0" t="0" r="0" b="0"/>
            <a:pathLst>
              <a:path w="135468" h="499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8466"/>
                </a:lnTo>
                <a:lnTo>
                  <a:pt x="33867" y="8466"/>
                </a:lnTo>
                <a:lnTo>
                  <a:pt x="50800" y="25400"/>
                </a:lnTo>
                <a:lnTo>
                  <a:pt x="59267" y="42333"/>
                </a:lnTo>
                <a:lnTo>
                  <a:pt x="76200" y="59266"/>
                </a:lnTo>
                <a:lnTo>
                  <a:pt x="93133" y="84666"/>
                </a:lnTo>
                <a:lnTo>
                  <a:pt x="101600" y="110066"/>
                </a:lnTo>
                <a:lnTo>
                  <a:pt x="110067" y="143933"/>
                </a:lnTo>
                <a:lnTo>
                  <a:pt x="118533" y="169333"/>
                </a:lnTo>
                <a:lnTo>
                  <a:pt x="127000" y="203200"/>
                </a:lnTo>
                <a:lnTo>
                  <a:pt x="127000" y="245533"/>
                </a:lnTo>
                <a:lnTo>
                  <a:pt x="135467" y="279400"/>
                </a:lnTo>
                <a:lnTo>
                  <a:pt x="127000" y="313266"/>
                </a:lnTo>
                <a:lnTo>
                  <a:pt x="127000" y="338666"/>
                </a:lnTo>
                <a:lnTo>
                  <a:pt x="127000" y="372533"/>
                </a:lnTo>
                <a:lnTo>
                  <a:pt x="118533" y="389466"/>
                </a:lnTo>
                <a:lnTo>
                  <a:pt x="110067" y="414866"/>
                </a:lnTo>
                <a:lnTo>
                  <a:pt x="101600" y="431800"/>
                </a:lnTo>
                <a:lnTo>
                  <a:pt x="93133" y="448733"/>
                </a:lnTo>
                <a:lnTo>
                  <a:pt x="84667" y="465666"/>
                </a:lnTo>
                <a:lnTo>
                  <a:pt x="76200" y="474133"/>
                </a:lnTo>
                <a:lnTo>
                  <a:pt x="76200" y="482600"/>
                </a:lnTo>
                <a:lnTo>
                  <a:pt x="67733" y="482600"/>
                </a:lnTo>
                <a:lnTo>
                  <a:pt x="59267" y="491066"/>
                </a:lnTo>
                <a:lnTo>
                  <a:pt x="59267" y="491066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9533"/>
                </a:lnTo>
                <a:lnTo>
                  <a:pt x="59267" y="491066"/>
                </a:lnTo>
                <a:lnTo>
                  <a:pt x="59267" y="491066"/>
                </a:lnTo>
                <a:lnTo>
                  <a:pt x="59267" y="491066"/>
                </a:lnTo>
                <a:lnTo>
                  <a:pt x="59267" y="4910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3564467" y="2548467"/>
            <a:ext cx="152401" cy="533401"/>
          </a:xfrm>
          <a:custGeom>
            <a:avLst/>
            <a:gdLst/>
            <a:ahLst/>
            <a:cxnLst/>
            <a:rect l="0" t="0" r="0" b="0"/>
            <a:pathLst>
              <a:path w="152401" h="533401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43933" y="8466"/>
                </a:lnTo>
                <a:lnTo>
                  <a:pt x="143933" y="8466"/>
                </a:lnTo>
                <a:lnTo>
                  <a:pt x="143933" y="16933"/>
                </a:lnTo>
                <a:lnTo>
                  <a:pt x="135466" y="25400"/>
                </a:lnTo>
                <a:lnTo>
                  <a:pt x="127000" y="42333"/>
                </a:lnTo>
                <a:lnTo>
                  <a:pt x="118533" y="50800"/>
                </a:lnTo>
                <a:lnTo>
                  <a:pt x="101600" y="67733"/>
                </a:lnTo>
                <a:lnTo>
                  <a:pt x="93133" y="84666"/>
                </a:lnTo>
                <a:lnTo>
                  <a:pt x="76200" y="110066"/>
                </a:lnTo>
                <a:lnTo>
                  <a:pt x="59266" y="135466"/>
                </a:lnTo>
                <a:lnTo>
                  <a:pt x="42333" y="160866"/>
                </a:lnTo>
                <a:lnTo>
                  <a:pt x="25400" y="194733"/>
                </a:lnTo>
                <a:lnTo>
                  <a:pt x="16933" y="228600"/>
                </a:lnTo>
                <a:lnTo>
                  <a:pt x="8466" y="262466"/>
                </a:lnTo>
                <a:lnTo>
                  <a:pt x="0" y="296333"/>
                </a:lnTo>
                <a:lnTo>
                  <a:pt x="0" y="330200"/>
                </a:lnTo>
                <a:lnTo>
                  <a:pt x="0" y="355600"/>
                </a:lnTo>
                <a:lnTo>
                  <a:pt x="0" y="381000"/>
                </a:lnTo>
                <a:lnTo>
                  <a:pt x="8466" y="414866"/>
                </a:lnTo>
                <a:lnTo>
                  <a:pt x="16933" y="431800"/>
                </a:lnTo>
                <a:lnTo>
                  <a:pt x="16933" y="448733"/>
                </a:lnTo>
                <a:lnTo>
                  <a:pt x="33866" y="465666"/>
                </a:lnTo>
                <a:lnTo>
                  <a:pt x="42333" y="482600"/>
                </a:lnTo>
                <a:lnTo>
                  <a:pt x="50800" y="491066"/>
                </a:lnTo>
                <a:lnTo>
                  <a:pt x="59266" y="508000"/>
                </a:lnTo>
                <a:lnTo>
                  <a:pt x="67733" y="516466"/>
                </a:lnTo>
                <a:lnTo>
                  <a:pt x="76200" y="516466"/>
                </a:lnTo>
                <a:lnTo>
                  <a:pt x="84666" y="524933"/>
                </a:lnTo>
                <a:lnTo>
                  <a:pt x="84666" y="524933"/>
                </a:lnTo>
                <a:lnTo>
                  <a:pt x="84666" y="524933"/>
                </a:lnTo>
                <a:lnTo>
                  <a:pt x="93133" y="533400"/>
                </a:lnTo>
                <a:lnTo>
                  <a:pt x="93133" y="533400"/>
                </a:lnTo>
                <a:lnTo>
                  <a:pt x="93133" y="533400"/>
                </a:lnTo>
                <a:lnTo>
                  <a:pt x="93133" y="533400"/>
                </a:lnTo>
                <a:lnTo>
                  <a:pt x="93133" y="533400"/>
                </a:lnTo>
                <a:lnTo>
                  <a:pt x="93133" y="533400"/>
                </a:lnTo>
                <a:lnTo>
                  <a:pt x="93133" y="533400"/>
                </a:lnTo>
                <a:lnTo>
                  <a:pt x="93133" y="533400"/>
                </a:lnTo>
                <a:lnTo>
                  <a:pt x="93133" y="533400"/>
                </a:lnTo>
                <a:lnTo>
                  <a:pt x="93133" y="533400"/>
                </a:lnTo>
                <a:lnTo>
                  <a:pt x="93133" y="533400"/>
                </a:lnTo>
                <a:lnTo>
                  <a:pt x="93133" y="533400"/>
                </a:lnTo>
                <a:lnTo>
                  <a:pt x="93133" y="533400"/>
                </a:lnTo>
                <a:lnTo>
                  <a:pt x="93133" y="524933"/>
                </a:lnTo>
                <a:lnTo>
                  <a:pt x="93133" y="524933"/>
                </a:lnTo>
                <a:lnTo>
                  <a:pt x="93133" y="524933"/>
                </a:lnTo>
                <a:lnTo>
                  <a:pt x="93133" y="524933"/>
                </a:lnTo>
                <a:lnTo>
                  <a:pt x="93133" y="516466"/>
                </a:lnTo>
                <a:lnTo>
                  <a:pt x="93133" y="516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3818467" y="2667000"/>
            <a:ext cx="237067" cy="330201"/>
          </a:xfrm>
          <a:custGeom>
            <a:avLst/>
            <a:gdLst/>
            <a:ahLst/>
            <a:cxnLst/>
            <a:rect l="0" t="0" r="0" b="0"/>
            <a:pathLst>
              <a:path w="237067" h="330201">
                <a:moveTo>
                  <a:pt x="0" y="59267"/>
                </a:moveTo>
                <a:lnTo>
                  <a:pt x="0" y="59267"/>
                </a:lnTo>
                <a:lnTo>
                  <a:pt x="0" y="59267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6" y="42333"/>
                </a:lnTo>
                <a:lnTo>
                  <a:pt x="16933" y="33867"/>
                </a:lnTo>
                <a:lnTo>
                  <a:pt x="25400" y="25400"/>
                </a:lnTo>
                <a:lnTo>
                  <a:pt x="42333" y="16933"/>
                </a:lnTo>
                <a:lnTo>
                  <a:pt x="59266" y="8467"/>
                </a:lnTo>
                <a:lnTo>
                  <a:pt x="76200" y="8467"/>
                </a:lnTo>
                <a:lnTo>
                  <a:pt x="93133" y="0"/>
                </a:lnTo>
                <a:lnTo>
                  <a:pt x="110066" y="0"/>
                </a:lnTo>
                <a:lnTo>
                  <a:pt x="118533" y="8467"/>
                </a:lnTo>
                <a:lnTo>
                  <a:pt x="127000" y="16933"/>
                </a:lnTo>
                <a:lnTo>
                  <a:pt x="135466" y="25400"/>
                </a:lnTo>
                <a:lnTo>
                  <a:pt x="143933" y="42333"/>
                </a:lnTo>
                <a:lnTo>
                  <a:pt x="143933" y="50800"/>
                </a:lnTo>
                <a:lnTo>
                  <a:pt x="143933" y="76200"/>
                </a:lnTo>
                <a:lnTo>
                  <a:pt x="135466" y="93133"/>
                </a:lnTo>
                <a:lnTo>
                  <a:pt x="127000" y="110067"/>
                </a:lnTo>
                <a:lnTo>
                  <a:pt x="118533" y="127000"/>
                </a:lnTo>
                <a:lnTo>
                  <a:pt x="110066" y="143933"/>
                </a:lnTo>
                <a:lnTo>
                  <a:pt x="101600" y="160867"/>
                </a:lnTo>
                <a:lnTo>
                  <a:pt x="84666" y="169333"/>
                </a:lnTo>
                <a:lnTo>
                  <a:pt x="76200" y="177800"/>
                </a:lnTo>
                <a:lnTo>
                  <a:pt x="67733" y="186267"/>
                </a:lnTo>
                <a:lnTo>
                  <a:pt x="59266" y="186267"/>
                </a:lnTo>
                <a:lnTo>
                  <a:pt x="59266" y="186267"/>
                </a:lnTo>
                <a:lnTo>
                  <a:pt x="59266" y="194733"/>
                </a:lnTo>
                <a:lnTo>
                  <a:pt x="50800" y="194733"/>
                </a:lnTo>
                <a:lnTo>
                  <a:pt x="50800" y="194733"/>
                </a:lnTo>
                <a:lnTo>
                  <a:pt x="59266" y="186267"/>
                </a:lnTo>
                <a:lnTo>
                  <a:pt x="59266" y="186267"/>
                </a:lnTo>
                <a:lnTo>
                  <a:pt x="67733" y="186267"/>
                </a:lnTo>
                <a:lnTo>
                  <a:pt x="76200" y="177800"/>
                </a:lnTo>
                <a:lnTo>
                  <a:pt x="93133" y="177800"/>
                </a:lnTo>
                <a:lnTo>
                  <a:pt x="110066" y="169333"/>
                </a:lnTo>
                <a:lnTo>
                  <a:pt x="127000" y="160867"/>
                </a:lnTo>
                <a:lnTo>
                  <a:pt x="143933" y="160867"/>
                </a:lnTo>
                <a:lnTo>
                  <a:pt x="160866" y="160867"/>
                </a:lnTo>
                <a:lnTo>
                  <a:pt x="177800" y="160867"/>
                </a:lnTo>
                <a:lnTo>
                  <a:pt x="186266" y="169333"/>
                </a:lnTo>
                <a:lnTo>
                  <a:pt x="203200" y="177800"/>
                </a:lnTo>
                <a:lnTo>
                  <a:pt x="220133" y="186267"/>
                </a:lnTo>
                <a:lnTo>
                  <a:pt x="228600" y="194733"/>
                </a:lnTo>
                <a:lnTo>
                  <a:pt x="228600" y="211667"/>
                </a:lnTo>
                <a:lnTo>
                  <a:pt x="237066" y="228600"/>
                </a:lnTo>
                <a:lnTo>
                  <a:pt x="237066" y="237067"/>
                </a:lnTo>
                <a:lnTo>
                  <a:pt x="237066" y="254000"/>
                </a:lnTo>
                <a:lnTo>
                  <a:pt x="228600" y="270933"/>
                </a:lnTo>
                <a:lnTo>
                  <a:pt x="220133" y="279400"/>
                </a:lnTo>
                <a:lnTo>
                  <a:pt x="203200" y="296333"/>
                </a:lnTo>
                <a:lnTo>
                  <a:pt x="186266" y="304800"/>
                </a:lnTo>
                <a:lnTo>
                  <a:pt x="169333" y="313267"/>
                </a:lnTo>
                <a:lnTo>
                  <a:pt x="152400" y="321733"/>
                </a:lnTo>
                <a:lnTo>
                  <a:pt x="135466" y="330200"/>
                </a:lnTo>
                <a:lnTo>
                  <a:pt x="118533" y="330200"/>
                </a:lnTo>
                <a:lnTo>
                  <a:pt x="101600" y="330200"/>
                </a:lnTo>
                <a:lnTo>
                  <a:pt x="84666" y="330200"/>
                </a:lnTo>
                <a:lnTo>
                  <a:pt x="67733" y="330200"/>
                </a:lnTo>
                <a:lnTo>
                  <a:pt x="59266" y="330200"/>
                </a:lnTo>
                <a:lnTo>
                  <a:pt x="42333" y="321733"/>
                </a:lnTo>
                <a:lnTo>
                  <a:pt x="33866" y="313267"/>
                </a:lnTo>
                <a:lnTo>
                  <a:pt x="25400" y="304800"/>
                </a:lnTo>
                <a:lnTo>
                  <a:pt x="25400" y="296333"/>
                </a:lnTo>
                <a:lnTo>
                  <a:pt x="33866" y="287867"/>
                </a:lnTo>
                <a:lnTo>
                  <a:pt x="33866" y="287867"/>
                </a:lnTo>
                <a:lnTo>
                  <a:pt x="33866" y="279400"/>
                </a:lnTo>
                <a:lnTo>
                  <a:pt x="33866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4182533" y="2777067"/>
            <a:ext cx="177801" cy="25401"/>
          </a:xfrm>
          <a:custGeom>
            <a:avLst/>
            <a:gdLst/>
            <a:ahLst/>
            <a:cxnLst/>
            <a:rect l="0" t="0" r="0" b="0"/>
            <a:pathLst>
              <a:path w="177801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16934" y="25400"/>
                </a:lnTo>
                <a:lnTo>
                  <a:pt x="25400" y="25400"/>
                </a:lnTo>
                <a:lnTo>
                  <a:pt x="42334" y="25400"/>
                </a:lnTo>
                <a:lnTo>
                  <a:pt x="50800" y="25400"/>
                </a:lnTo>
                <a:lnTo>
                  <a:pt x="76200" y="25400"/>
                </a:lnTo>
                <a:lnTo>
                  <a:pt x="93134" y="16933"/>
                </a:lnTo>
                <a:lnTo>
                  <a:pt x="101600" y="16933"/>
                </a:lnTo>
                <a:lnTo>
                  <a:pt x="127000" y="8466"/>
                </a:lnTo>
                <a:lnTo>
                  <a:pt x="135467" y="8466"/>
                </a:lnTo>
                <a:lnTo>
                  <a:pt x="152400" y="8466"/>
                </a:lnTo>
                <a:lnTo>
                  <a:pt x="160867" y="8466"/>
                </a:lnTo>
                <a:lnTo>
                  <a:pt x="169334" y="8466"/>
                </a:lnTo>
                <a:lnTo>
                  <a:pt x="169334" y="8466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4428067" y="2700867"/>
            <a:ext cx="228601" cy="482601"/>
          </a:xfrm>
          <a:custGeom>
            <a:avLst/>
            <a:gdLst/>
            <a:ahLst/>
            <a:cxnLst/>
            <a:rect l="0" t="0" r="0" b="0"/>
            <a:pathLst>
              <a:path w="228601" h="482601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6"/>
                </a:lnTo>
                <a:lnTo>
                  <a:pt x="8466" y="152400"/>
                </a:lnTo>
                <a:lnTo>
                  <a:pt x="8466" y="169333"/>
                </a:lnTo>
                <a:lnTo>
                  <a:pt x="16933" y="186266"/>
                </a:lnTo>
                <a:lnTo>
                  <a:pt x="25400" y="203200"/>
                </a:lnTo>
                <a:lnTo>
                  <a:pt x="42333" y="211666"/>
                </a:lnTo>
                <a:lnTo>
                  <a:pt x="50800" y="220133"/>
                </a:lnTo>
                <a:lnTo>
                  <a:pt x="67733" y="228600"/>
                </a:lnTo>
                <a:lnTo>
                  <a:pt x="84666" y="237066"/>
                </a:lnTo>
                <a:lnTo>
                  <a:pt x="101600" y="237066"/>
                </a:lnTo>
                <a:lnTo>
                  <a:pt x="110066" y="237066"/>
                </a:lnTo>
                <a:lnTo>
                  <a:pt x="127000" y="228600"/>
                </a:lnTo>
                <a:lnTo>
                  <a:pt x="143933" y="228600"/>
                </a:lnTo>
                <a:lnTo>
                  <a:pt x="152400" y="220133"/>
                </a:lnTo>
                <a:lnTo>
                  <a:pt x="160866" y="203200"/>
                </a:lnTo>
                <a:lnTo>
                  <a:pt x="169333" y="194733"/>
                </a:lnTo>
                <a:lnTo>
                  <a:pt x="177800" y="177800"/>
                </a:lnTo>
                <a:lnTo>
                  <a:pt x="186266" y="160866"/>
                </a:lnTo>
                <a:lnTo>
                  <a:pt x="186266" y="143933"/>
                </a:lnTo>
                <a:lnTo>
                  <a:pt x="194733" y="118533"/>
                </a:lnTo>
                <a:lnTo>
                  <a:pt x="194733" y="101600"/>
                </a:lnTo>
                <a:lnTo>
                  <a:pt x="203200" y="76200"/>
                </a:lnTo>
                <a:lnTo>
                  <a:pt x="203200" y="59266"/>
                </a:lnTo>
                <a:lnTo>
                  <a:pt x="203200" y="42333"/>
                </a:lnTo>
                <a:lnTo>
                  <a:pt x="203200" y="33866"/>
                </a:lnTo>
                <a:lnTo>
                  <a:pt x="203200" y="25400"/>
                </a:lnTo>
                <a:lnTo>
                  <a:pt x="203200" y="16933"/>
                </a:lnTo>
                <a:lnTo>
                  <a:pt x="203200" y="16933"/>
                </a:lnTo>
                <a:lnTo>
                  <a:pt x="203200" y="16933"/>
                </a:lnTo>
                <a:lnTo>
                  <a:pt x="203200" y="16933"/>
                </a:lnTo>
                <a:lnTo>
                  <a:pt x="203200" y="16933"/>
                </a:lnTo>
                <a:lnTo>
                  <a:pt x="211666" y="25400"/>
                </a:lnTo>
                <a:lnTo>
                  <a:pt x="211666" y="42333"/>
                </a:lnTo>
                <a:lnTo>
                  <a:pt x="211666" y="50800"/>
                </a:lnTo>
                <a:lnTo>
                  <a:pt x="211666" y="76200"/>
                </a:lnTo>
                <a:lnTo>
                  <a:pt x="220133" y="93133"/>
                </a:lnTo>
                <a:lnTo>
                  <a:pt x="220133" y="118533"/>
                </a:lnTo>
                <a:lnTo>
                  <a:pt x="228600" y="143933"/>
                </a:lnTo>
                <a:lnTo>
                  <a:pt x="228600" y="169333"/>
                </a:lnTo>
                <a:lnTo>
                  <a:pt x="228600" y="194733"/>
                </a:lnTo>
                <a:lnTo>
                  <a:pt x="228600" y="220133"/>
                </a:lnTo>
                <a:lnTo>
                  <a:pt x="228600" y="245533"/>
                </a:lnTo>
                <a:lnTo>
                  <a:pt x="228600" y="279400"/>
                </a:lnTo>
                <a:lnTo>
                  <a:pt x="228600" y="304800"/>
                </a:lnTo>
                <a:lnTo>
                  <a:pt x="228600" y="330200"/>
                </a:lnTo>
                <a:lnTo>
                  <a:pt x="228600" y="355600"/>
                </a:lnTo>
                <a:lnTo>
                  <a:pt x="220133" y="381000"/>
                </a:lnTo>
                <a:lnTo>
                  <a:pt x="211666" y="397933"/>
                </a:lnTo>
                <a:lnTo>
                  <a:pt x="203200" y="414866"/>
                </a:lnTo>
                <a:lnTo>
                  <a:pt x="186266" y="431800"/>
                </a:lnTo>
                <a:lnTo>
                  <a:pt x="169333" y="448733"/>
                </a:lnTo>
                <a:lnTo>
                  <a:pt x="152400" y="457200"/>
                </a:lnTo>
                <a:lnTo>
                  <a:pt x="135466" y="465666"/>
                </a:lnTo>
                <a:lnTo>
                  <a:pt x="118533" y="474133"/>
                </a:lnTo>
                <a:lnTo>
                  <a:pt x="101600" y="482600"/>
                </a:lnTo>
                <a:lnTo>
                  <a:pt x="76200" y="482600"/>
                </a:lnTo>
                <a:lnTo>
                  <a:pt x="67733" y="474133"/>
                </a:lnTo>
                <a:lnTo>
                  <a:pt x="59266" y="474133"/>
                </a:lnTo>
                <a:lnTo>
                  <a:pt x="50800" y="465666"/>
                </a:lnTo>
                <a:lnTo>
                  <a:pt x="42333" y="448733"/>
                </a:lnTo>
                <a:lnTo>
                  <a:pt x="42333" y="448733"/>
                </a:lnTo>
                <a:lnTo>
                  <a:pt x="33866" y="431800"/>
                </a:lnTo>
                <a:lnTo>
                  <a:pt x="33866" y="431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4775200" y="2548467"/>
            <a:ext cx="152401" cy="626534"/>
          </a:xfrm>
          <a:custGeom>
            <a:avLst/>
            <a:gdLst/>
            <a:ahLst/>
            <a:cxnLst/>
            <a:rect l="0" t="0" r="0" b="0"/>
            <a:pathLst>
              <a:path w="152401" h="6265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8466"/>
                </a:lnTo>
                <a:lnTo>
                  <a:pt x="33867" y="8466"/>
                </a:lnTo>
                <a:lnTo>
                  <a:pt x="42333" y="25400"/>
                </a:lnTo>
                <a:lnTo>
                  <a:pt x="50800" y="33866"/>
                </a:lnTo>
                <a:lnTo>
                  <a:pt x="67733" y="50800"/>
                </a:lnTo>
                <a:lnTo>
                  <a:pt x="76200" y="67733"/>
                </a:lnTo>
                <a:lnTo>
                  <a:pt x="93133" y="93133"/>
                </a:lnTo>
                <a:lnTo>
                  <a:pt x="101600" y="118533"/>
                </a:lnTo>
                <a:lnTo>
                  <a:pt x="110067" y="143933"/>
                </a:lnTo>
                <a:lnTo>
                  <a:pt x="127000" y="169333"/>
                </a:lnTo>
                <a:lnTo>
                  <a:pt x="135467" y="203200"/>
                </a:lnTo>
                <a:lnTo>
                  <a:pt x="143933" y="245533"/>
                </a:lnTo>
                <a:lnTo>
                  <a:pt x="152400" y="279400"/>
                </a:lnTo>
                <a:lnTo>
                  <a:pt x="152400" y="321733"/>
                </a:lnTo>
                <a:lnTo>
                  <a:pt x="152400" y="364066"/>
                </a:lnTo>
                <a:lnTo>
                  <a:pt x="152400" y="397933"/>
                </a:lnTo>
                <a:lnTo>
                  <a:pt x="143933" y="431800"/>
                </a:lnTo>
                <a:lnTo>
                  <a:pt x="135467" y="465666"/>
                </a:lnTo>
                <a:lnTo>
                  <a:pt x="127000" y="491066"/>
                </a:lnTo>
                <a:lnTo>
                  <a:pt x="118533" y="524933"/>
                </a:lnTo>
                <a:lnTo>
                  <a:pt x="101600" y="541866"/>
                </a:lnTo>
                <a:lnTo>
                  <a:pt x="93133" y="567266"/>
                </a:lnTo>
                <a:lnTo>
                  <a:pt x="76200" y="584200"/>
                </a:lnTo>
                <a:lnTo>
                  <a:pt x="67733" y="601133"/>
                </a:lnTo>
                <a:lnTo>
                  <a:pt x="50800" y="609600"/>
                </a:lnTo>
                <a:lnTo>
                  <a:pt x="42333" y="618066"/>
                </a:lnTo>
                <a:lnTo>
                  <a:pt x="42333" y="618066"/>
                </a:lnTo>
                <a:lnTo>
                  <a:pt x="33867" y="626533"/>
                </a:lnTo>
                <a:lnTo>
                  <a:pt x="33867" y="626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2336800" y="3200400"/>
            <a:ext cx="2429934" cy="143934"/>
          </a:xfrm>
          <a:custGeom>
            <a:avLst/>
            <a:gdLst/>
            <a:ahLst/>
            <a:cxnLst/>
            <a:rect l="0" t="0" r="0" b="0"/>
            <a:pathLst>
              <a:path w="2429934" h="143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27000" y="8467"/>
                </a:lnTo>
                <a:lnTo>
                  <a:pt x="143933" y="8467"/>
                </a:lnTo>
                <a:lnTo>
                  <a:pt x="169333" y="0"/>
                </a:lnTo>
                <a:lnTo>
                  <a:pt x="194733" y="0"/>
                </a:lnTo>
                <a:lnTo>
                  <a:pt x="220133" y="0"/>
                </a:lnTo>
                <a:lnTo>
                  <a:pt x="245533" y="0"/>
                </a:lnTo>
                <a:lnTo>
                  <a:pt x="279400" y="0"/>
                </a:lnTo>
                <a:lnTo>
                  <a:pt x="304800" y="0"/>
                </a:lnTo>
                <a:lnTo>
                  <a:pt x="347133" y="0"/>
                </a:lnTo>
                <a:lnTo>
                  <a:pt x="372533" y="0"/>
                </a:lnTo>
                <a:lnTo>
                  <a:pt x="414867" y="0"/>
                </a:lnTo>
                <a:lnTo>
                  <a:pt x="448733" y="0"/>
                </a:lnTo>
                <a:lnTo>
                  <a:pt x="482600" y="8467"/>
                </a:lnTo>
                <a:lnTo>
                  <a:pt x="524933" y="8467"/>
                </a:lnTo>
                <a:lnTo>
                  <a:pt x="567267" y="8467"/>
                </a:lnTo>
                <a:lnTo>
                  <a:pt x="609600" y="8467"/>
                </a:lnTo>
                <a:lnTo>
                  <a:pt x="643467" y="8467"/>
                </a:lnTo>
                <a:lnTo>
                  <a:pt x="685800" y="8467"/>
                </a:lnTo>
                <a:lnTo>
                  <a:pt x="728133" y="8467"/>
                </a:lnTo>
                <a:lnTo>
                  <a:pt x="770467" y="16933"/>
                </a:lnTo>
                <a:lnTo>
                  <a:pt x="812800" y="16933"/>
                </a:lnTo>
                <a:lnTo>
                  <a:pt x="855133" y="16933"/>
                </a:lnTo>
                <a:lnTo>
                  <a:pt x="905933" y="25400"/>
                </a:lnTo>
                <a:lnTo>
                  <a:pt x="948267" y="25400"/>
                </a:lnTo>
                <a:lnTo>
                  <a:pt x="999067" y="25400"/>
                </a:lnTo>
                <a:lnTo>
                  <a:pt x="1041400" y="33867"/>
                </a:lnTo>
                <a:lnTo>
                  <a:pt x="1092200" y="33867"/>
                </a:lnTo>
                <a:lnTo>
                  <a:pt x="1134533" y="33867"/>
                </a:lnTo>
                <a:lnTo>
                  <a:pt x="1176867" y="42333"/>
                </a:lnTo>
                <a:lnTo>
                  <a:pt x="1227667" y="42333"/>
                </a:lnTo>
                <a:lnTo>
                  <a:pt x="1270000" y="42333"/>
                </a:lnTo>
                <a:lnTo>
                  <a:pt x="1312333" y="50800"/>
                </a:lnTo>
                <a:lnTo>
                  <a:pt x="1363133" y="50800"/>
                </a:lnTo>
                <a:lnTo>
                  <a:pt x="1405467" y="59267"/>
                </a:lnTo>
                <a:lnTo>
                  <a:pt x="1456267" y="59267"/>
                </a:lnTo>
                <a:lnTo>
                  <a:pt x="1498600" y="59267"/>
                </a:lnTo>
                <a:lnTo>
                  <a:pt x="1549400" y="67733"/>
                </a:lnTo>
                <a:lnTo>
                  <a:pt x="1591733" y="67733"/>
                </a:lnTo>
                <a:lnTo>
                  <a:pt x="1634067" y="67733"/>
                </a:lnTo>
                <a:lnTo>
                  <a:pt x="1676400" y="67733"/>
                </a:lnTo>
                <a:lnTo>
                  <a:pt x="1718733" y="76200"/>
                </a:lnTo>
                <a:lnTo>
                  <a:pt x="1761067" y="76200"/>
                </a:lnTo>
                <a:lnTo>
                  <a:pt x="1803400" y="84667"/>
                </a:lnTo>
                <a:lnTo>
                  <a:pt x="1837267" y="84667"/>
                </a:lnTo>
                <a:lnTo>
                  <a:pt x="1879600" y="84667"/>
                </a:lnTo>
                <a:lnTo>
                  <a:pt x="1921933" y="93133"/>
                </a:lnTo>
                <a:lnTo>
                  <a:pt x="1964267" y="93133"/>
                </a:lnTo>
                <a:lnTo>
                  <a:pt x="1998133" y="101600"/>
                </a:lnTo>
                <a:lnTo>
                  <a:pt x="2032000" y="101600"/>
                </a:lnTo>
                <a:lnTo>
                  <a:pt x="2074333" y="101600"/>
                </a:lnTo>
                <a:lnTo>
                  <a:pt x="2108200" y="110067"/>
                </a:lnTo>
                <a:lnTo>
                  <a:pt x="2150533" y="110067"/>
                </a:lnTo>
                <a:lnTo>
                  <a:pt x="2184400" y="110067"/>
                </a:lnTo>
                <a:lnTo>
                  <a:pt x="2218267" y="118533"/>
                </a:lnTo>
                <a:lnTo>
                  <a:pt x="2252133" y="118533"/>
                </a:lnTo>
                <a:lnTo>
                  <a:pt x="2277533" y="118533"/>
                </a:lnTo>
                <a:lnTo>
                  <a:pt x="2311400" y="118533"/>
                </a:lnTo>
                <a:lnTo>
                  <a:pt x="2328333" y="127000"/>
                </a:lnTo>
                <a:lnTo>
                  <a:pt x="2353733" y="127000"/>
                </a:lnTo>
                <a:lnTo>
                  <a:pt x="2379133" y="135467"/>
                </a:lnTo>
                <a:lnTo>
                  <a:pt x="2396067" y="135467"/>
                </a:lnTo>
                <a:lnTo>
                  <a:pt x="2413000" y="135467"/>
                </a:lnTo>
                <a:lnTo>
                  <a:pt x="2413000" y="135467"/>
                </a:lnTo>
                <a:lnTo>
                  <a:pt x="2429933" y="143933"/>
                </a:lnTo>
                <a:lnTo>
                  <a:pt x="2429933" y="143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2751667" y="3488267"/>
            <a:ext cx="143934" cy="25401"/>
          </a:xfrm>
          <a:custGeom>
            <a:avLst/>
            <a:gdLst/>
            <a:ahLst/>
            <a:cxnLst/>
            <a:rect l="0" t="0" r="0" b="0"/>
            <a:pathLst>
              <a:path w="143934" h="25401">
                <a:moveTo>
                  <a:pt x="143933" y="0"/>
                </a:moveTo>
                <a:lnTo>
                  <a:pt x="135466" y="0"/>
                </a:lnTo>
                <a:lnTo>
                  <a:pt x="135466" y="0"/>
                </a:lnTo>
                <a:lnTo>
                  <a:pt x="118533" y="0"/>
                </a:lnTo>
                <a:lnTo>
                  <a:pt x="110066" y="8466"/>
                </a:lnTo>
                <a:lnTo>
                  <a:pt x="101600" y="8466"/>
                </a:lnTo>
                <a:lnTo>
                  <a:pt x="84666" y="16933"/>
                </a:lnTo>
                <a:lnTo>
                  <a:pt x="76200" y="16933"/>
                </a:lnTo>
                <a:lnTo>
                  <a:pt x="59266" y="16933"/>
                </a:lnTo>
                <a:lnTo>
                  <a:pt x="42333" y="16933"/>
                </a:lnTo>
                <a:lnTo>
                  <a:pt x="33866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0" y="25400"/>
                </a:lnTo>
                <a:lnTo>
                  <a:pt x="0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2523067" y="3420533"/>
            <a:ext cx="169334" cy="254001"/>
          </a:xfrm>
          <a:custGeom>
            <a:avLst/>
            <a:gdLst/>
            <a:ahLst/>
            <a:cxnLst/>
            <a:rect l="0" t="0" r="0" b="0"/>
            <a:pathLst>
              <a:path w="169334" h="254001">
                <a:moveTo>
                  <a:pt x="135466" y="16934"/>
                </a:moveTo>
                <a:lnTo>
                  <a:pt x="143933" y="16934"/>
                </a:lnTo>
                <a:lnTo>
                  <a:pt x="143933" y="16934"/>
                </a:lnTo>
                <a:lnTo>
                  <a:pt x="152400" y="8467"/>
                </a:lnTo>
                <a:lnTo>
                  <a:pt x="160866" y="8467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  <a:lnTo>
                  <a:pt x="160866" y="8467"/>
                </a:lnTo>
                <a:lnTo>
                  <a:pt x="160866" y="8467"/>
                </a:lnTo>
                <a:lnTo>
                  <a:pt x="160866" y="16934"/>
                </a:lnTo>
                <a:lnTo>
                  <a:pt x="152400" y="25400"/>
                </a:lnTo>
                <a:lnTo>
                  <a:pt x="143933" y="42334"/>
                </a:lnTo>
                <a:lnTo>
                  <a:pt x="135466" y="50800"/>
                </a:lnTo>
                <a:lnTo>
                  <a:pt x="118533" y="67734"/>
                </a:lnTo>
                <a:lnTo>
                  <a:pt x="110066" y="84667"/>
                </a:lnTo>
                <a:lnTo>
                  <a:pt x="93133" y="101600"/>
                </a:lnTo>
                <a:lnTo>
                  <a:pt x="76200" y="127000"/>
                </a:lnTo>
                <a:lnTo>
                  <a:pt x="59266" y="143934"/>
                </a:lnTo>
                <a:lnTo>
                  <a:pt x="50800" y="160867"/>
                </a:lnTo>
                <a:lnTo>
                  <a:pt x="42333" y="177800"/>
                </a:lnTo>
                <a:lnTo>
                  <a:pt x="25400" y="203200"/>
                </a:lnTo>
                <a:lnTo>
                  <a:pt x="16933" y="211667"/>
                </a:lnTo>
                <a:lnTo>
                  <a:pt x="8466" y="228600"/>
                </a:lnTo>
                <a:lnTo>
                  <a:pt x="8466" y="237067"/>
                </a:lnTo>
                <a:lnTo>
                  <a:pt x="0" y="237067"/>
                </a:lnTo>
                <a:lnTo>
                  <a:pt x="0" y="245534"/>
                </a:lnTo>
                <a:lnTo>
                  <a:pt x="0" y="254000"/>
                </a:lnTo>
                <a:lnTo>
                  <a:pt x="0" y="245534"/>
                </a:lnTo>
                <a:lnTo>
                  <a:pt x="8466" y="237067"/>
                </a:lnTo>
                <a:lnTo>
                  <a:pt x="8466" y="237067"/>
                </a:lnTo>
                <a:lnTo>
                  <a:pt x="8466" y="237067"/>
                </a:lnTo>
                <a:lnTo>
                  <a:pt x="16933" y="228600"/>
                </a:lnTo>
                <a:lnTo>
                  <a:pt x="16933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2540000" y="3378200"/>
            <a:ext cx="203201" cy="330201"/>
          </a:xfrm>
          <a:custGeom>
            <a:avLst/>
            <a:gdLst/>
            <a:ahLst/>
            <a:cxnLst/>
            <a:rect l="0" t="0" r="0" b="0"/>
            <a:pathLst>
              <a:path w="203201" h="3302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16933"/>
                </a:lnTo>
                <a:lnTo>
                  <a:pt x="16933" y="25400"/>
                </a:lnTo>
                <a:lnTo>
                  <a:pt x="25400" y="42333"/>
                </a:lnTo>
                <a:lnTo>
                  <a:pt x="33867" y="59267"/>
                </a:lnTo>
                <a:lnTo>
                  <a:pt x="42333" y="76200"/>
                </a:lnTo>
                <a:lnTo>
                  <a:pt x="59267" y="93133"/>
                </a:lnTo>
                <a:lnTo>
                  <a:pt x="67733" y="110067"/>
                </a:lnTo>
                <a:lnTo>
                  <a:pt x="84667" y="135467"/>
                </a:lnTo>
                <a:lnTo>
                  <a:pt x="93133" y="160867"/>
                </a:lnTo>
                <a:lnTo>
                  <a:pt x="101600" y="186267"/>
                </a:lnTo>
                <a:lnTo>
                  <a:pt x="118533" y="211667"/>
                </a:lnTo>
                <a:lnTo>
                  <a:pt x="127000" y="245533"/>
                </a:lnTo>
                <a:lnTo>
                  <a:pt x="143933" y="262467"/>
                </a:lnTo>
                <a:lnTo>
                  <a:pt x="152400" y="287867"/>
                </a:lnTo>
                <a:lnTo>
                  <a:pt x="160867" y="304800"/>
                </a:lnTo>
                <a:lnTo>
                  <a:pt x="169333" y="321733"/>
                </a:lnTo>
                <a:lnTo>
                  <a:pt x="177800" y="330200"/>
                </a:lnTo>
                <a:lnTo>
                  <a:pt x="186267" y="330200"/>
                </a:lnTo>
                <a:lnTo>
                  <a:pt x="194733" y="330200"/>
                </a:lnTo>
                <a:lnTo>
                  <a:pt x="194733" y="321733"/>
                </a:lnTo>
                <a:lnTo>
                  <a:pt x="194733" y="321733"/>
                </a:lnTo>
                <a:lnTo>
                  <a:pt x="203200" y="313267"/>
                </a:lnTo>
                <a:lnTo>
                  <a:pt x="203200" y="313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751667" y="3268133"/>
            <a:ext cx="237067" cy="245535"/>
          </a:xfrm>
          <a:custGeom>
            <a:avLst/>
            <a:gdLst/>
            <a:ahLst/>
            <a:cxnLst/>
            <a:rect l="0" t="0" r="0" b="0"/>
            <a:pathLst>
              <a:path w="237067" h="245535">
                <a:moveTo>
                  <a:pt x="93133" y="16934"/>
                </a:moveTo>
                <a:lnTo>
                  <a:pt x="93133" y="16934"/>
                </a:lnTo>
                <a:lnTo>
                  <a:pt x="93133" y="16934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10066" y="0"/>
                </a:lnTo>
                <a:lnTo>
                  <a:pt x="118533" y="0"/>
                </a:lnTo>
                <a:lnTo>
                  <a:pt x="118533" y="0"/>
                </a:lnTo>
                <a:lnTo>
                  <a:pt x="127000" y="0"/>
                </a:lnTo>
                <a:lnTo>
                  <a:pt x="135466" y="0"/>
                </a:lnTo>
                <a:lnTo>
                  <a:pt x="143933" y="0"/>
                </a:lnTo>
                <a:lnTo>
                  <a:pt x="160866" y="8467"/>
                </a:lnTo>
                <a:lnTo>
                  <a:pt x="169333" y="16934"/>
                </a:lnTo>
                <a:lnTo>
                  <a:pt x="177800" y="25400"/>
                </a:lnTo>
                <a:lnTo>
                  <a:pt x="186266" y="33867"/>
                </a:lnTo>
                <a:lnTo>
                  <a:pt x="186266" y="50800"/>
                </a:lnTo>
                <a:lnTo>
                  <a:pt x="194733" y="67734"/>
                </a:lnTo>
                <a:lnTo>
                  <a:pt x="194733" y="84667"/>
                </a:lnTo>
                <a:lnTo>
                  <a:pt x="194733" y="101600"/>
                </a:lnTo>
                <a:lnTo>
                  <a:pt x="194733" y="118534"/>
                </a:lnTo>
                <a:lnTo>
                  <a:pt x="194733" y="135467"/>
                </a:lnTo>
                <a:lnTo>
                  <a:pt x="177800" y="152400"/>
                </a:lnTo>
                <a:lnTo>
                  <a:pt x="169333" y="160867"/>
                </a:lnTo>
                <a:lnTo>
                  <a:pt x="160866" y="177800"/>
                </a:lnTo>
                <a:lnTo>
                  <a:pt x="143933" y="186267"/>
                </a:lnTo>
                <a:lnTo>
                  <a:pt x="135466" y="203200"/>
                </a:lnTo>
                <a:lnTo>
                  <a:pt x="118533" y="211667"/>
                </a:lnTo>
                <a:lnTo>
                  <a:pt x="101600" y="220134"/>
                </a:lnTo>
                <a:lnTo>
                  <a:pt x="93133" y="228600"/>
                </a:lnTo>
                <a:lnTo>
                  <a:pt x="76200" y="237067"/>
                </a:lnTo>
                <a:lnTo>
                  <a:pt x="59266" y="237067"/>
                </a:lnTo>
                <a:lnTo>
                  <a:pt x="50800" y="245534"/>
                </a:lnTo>
                <a:lnTo>
                  <a:pt x="42333" y="245534"/>
                </a:lnTo>
                <a:lnTo>
                  <a:pt x="25400" y="245534"/>
                </a:lnTo>
                <a:lnTo>
                  <a:pt x="25400" y="237067"/>
                </a:lnTo>
                <a:lnTo>
                  <a:pt x="16933" y="237067"/>
                </a:lnTo>
                <a:lnTo>
                  <a:pt x="8466" y="228600"/>
                </a:lnTo>
                <a:lnTo>
                  <a:pt x="8466" y="220134"/>
                </a:lnTo>
                <a:lnTo>
                  <a:pt x="0" y="211667"/>
                </a:lnTo>
                <a:lnTo>
                  <a:pt x="8466" y="203200"/>
                </a:lnTo>
                <a:lnTo>
                  <a:pt x="8466" y="194734"/>
                </a:lnTo>
                <a:lnTo>
                  <a:pt x="8466" y="186267"/>
                </a:lnTo>
                <a:lnTo>
                  <a:pt x="16933" y="177800"/>
                </a:lnTo>
                <a:lnTo>
                  <a:pt x="25400" y="169334"/>
                </a:lnTo>
                <a:lnTo>
                  <a:pt x="33866" y="169334"/>
                </a:lnTo>
                <a:lnTo>
                  <a:pt x="50800" y="169334"/>
                </a:lnTo>
                <a:lnTo>
                  <a:pt x="59266" y="160867"/>
                </a:lnTo>
                <a:lnTo>
                  <a:pt x="67733" y="160867"/>
                </a:lnTo>
                <a:lnTo>
                  <a:pt x="84666" y="160867"/>
                </a:lnTo>
                <a:lnTo>
                  <a:pt x="101600" y="169334"/>
                </a:lnTo>
                <a:lnTo>
                  <a:pt x="110066" y="169334"/>
                </a:lnTo>
                <a:lnTo>
                  <a:pt x="127000" y="169334"/>
                </a:lnTo>
                <a:lnTo>
                  <a:pt x="135466" y="177800"/>
                </a:lnTo>
                <a:lnTo>
                  <a:pt x="152400" y="186267"/>
                </a:lnTo>
                <a:lnTo>
                  <a:pt x="160866" y="186267"/>
                </a:lnTo>
                <a:lnTo>
                  <a:pt x="177800" y="194734"/>
                </a:lnTo>
                <a:lnTo>
                  <a:pt x="186266" y="194734"/>
                </a:lnTo>
                <a:lnTo>
                  <a:pt x="194733" y="203200"/>
                </a:lnTo>
                <a:lnTo>
                  <a:pt x="211666" y="203200"/>
                </a:lnTo>
                <a:lnTo>
                  <a:pt x="220133" y="203200"/>
                </a:lnTo>
                <a:lnTo>
                  <a:pt x="228600" y="203200"/>
                </a:lnTo>
                <a:lnTo>
                  <a:pt x="228600" y="203200"/>
                </a:lnTo>
                <a:lnTo>
                  <a:pt x="237066" y="203200"/>
                </a:lnTo>
                <a:lnTo>
                  <a:pt x="237066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3115733" y="3276600"/>
            <a:ext cx="135468" cy="516468"/>
          </a:xfrm>
          <a:custGeom>
            <a:avLst/>
            <a:gdLst/>
            <a:ahLst/>
            <a:cxnLst/>
            <a:rect l="0" t="0" r="0" b="0"/>
            <a:pathLst>
              <a:path w="135468" h="516468">
                <a:moveTo>
                  <a:pt x="135467" y="0"/>
                </a:moveTo>
                <a:lnTo>
                  <a:pt x="135467" y="0"/>
                </a:lnTo>
                <a:lnTo>
                  <a:pt x="135467" y="0"/>
                </a:lnTo>
                <a:lnTo>
                  <a:pt x="127000" y="8467"/>
                </a:lnTo>
                <a:lnTo>
                  <a:pt x="118534" y="8467"/>
                </a:lnTo>
                <a:lnTo>
                  <a:pt x="110067" y="16933"/>
                </a:lnTo>
                <a:lnTo>
                  <a:pt x="110067" y="25400"/>
                </a:lnTo>
                <a:lnTo>
                  <a:pt x="101600" y="42333"/>
                </a:lnTo>
                <a:lnTo>
                  <a:pt x="84667" y="59267"/>
                </a:lnTo>
                <a:lnTo>
                  <a:pt x="76200" y="67733"/>
                </a:lnTo>
                <a:lnTo>
                  <a:pt x="67734" y="84667"/>
                </a:lnTo>
                <a:lnTo>
                  <a:pt x="59267" y="110067"/>
                </a:lnTo>
                <a:lnTo>
                  <a:pt x="50800" y="127000"/>
                </a:lnTo>
                <a:lnTo>
                  <a:pt x="42334" y="152400"/>
                </a:lnTo>
                <a:lnTo>
                  <a:pt x="25400" y="177800"/>
                </a:lnTo>
                <a:lnTo>
                  <a:pt x="16934" y="203200"/>
                </a:lnTo>
                <a:lnTo>
                  <a:pt x="16934" y="228600"/>
                </a:lnTo>
                <a:lnTo>
                  <a:pt x="8467" y="254000"/>
                </a:lnTo>
                <a:lnTo>
                  <a:pt x="8467" y="279400"/>
                </a:lnTo>
                <a:lnTo>
                  <a:pt x="0" y="304800"/>
                </a:lnTo>
                <a:lnTo>
                  <a:pt x="0" y="338667"/>
                </a:lnTo>
                <a:lnTo>
                  <a:pt x="8467" y="364067"/>
                </a:lnTo>
                <a:lnTo>
                  <a:pt x="8467" y="381000"/>
                </a:lnTo>
                <a:lnTo>
                  <a:pt x="16934" y="406400"/>
                </a:lnTo>
                <a:lnTo>
                  <a:pt x="25400" y="423333"/>
                </a:lnTo>
                <a:lnTo>
                  <a:pt x="33867" y="440267"/>
                </a:lnTo>
                <a:lnTo>
                  <a:pt x="50800" y="465667"/>
                </a:lnTo>
                <a:lnTo>
                  <a:pt x="59267" y="474133"/>
                </a:lnTo>
                <a:lnTo>
                  <a:pt x="76200" y="491067"/>
                </a:lnTo>
                <a:lnTo>
                  <a:pt x="84667" y="508000"/>
                </a:lnTo>
                <a:lnTo>
                  <a:pt x="101600" y="516467"/>
                </a:lnTo>
                <a:lnTo>
                  <a:pt x="110067" y="516467"/>
                </a:lnTo>
                <a:lnTo>
                  <a:pt x="118534" y="516467"/>
                </a:lnTo>
                <a:lnTo>
                  <a:pt x="127000" y="516467"/>
                </a:lnTo>
                <a:lnTo>
                  <a:pt x="127000" y="516467"/>
                </a:lnTo>
                <a:lnTo>
                  <a:pt x="135467" y="516467"/>
                </a:lnTo>
                <a:lnTo>
                  <a:pt x="135467" y="516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335867" y="3437467"/>
            <a:ext cx="270934" cy="304801"/>
          </a:xfrm>
          <a:custGeom>
            <a:avLst/>
            <a:gdLst/>
            <a:ahLst/>
            <a:cxnLst/>
            <a:rect l="0" t="0" r="0" b="0"/>
            <a:pathLst>
              <a:path w="270934" h="304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33866" y="0"/>
                </a:lnTo>
                <a:lnTo>
                  <a:pt x="50800" y="0"/>
                </a:lnTo>
                <a:lnTo>
                  <a:pt x="67733" y="0"/>
                </a:lnTo>
                <a:lnTo>
                  <a:pt x="93133" y="8466"/>
                </a:lnTo>
                <a:lnTo>
                  <a:pt x="110066" y="8466"/>
                </a:lnTo>
                <a:lnTo>
                  <a:pt x="127000" y="16933"/>
                </a:lnTo>
                <a:lnTo>
                  <a:pt x="152400" y="25400"/>
                </a:lnTo>
                <a:lnTo>
                  <a:pt x="160866" y="33866"/>
                </a:lnTo>
                <a:lnTo>
                  <a:pt x="169333" y="42333"/>
                </a:lnTo>
                <a:lnTo>
                  <a:pt x="177800" y="50800"/>
                </a:lnTo>
                <a:lnTo>
                  <a:pt x="177800" y="67733"/>
                </a:lnTo>
                <a:lnTo>
                  <a:pt x="177800" y="76200"/>
                </a:lnTo>
                <a:lnTo>
                  <a:pt x="177800" y="93133"/>
                </a:lnTo>
                <a:lnTo>
                  <a:pt x="169333" y="110066"/>
                </a:lnTo>
                <a:lnTo>
                  <a:pt x="160866" y="118533"/>
                </a:lnTo>
                <a:lnTo>
                  <a:pt x="152400" y="127000"/>
                </a:lnTo>
                <a:lnTo>
                  <a:pt x="135466" y="135466"/>
                </a:lnTo>
                <a:lnTo>
                  <a:pt x="127000" y="143933"/>
                </a:lnTo>
                <a:lnTo>
                  <a:pt x="118533" y="143933"/>
                </a:lnTo>
                <a:lnTo>
                  <a:pt x="110066" y="152400"/>
                </a:lnTo>
                <a:lnTo>
                  <a:pt x="101600" y="152400"/>
                </a:lnTo>
                <a:lnTo>
                  <a:pt x="101600" y="152400"/>
                </a:lnTo>
                <a:lnTo>
                  <a:pt x="101600" y="152400"/>
                </a:lnTo>
                <a:lnTo>
                  <a:pt x="101600" y="152400"/>
                </a:lnTo>
                <a:lnTo>
                  <a:pt x="101600" y="143933"/>
                </a:lnTo>
                <a:lnTo>
                  <a:pt x="110066" y="143933"/>
                </a:lnTo>
                <a:lnTo>
                  <a:pt x="127000" y="135466"/>
                </a:lnTo>
                <a:lnTo>
                  <a:pt x="135466" y="127000"/>
                </a:lnTo>
                <a:lnTo>
                  <a:pt x="152400" y="127000"/>
                </a:lnTo>
                <a:lnTo>
                  <a:pt x="169333" y="127000"/>
                </a:lnTo>
                <a:lnTo>
                  <a:pt x="186266" y="135466"/>
                </a:lnTo>
                <a:lnTo>
                  <a:pt x="211666" y="143933"/>
                </a:lnTo>
                <a:lnTo>
                  <a:pt x="228600" y="152400"/>
                </a:lnTo>
                <a:lnTo>
                  <a:pt x="237066" y="160866"/>
                </a:lnTo>
                <a:lnTo>
                  <a:pt x="254000" y="177800"/>
                </a:lnTo>
                <a:lnTo>
                  <a:pt x="262466" y="194733"/>
                </a:lnTo>
                <a:lnTo>
                  <a:pt x="270933" y="211666"/>
                </a:lnTo>
                <a:lnTo>
                  <a:pt x="270933" y="228600"/>
                </a:lnTo>
                <a:lnTo>
                  <a:pt x="262466" y="245533"/>
                </a:lnTo>
                <a:lnTo>
                  <a:pt x="254000" y="262466"/>
                </a:lnTo>
                <a:lnTo>
                  <a:pt x="237066" y="270933"/>
                </a:lnTo>
                <a:lnTo>
                  <a:pt x="228600" y="287866"/>
                </a:lnTo>
                <a:lnTo>
                  <a:pt x="211666" y="296333"/>
                </a:lnTo>
                <a:lnTo>
                  <a:pt x="186266" y="304800"/>
                </a:lnTo>
                <a:lnTo>
                  <a:pt x="169333" y="304800"/>
                </a:lnTo>
                <a:lnTo>
                  <a:pt x="152400" y="304800"/>
                </a:lnTo>
                <a:lnTo>
                  <a:pt x="135466" y="304800"/>
                </a:lnTo>
                <a:lnTo>
                  <a:pt x="118533" y="304800"/>
                </a:lnTo>
                <a:lnTo>
                  <a:pt x="110066" y="296333"/>
                </a:lnTo>
                <a:lnTo>
                  <a:pt x="101600" y="287866"/>
                </a:lnTo>
                <a:lnTo>
                  <a:pt x="93133" y="279400"/>
                </a:lnTo>
                <a:lnTo>
                  <a:pt x="84666" y="262466"/>
                </a:lnTo>
                <a:lnTo>
                  <a:pt x="84666" y="262466"/>
                </a:lnTo>
                <a:lnTo>
                  <a:pt x="84666" y="245533"/>
                </a:lnTo>
                <a:lnTo>
                  <a:pt x="84666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3674533" y="3581400"/>
            <a:ext cx="203201" cy="8468"/>
          </a:xfrm>
          <a:custGeom>
            <a:avLst/>
            <a:gdLst/>
            <a:ahLst/>
            <a:cxnLst/>
            <a:rect l="0" t="0" r="0" b="0"/>
            <a:pathLst>
              <a:path w="203201" h="8468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42334" y="0"/>
                </a:lnTo>
                <a:lnTo>
                  <a:pt x="50800" y="0"/>
                </a:lnTo>
                <a:lnTo>
                  <a:pt x="67734" y="0"/>
                </a:lnTo>
                <a:lnTo>
                  <a:pt x="93134" y="8467"/>
                </a:lnTo>
                <a:lnTo>
                  <a:pt x="110067" y="8467"/>
                </a:lnTo>
                <a:lnTo>
                  <a:pt x="127000" y="8467"/>
                </a:lnTo>
                <a:lnTo>
                  <a:pt x="152400" y="8467"/>
                </a:lnTo>
                <a:lnTo>
                  <a:pt x="169334" y="8467"/>
                </a:lnTo>
                <a:lnTo>
                  <a:pt x="177800" y="8467"/>
                </a:lnTo>
                <a:lnTo>
                  <a:pt x="194734" y="8467"/>
                </a:lnTo>
                <a:lnTo>
                  <a:pt x="194734" y="8467"/>
                </a:lnTo>
                <a:lnTo>
                  <a:pt x="203200" y="8467"/>
                </a:lnTo>
                <a:lnTo>
                  <a:pt x="2032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3962400" y="3471333"/>
            <a:ext cx="440268" cy="575735"/>
          </a:xfrm>
          <a:custGeom>
            <a:avLst/>
            <a:gdLst/>
            <a:ahLst/>
            <a:cxnLst/>
            <a:rect l="0" t="0" r="0" b="0"/>
            <a:pathLst>
              <a:path w="440268" h="575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67734"/>
                </a:lnTo>
                <a:lnTo>
                  <a:pt x="0" y="84667"/>
                </a:lnTo>
                <a:lnTo>
                  <a:pt x="8467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8467" y="169334"/>
                </a:lnTo>
                <a:lnTo>
                  <a:pt x="8467" y="186267"/>
                </a:lnTo>
                <a:lnTo>
                  <a:pt x="16933" y="203200"/>
                </a:lnTo>
                <a:lnTo>
                  <a:pt x="25400" y="211667"/>
                </a:lnTo>
                <a:lnTo>
                  <a:pt x="33867" y="220134"/>
                </a:lnTo>
                <a:lnTo>
                  <a:pt x="50800" y="228600"/>
                </a:lnTo>
                <a:lnTo>
                  <a:pt x="67733" y="237067"/>
                </a:lnTo>
                <a:lnTo>
                  <a:pt x="76200" y="237067"/>
                </a:lnTo>
                <a:lnTo>
                  <a:pt x="93133" y="237067"/>
                </a:lnTo>
                <a:lnTo>
                  <a:pt x="101600" y="228600"/>
                </a:lnTo>
                <a:lnTo>
                  <a:pt x="118533" y="220134"/>
                </a:lnTo>
                <a:lnTo>
                  <a:pt x="135467" y="211667"/>
                </a:lnTo>
                <a:lnTo>
                  <a:pt x="143933" y="194734"/>
                </a:lnTo>
                <a:lnTo>
                  <a:pt x="160867" y="177800"/>
                </a:lnTo>
                <a:lnTo>
                  <a:pt x="169333" y="160867"/>
                </a:lnTo>
                <a:lnTo>
                  <a:pt x="177800" y="135467"/>
                </a:lnTo>
                <a:lnTo>
                  <a:pt x="186267" y="118534"/>
                </a:lnTo>
                <a:lnTo>
                  <a:pt x="194733" y="93134"/>
                </a:lnTo>
                <a:lnTo>
                  <a:pt x="194733" y="76200"/>
                </a:lnTo>
                <a:lnTo>
                  <a:pt x="194733" y="59267"/>
                </a:lnTo>
                <a:lnTo>
                  <a:pt x="194733" y="42334"/>
                </a:lnTo>
                <a:lnTo>
                  <a:pt x="194733" y="33867"/>
                </a:lnTo>
                <a:lnTo>
                  <a:pt x="194733" y="25400"/>
                </a:lnTo>
                <a:lnTo>
                  <a:pt x="194733" y="16934"/>
                </a:lnTo>
                <a:lnTo>
                  <a:pt x="194733" y="16934"/>
                </a:lnTo>
                <a:lnTo>
                  <a:pt x="194733" y="8467"/>
                </a:lnTo>
                <a:lnTo>
                  <a:pt x="194733" y="8467"/>
                </a:lnTo>
                <a:lnTo>
                  <a:pt x="194733" y="8467"/>
                </a:lnTo>
                <a:lnTo>
                  <a:pt x="194733" y="16934"/>
                </a:lnTo>
                <a:lnTo>
                  <a:pt x="194733" y="25400"/>
                </a:lnTo>
                <a:lnTo>
                  <a:pt x="194733" y="42334"/>
                </a:lnTo>
                <a:lnTo>
                  <a:pt x="203200" y="59267"/>
                </a:lnTo>
                <a:lnTo>
                  <a:pt x="203200" y="76200"/>
                </a:lnTo>
                <a:lnTo>
                  <a:pt x="211667" y="101600"/>
                </a:lnTo>
                <a:lnTo>
                  <a:pt x="220133" y="127000"/>
                </a:lnTo>
                <a:lnTo>
                  <a:pt x="228600" y="152400"/>
                </a:lnTo>
                <a:lnTo>
                  <a:pt x="237067" y="186267"/>
                </a:lnTo>
                <a:lnTo>
                  <a:pt x="237067" y="211667"/>
                </a:lnTo>
                <a:lnTo>
                  <a:pt x="245533" y="245534"/>
                </a:lnTo>
                <a:lnTo>
                  <a:pt x="254000" y="279400"/>
                </a:lnTo>
                <a:lnTo>
                  <a:pt x="262467" y="304800"/>
                </a:lnTo>
                <a:lnTo>
                  <a:pt x="262467" y="338667"/>
                </a:lnTo>
                <a:lnTo>
                  <a:pt x="270933" y="372534"/>
                </a:lnTo>
                <a:lnTo>
                  <a:pt x="270933" y="406400"/>
                </a:lnTo>
                <a:lnTo>
                  <a:pt x="270933" y="440267"/>
                </a:lnTo>
                <a:lnTo>
                  <a:pt x="262467" y="465667"/>
                </a:lnTo>
                <a:lnTo>
                  <a:pt x="262467" y="491067"/>
                </a:lnTo>
                <a:lnTo>
                  <a:pt x="254000" y="524934"/>
                </a:lnTo>
                <a:lnTo>
                  <a:pt x="245533" y="541867"/>
                </a:lnTo>
                <a:lnTo>
                  <a:pt x="237067" y="558800"/>
                </a:lnTo>
                <a:lnTo>
                  <a:pt x="228600" y="567267"/>
                </a:lnTo>
                <a:lnTo>
                  <a:pt x="211667" y="575734"/>
                </a:lnTo>
                <a:lnTo>
                  <a:pt x="203200" y="575734"/>
                </a:lnTo>
                <a:lnTo>
                  <a:pt x="186267" y="575734"/>
                </a:lnTo>
                <a:lnTo>
                  <a:pt x="177800" y="575734"/>
                </a:lnTo>
                <a:lnTo>
                  <a:pt x="160867" y="567267"/>
                </a:lnTo>
                <a:lnTo>
                  <a:pt x="152400" y="550334"/>
                </a:lnTo>
                <a:lnTo>
                  <a:pt x="143933" y="533400"/>
                </a:lnTo>
                <a:lnTo>
                  <a:pt x="135467" y="508000"/>
                </a:lnTo>
                <a:lnTo>
                  <a:pt x="127000" y="491067"/>
                </a:lnTo>
                <a:lnTo>
                  <a:pt x="118533" y="465667"/>
                </a:lnTo>
                <a:lnTo>
                  <a:pt x="118533" y="440267"/>
                </a:lnTo>
                <a:lnTo>
                  <a:pt x="118533" y="414867"/>
                </a:lnTo>
                <a:lnTo>
                  <a:pt x="127000" y="389467"/>
                </a:lnTo>
                <a:lnTo>
                  <a:pt x="135467" y="364067"/>
                </a:lnTo>
                <a:lnTo>
                  <a:pt x="143933" y="338667"/>
                </a:lnTo>
                <a:lnTo>
                  <a:pt x="152400" y="313267"/>
                </a:lnTo>
                <a:lnTo>
                  <a:pt x="177800" y="287867"/>
                </a:lnTo>
                <a:lnTo>
                  <a:pt x="194733" y="270934"/>
                </a:lnTo>
                <a:lnTo>
                  <a:pt x="220133" y="254000"/>
                </a:lnTo>
                <a:lnTo>
                  <a:pt x="245533" y="237067"/>
                </a:lnTo>
                <a:lnTo>
                  <a:pt x="270933" y="228600"/>
                </a:lnTo>
                <a:lnTo>
                  <a:pt x="296333" y="220134"/>
                </a:lnTo>
                <a:lnTo>
                  <a:pt x="321733" y="220134"/>
                </a:lnTo>
                <a:lnTo>
                  <a:pt x="347133" y="220134"/>
                </a:lnTo>
                <a:lnTo>
                  <a:pt x="372533" y="211667"/>
                </a:lnTo>
                <a:lnTo>
                  <a:pt x="389467" y="211667"/>
                </a:lnTo>
                <a:lnTo>
                  <a:pt x="406400" y="220134"/>
                </a:lnTo>
                <a:lnTo>
                  <a:pt x="414867" y="220134"/>
                </a:lnTo>
                <a:lnTo>
                  <a:pt x="423333" y="220134"/>
                </a:lnTo>
                <a:lnTo>
                  <a:pt x="431800" y="220134"/>
                </a:lnTo>
                <a:lnTo>
                  <a:pt x="440267" y="220134"/>
                </a:lnTo>
                <a:lnTo>
                  <a:pt x="440267" y="211667"/>
                </a:lnTo>
                <a:lnTo>
                  <a:pt x="440267" y="211667"/>
                </a:lnTo>
                <a:lnTo>
                  <a:pt x="440267" y="211667"/>
                </a:lnTo>
                <a:lnTo>
                  <a:pt x="440267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4343400" y="3378200"/>
            <a:ext cx="169334" cy="524934"/>
          </a:xfrm>
          <a:custGeom>
            <a:avLst/>
            <a:gdLst/>
            <a:ahLst/>
            <a:cxnLst/>
            <a:rect l="0" t="0" r="0" b="0"/>
            <a:pathLst>
              <a:path w="169334" h="5249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16933"/>
                </a:lnTo>
                <a:lnTo>
                  <a:pt x="33867" y="25400"/>
                </a:lnTo>
                <a:lnTo>
                  <a:pt x="50800" y="33867"/>
                </a:lnTo>
                <a:lnTo>
                  <a:pt x="59267" y="50800"/>
                </a:lnTo>
                <a:lnTo>
                  <a:pt x="76200" y="67733"/>
                </a:lnTo>
                <a:lnTo>
                  <a:pt x="84667" y="84667"/>
                </a:lnTo>
                <a:lnTo>
                  <a:pt x="101600" y="110067"/>
                </a:lnTo>
                <a:lnTo>
                  <a:pt x="118533" y="135467"/>
                </a:lnTo>
                <a:lnTo>
                  <a:pt x="135467" y="160867"/>
                </a:lnTo>
                <a:lnTo>
                  <a:pt x="143933" y="194733"/>
                </a:lnTo>
                <a:lnTo>
                  <a:pt x="160867" y="228600"/>
                </a:lnTo>
                <a:lnTo>
                  <a:pt x="160867" y="262467"/>
                </a:lnTo>
                <a:lnTo>
                  <a:pt x="169333" y="296333"/>
                </a:lnTo>
                <a:lnTo>
                  <a:pt x="169333" y="330200"/>
                </a:lnTo>
                <a:lnTo>
                  <a:pt x="169333" y="364067"/>
                </a:lnTo>
                <a:lnTo>
                  <a:pt x="160867" y="397933"/>
                </a:lnTo>
                <a:lnTo>
                  <a:pt x="160867" y="423333"/>
                </a:lnTo>
                <a:lnTo>
                  <a:pt x="152400" y="457200"/>
                </a:lnTo>
                <a:lnTo>
                  <a:pt x="143933" y="482600"/>
                </a:lnTo>
                <a:lnTo>
                  <a:pt x="127000" y="508000"/>
                </a:lnTo>
                <a:lnTo>
                  <a:pt x="127000" y="508000"/>
                </a:lnTo>
                <a:lnTo>
                  <a:pt x="118533" y="524933"/>
                </a:lnTo>
                <a:lnTo>
                  <a:pt x="118533" y="524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3996267" y="2582333"/>
            <a:ext cx="787401" cy="482601"/>
          </a:xfrm>
          <a:custGeom>
            <a:avLst/>
            <a:gdLst/>
            <a:ahLst/>
            <a:cxnLst/>
            <a:rect l="0" t="0" r="0" b="0"/>
            <a:pathLst>
              <a:path w="787401" h="482601">
                <a:moveTo>
                  <a:pt x="787400" y="0"/>
                </a:moveTo>
                <a:lnTo>
                  <a:pt x="778933" y="0"/>
                </a:lnTo>
                <a:lnTo>
                  <a:pt x="778933" y="0"/>
                </a:lnTo>
                <a:lnTo>
                  <a:pt x="770466" y="0"/>
                </a:lnTo>
                <a:lnTo>
                  <a:pt x="770466" y="8467"/>
                </a:lnTo>
                <a:lnTo>
                  <a:pt x="762000" y="8467"/>
                </a:lnTo>
                <a:lnTo>
                  <a:pt x="753533" y="16934"/>
                </a:lnTo>
                <a:lnTo>
                  <a:pt x="745066" y="16934"/>
                </a:lnTo>
                <a:lnTo>
                  <a:pt x="736600" y="25400"/>
                </a:lnTo>
                <a:lnTo>
                  <a:pt x="719666" y="42334"/>
                </a:lnTo>
                <a:lnTo>
                  <a:pt x="702733" y="50800"/>
                </a:lnTo>
                <a:lnTo>
                  <a:pt x="685800" y="67734"/>
                </a:lnTo>
                <a:lnTo>
                  <a:pt x="651933" y="76200"/>
                </a:lnTo>
                <a:lnTo>
                  <a:pt x="626533" y="93134"/>
                </a:lnTo>
                <a:lnTo>
                  <a:pt x="592666" y="118534"/>
                </a:lnTo>
                <a:lnTo>
                  <a:pt x="558800" y="135467"/>
                </a:lnTo>
                <a:lnTo>
                  <a:pt x="533400" y="152400"/>
                </a:lnTo>
                <a:lnTo>
                  <a:pt x="499533" y="177800"/>
                </a:lnTo>
                <a:lnTo>
                  <a:pt x="465666" y="203200"/>
                </a:lnTo>
                <a:lnTo>
                  <a:pt x="431800" y="220134"/>
                </a:lnTo>
                <a:lnTo>
                  <a:pt x="397933" y="245534"/>
                </a:lnTo>
                <a:lnTo>
                  <a:pt x="364066" y="262467"/>
                </a:lnTo>
                <a:lnTo>
                  <a:pt x="330200" y="287867"/>
                </a:lnTo>
                <a:lnTo>
                  <a:pt x="296333" y="304800"/>
                </a:lnTo>
                <a:lnTo>
                  <a:pt x="262466" y="330200"/>
                </a:lnTo>
                <a:lnTo>
                  <a:pt x="228600" y="347134"/>
                </a:lnTo>
                <a:lnTo>
                  <a:pt x="203200" y="364067"/>
                </a:lnTo>
                <a:lnTo>
                  <a:pt x="177800" y="381000"/>
                </a:lnTo>
                <a:lnTo>
                  <a:pt x="143933" y="397934"/>
                </a:lnTo>
                <a:lnTo>
                  <a:pt x="118533" y="414867"/>
                </a:lnTo>
                <a:lnTo>
                  <a:pt x="101600" y="423334"/>
                </a:lnTo>
                <a:lnTo>
                  <a:pt x="76200" y="440267"/>
                </a:lnTo>
                <a:lnTo>
                  <a:pt x="59266" y="448734"/>
                </a:lnTo>
                <a:lnTo>
                  <a:pt x="42333" y="457200"/>
                </a:lnTo>
                <a:lnTo>
                  <a:pt x="33866" y="457200"/>
                </a:lnTo>
                <a:lnTo>
                  <a:pt x="16933" y="465667"/>
                </a:lnTo>
                <a:lnTo>
                  <a:pt x="16933" y="465667"/>
                </a:lnTo>
                <a:lnTo>
                  <a:pt x="8466" y="474134"/>
                </a:lnTo>
                <a:lnTo>
                  <a:pt x="8466" y="474134"/>
                </a:lnTo>
                <a:lnTo>
                  <a:pt x="8466" y="474134"/>
                </a:lnTo>
                <a:lnTo>
                  <a:pt x="0" y="474134"/>
                </a:lnTo>
                <a:lnTo>
                  <a:pt x="0" y="474134"/>
                </a:lnTo>
                <a:lnTo>
                  <a:pt x="0" y="474134"/>
                </a:lnTo>
                <a:lnTo>
                  <a:pt x="0" y="474134"/>
                </a:lnTo>
                <a:lnTo>
                  <a:pt x="0" y="474134"/>
                </a:lnTo>
                <a:lnTo>
                  <a:pt x="0" y="474134"/>
                </a:lnTo>
                <a:lnTo>
                  <a:pt x="0" y="474134"/>
                </a:lnTo>
                <a:lnTo>
                  <a:pt x="0" y="482600"/>
                </a:lnTo>
                <a:lnTo>
                  <a:pt x="0" y="482600"/>
                </a:lnTo>
                <a:lnTo>
                  <a:pt x="0" y="474134"/>
                </a:lnTo>
                <a:lnTo>
                  <a:pt x="0" y="474134"/>
                </a:lnTo>
                <a:lnTo>
                  <a:pt x="0" y="474134"/>
                </a:lnTo>
                <a:lnTo>
                  <a:pt x="0" y="474134"/>
                </a:lnTo>
                <a:lnTo>
                  <a:pt x="0" y="474134"/>
                </a:lnTo>
                <a:lnTo>
                  <a:pt x="0" y="474134"/>
                </a:lnTo>
                <a:lnTo>
                  <a:pt x="0" y="474134"/>
                </a:lnTo>
                <a:lnTo>
                  <a:pt x="0" y="465667"/>
                </a:lnTo>
                <a:lnTo>
                  <a:pt x="0" y="465667"/>
                </a:lnTo>
                <a:lnTo>
                  <a:pt x="8466" y="457200"/>
                </a:lnTo>
                <a:lnTo>
                  <a:pt x="8466" y="457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3539067" y="3344333"/>
            <a:ext cx="677334" cy="524935"/>
          </a:xfrm>
          <a:custGeom>
            <a:avLst/>
            <a:gdLst/>
            <a:ahLst/>
            <a:cxnLst/>
            <a:rect l="0" t="0" r="0" b="0"/>
            <a:pathLst>
              <a:path w="677334" h="524935">
                <a:moveTo>
                  <a:pt x="677333" y="0"/>
                </a:moveTo>
                <a:lnTo>
                  <a:pt x="677333" y="0"/>
                </a:lnTo>
                <a:lnTo>
                  <a:pt x="677333" y="0"/>
                </a:lnTo>
                <a:lnTo>
                  <a:pt x="677333" y="8467"/>
                </a:lnTo>
                <a:lnTo>
                  <a:pt x="677333" y="8467"/>
                </a:lnTo>
                <a:lnTo>
                  <a:pt x="677333" y="8467"/>
                </a:lnTo>
                <a:lnTo>
                  <a:pt x="668866" y="8467"/>
                </a:lnTo>
                <a:lnTo>
                  <a:pt x="668866" y="16934"/>
                </a:lnTo>
                <a:lnTo>
                  <a:pt x="660400" y="16934"/>
                </a:lnTo>
                <a:lnTo>
                  <a:pt x="643466" y="25400"/>
                </a:lnTo>
                <a:lnTo>
                  <a:pt x="635000" y="33867"/>
                </a:lnTo>
                <a:lnTo>
                  <a:pt x="618066" y="50800"/>
                </a:lnTo>
                <a:lnTo>
                  <a:pt x="601133" y="59267"/>
                </a:lnTo>
                <a:lnTo>
                  <a:pt x="584200" y="67734"/>
                </a:lnTo>
                <a:lnTo>
                  <a:pt x="575733" y="84667"/>
                </a:lnTo>
                <a:lnTo>
                  <a:pt x="558800" y="93134"/>
                </a:lnTo>
                <a:lnTo>
                  <a:pt x="533400" y="110067"/>
                </a:lnTo>
                <a:lnTo>
                  <a:pt x="516466" y="118534"/>
                </a:lnTo>
                <a:lnTo>
                  <a:pt x="491066" y="135467"/>
                </a:lnTo>
                <a:lnTo>
                  <a:pt x="465666" y="152400"/>
                </a:lnTo>
                <a:lnTo>
                  <a:pt x="448733" y="169334"/>
                </a:lnTo>
                <a:lnTo>
                  <a:pt x="414866" y="186267"/>
                </a:lnTo>
                <a:lnTo>
                  <a:pt x="389466" y="203200"/>
                </a:lnTo>
                <a:lnTo>
                  <a:pt x="364066" y="228600"/>
                </a:lnTo>
                <a:lnTo>
                  <a:pt x="338666" y="245534"/>
                </a:lnTo>
                <a:lnTo>
                  <a:pt x="313266" y="262467"/>
                </a:lnTo>
                <a:lnTo>
                  <a:pt x="287866" y="279400"/>
                </a:lnTo>
                <a:lnTo>
                  <a:pt x="262466" y="304800"/>
                </a:lnTo>
                <a:lnTo>
                  <a:pt x="237066" y="321734"/>
                </a:lnTo>
                <a:lnTo>
                  <a:pt x="203200" y="347134"/>
                </a:lnTo>
                <a:lnTo>
                  <a:pt x="177800" y="364067"/>
                </a:lnTo>
                <a:lnTo>
                  <a:pt x="152400" y="389467"/>
                </a:lnTo>
                <a:lnTo>
                  <a:pt x="135466" y="406400"/>
                </a:lnTo>
                <a:lnTo>
                  <a:pt x="118533" y="423334"/>
                </a:lnTo>
                <a:lnTo>
                  <a:pt x="93133" y="431800"/>
                </a:lnTo>
                <a:lnTo>
                  <a:pt x="76200" y="448734"/>
                </a:lnTo>
                <a:lnTo>
                  <a:pt x="67733" y="465667"/>
                </a:lnTo>
                <a:lnTo>
                  <a:pt x="59266" y="474134"/>
                </a:lnTo>
                <a:lnTo>
                  <a:pt x="42333" y="482600"/>
                </a:lnTo>
                <a:lnTo>
                  <a:pt x="33866" y="491067"/>
                </a:lnTo>
                <a:lnTo>
                  <a:pt x="33866" y="499534"/>
                </a:lnTo>
                <a:lnTo>
                  <a:pt x="25400" y="508000"/>
                </a:lnTo>
                <a:lnTo>
                  <a:pt x="25400" y="508000"/>
                </a:lnTo>
                <a:lnTo>
                  <a:pt x="25400" y="516467"/>
                </a:lnTo>
                <a:lnTo>
                  <a:pt x="16933" y="516467"/>
                </a:lnTo>
                <a:lnTo>
                  <a:pt x="16933" y="516467"/>
                </a:lnTo>
                <a:lnTo>
                  <a:pt x="16933" y="524934"/>
                </a:lnTo>
                <a:lnTo>
                  <a:pt x="16933" y="524934"/>
                </a:lnTo>
                <a:lnTo>
                  <a:pt x="16933" y="524934"/>
                </a:lnTo>
                <a:lnTo>
                  <a:pt x="16933" y="524934"/>
                </a:lnTo>
                <a:lnTo>
                  <a:pt x="16933" y="524934"/>
                </a:lnTo>
                <a:lnTo>
                  <a:pt x="16933" y="524934"/>
                </a:lnTo>
                <a:lnTo>
                  <a:pt x="16933" y="524934"/>
                </a:lnTo>
                <a:lnTo>
                  <a:pt x="16933" y="524934"/>
                </a:lnTo>
                <a:lnTo>
                  <a:pt x="16933" y="524934"/>
                </a:lnTo>
                <a:lnTo>
                  <a:pt x="16933" y="524934"/>
                </a:lnTo>
                <a:lnTo>
                  <a:pt x="16933" y="524934"/>
                </a:lnTo>
                <a:lnTo>
                  <a:pt x="16933" y="524934"/>
                </a:lnTo>
                <a:lnTo>
                  <a:pt x="16933" y="524934"/>
                </a:lnTo>
                <a:lnTo>
                  <a:pt x="16933" y="524934"/>
                </a:lnTo>
                <a:lnTo>
                  <a:pt x="16933" y="524934"/>
                </a:lnTo>
                <a:lnTo>
                  <a:pt x="16933" y="524934"/>
                </a:lnTo>
                <a:lnTo>
                  <a:pt x="8466" y="524934"/>
                </a:lnTo>
                <a:lnTo>
                  <a:pt x="8466" y="524934"/>
                </a:lnTo>
                <a:lnTo>
                  <a:pt x="8466" y="524934"/>
                </a:lnTo>
                <a:lnTo>
                  <a:pt x="0" y="524934"/>
                </a:lnTo>
                <a:lnTo>
                  <a:pt x="0" y="524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201333" y="2777067"/>
            <a:ext cx="533401" cy="186267"/>
          </a:xfrm>
          <a:custGeom>
            <a:avLst/>
            <a:gdLst/>
            <a:ahLst/>
            <a:cxnLst/>
            <a:rect l="0" t="0" r="0" b="0"/>
            <a:pathLst>
              <a:path w="533401" h="186267">
                <a:moveTo>
                  <a:pt x="0" y="177800"/>
                </a:moveTo>
                <a:lnTo>
                  <a:pt x="0" y="177800"/>
                </a:lnTo>
                <a:lnTo>
                  <a:pt x="0" y="177800"/>
                </a:lnTo>
                <a:lnTo>
                  <a:pt x="0" y="186266"/>
                </a:lnTo>
                <a:lnTo>
                  <a:pt x="0" y="186266"/>
                </a:lnTo>
                <a:lnTo>
                  <a:pt x="8467" y="186266"/>
                </a:lnTo>
                <a:lnTo>
                  <a:pt x="8467" y="186266"/>
                </a:lnTo>
                <a:lnTo>
                  <a:pt x="8467" y="177800"/>
                </a:lnTo>
                <a:lnTo>
                  <a:pt x="16934" y="177800"/>
                </a:lnTo>
                <a:lnTo>
                  <a:pt x="16934" y="177800"/>
                </a:lnTo>
                <a:lnTo>
                  <a:pt x="33867" y="177800"/>
                </a:lnTo>
                <a:lnTo>
                  <a:pt x="42334" y="169333"/>
                </a:lnTo>
                <a:lnTo>
                  <a:pt x="50800" y="169333"/>
                </a:lnTo>
                <a:lnTo>
                  <a:pt x="59267" y="160866"/>
                </a:lnTo>
                <a:lnTo>
                  <a:pt x="76200" y="152400"/>
                </a:lnTo>
                <a:lnTo>
                  <a:pt x="93134" y="152400"/>
                </a:lnTo>
                <a:lnTo>
                  <a:pt x="110067" y="143933"/>
                </a:lnTo>
                <a:lnTo>
                  <a:pt x="127000" y="135466"/>
                </a:lnTo>
                <a:lnTo>
                  <a:pt x="152400" y="127000"/>
                </a:lnTo>
                <a:lnTo>
                  <a:pt x="177800" y="118533"/>
                </a:lnTo>
                <a:lnTo>
                  <a:pt x="203200" y="110066"/>
                </a:lnTo>
                <a:lnTo>
                  <a:pt x="220134" y="101600"/>
                </a:lnTo>
                <a:lnTo>
                  <a:pt x="245534" y="93133"/>
                </a:lnTo>
                <a:lnTo>
                  <a:pt x="270934" y="84666"/>
                </a:lnTo>
                <a:lnTo>
                  <a:pt x="296334" y="76200"/>
                </a:lnTo>
                <a:lnTo>
                  <a:pt x="321734" y="67733"/>
                </a:lnTo>
                <a:lnTo>
                  <a:pt x="347134" y="59266"/>
                </a:lnTo>
                <a:lnTo>
                  <a:pt x="372534" y="50800"/>
                </a:lnTo>
                <a:lnTo>
                  <a:pt x="397934" y="42333"/>
                </a:lnTo>
                <a:lnTo>
                  <a:pt x="414867" y="33866"/>
                </a:lnTo>
                <a:lnTo>
                  <a:pt x="440267" y="33866"/>
                </a:lnTo>
                <a:lnTo>
                  <a:pt x="457200" y="25400"/>
                </a:lnTo>
                <a:lnTo>
                  <a:pt x="474134" y="16933"/>
                </a:lnTo>
                <a:lnTo>
                  <a:pt x="491067" y="16933"/>
                </a:lnTo>
                <a:lnTo>
                  <a:pt x="508000" y="8466"/>
                </a:lnTo>
                <a:lnTo>
                  <a:pt x="516467" y="8466"/>
                </a:lnTo>
                <a:lnTo>
                  <a:pt x="524934" y="8466"/>
                </a:lnTo>
                <a:lnTo>
                  <a:pt x="524934" y="0"/>
                </a:lnTo>
                <a:lnTo>
                  <a:pt x="524934" y="0"/>
                </a:lnTo>
                <a:lnTo>
                  <a:pt x="524934" y="0"/>
                </a:lnTo>
                <a:lnTo>
                  <a:pt x="533400" y="0"/>
                </a:lnTo>
                <a:lnTo>
                  <a:pt x="533400" y="0"/>
                </a:lnTo>
                <a:lnTo>
                  <a:pt x="533400" y="0"/>
                </a:lnTo>
                <a:lnTo>
                  <a:pt x="533400" y="0"/>
                </a:lnTo>
                <a:lnTo>
                  <a:pt x="533400" y="0"/>
                </a:lnTo>
                <a:lnTo>
                  <a:pt x="524934" y="0"/>
                </a:lnTo>
                <a:lnTo>
                  <a:pt x="524934" y="0"/>
                </a:lnTo>
                <a:lnTo>
                  <a:pt x="524934" y="0"/>
                </a:lnTo>
                <a:lnTo>
                  <a:pt x="5249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429933" y="3420533"/>
            <a:ext cx="524935" cy="203201"/>
          </a:xfrm>
          <a:custGeom>
            <a:avLst/>
            <a:gdLst/>
            <a:ahLst/>
            <a:cxnLst/>
            <a:rect l="0" t="0" r="0" b="0"/>
            <a:pathLst>
              <a:path w="524935" h="203201">
                <a:moveTo>
                  <a:pt x="8467" y="194734"/>
                </a:moveTo>
                <a:lnTo>
                  <a:pt x="8467" y="194734"/>
                </a:lnTo>
                <a:lnTo>
                  <a:pt x="0" y="194734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8467" y="194734"/>
                </a:lnTo>
                <a:lnTo>
                  <a:pt x="8467" y="194734"/>
                </a:lnTo>
                <a:lnTo>
                  <a:pt x="25400" y="194734"/>
                </a:lnTo>
                <a:lnTo>
                  <a:pt x="33867" y="194734"/>
                </a:lnTo>
                <a:lnTo>
                  <a:pt x="42334" y="186267"/>
                </a:lnTo>
                <a:lnTo>
                  <a:pt x="59267" y="186267"/>
                </a:lnTo>
                <a:lnTo>
                  <a:pt x="76200" y="177800"/>
                </a:lnTo>
                <a:lnTo>
                  <a:pt x="93134" y="177800"/>
                </a:lnTo>
                <a:lnTo>
                  <a:pt x="101600" y="169334"/>
                </a:lnTo>
                <a:lnTo>
                  <a:pt x="118534" y="169334"/>
                </a:lnTo>
                <a:lnTo>
                  <a:pt x="135467" y="160867"/>
                </a:lnTo>
                <a:lnTo>
                  <a:pt x="160867" y="152400"/>
                </a:lnTo>
                <a:lnTo>
                  <a:pt x="177800" y="143934"/>
                </a:lnTo>
                <a:lnTo>
                  <a:pt x="203200" y="135467"/>
                </a:lnTo>
                <a:lnTo>
                  <a:pt x="220134" y="127000"/>
                </a:lnTo>
                <a:lnTo>
                  <a:pt x="245534" y="110067"/>
                </a:lnTo>
                <a:lnTo>
                  <a:pt x="270934" y="101600"/>
                </a:lnTo>
                <a:lnTo>
                  <a:pt x="296334" y="93134"/>
                </a:lnTo>
                <a:lnTo>
                  <a:pt x="313267" y="84667"/>
                </a:lnTo>
                <a:lnTo>
                  <a:pt x="338667" y="67734"/>
                </a:lnTo>
                <a:lnTo>
                  <a:pt x="355600" y="59267"/>
                </a:lnTo>
                <a:lnTo>
                  <a:pt x="381000" y="50800"/>
                </a:lnTo>
                <a:lnTo>
                  <a:pt x="397934" y="42334"/>
                </a:lnTo>
                <a:lnTo>
                  <a:pt x="414867" y="33867"/>
                </a:lnTo>
                <a:lnTo>
                  <a:pt x="431800" y="25400"/>
                </a:lnTo>
                <a:lnTo>
                  <a:pt x="448734" y="16934"/>
                </a:lnTo>
                <a:lnTo>
                  <a:pt x="465667" y="16934"/>
                </a:lnTo>
                <a:lnTo>
                  <a:pt x="474134" y="8467"/>
                </a:lnTo>
                <a:lnTo>
                  <a:pt x="491067" y="8467"/>
                </a:lnTo>
                <a:lnTo>
                  <a:pt x="499534" y="8467"/>
                </a:lnTo>
                <a:lnTo>
                  <a:pt x="508000" y="0"/>
                </a:lnTo>
                <a:lnTo>
                  <a:pt x="516467" y="0"/>
                </a:lnTo>
                <a:lnTo>
                  <a:pt x="516467" y="0"/>
                </a:lnTo>
                <a:lnTo>
                  <a:pt x="524934" y="0"/>
                </a:lnTo>
                <a:lnTo>
                  <a:pt x="524934" y="0"/>
                </a:lnTo>
                <a:lnTo>
                  <a:pt x="524934" y="0"/>
                </a:lnTo>
                <a:lnTo>
                  <a:pt x="524934" y="0"/>
                </a:lnTo>
                <a:lnTo>
                  <a:pt x="516467" y="0"/>
                </a:lnTo>
                <a:lnTo>
                  <a:pt x="5164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599267" y="3810000"/>
            <a:ext cx="203201" cy="237068"/>
          </a:xfrm>
          <a:custGeom>
            <a:avLst/>
            <a:gdLst/>
            <a:ahLst/>
            <a:cxnLst/>
            <a:rect l="0" t="0" r="0" b="0"/>
            <a:pathLst>
              <a:path w="203201" h="237068">
                <a:moveTo>
                  <a:pt x="203200" y="0"/>
                </a:moveTo>
                <a:lnTo>
                  <a:pt x="203200" y="8467"/>
                </a:lnTo>
                <a:lnTo>
                  <a:pt x="203200" y="8467"/>
                </a:lnTo>
                <a:lnTo>
                  <a:pt x="194733" y="8467"/>
                </a:lnTo>
                <a:lnTo>
                  <a:pt x="194733" y="16933"/>
                </a:lnTo>
                <a:lnTo>
                  <a:pt x="186266" y="16933"/>
                </a:lnTo>
                <a:lnTo>
                  <a:pt x="177800" y="25400"/>
                </a:lnTo>
                <a:lnTo>
                  <a:pt x="169333" y="33867"/>
                </a:lnTo>
                <a:lnTo>
                  <a:pt x="152400" y="42333"/>
                </a:lnTo>
                <a:lnTo>
                  <a:pt x="143933" y="59267"/>
                </a:lnTo>
                <a:lnTo>
                  <a:pt x="135466" y="76200"/>
                </a:lnTo>
                <a:lnTo>
                  <a:pt x="127000" y="84667"/>
                </a:lnTo>
                <a:lnTo>
                  <a:pt x="110066" y="101600"/>
                </a:lnTo>
                <a:lnTo>
                  <a:pt x="101600" y="118533"/>
                </a:lnTo>
                <a:lnTo>
                  <a:pt x="84666" y="135467"/>
                </a:lnTo>
                <a:lnTo>
                  <a:pt x="67733" y="152400"/>
                </a:lnTo>
                <a:lnTo>
                  <a:pt x="59266" y="169333"/>
                </a:lnTo>
                <a:lnTo>
                  <a:pt x="42333" y="186267"/>
                </a:lnTo>
                <a:lnTo>
                  <a:pt x="33866" y="194733"/>
                </a:lnTo>
                <a:lnTo>
                  <a:pt x="25400" y="211667"/>
                </a:lnTo>
                <a:lnTo>
                  <a:pt x="16933" y="220133"/>
                </a:lnTo>
                <a:lnTo>
                  <a:pt x="8466" y="228600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28600"/>
                </a:lnTo>
                <a:lnTo>
                  <a:pt x="8466" y="220133"/>
                </a:lnTo>
                <a:lnTo>
                  <a:pt x="8466" y="220133"/>
                </a:lnTo>
                <a:lnTo>
                  <a:pt x="8466" y="203200"/>
                </a:lnTo>
                <a:lnTo>
                  <a:pt x="8466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2624667" y="3835400"/>
            <a:ext cx="186267" cy="237068"/>
          </a:xfrm>
          <a:custGeom>
            <a:avLst/>
            <a:gdLst/>
            <a:ahLst/>
            <a:cxnLst/>
            <a:rect l="0" t="0" r="0" b="0"/>
            <a:pathLst>
              <a:path w="186267" h="237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25400" y="42333"/>
                </a:lnTo>
                <a:lnTo>
                  <a:pt x="42333" y="50800"/>
                </a:lnTo>
                <a:lnTo>
                  <a:pt x="50800" y="67733"/>
                </a:lnTo>
                <a:lnTo>
                  <a:pt x="59266" y="84667"/>
                </a:lnTo>
                <a:lnTo>
                  <a:pt x="67733" y="93133"/>
                </a:lnTo>
                <a:lnTo>
                  <a:pt x="84666" y="110067"/>
                </a:lnTo>
                <a:lnTo>
                  <a:pt x="93133" y="127000"/>
                </a:lnTo>
                <a:lnTo>
                  <a:pt x="110066" y="143933"/>
                </a:lnTo>
                <a:lnTo>
                  <a:pt x="127000" y="160867"/>
                </a:lnTo>
                <a:lnTo>
                  <a:pt x="135466" y="177800"/>
                </a:lnTo>
                <a:lnTo>
                  <a:pt x="152400" y="186267"/>
                </a:lnTo>
                <a:lnTo>
                  <a:pt x="160866" y="203200"/>
                </a:lnTo>
                <a:lnTo>
                  <a:pt x="169333" y="211667"/>
                </a:lnTo>
                <a:lnTo>
                  <a:pt x="177800" y="228600"/>
                </a:lnTo>
                <a:lnTo>
                  <a:pt x="177800" y="228600"/>
                </a:lnTo>
                <a:lnTo>
                  <a:pt x="186266" y="237067"/>
                </a:lnTo>
                <a:lnTo>
                  <a:pt x="186266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2167467" y="2514600"/>
            <a:ext cx="8467" cy="203201"/>
          </a:xfrm>
          <a:custGeom>
            <a:avLst/>
            <a:gdLst/>
            <a:ahLst/>
            <a:cxnLst/>
            <a:rect l="0" t="0" r="0" b="0"/>
            <a:pathLst>
              <a:path w="8467" h="2032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59267"/>
                </a:lnTo>
                <a:lnTo>
                  <a:pt x="0" y="67733"/>
                </a:lnTo>
                <a:lnTo>
                  <a:pt x="0" y="76200"/>
                </a:lnTo>
                <a:lnTo>
                  <a:pt x="0" y="84667"/>
                </a:lnTo>
                <a:lnTo>
                  <a:pt x="0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0" y="135467"/>
                </a:lnTo>
                <a:lnTo>
                  <a:pt x="0" y="143933"/>
                </a:lnTo>
                <a:lnTo>
                  <a:pt x="0" y="152400"/>
                </a:lnTo>
                <a:lnTo>
                  <a:pt x="0" y="160867"/>
                </a:lnTo>
                <a:lnTo>
                  <a:pt x="0" y="169333"/>
                </a:lnTo>
                <a:lnTo>
                  <a:pt x="0" y="177800"/>
                </a:lnTo>
                <a:lnTo>
                  <a:pt x="0" y="186267"/>
                </a:lnTo>
                <a:lnTo>
                  <a:pt x="0" y="186267"/>
                </a:lnTo>
                <a:lnTo>
                  <a:pt x="0" y="194733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1871133" y="4504267"/>
            <a:ext cx="160868" cy="8467"/>
          </a:xfrm>
          <a:custGeom>
            <a:avLst/>
            <a:gdLst/>
            <a:ahLst/>
            <a:cxnLst/>
            <a:rect l="0" t="0" r="0" b="0"/>
            <a:pathLst>
              <a:path w="160868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42334" y="0"/>
                </a:lnTo>
                <a:lnTo>
                  <a:pt x="50800" y="0"/>
                </a:lnTo>
                <a:lnTo>
                  <a:pt x="67734" y="8466"/>
                </a:lnTo>
                <a:lnTo>
                  <a:pt x="84667" y="8466"/>
                </a:lnTo>
                <a:lnTo>
                  <a:pt x="101600" y="8466"/>
                </a:lnTo>
                <a:lnTo>
                  <a:pt x="110067" y="8466"/>
                </a:lnTo>
                <a:lnTo>
                  <a:pt x="127000" y="8466"/>
                </a:lnTo>
                <a:lnTo>
                  <a:pt x="143934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60867" y="8466"/>
                </a:lnTo>
                <a:lnTo>
                  <a:pt x="160867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1845733" y="4622800"/>
            <a:ext cx="186268" cy="16934"/>
          </a:xfrm>
          <a:custGeom>
            <a:avLst/>
            <a:gdLst/>
            <a:ahLst/>
            <a:cxnLst/>
            <a:rect l="0" t="0" r="0" b="0"/>
            <a:pathLst>
              <a:path w="186268" h="169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33867" y="8467"/>
                </a:lnTo>
                <a:lnTo>
                  <a:pt x="59267" y="8467"/>
                </a:lnTo>
                <a:lnTo>
                  <a:pt x="84667" y="8467"/>
                </a:lnTo>
                <a:lnTo>
                  <a:pt x="118534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86267" y="16933"/>
                </a:lnTo>
                <a:lnTo>
                  <a:pt x="186267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2480733" y="4563533"/>
            <a:ext cx="194735" cy="8468"/>
          </a:xfrm>
          <a:custGeom>
            <a:avLst/>
            <a:gdLst/>
            <a:ahLst/>
            <a:cxnLst/>
            <a:rect l="0" t="0" r="0" b="0"/>
            <a:pathLst>
              <a:path w="194735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67734" y="0"/>
                </a:lnTo>
                <a:lnTo>
                  <a:pt x="84667" y="0"/>
                </a:lnTo>
                <a:lnTo>
                  <a:pt x="93134" y="0"/>
                </a:lnTo>
                <a:lnTo>
                  <a:pt x="110067" y="0"/>
                </a:lnTo>
                <a:lnTo>
                  <a:pt x="118534" y="0"/>
                </a:lnTo>
                <a:lnTo>
                  <a:pt x="135467" y="0"/>
                </a:lnTo>
                <a:lnTo>
                  <a:pt x="143934" y="0"/>
                </a:lnTo>
                <a:lnTo>
                  <a:pt x="152400" y="0"/>
                </a:lnTo>
                <a:lnTo>
                  <a:pt x="160867" y="0"/>
                </a:lnTo>
                <a:lnTo>
                  <a:pt x="169334" y="0"/>
                </a:lnTo>
                <a:lnTo>
                  <a:pt x="177800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0"/>
                </a:lnTo>
                <a:lnTo>
                  <a:pt x="186267" y="0"/>
                </a:lnTo>
                <a:lnTo>
                  <a:pt x="194734" y="0"/>
                </a:lnTo>
                <a:lnTo>
                  <a:pt x="1947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2870200" y="4453467"/>
            <a:ext cx="25401" cy="279401"/>
          </a:xfrm>
          <a:custGeom>
            <a:avLst/>
            <a:gdLst/>
            <a:ahLst/>
            <a:cxnLst/>
            <a:rect l="0" t="0" r="0" b="0"/>
            <a:pathLst>
              <a:path w="25401" h="279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16933" y="50800"/>
                </a:lnTo>
                <a:lnTo>
                  <a:pt x="16933" y="59266"/>
                </a:lnTo>
                <a:lnTo>
                  <a:pt x="16933" y="67733"/>
                </a:lnTo>
                <a:lnTo>
                  <a:pt x="25400" y="84666"/>
                </a:lnTo>
                <a:lnTo>
                  <a:pt x="25400" y="101600"/>
                </a:lnTo>
                <a:lnTo>
                  <a:pt x="25400" y="110066"/>
                </a:lnTo>
                <a:lnTo>
                  <a:pt x="25400" y="127000"/>
                </a:lnTo>
                <a:lnTo>
                  <a:pt x="25400" y="143933"/>
                </a:lnTo>
                <a:lnTo>
                  <a:pt x="25400" y="160866"/>
                </a:lnTo>
                <a:lnTo>
                  <a:pt x="25400" y="177800"/>
                </a:lnTo>
                <a:lnTo>
                  <a:pt x="25400" y="194733"/>
                </a:lnTo>
                <a:lnTo>
                  <a:pt x="25400" y="203200"/>
                </a:lnTo>
                <a:lnTo>
                  <a:pt x="25400" y="211666"/>
                </a:lnTo>
                <a:lnTo>
                  <a:pt x="25400" y="228600"/>
                </a:lnTo>
                <a:lnTo>
                  <a:pt x="25400" y="237066"/>
                </a:lnTo>
                <a:lnTo>
                  <a:pt x="25400" y="245533"/>
                </a:lnTo>
                <a:lnTo>
                  <a:pt x="25400" y="254000"/>
                </a:lnTo>
                <a:lnTo>
                  <a:pt x="25400" y="262466"/>
                </a:lnTo>
                <a:lnTo>
                  <a:pt x="25400" y="262466"/>
                </a:lnTo>
                <a:lnTo>
                  <a:pt x="25400" y="262466"/>
                </a:lnTo>
                <a:lnTo>
                  <a:pt x="25400" y="270933"/>
                </a:lnTo>
                <a:lnTo>
                  <a:pt x="25400" y="270933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0933"/>
                </a:lnTo>
                <a:lnTo>
                  <a:pt x="25400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2286000" y="4885267"/>
            <a:ext cx="1244601" cy="33867"/>
          </a:xfrm>
          <a:custGeom>
            <a:avLst/>
            <a:gdLst/>
            <a:ahLst/>
            <a:cxnLst/>
            <a:rect l="0" t="0" r="0" b="0"/>
            <a:pathLst>
              <a:path w="1244601" h="338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0"/>
                </a:lnTo>
                <a:lnTo>
                  <a:pt x="118533" y="0"/>
                </a:lnTo>
                <a:lnTo>
                  <a:pt x="135467" y="0"/>
                </a:lnTo>
                <a:lnTo>
                  <a:pt x="160867" y="0"/>
                </a:lnTo>
                <a:lnTo>
                  <a:pt x="186267" y="0"/>
                </a:lnTo>
                <a:lnTo>
                  <a:pt x="203200" y="8466"/>
                </a:lnTo>
                <a:lnTo>
                  <a:pt x="237067" y="8466"/>
                </a:lnTo>
                <a:lnTo>
                  <a:pt x="254000" y="8466"/>
                </a:lnTo>
                <a:lnTo>
                  <a:pt x="287867" y="8466"/>
                </a:lnTo>
                <a:lnTo>
                  <a:pt x="313267" y="8466"/>
                </a:lnTo>
                <a:lnTo>
                  <a:pt x="347133" y="8466"/>
                </a:lnTo>
                <a:lnTo>
                  <a:pt x="381000" y="8466"/>
                </a:lnTo>
                <a:lnTo>
                  <a:pt x="406400" y="16933"/>
                </a:lnTo>
                <a:lnTo>
                  <a:pt x="440267" y="16933"/>
                </a:lnTo>
                <a:lnTo>
                  <a:pt x="474133" y="16933"/>
                </a:lnTo>
                <a:lnTo>
                  <a:pt x="508000" y="16933"/>
                </a:lnTo>
                <a:lnTo>
                  <a:pt x="541867" y="25400"/>
                </a:lnTo>
                <a:lnTo>
                  <a:pt x="575733" y="25400"/>
                </a:lnTo>
                <a:lnTo>
                  <a:pt x="609600" y="25400"/>
                </a:lnTo>
                <a:lnTo>
                  <a:pt x="643467" y="25400"/>
                </a:lnTo>
                <a:lnTo>
                  <a:pt x="677333" y="25400"/>
                </a:lnTo>
                <a:lnTo>
                  <a:pt x="711200" y="25400"/>
                </a:lnTo>
                <a:lnTo>
                  <a:pt x="745067" y="25400"/>
                </a:lnTo>
                <a:lnTo>
                  <a:pt x="778933" y="33866"/>
                </a:lnTo>
                <a:lnTo>
                  <a:pt x="821267" y="33866"/>
                </a:lnTo>
                <a:lnTo>
                  <a:pt x="855133" y="33866"/>
                </a:lnTo>
                <a:lnTo>
                  <a:pt x="889000" y="33866"/>
                </a:lnTo>
                <a:lnTo>
                  <a:pt x="922867" y="33866"/>
                </a:lnTo>
                <a:lnTo>
                  <a:pt x="956733" y="25400"/>
                </a:lnTo>
                <a:lnTo>
                  <a:pt x="990600" y="25400"/>
                </a:lnTo>
                <a:lnTo>
                  <a:pt x="1024467" y="25400"/>
                </a:lnTo>
                <a:lnTo>
                  <a:pt x="1058333" y="25400"/>
                </a:lnTo>
                <a:lnTo>
                  <a:pt x="1092200" y="25400"/>
                </a:lnTo>
                <a:lnTo>
                  <a:pt x="1117600" y="25400"/>
                </a:lnTo>
                <a:lnTo>
                  <a:pt x="1143000" y="25400"/>
                </a:lnTo>
                <a:lnTo>
                  <a:pt x="1168400" y="25400"/>
                </a:lnTo>
                <a:lnTo>
                  <a:pt x="1193800" y="25400"/>
                </a:lnTo>
                <a:lnTo>
                  <a:pt x="1210733" y="25400"/>
                </a:lnTo>
                <a:lnTo>
                  <a:pt x="1219200" y="25400"/>
                </a:lnTo>
                <a:lnTo>
                  <a:pt x="1236133" y="25400"/>
                </a:lnTo>
                <a:lnTo>
                  <a:pt x="1236133" y="25400"/>
                </a:lnTo>
                <a:lnTo>
                  <a:pt x="1244600" y="25400"/>
                </a:lnTo>
                <a:lnTo>
                  <a:pt x="1244600" y="25400"/>
                </a:lnTo>
                <a:lnTo>
                  <a:pt x="1244600" y="16933"/>
                </a:lnTo>
                <a:lnTo>
                  <a:pt x="1244600" y="16933"/>
                </a:lnTo>
                <a:lnTo>
                  <a:pt x="1244600" y="16933"/>
                </a:lnTo>
                <a:lnTo>
                  <a:pt x="1244600" y="16933"/>
                </a:lnTo>
                <a:lnTo>
                  <a:pt x="1236133" y="16933"/>
                </a:lnTo>
                <a:lnTo>
                  <a:pt x="1236133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2785533" y="5003800"/>
            <a:ext cx="127001" cy="270934"/>
          </a:xfrm>
          <a:custGeom>
            <a:avLst/>
            <a:gdLst/>
            <a:ahLst/>
            <a:cxnLst/>
            <a:rect l="0" t="0" r="0" b="0"/>
            <a:pathLst>
              <a:path w="127001" h="270934">
                <a:moveTo>
                  <a:pt x="127000" y="0"/>
                </a:moveTo>
                <a:lnTo>
                  <a:pt x="127000" y="0"/>
                </a:lnTo>
                <a:lnTo>
                  <a:pt x="127000" y="8467"/>
                </a:lnTo>
                <a:lnTo>
                  <a:pt x="127000" y="16933"/>
                </a:lnTo>
                <a:lnTo>
                  <a:pt x="118534" y="25400"/>
                </a:lnTo>
                <a:lnTo>
                  <a:pt x="110067" y="33867"/>
                </a:lnTo>
                <a:lnTo>
                  <a:pt x="110067" y="42333"/>
                </a:lnTo>
                <a:lnTo>
                  <a:pt x="101600" y="50800"/>
                </a:lnTo>
                <a:lnTo>
                  <a:pt x="93134" y="67733"/>
                </a:lnTo>
                <a:lnTo>
                  <a:pt x="84667" y="76200"/>
                </a:lnTo>
                <a:lnTo>
                  <a:pt x="76200" y="93133"/>
                </a:lnTo>
                <a:lnTo>
                  <a:pt x="67734" y="110067"/>
                </a:lnTo>
                <a:lnTo>
                  <a:pt x="59267" y="127000"/>
                </a:lnTo>
                <a:lnTo>
                  <a:pt x="50800" y="143933"/>
                </a:lnTo>
                <a:lnTo>
                  <a:pt x="42334" y="160867"/>
                </a:lnTo>
                <a:lnTo>
                  <a:pt x="33867" y="169333"/>
                </a:lnTo>
                <a:lnTo>
                  <a:pt x="25400" y="194733"/>
                </a:lnTo>
                <a:lnTo>
                  <a:pt x="16934" y="203200"/>
                </a:lnTo>
                <a:lnTo>
                  <a:pt x="16934" y="220133"/>
                </a:lnTo>
                <a:lnTo>
                  <a:pt x="8467" y="237067"/>
                </a:lnTo>
                <a:lnTo>
                  <a:pt x="8467" y="245533"/>
                </a:lnTo>
                <a:lnTo>
                  <a:pt x="0" y="254000"/>
                </a:lnTo>
                <a:lnTo>
                  <a:pt x="0" y="262467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2777067" y="5003800"/>
            <a:ext cx="186267" cy="330201"/>
          </a:xfrm>
          <a:custGeom>
            <a:avLst/>
            <a:gdLst/>
            <a:ahLst/>
            <a:cxnLst/>
            <a:rect l="0" t="0" r="0" b="0"/>
            <a:pathLst>
              <a:path w="186267" h="330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25400" y="42333"/>
                </a:lnTo>
                <a:lnTo>
                  <a:pt x="33866" y="50800"/>
                </a:lnTo>
                <a:lnTo>
                  <a:pt x="33866" y="67733"/>
                </a:lnTo>
                <a:lnTo>
                  <a:pt x="42333" y="84667"/>
                </a:lnTo>
                <a:lnTo>
                  <a:pt x="59266" y="101600"/>
                </a:lnTo>
                <a:lnTo>
                  <a:pt x="67733" y="118533"/>
                </a:lnTo>
                <a:lnTo>
                  <a:pt x="76200" y="143933"/>
                </a:lnTo>
                <a:lnTo>
                  <a:pt x="84666" y="160867"/>
                </a:lnTo>
                <a:lnTo>
                  <a:pt x="101600" y="186267"/>
                </a:lnTo>
                <a:lnTo>
                  <a:pt x="110066" y="211667"/>
                </a:lnTo>
                <a:lnTo>
                  <a:pt x="127000" y="237067"/>
                </a:lnTo>
                <a:lnTo>
                  <a:pt x="135466" y="254000"/>
                </a:lnTo>
                <a:lnTo>
                  <a:pt x="152400" y="279400"/>
                </a:lnTo>
                <a:lnTo>
                  <a:pt x="160866" y="296333"/>
                </a:lnTo>
                <a:lnTo>
                  <a:pt x="169333" y="313267"/>
                </a:lnTo>
                <a:lnTo>
                  <a:pt x="169333" y="313267"/>
                </a:lnTo>
                <a:lnTo>
                  <a:pt x="186266" y="330200"/>
                </a:lnTo>
                <a:lnTo>
                  <a:pt x="186266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4207933" y="2362200"/>
            <a:ext cx="16935" cy="152401"/>
          </a:xfrm>
          <a:custGeom>
            <a:avLst/>
            <a:gdLst/>
            <a:ahLst/>
            <a:cxnLst/>
            <a:rect l="0" t="0" r="0" b="0"/>
            <a:pathLst>
              <a:path w="16935" h="152401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33867"/>
                </a:lnTo>
                <a:lnTo>
                  <a:pt x="16934" y="42333"/>
                </a:lnTo>
                <a:lnTo>
                  <a:pt x="16934" y="50800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84667"/>
                </a:lnTo>
                <a:lnTo>
                  <a:pt x="0" y="93133"/>
                </a:lnTo>
                <a:lnTo>
                  <a:pt x="0" y="110067"/>
                </a:lnTo>
                <a:lnTo>
                  <a:pt x="0" y="118533"/>
                </a:lnTo>
                <a:lnTo>
                  <a:pt x="0" y="127000"/>
                </a:lnTo>
                <a:lnTo>
                  <a:pt x="0" y="135467"/>
                </a:lnTo>
                <a:lnTo>
                  <a:pt x="0" y="143933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2743200" y="2582333"/>
            <a:ext cx="8468" cy="8468"/>
          </a:xfrm>
          <a:custGeom>
            <a:avLst/>
            <a:gdLst/>
            <a:ahLst/>
            <a:cxnLst/>
            <a:rect l="0" t="0" r="0" b="0"/>
            <a:pathLst>
              <a:path w="8468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3454400" y="2548467"/>
            <a:ext cx="1" cy="8467"/>
          </a:xfrm>
          <a:custGeom>
            <a:avLst/>
            <a:gdLst/>
            <a:ahLst/>
            <a:cxnLst/>
            <a:rect l="0" t="0" r="0" b="0"/>
            <a:pathLst>
              <a:path w="1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3606800" y="3979333"/>
            <a:ext cx="16934" cy="254001"/>
          </a:xfrm>
          <a:custGeom>
            <a:avLst/>
            <a:gdLst/>
            <a:ahLst/>
            <a:cxnLst/>
            <a:rect l="0" t="0" r="0" b="0"/>
            <a:pathLst>
              <a:path w="16934" h="254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84667"/>
                </a:lnTo>
                <a:lnTo>
                  <a:pt x="8467" y="93134"/>
                </a:lnTo>
                <a:lnTo>
                  <a:pt x="8467" y="110067"/>
                </a:lnTo>
                <a:lnTo>
                  <a:pt x="8467" y="118534"/>
                </a:lnTo>
                <a:lnTo>
                  <a:pt x="8467" y="135467"/>
                </a:lnTo>
                <a:lnTo>
                  <a:pt x="8467" y="143934"/>
                </a:lnTo>
                <a:lnTo>
                  <a:pt x="8467" y="152400"/>
                </a:lnTo>
                <a:lnTo>
                  <a:pt x="8467" y="169334"/>
                </a:lnTo>
                <a:lnTo>
                  <a:pt x="8467" y="177800"/>
                </a:lnTo>
                <a:lnTo>
                  <a:pt x="8467" y="186267"/>
                </a:lnTo>
                <a:lnTo>
                  <a:pt x="8467" y="194734"/>
                </a:lnTo>
                <a:lnTo>
                  <a:pt x="8467" y="211667"/>
                </a:lnTo>
                <a:lnTo>
                  <a:pt x="8467" y="220134"/>
                </a:lnTo>
                <a:lnTo>
                  <a:pt x="8467" y="228600"/>
                </a:lnTo>
                <a:lnTo>
                  <a:pt x="8467" y="237067"/>
                </a:lnTo>
                <a:lnTo>
                  <a:pt x="16933" y="245534"/>
                </a:lnTo>
                <a:lnTo>
                  <a:pt x="16933" y="245534"/>
                </a:lnTo>
                <a:lnTo>
                  <a:pt x="16933" y="254000"/>
                </a:lnTo>
                <a:lnTo>
                  <a:pt x="16933" y="254000"/>
                </a:lnTo>
                <a:lnTo>
                  <a:pt x="8467" y="254000"/>
                </a:lnTo>
                <a:lnTo>
                  <a:pt x="8467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3183467" y="4038600"/>
            <a:ext cx="8467" cy="1"/>
          </a:xfrm>
          <a:custGeom>
            <a:avLst/>
            <a:gdLst/>
            <a:ahLst/>
            <a:cxnLst/>
            <a:rect l="0" t="0" r="0" b="0"/>
            <a:pathLst>
              <a:path w="8467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6561667" y="3039533"/>
            <a:ext cx="110068" cy="8468"/>
          </a:xfrm>
          <a:custGeom>
            <a:avLst/>
            <a:gdLst/>
            <a:ahLst/>
            <a:cxnLst/>
            <a:rect l="0" t="0" r="0" b="0"/>
            <a:pathLst>
              <a:path w="110068" h="8468">
                <a:moveTo>
                  <a:pt x="8466" y="8467"/>
                </a:move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399" y="0"/>
                </a:lnTo>
                <a:lnTo>
                  <a:pt x="33867" y="0"/>
                </a:lnTo>
                <a:lnTo>
                  <a:pt x="42333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0"/>
                </a:lnTo>
                <a:lnTo>
                  <a:pt x="101599" y="0"/>
                </a:lnTo>
                <a:lnTo>
                  <a:pt x="101599" y="0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6587066" y="3158067"/>
            <a:ext cx="143935" cy="8467"/>
          </a:xfrm>
          <a:custGeom>
            <a:avLst/>
            <a:gdLst/>
            <a:ahLst/>
            <a:cxnLst/>
            <a:rect l="0" t="0" r="0" b="0"/>
            <a:pathLst>
              <a:path w="143935" h="8467">
                <a:moveTo>
                  <a:pt x="0" y="8466"/>
                </a:moveTo>
                <a:lnTo>
                  <a:pt x="0" y="8466"/>
                </a:lnTo>
                <a:lnTo>
                  <a:pt x="8468" y="8466"/>
                </a:lnTo>
                <a:lnTo>
                  <a:pt x="8468" y="8466"/>
                </a:lnTo>
                <a:lnTo>
                  <a:pt x="25401" y="8466"/>
                </a:lnTo>
                <a:lnTo>
                  <a:pt x="33867" y="8466"/>
                </a:lnTo>
                <a:lnTo>
                  <a:pt x="50801" y="8466"/>
                </a:lnTo>
                <a:lnTo>
                  <a:pt x="67734" y="8466"/>
                </a:lnTo>
                <a:lnTo>
                  <a:pt x="84668" y="0"/>
                </a:lnTo>
                <a:lnTo>
                  <a:pt x="110067" y="0"/>
                </a:lnTo>
                <a:lnTo>
                  <a:pt x="127001" y="0"/>
                </a:lnTo>
                <a:lnTo>
                  <a:pt x="127001" y="0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7315200" y="2794000"/>
            <a:ext cx="211668" cy="296334"/>
          </a:xfrm>
          <a:custGeom>
            <a:avLst/>
            <a:gdLst/>
            <a:ahLst/>
            <a:cxnLst/>
            <a:rect l="0" t="0" r="0" b="0"/>
            <a:pathLst>
              <a:path w="211668" h="296334">
                <a:moveTo>
                  <a:pt x="211667" y="0"/>
                </a:moveTo>
                <a:lnTo>
                  <a:pt x="211667" y="0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0"/>
                </a:lnTo>
                <a:lnTo>
                  <a:pt x="203200" y="8467"/>
                </a:lnTo>
                <a:lnTo>
                  <a:pt x="203200" y="16933"/>
                </a:lnTo>
                <a:lnTo>
                  <a:pt x="194734" y="16933"/>
                </a:lnTo>
                <a:lnTo>
                  <a:pt x="186266" y="33867"/>
                </a:lnTo>
                <a:lnTo>
                  <a:pt x="177800" y="42333"/>
                </a:lnTo>
                <a:lnTo>
                  <a:pt x="169333" y="59267"/>
                </a:lnTo>
                <a:lnTo>
                  <a:pt x="160867" y="67733"/>
                </a:lnTo>
                <a:lnTo>
                  <a:pt x="143933" y="84667"/>
                </a:lnTo>
                <a:lnTo>
                  <a:pt x="127000" y="101600"/>
                </a:lnTo>
                <a:lnTo>
                  <a:pt x="118534" y="118533"/>
                </a:lnTo>
                <a:lnTo>
                  <a:pt x="101600" y="135467"/>
                </a:lnTo>
                <a:lnTo>
                  <a:pt x="84667" y="160867"/>
                </a:lnTo>
                <a:lnTo>
                  <a:pt x="67733" y="177800"/>
                </a:lnTo>
                <a:lnTo>
                  <a:pt x="59267" y="203200"/>
                </a:lnTo>
                <a:lnTo>
                  <a:pt x="42334" y="220133"/>
                </a:lnTo>
                <a:lnTo>
                  <a:pt x="33866" y="228600"/>
                </a:lnTo>
                <a:lnTo>
                  <a:pt x="25400" y="245533"/>
                </a:lnTo>
                <a:lnTo>
                  <a:pt x="16933" y="262467"/>
                </a:lnTo>
                <a:lnTo>
                  <a:pt x="8467" y="270933"/>
                </a:lnTo>
                <a:lnTo>
                  <a:pt x="8467" y="279400"/>
                </a:lnTo>
                <a:lnTo>
                  <a:pt x="0" y="287867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87867"/>
                </a:lnTo>
                <a:lnTo>
                  <a:pt x="0" y="287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7315200" y="2819400"/>
            <a:ext cx="177801" cy="279401"/>
          </a:xfrm>
          <a:custGeom>
            <a:avLst/>
            <a:gdLst/>
            <a:ahLst/>
            <a:cxnLst/>
            <a:rect l="0" t="0" r="0" b="0"/>
            <a:pathLst>
              <a:path w="177801" h="2794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16933" y="33867"/>
                </a:lnTo>
                <a:lnTo>
                  <a:pt x="25400" y="42333"/>
                </a:lnTo>
                <a:lnTo>
                  <a:pt x="33866" y="50800"/>
                </a:lnTo>
                <a:lnTo>
                  <a:pt x="42334" y="67733"/>
                </a:lnTo>
                <a:lnTo>
                  <a:pt x="42334" y="84667"/>
                </a:lnTo>
                <a:lnTo>
                  <a:pt x="59267" y="93133"/>
                </a:lnTo>
                <a:lnTo>
                  <a:pt x="67733" y="110067"/>
                </a:lnTo>
                <a:lnTo>
                  <a:pt x="76200" y="127000"/>
                </a:lnTo>
                <a:lnTo>
                  <a:pt x="84667" y="143933"/>
                </a:lnTo>
                <a:lnTo>
                  <a:pt x="93133" y="160867"/>
                </a:lnTo>
                <a:lnTo>
                  <a:pt x="110066" y="177800"/>
                </a:lnTo>
                <a:lnTo>
                  <a:pt x="118534" y="194733"/>
                </a:lnTo>
                <a:lnTo>
                  <a:pt x="127000" y="211667"/>
                </a:lnTo>
                <a:lnTo>
                  <a:pt x="135467" y="220133"/>
                </a:lnTo>
                <a:lnTo>
                  <a:pt x="143933" y="237067"/>
                </a:lnTo>
                <a:lnTo>
                  <a:pt x="152400" y="245533"/>
                </a:lnTo>
                <a:lnTo>
                  <a:pt x="160867" y="262467"/>
                </a:lnTo>
                <a:lnTo>
                  <a:pt x="169333" y="270933"/>
                </a:lnTo>
                <a:lnTo>
                  <a:pt x="177800" y="270933"/>
                </a:lnTo>
                <a:lnTo>
                  <a:pt x="177800" y="270933"/>
                </a:lnTo>
                <a:lnTo>
                  <a:pt x="177800" y="279400"/>
                </a:lnTo>
                <a:lnTo>
                  <a:pt x="17780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7924800" y="2658533"/>
            <a:ext cx="143934" cy="440268"/>
          </a:xfrm>
          <a:custGeom>
            <a:avLst/>
            <a:gdLst/>
            <a:ahLst/>
            <a:cxnLst/>
            <a:rect l="0" t="0" r="0" b="0"/>
            <a:pathLst>
              <a:path w="143934" h="440268">
                <a:moveTo>
                  <a:pt x="143933" y="0"/>
                </a:moveTo>
                <a:lnTo>
                  <a:pt x="135467" y="0"/>
                </a:lnTo>
                <a:lnTo>
                  <a:pt x="135467" y="8467"/>
                </a:lnTo>
                <a:lnTo>
                  <a:pt x="127000" y="8467"/>
                </a:lnTo>
                <a:lnTo>
                  <a:pt x="118534" y="16934"/>
                </a:lnTo>
                <a:lnTo>
                  <a:pt x="110066" y="25400"/>
                </a:lnTo>
                <a:lnTo>
                  <a:pt x="101600" y="33867"/>
                </a:lnTo>
                <a:lnTo>
                  <a:pt x="93133" y="50800"/>
                </a:lnTo>
                <a:lnTo>
                  <a:pt x="84667" y="59267"/>
                </a:lnTo>
                <a:lnTo>
                  <a:pt x="76200" y="84667"/>
                </a:lnTo>
                <a:lnTo>
                  <a:pt x="59267" y="101600"/>
                </a:lnTo>
                <a:lnTo>
                  <a:pt x="50800" y="118534"/>
                </a:lnTo>
                <a:lnTo>
                  <a:pt x="42334" y="135467"/>
                </a:lnTo>
                <a:lnTo>
                  <a:pt x="25400" y="160867"/>
                </a:lnTo>
                <a:lnTo>
                  <a:pt x="16933" y="177800"/>
                </a:lnTo>
                <a:lnTo>
                  <a:pt x="8467" y="203200"/>
                </a:lnTo>
                <a:lnTo>
                  <a:pt x="8467" y="228600"/>
                </a:lnTo>
                <a:lnTo>
                  <a:pt x="0" y="254000"/>
                </a:lnTo>
                <a:lnTo>
                  <a:pt x="8467" y="270934"/>
                </a:lnTo>
                <a:lnTo>
                  <a:pt x="8467" y="296334"/>
                </a:lnTo>
                <a:lnTo>
                  <a:pt x="8467" y="321734"/>
                </a:lnTo>
                <a:lnTo>
                  <a:pt x="25400" y="338667"/>
                </a:lnTo>
                <a:lnTo>
                  <a:pt x="33866" y="355600"/>
                </a:lnTo>
                <a:lnTo>
                  <a:pt x="42334" y="372534"/>
                </a:lnTo>
                <a:lnTo>
                  <a:pt x="50800" y="389467"/>
                </a:lnTo>
                <a:lnTo>
                  <a:pt x="67733" y="397934"/>
                </a:lnTo>
                <a:lnTo>
                  <a:pt x="84667" y="414867"/>
                </a:lnTo>
                <a:lnTo>
                  <a:pt x="93133" y="423334"/>
                </a:lnTo>
                <a:lnTo>
                  <a:pt x="101600" y="431800"/>
                </a:lnTo>
                <a:lnTo>
                  <a:pt x="118534" y="440267"/>
                </a:lnTo>
                <a:lnTo>
                  <a:pt x="118534" y="440267"/>
                </a:lnTo>
                <a:lnTo>
                  <a:pt x="127000" y="440267"/>
                </a:lnTo>
                <a:lnTo>
                  <a:pt x="127000" y="440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8034866" y="1871133"/>
            <a:ext cx="8469" cy="16935"/>
          </a:xfrm>
          <a:custGeom>
            <a:avLst/>
            <a:gdLst/>
            <a:ahLst/>
            <a:cxnLst/>
            <a:rect l="0" t="0" r="0" b="0"/>
            <a:pathLst>
              <a:path w="8469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8" y="8467"/>
                </a:lnTo>
                <a:lnTo>
                  <a:pt x="8468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8576734" y="1888067"/>
            <a:ext cx="25400" cy="16934"/>
          </a:xfrm>
          <a:custGeom>
            <a:avLst/>
            <a:gdLst/>
            <a:ahLst/>
            <a:cxnLst/>
            <a:rect l="0" t="0" r="0" b="0"/>
            <a:pathLst>
              <a:path w="25400" h="16934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25399" y="16933"/>
                </a:lnTo>
                <a:lnTo>
                  <a:pt x="25399" y="16933"/>
                </a:lnTo>
                <a:lnTo>
                  <a:pt x="25399" y="16933"/>
                </a:lnTo>
                <a:lnTo>
                  <a:pt x="25399" y="16933"/>
                </a:lnTo>
                <a:lnTo>
                  <a:pt x="25399" y="16933"/>
                </a:lnTo>
                <a:lnTo>
                  <a:pt x="25399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8466" y="16933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7814734" y="1896533"/>
            <a:ext cx="8467" cy="25401"/>
          </a:xfrm>
          <a:custGeom>
            <a:avLst/>
            <a:gdLst/>
            <a:ahLst/>
            <a:cxnLst/>
            <a:rect l="0" t="0" r="0" b="0"/>
            <a:pathLst>
              <a:path w="8467" h="25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8195734" y="2717800"/>
            <a:ext cx="304801" cy="338668"/>
          </a:xfrm>
          <a:custGeom>
            <a:avLst/>
            <a:gdLst/>
            <a:ahLst/>
            <a:cxnLst/>
            <a:rect l="0" t="0" r="0" b="0"/>
            <a:pathLst>
              <a:path w="304801" h="338668">
                <a:moveTo>
                  <a:pt x="76200" y="16933"/>
                </a:moveTo>
                <a:lnTo>
                  <a:pt x="76200" y="16933"/>
                </a:lnTo>
                <a:lnTo>
                  <a:pt x="84666" y="16933"/>
                </a:lnTo>
                <a:lnTo>
                  <a:pt x="84666" y="16933"/>
                </a:lnTo>
                <a:lnTo>
                  <a:pt x="93133" y="8467"/>
                </a:lnTo>
                <a:lnTo>
                  <a:pt x="93133" y="8467"/>
                </a:lnTo>
                <a:lnTo>
                  <a:pt x="110066" y="0"/>
                </a:lnTo>
                <a:lnTo>
                  <a:pt x="118533" y="0"/>
                </a:lnTo>
                <a:lnTo>
                  <a:pt x="135466" y="0"/>
                </a:lnTo>
                <a:lnTo>
                  <a:pt x="143932" y="0"/>
                </a:lnTo>
                <a:lnTo>
                  <a:pt x="160866" y="0"/>
                </a:lnTo>
                <a:lnTo>
                  <a:pt x="169333" y="8467"/>
                </a:lnTo>
                <a:lnTo>
                  <a:pt x="186266" y="16933"/>
                </a:lnTo>
                <a:lnTo>
                  <a:pt x="194733" y="25400"/>
                </a:lnTo>
                <a:lnTo>
                  <a:pt x="194733" y="42333"/>
                </a:lnTo>
                <a:lnTo>
                  <a:pt x="203199" y="59267"/>
                </a:lnTo>
                <a:lnTo>
                  <a:pt x="203199" y="84667"/>
                </a:lnTo>
                <a:lnTo>
                  <a:pt x="194733" y="110067"/>
                </a:lnTo>
                <a:lnTo>
                  <a:pt x="186266" y="135467"/>
                </a:lnTo>
                <a:lnTo>
                  <a:pt x="177799" y="169333"/>
                </a:lnTo>
                <a:lnTo>
                  <a:pt x="169333" y="194733"/>
                </a:lnTo>
                <a:lnTo>
                  <a:pt x="160866" y="220133"/>
                </a:lnTo>
                <a:lnTo>
                  <a:pt x="143932" y="237067"/>
                </a:lnTo>
                <a:lnTo>
                  <a:pt x="126999" y="262467"/>
                </a:lnTo>
                <a:lnTo>
                  <a:pt x="110066" y="279400"/>
                </a:lnTo>
                <a:lnTo>
                  <a:pt x="93133" y="296333"/>
                </a:lnTo>
                <a:lnTo>
                  <a:pt x="76200" y="304800"/>
                </a:lnTo>
                <a:lnTo>
                  <a:pt x="59266" y="313267"/>
                </a:lnTo>
                <a:lnTo>
                  <a:pt x="50799" y="321733"/>
                </a:lnTo>
                <a:lnTo>
                  <a:pt x="42333" y="330200"/>
                </a:lnTo>
                <a:lnTo>
                  <a:pt x="33866" y="330200"/>
                </a:lnTo>
                <a:lnTo>
                  <a:pt x="25399" y="321733"/>
                </a:lnTo>
                <a:lnTo>
                  <a:pt x="16933" y="321733"/>
                </a:lnTo>
                <a:lnTo>
                  <a:pt x="8466" y="304800"/>
                </a:lnTo>
                <a:lnTo>
                  <a:pt x="8466" y="296333"/>
                </a:lnTo>
                <a:lnTo>
                  <a:pt x="8466" y="287867"/>
                </a:lnTo>
                <a:lnTo>
                  <a:pt x="0" y="270933"/>
                </a:lnTo>
                <a:lnTo>
                  <a:pt x="8466" y="254000"/>
                </a:lnTo>
                <a:lnTo>
                  <a:pt x="8466" y="237067"/>
                </a:lnTo>
                <a:lnTo>
                  <a:pt x="25399" y="228600"/>
                </a:lnTo>
                <a:lnTo>
                  <a:pt x="33866" y="211667"/>
                </a:lnTo>
                <a:lnTo>
                  <a:pt x="50799" y="203200"/>
                </a:lnTo>
                <a:lnTo>
                  <a:pt x="67732" y="203200"/>
                </a:lnTo>
                <a:lnTo>
                  <a:pt x="84666" y="194733"/>
                </a:lnTo>
                <a:lnTo>
                  <a:pt x="110066" y="194733"/>
                </a:lnTo>
                <a:lnTo>
                  <a:pt x="126999" y="194733"/>
                </a:lnTo>
                <a:lnTo>
                  <a:pt x="152400" y="194733"/>
                </a:lnTo>
                <a:lnTo>
                  <a:pt x="169333" y="203200"/>
                </a:lnTo>
                <a:lnTo>
                  <a:pt x="194733" y="211667"/>
                </a:lnTo>
                <a:lnTo>
                  <a:pt x="211666" y="228600"/>
                </a:lnTo>
                <a:lnTo>
                  <a:pt x="220132" y="237067"/>
                </a:lnTo>
                <a:lnTo>
                  <a:pt x="245533" y="254000"/>
                </a:lnTo>
                <a:lnTo>
                  <a:pt x="253999" y="262467"/>
                </a:lnTo>
                <a:lnTo>
                  <a:pt x="262466" y="279400"/>
                </a:lnTo>
                <a:lnTo>
                  <a:pt x="262466" y="296333"/>
                </a:lnTo>
                <a:lnTo>
                  <a:pt x="270933" y="304800"/>
                </a:lnTo>
                <a:lnTo>
                  <a:pt x="270933" y="313267"/>
                </a:lnTo>
                <a:lnTo>
                  <a:pt x="279399" y="321733"/>
                </a:lnTo>
                <a:lnTo>
                  <a:pt x="279399" y="330200"/>
                </a:lnTo>
                <a:lnTo>
                  <a:pt x="279399" y="338667"/>
                </a:lnTo>
                <a:lnTo>
                  <a:pt x="287866" y="338667"/>
                </a:lnTo>
                <a:lnTo>
                  <a:pt x="287866" y="338667"/>
                </a:lnTo>
                <a:lnTo>
                  <a:pt x="296332" y="338667"/>
                </a:lnTo>
                <a:lnTo>
                  <a:pt x="296332" y="338667"/>
                </a:lnTo>
                <a:lnTo>
                  <a:pt x="296332" y="338667"/>
                </a:lnTo>
                <a:lnTo>
                  <a:pt x="304800" y="330200"/>
                </a:lnTo>
                <a:lnTo>
                  <a:pt x="304800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8585200" y="2895600"/>
            <a:ext cx="220135" cy="8468"/>
          </a:xfrm>
          <a:custGeom>
            <a:avLst/>
            <a:gdLst/>
            <a:ahLst/>
            <a:cxnLst/>
            <a:rect l="0" t="0" r="0" b="0"/>
            <a:pathLst>
              <a:path w="220135" h="8468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59266" y="0"/>
                </a:lnTo>
                <a:lnTo>
                  <a:pt x="76200" y="0"/>
                </a:lnTo>
                <a:lnTo>
                  <a:pt x="93133" y="0"/>
                </a:lnTo>
                <a:lnTo>
                  <a:pt x="110067" y="0"/>
                </a:lnTo>
                <a:lnTo>
                  <a:pt x="135466" y="0"/>
                </a:lnTo>
                <a:lnTo>
                  <a:pt x="152400" y="0"/>
                </a:lnTo>
                <a:lnTo>
                  <a:pt x="169333" y="0"/>
                </a:lnTo>
                <a:lnTo>
                  <a:pt x="186267" y="0"/>
                </a:lnTo>
                <a:lnTo>
                  <a:pt x="194733" y="0"/>
                </a:lnTo>
                <a:lnTo>
                  <a:pt x="203200" y="0"/>
                </a:lnTo>
                <a:lnTo>
                  <a:pt x="220134" y="0"/>
                </a:lnTo>
                <a:lnTo>
                  <a:pt x="220134" y="0"/>
                </a:lnTo>
                <a:lnTo>
                  <a:pt x="220134" y="0"/>
                </a:lnTo>
                <a:lnTo>
                  <a:pt x="2201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8898467" y="2726267"/>
            <a:ext cx="237067" cy="279401"/>
          </a:xfrm>
          <a:custGeom>
            <a:avLst/>
            <a:gdLst/>
            <a:ahLst/>
            <a:cxnLst/>
            <a:rect l="0" t="0" r="0" b="0"/>
            <a:pathLst>
              <a:path w="237067" h="279401">
                <a:moveTo>
                  <a:pt x="237066" y="0"/>
                </a:moveTo>
                <a:lnTo>
                  <a:pt x="237066" y="0"/>
                </a:lnTo>
                <a:lnTo>
                  <a:pt x="237066" y="0"/>
                </a:lnTo>
                <a:lnTo>
                  <a:pt x="228600" y="0"/>
                </a:lnTo>
                <a:lnTo>
                  <a:pt x="228600" y="8466"/>
                </a:lnTo>
                <a:lnTo>
                  <a:pt x="228600" y="8466"/>
                </a:lnTo>
                <a:lnTo>
                  <a:pt x="220133" y="16933"/>
                </a:lnTo>
                <a:lnTo>
                  <a:pt x="211667" y="25400"/>
                </a:lnTo>
                <a:lnTo>
                  <a:pt x="203199" y="33866"/>
                </a:lnTo>
                <a:lnTo>
                  <a:pt x="186266" y="42333"/>
                </a:lnTo>
                <a:lnTo>
                  <a:pt x="177800" y="59266"/>
                </a:lnTo>
                <a:lnTo>
                  <a:pt x="160866" y="76200"/>
                </a:lnTo>
                <a:lnTo>
                  <a:pt x="143933" y="101600"/>
                </a:lnTo>
                <a:lnTo>
                  <a:pt x="118533" y="118533"/>
                </a:lnTo>
                <a:lnTo>
                  <a:pt x="101600" y="143933"/>
                </a:lnTo>
                <a:lnTo>
                  <a:pt x="84666" y="169333"/>
                </a:lnTo>
                <a:lnTo>
                  <a:pt x="59267" y="194733"/>
                </a:lnTo>
                <a:lnTo>
                  <a:pt x="50799" y="211666"/>
                </a:lnTo>
                <a:lnTo>
                  <a:pt x="33866" y="237066"/>
                </a:lnTo>
                <a:lnTo>
                  <a:pt x="16933" y="245533"/>
                </a:lnTo>
                <a:lnTo>
                  <a:pt x="8466" y="262466"/>
                </a:lnTo>
                <a:lnTo>
                  <a:pt x="8466" y="270933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8898467" y="2734733"/>
            <a:ext cx="220134" cy="262468"/>
          </a:xfrm>
          <a:custGeom>
            <a:avLst/>
            <a:gdLst/>
            <a:ahLst/>
            <a:cxnLst/>
            <a:rect l="0" t="0" r="0" b="0"/>
            <a:pathLst>
              <a:path w="220134" h="262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16933" y="16934"/>
                </a:lnTo>
                <a:lnTo>
                  <a:pt x="25400" y="25400"/>
                </a:lnTo>
                <a:lnTo>
                  <a:pt x="42333" y="42334"/>
                </a:lnTo>
                <a:lnTo>
                  <a:pt x="50799" y="59267"/>
                </a:lnTo>
                <a:lnTo>
                  <a:pt x="59267" y="76200"/>
                </a:lnTo>
                <a:lnTo>
                  <a:pt x="76200" y="93134"/>
                </a:lnTo>
                <a:lnTo>
                  <a:pt x="84666" y="110067"/>
                </a:lnTo>
                <a:lnTo>
                  <a:pt x="93133" y="127000"/>
                </a:lnTo>
                <a:lnTo>
                  <a:pt x="110066" y="143934"/>
                </a:lnTo>
                <a:lnTo>
                  <a:pt x="118533" y="169334"/>
                </a:lnTo>
                <a:lnTo>
                  <a:pt x="135467" y="186267"/>
                </a:lnTo>
                <a:lnTo>
                  <a:pt x="152400" y="203200"/>
                </a:lnTo>
                <a:lnTo>
                  <a:pt x="160866" y="220134"/>
                </a:lnTo>
                <a:lnTo>
                  <a:pt x="177800" y="237067"/>
                </a:lnTo>
                <a:lnTo>
                  <a:pt x="186266" y="245534"/>
                </a:lnTo>
                <a:lnTo>
                  <a:pt x="203199" y="254000"/>
                </a:lnTo>
                <a:lnTo>
                  <a:pt x="211667" y="262467"/>
                </a:lnTo>
                <a:lnTo>
                  <a:pt x="211667" y="262467"/>
                </a:lnTo>
                <a:lnTo>
                  <a:pt x="220133" y="262467"/>
                </a:lnTo>
                <a:lnTo>
                  <a:pt x="220133" y="262467"/>
                </a:lnTo>
                <a:lnTo>
                  <a:pt x="220133" y="262467"/>
                </a:lnTo>
                <a:lnTo>
                  <a:pt x="220133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9228667" y="2599267"/>
            <a:ext cx="152401" cy="491067"/>
          </a:xfrm>
          <a:custGeom>
            <a:avLst/>
            <a:gdLst/>
            <a:ahLst/>
            <a:cxnLst/>
            <a:rect l="0" t="0" r="0" b="0"/>
            <a:pathLst>
              <a:path w="152401" h="491067">
                <a:moveTo>
                  <a:pt x="8466" y="8466"/>
                </a:moveTo>
                <a:lnTo>
                  <a:pt x="16933" y="8466"/>
                </a:lnTo>
                <a:lnTo>
                  <a:pt x="16933" y="8466"/>
                </a:lnTo>
                <a:lnTo>
                  <a:pt x="25399" y="8466"/>
                </a:lnTo>
                <a:lnTo>
                  <a:pt x="25399" y="0"/>
                </a:lnTo>
                <a:lnTo>
                  <a:pt x="33867" y="0"/>
                </a:lnTo>
                <a:lnTo>
                  <a:pt x="42333" y="8466"/>
                </a:lnTo>
                <a:lnTo>
                  <a:pt x="50800" y="8466"/>
                </a:lnTo>
                <a:lnTo>
                  <a:pt x="59266" y="16933"/>
                </a:lnTo>
                <a:lnTo>
                  <a:pt x="67733" y="25400"/>
                </a:lnTo>
                <a:lnTo>
                  <a:pt x="84666" y="42333"/>
                </a:lnTo>
                <a:lnTo>
                  <a:pt x="93133" y="67733"/>
                </a:lnTo>
                <a:lnTo>
                  <a:pt x="101599" y="84666"/>
                </a:lnTo>
                <a:lnTo>
                  <a:pt x="110067" y="118533"/>
                </a:lnTo>
                <a:lnTo>
                  <a:pt x="118533" y="143933"/>
                </a:lnTo>
                <a:lnTo>
                  <a:pt x="135466" y="177800"/>
                </a:lnTo>
                <a:lnTo>
                  <a:pt x="143933" y="211666"/>
                </a:lnTo>
                <a:lnTo>
                  <a:pt x="143933" y="245533"/>
                </a:lnTo>
                <a:lnTo>
                  <a:pt x="152400" y="279400"/>
                </a:lnTo>
                <a:lnTo>
                  <a:pt x="152400" y="304800"/>
                </a:lnTo>
                <a:lnTo>
                  <a:pt x="152400" y="338666"/>
                </a:lnTo>
                <a:lnTo>
                  <a:pt x="152400" y="364066"/>
                </a:lnTo>
                <a:lnTo>
                  <a:pt x="143933" y="381000"/>
                </a:lnTo>
                <a:lnTo>
                  <a:pt x="135466" y="406400"/>
                </a:lnTo>
                <a:lnTo>
                  <a:pt x="118533" y="423333"/>
                </a:lnTo>
                <a:lnTo>
                  <a:pt x="101599" y="440266"/>
                </a:lnTo>
                <a:lnTo>
                  <a:pt x="93133" y="448733"/>
                </a:lnTo>
                <a:lnTo>
                  <a:pt x="76200" y="465666"/>
                </a:lnTo>
                <a:lnTo>
                  <a:pt x="59266" y="474133"/>
                </a:lnTo>
                <a:lnTo>
                  <a:pt x="50800" y="482600"/>
                </a:lnTo>
                <a:lnTo>
                  <a:pt x="33867" y="491066"/>
                </a:lnTo>
                <a:lnTo>
                  <a:pt x="16933" y="491066"/>
                </a:lnTo>
                <a:lnTo>
                  <a:pt x="16933" y="491066"/>
                </a:lnTo>
                <a:lnTo>
                  <a:pt x="0" y="491066"/>
                </a:lnTo>
                <a:lnTo>
                  <a:pt x="0" y="491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7137400" y="3191933"/>
            <a:ext cx="2252134" cy="33868"/>
          </a:xfrm>
          <a:custGeom>
            <a:avLst/>
            <a:gdLst/>
            <a:ahLst/>
            <a:cxnLst/>
            <a:rect l="0" t="0" r="0" b="0"/>
            <a:pathLst>
              <a:path w="2252134" h="33868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33867"/>
                </a:lnTo>
                <a:lnTo>
                  <a:pt x="8467" y="33867"/>
                </a:lnTo>
                <a:lnTo>
                  <a:pt x="16933" y="33867"/>
                </a:lnTo>
                <a:lnTo>
                  <a:pt x="25400" y="33867"/>
                </a:lnTo>
                <a:lnTo>
                  <a:pt x="33867" y="33867"/>
                </a:lnTo>
                <a:lnTo>
                  <a:pt x="42333" y="33867"/>
                </a:lnTo>
                <a:lnTo>
                  <a:pt x="50800" y="33867"/>
                </a:lnTo>
                <a:lnTo>
                  <a:pt x="59266" y="33867"/>
                </a:lnTo>
                <a:lnTo>
                  <a:pt x="76200" y="33867"/>
                </a:lnTo>
                <a:lnTo>
                  <a:pt x="84667" y="33867"/>
                </a:lnTo>
                <a:lnTo>
                  <a:pt x="110067" y="33867"/>
                </a:lnTo>
                <a:lnTo>
                  <a:pt x="118533" y="33867"/>
                </a:lnTo>
                <a:lnTo>
                  <a:pt x="135466" y="33867"/>
                </a:lnTo>
                <a:lnTo>
                  <a:pt x="160867" y="33867"/>
                </a:lnTo>
                <a:lnTo>
                  <a:pt x="177800" y="33867"/>
                </a:lnTo>
                <a:lnTo>
                  <a:pt x="194733" y="33867"/>
                </a:lnTo>
                <a:lnTo>
                  <a:pt x="220134" y="33867"/>
                </a:lnTo>
                <a:lnTo>
                  <a:pt x="245533" y="33867"/>
                </a:lnTo>
                <a:lnTo>
                  <a:pt x="262467" y="33867"/>
                </a:lnTo>
                <a:lnTo>
                  <a:pt x="287866" y="33867"/>
                </a:lnTo>
                <a:lnTo>
                  <a:pt x="313267" y="33867"/>
                </a:lnTo>
                <a:lnTo>
                  <a:pt x="338667" y="33867"/>
                </a:lnTo>
                <a:lnTo>
                  <a:pt x="364066" y="33867"/>
                </a:lnTo>
                <a:lnTo>
                  <a:pt x="389467" y="33867"/>
                </a:lnTo>
                <a:lnTo>
                  <a:pt x="414867" y="33867"/>
                </a:lnTo>
                <a:lnTo>
                  <a:pt x="440266" y="33867"/>
                </a:lnTo>
                <a:lnTo>
                  <a:pt x="465667" y="33867"/>
                </a:lnTo>
                <a:lnTo>
                  <a:pt x="491067" y="33867"/>
                </a:lnTo>
                <a:lnTo>
                  <a:pt x="516466" y="33867"/>
                </a:lnTo>
                <a:lnTo>
                  <a:pt x="550333" y="33867"/>
                </a:lnTo>
                <a:lnTo>
                  <a:pt x="575733" y="33867"/>
                </a:lnTo>
                <a:lnTo>
                  <a:pt x="601134" y="33867"/>
                </a:lnTo>
                <a:lnTo>
                  <a:pt x="626533" y="33867"/>
                </a:lnTo>
                <a:lnTo>
                  <a:pt x="660400" y="33867"/>
                </a:lnTo>
                <a:lnTo>
                  <a:pt x="685800" y="33867"/>
                </a:lnTo>
                <a:lnTo>
                  <a:pt x="711200" y="25400"/>
                </a:lnTo>
                <a:lnTo>
                  <a:pt x="736600" y="25400"/>
                </a:lnTo>
                <a:lnTo>
                  <a:pt x="770467" y="25400"/>
                </a:lnTo>
                <a:lnTo>
                  <a:pt x="795867" y="25400"/>
                </a:lnTo>
                <a:lnTo>
                  <a:pt x="821266" y="25400"/>
                </a:lnTo>
                <a:lnTo>
                  <a:pt x="846667" y="25400"/>
                </a:lnTo>
                <a:lnTo>
                  <a:pt x="880533" y="25400"/>
                </a:lnTo>
                <a:lnTo>
                  <a:pt x="905934" y="25400"/>
                </a:lnTo>
                <a:lnTo>
                  <a:pt x="931333" y="25400"/>
                </a:lnTo>
                <a:lnTo>
                  <a:pt x="956733" y="16934"/>
                </a:lnTo>
                <a:lnTo>
                  <a:pt x="990600" y="16934"/>
                </a:lnTo>
                <a:lnTo>
                  <a:pt x="1016000" y="16934"/>
                </a:lnTo>
                <a:lnTo>
                  <a:pt x="1049866" y="16934"/>
                </a:lnTo>
                <a:lnTo>
                  <a:pt x="1075267" y="16934"/>
                </a:lnTo>
                <a:lnTo>
                  <a:pt x="1109133" y="16934"/>
                </a:lnTo>
                <a:lnTo>
                  <a:pt x="1134534" y="16934"/>
                </a:lnTo>
                <a:lnTo>
                  <a:pt x="1159933" y="16934"/>
                </a:lnTo>
                <a:lnTo>
                  <a:pt x="1193800" y="16934"/>
                </a:lnTo>
                <a:lnTo>
                  <a:pt x="1219200" y="8467"/>
                </a:lnTo>
                <a:lnTo>
                  <a:pt x="1253067" y="8467"/>
                </a:lnTo>
                <a:lnTo>
                  <a:pt x="1278466" y="8467"/>
                </a:lnTo>
                <a:lnTo>
                  <a:pt x="1312333" y="8467"/>
                </a:lnTo>
                <a:lnTo>
                  <a:pt x="1337733" y="8467"/>
                </a:lnTo>
                <a:lnTo>
                  <a:pt x="1363134" y="8467"/>
                </a:lnTo>
                <a:lnTo>
                  <a:pt x="1397000" y="8467"/>
                </a:lnTo>
                <a:lnTo>
                  <a:pt x="1422400" y="8467"/>
                </a:lnTo>
                <a:lnTo>
                  <a:pt x="1456267" y="8467"/>
                </a:lnTo>
                <a:lnTo>
                  <a:pt x="1481667" y="8467"/>
                </a:lnTo>
                <a:lnTo>
                  <a:pt x="1507066" y="8467"/>
                </a:lnTo>
                <a:lnTo>
                  <a:pt x="1532467" y="8467"/>
                </a:lnTo>
                <a:lnTo>
                  <a:pt x="1566333" y="8467"/>
                </a:lnTo>
                <a:lnTo>
                  <a:pt x="1591734" y="8467"/>
                </a:lnTo>
                <a:lnTo>
                  <a:pt x="1625600" y="0"/>
                </a:lnTo>
                <a:lnTo>
                  <a:pt x="1651000" y="0"/>
                </a:lnTo>
                <a:lnTo>
                  <a:pt x="1676400" y="0"/>
                </a:lnTo>
                <a:lnTo>
                  <a:pt x="1710267" y="0"/>
                </a:lnTo>
                <a:lnTo>
                  <a:pt x="1735666" y="0"/>
                </a:lnTo>
                <a:lnTo>
                  <a:pt x="1761067" y="0"/>
                </a:lnTo>
                <a:lnTo>
                  <a:pt x="1794933" y="0"/>
                </a:lnTo>
                <a:lnTo>
                  <a:pt x="1820334" y="0"/>
                </a:lnTo>
                <a:lnTo>
                  <a:pt x="1845733" y="0"/>
                </a:lnTo>
                <a:lnTo>
                  <a:pt x="1879600" y="0"/>
                </a:lnTo>
                <a:lnTo>
                  <a:pt x="1905000" y="0"/>
                </a:lnTo>
                <a:lnTo>
                  <a:pt x="1930400" y="0"/>
                </a:lnTo>
                <a:lnTo>
                  <a:pt x="1964266" y="0"/>
                </a:lnTo>
                <a:lnTo>
                  <a:pt x="1989667" y="0"/>
                </a:lnTo>
                <a:lnTo>
                  <a:pt x="2023533" y="0"/>
                </a:lnTo>
                <a:lnTo>
                  <a:pt x="2048934" y="0"/>
                </a:lnTo>
                <a:lnTo>
                  <a:pt x="2082800" y="0"/>
                </a:lnTo>
                <a:lnTo>
                  <a:pt x="2108200" y="0"/>
                </a:lnTo>
                <a:lnTo>
                  <a:pt x="2133600" y="0"/>
                </a:lnTo>
                <a:lnTo>
                  <a:pt x="2159000" y="0"/>
                </a:lnTo>
                <a:lnTo>
                  <a:pt x="2184400" y="0"/>
                </a:lnTo>
                <a:lnTo>
                  <a:pt x="2209800" y="0"/>
                </a:lnTo>
                <a:lnTo>
                  <a:pt x="2226733" y="0"/>
                </a:lnTo>
                <a:lnTo>
                  <a:pt x="2226733" y="0"/>
                </a:lnTo>
                <a:lnTo>
                  <a:pt x="2252133" y="0"/>
                </a:lnTo>
                <a:lnTo>
                  <a:pt x="22521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7366000" y="3437467"/>
            <a:ext cx="211667" cy="474134"/>
          </a:xfrm>
          <a:custGeom>
            <a:avLst/>
            <a:gdLst/>
            <a:ahLst/>
            <a:cxnLst/>
            <a:rect l="0" t="0" r="0" b="0"/>
            <a:pathLst>
              <a:path w="211667" h="474134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16933"/>
                </a:lnTo>
                <a:lnTo>
                  <a:pt x="33867" y="25400"/>
                </a:lnTo>
                <a:lnTo>
                  <a:pt x="33867" y="33866"/>
                </a:lnTo>
                <a:lnTo>
                  <a:pt x="25400" y="42333"/>
                </a:lnTo>
                <a:lnTo>
                  <a:pt x="25400" y="50800"/>
                </a:lnTo>
                <a:lnTo>
                  <a:pt x="25400" y="67733"/>
                </a:lnTo>
                <a:lnTo>
                  <a:pt x="25400" y="76200"/>
                </a:lnTo>
                <a:lnTo>
                  <a:pt x="16933" y="93133"/>
                </a:lnTo>
                <a:lnTo>
                  <a:pt x="16933" y="110066"/>
                </a:lnTo>
                <a:lnTo>
                  <a:pt x="16933" y="127000"/>
                </a:lnTo>
                <a:lnTo>
                  <a:pt x="16933" y="143933"/>
                </a:lnTo>
                <a:lnTo>
                  <a:pt x="16933" y="152400"/>
                </a:lnTo>
                <a:lnTo>
                  <a:pt x="16933" y="169333"/>
                </a:lnTo>
                <a:lnTo>
                  <a:pt x="25400" y="177800"/>
                </a:lnTo>
                <a:lnTo>
                  <a:pt x="25400" y="186266"/>
                </a:lnTo>
                <a:lnTo>
                  <a:pt x="42333" y="194733"/>
                </a:lnTo>
                <a:lnTo>
                  <a:pt x="50800" y="194733"/>
                </a:lnTo>
                <a:lnTo>
                  <a:pt x="59266" y="194733"/>
                </a:lnTo>
                <a:lnTo>
                  <a:pt x="67734" y="203200"/>
                </a:lnTo>
                <a:lnTo>
                  <a:pt x="76200" y="194733"/>
                </a:lnTo>
                <a:lnTo>
                  <a:pt x="93133" y="194733"/>
                </a:lnTo>
                <a:lnTo>
                  <a:pt x="101600" y="186266"/>
                </a:lnTo>
                <a:lnTo>
                  <a:pt x="110067" y="177800"/>
                </a:lnTo>
                <a:lnTo>
                  <a:pt x="118533" y="169333"/>
                </a:lnTo>
                <a:lnTo>
                  <a:pt x="127000" y="160866"/>
                </a:lnTo>
                <a:lnTo>
                  <a:pt x="143934" y="152400"/>
                </a:lnTo>
                <a:lnTo>
                  <a:pt x="152400" y="135466"/>
                </a:lnTo>
                <a:lnTo>
                  <a:pt x="160867" y="127000"/>
                </a:lnTo>
                <a:lnTo>
                  <a:pt x="169333" y="110066"/>
                </a:lnTo>
                <a:lnTo>
                  <a:pt x="177800" y="101600"/>
                </a:lnTo>
                <a:lnTo>
                  <a:pt x="177800" y="84666"/>
                </a:lnTo>
                <a:lnTo>
                  <a:pt x="186267" y="76200"/>
                </a:lnTo>
                <a:lnTo>
                  <a:pt x="186267" y="59266"/>
                </a:lnTo>
                <a:lnTo>
                  <a:pt x="186267" y="50800"/>
                </a:lnTo>
                <a:lnTo>
                  <a:pt x="186267" y="42333"/>
                </a:lnTo>
                <a:lnTo>
                  <a:pt x="194733" y="33866"/>
                </a:lnTo>
                <a:lnTo>
                  <a:pt x="186267" y="25400"/>
                </a:lnTo>
                <a:lnTo>
                  <a:pt x="186267" y="16933"/>
                </a:lnTo>
                <a:lnTo>
                  <a:pt x="186267" y="16933"/>
                </a:lnTo>
                <a:lnTo>
                  <a:pt x="186267" y="8466"/>
                </a:lnTo>
                <a:lnTo>
                  <a:pt x="186267" y="8466"/>
                </a:lnTo>
                <a:lnTo>
                  <a:pt x="186267" y="8466"/>
                </a:lnTo>
                <a:lnTo>
                  <a:pt x="186267" y="8466"/>
                </a:lnTo>
                <a:lnTo>
                  <a:pt x="186267" y="8466"/>
                </a:lnTo>
                <a:lnTo>
                  <a:pt x="186267" y="8466"/>
                </a:lnTo>
                <a:lnTo>
                  <a:pt x="186267" y="8466"/>
                </a:lnTo>
                <a:lnTo>
                  <a:pt x="186267" y="16933"/>
                </a:lnTo>
                <a:lnTo>
                  <a:pt x="186267" y="25400"/>
                </a:lnTo>
                <a:lnTo>
                  <a:pt x="186267" y="33866"/>
                </a:lnTo>
                <a:lnTo>
                  <a:pt x="194733" y="42333"/>
                </a:lnTo>
                <a:lnTo>
                  <a:pt x="194733" y="59266"/>
                </a:lnTo>
                <a:lnTo>
                  <a:pt x="194733" y="76200"/>
                </a:lnTo>
                <a:lnTo>
                  <a:pt x="194733" y="84666"/>
                </a:lnTo>
                <a:lnTo>
                  <a:pt x="203200" y="110066"/>
                </a:lnTo>
                <a:lnTo>
                  <a:pt x="203200" y="127000"/>
                </a:lnTo>
                <a:lnTo>
                  <a:pt x="203200" y="143933"/>
                </a:lnTo>
                <a:lnTo>
                  <a:pt x="203200" y="169333"/>
                </a:lnTo>
                <a:lnTo>
                  <a:pt x="211666" y="186266"/>
                </a:lnTo>
                <a:lnTo>
                  <a:pt x="211666" y="211666"/>
                </a:lnTo>
                <a:lnTo>
                  <a:pt x="211666" y="228600"/>
                </a:lnTo>
                <a:lnTo>
                  <a:pt x="211666" y="254000"/>
                </a:lnTo>
                <a:lnTo>
                  <a:pt x="211666" y="270933"/>
                </a:lnTo>
                <a:lnTo>
                  <a:pt x="211666" y="296333"/>
                </a:lnTo>
                <a:lnTo>
                  <a:pt x="211666" y="321733"/>
                </a:lnTo>
                <a:lnTo>
                  <a:pt x="203200" y="338666"/>
                </a:lnTo>
                <a:lnTo>
                  <a:pt x="203200" y="355600"/>
                </a:lnTo>
                <a:lnTo>
                  <a:pt x="194733" y="372533"/>
                </a:lnTo>
                <a:lnTo>
                  <a:pt x="186267" y="397933"/>
                </a:lnTo>
                <a:lnTo>
                  <a:pt x="177800" y="406400"/>
                </a:lnTo>
                <a:lnTo>
                  <a:pt x="169333" y="423333"/>
                </a:lnTo>
                <a:lnTo>
                  <a:pt x="152400" y="440266"/>
                </a:lnTo>
                <a:lnTo>
                  <a:pt x="143934" y="448733"/>
                </a:lnTo>
                <a:lnTo>
                  <a:pt x="127000" y="457200"/>
                </a:lnTo>
                <a:lnTo>
                  <a:pt x="118533" y="465666"/>
                </a:lnTo>
                <a:lnTo>
                  <a:pt x="101600" y="474133"/>
                </a:lnTo>
                <a:lnTo>
                  <a:pt x="93133" y="474133"/>
                </a:lnTo>
                <a:lnTo>
                  <a:pt x="76200" y="474133"/>
                </a:lnTo>
                <a:lnTo>
                  <a:pt x="67734" y="474133"/>
                </a:lnTo>
                <a:lnTo>
                  <a:pt x="50800" y="474133"/>
                </a:lnTo>
                <a:lnTo>
                  <a:pt x="42333" y="465666"/>
                </a:lnTo>
                <a:lnTo>
                  <a:pt x="33867" y="457200"/>
                </a:lnTo>
                <a:lnTo>
                  <a:pt x="25400" y="457200"/>
                </a:lnTo>
                <a:lnTo>
                  <a:pt x="16933" y="448733"/>
                </a:lnTo>
                <a:lnTo>
                  <a:pt x="16933" y="440266"/>
                </a:lnTo>
                <a:lnTo>
                  <a:pt x="8467" y="431800"/>
                </a:lnTo>
                <a:lnTo>
                  <a:pt x="0" y="423333"/>
                </a:lnTo>
                <a:lnTo>
                  <a:pt x="0" y="423333"/>
                </a:lnTo>
                <a:lnTo>
                  <a:pt x="0" y="423333"/>
                </a:lnTo>
                <a:lnTo>
                  <a:pt x="0" y="414866"/>
                </a:lnTo>
                <a:lnTo>
                  <a:pt x="0" y="414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7865533" y="3344333"/>
            <a:ext cx="110068" cy="431801"/>
          </a:xfrm>
          <a:custGeom>
            <a:avLst/>
            <a:gdLst/>
            <a:ahLst/>
            <a:cxnLst/>
            <a:rect l="0" t="0" r="0" b="0"/>
            <a:pathLst>
              <a:path w="110068" h="431801">
                <a:moveTo>
                  <a:pt x="110067" y="0"/>
                </a:move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01601" y="0"/>
                </a:lnTo>
                <a:lnTo>
                  <a:pt x="101601" y="0"/>
                </a:lnTo>
                <a:lnTo>
                  <a:pt x="101601" y="0"/>
                </a:lnTo>
                <a:lnTo>
                  <a:pt x="93133" y="8467"/>
                </a:lnTo>
                <a:lnTo>
                  <a:pt x="93133" y="16934"/>
                </a:lnTo>
                <a:lnTo>
                  <a:pt x="84667" y="16934"/>
                </a:lnTo>
                <a:lnTo>
                  <a:pt x="76200" y="25400"/>
                </a:lnTo>
                <a:lnTo>
                  <a:pt x="67734" y="33867"/>
                </a:lnTo>
                <a:lnTo>
                  <a:pt x="59267" y="50800"/>
                </a:lnTo>
                <a:lnTo>
                  <a:pt x="50800" y="59267"/>
                </a:lnTo>
                <a:lnTo>
                  <a:pt x="42334" y="76200"/>
                </a:lnTo>
                <a:lnTo>
                  <a:pt x="33867" y="93134"/>
                </a:lnTo>
                <a:lnTo>
                  <a:pt x="33867" y="110067"/>
                </a:lnTo>
                <a:lnTo>
                  <a:pt x="16933" y="127000"/>
                </a:lnTo>
                <a:lnTo>
                  <a:pt x="16933" y="143934"/>
                </a:lnTo>
                <a:lnTo>
                  <a:pt x="8467" y="160867"/>
                </a:lnTo>
                <a:lnTo>
                  <a:pt x="8467" y="177800"/>
                </a:lnTo>
                <a:lnTo>
                  <a:pt x="0" y="194734"/>
                </a:lnTo>
                <a:lnTo>
                  <a:pt x="0" y="220134"/>
                </a:lnTo>
                <a:lnTo>
                  <a:pt x="0" y="237067"/>
                </a:lnTo>
                <a:lnTo>
                  <a:pt x="0" y="254000"/>
                </a:lnTo>
                <a:lnTo>
                  <a:pt x="0" y="270934"/>
                </a:lnTo>
                <a:lnTo>
                  <a:pt x="0" y="296334"/>
                </a:lnTo>
                <a:lnTo>
                  <a:pt x="8467" y="313267"/>
                </a:lnTo>
                <a:lnTo>
                  <a:pt x="8467" y="330200"/>
                </a:lnTo>
                <a:lnTo>
                  <a:pt x="16933" y="338667"/>
                </a:lnTo>
                <a:lnTo>
                  <a:pt x="25401" y="355600"/>
                </a:lnTo>
                <a:lnTo>
                  <a:pt x="33867" y="364067"/>
                </a:lnTo>
                <a:lnTo>
                  <a:pt x="33867" y="381000"/>
                </a:lnTo>
                <a:lnTo>
                  <a:pt x="42334" y="389467"/>
                </a:lnTo>
                <a:lnTo>
                  <a:pt x="50800" y="397934"/>
                </a:lnTo>
                <a:lnTo>
                  <a:pt x="59267" y="397934"/>
                </a:lnTo>
                <a:lnTo>
                  <a:pt x="67734" y="406400"/>
                </a:lnTo>
                <a:lnTo>
                  <a:pt x="67734" y="414867"/>
                </a:lnTo>
                <a:lnTo>
                  <a:pt x="76200" y="414867"/>
                </a:lnTo>
                <a:lnTo>
                  <a:pt x="76200" y="414867"/>
                </a:lnTo>
                <a:lnTo>
                  <a:pt x="84667" y="423334"/>
                </a:lnTo>
                <a:lnTo>
                  <a:pt x="84667" y="423334"/>
                </a:lnTo>
                <a:lnTo>
                  <a:pt x="93133" y="423334"/>
                </a:lnTo>
                <a:lnTo>
                  <a:pt x="93133" y="423334"/>
                </a:lnTo>
                <a:lnTo>
                  <a:pt x="93133" y="423334"/>
                </a:lnTo>
                <a:lnTo>
                  <a:pt x="93133" y="431800"/>
                </a:lnTo>
                <a:lnTo>
                  <a:pt x="93133" y="431800"/>
                </a:lnTo>
                <a:lnTo>
                  <a:pt x="93133" y="431800"/>
                </a:lnTo>
                <a:lnTo>
                  <a:pt x="93133" y="431800"/>
                </a:lnTo>
                <a:lnTo>
                  <a:pt x="93133" y="431800"/>
                </a:lnTo>
                <a:lnTo>
                  <a:pt x="93133" y="431800"/>
                </a:lnTo>
                <a:lnTo>
                  <a:pt x="93133" y="431800"/>
                </a:lnTo>
                <a:lnTo>
                  <a:pt x="93133" y="431800"/>
                </a:lnTo>
                <a:lnTo>
                  <a:pt x="93133" y="431800"/>
                </a:lnTo>
                <a:lnTo>
                  <a:pt x="93133" y="431800"/>
                </a:lnTo>
                <a:lnTo>
                  <a:pt x="93133" y="431800"/>
                </a:lnTo>
                <a:lnTo>
                  <a:pt x="93133" y="431800"/>
                </a:lnTo>
                <a:lnTo>
                  <a:pt x="93133" y="431800"/>
                </a:lnTo>
                <a:lnTo>
                  <a:pt x="93133" y="431800"/>
                </a:lnTo>
                <a:lnTo>
                  <a:pt x="93133" y="423334"/>
                </a:lnTo>
                <a:lnTo>
                  <a:pt x="93133" y="423334"/>
                </a:lnTo>
                <a:lnTo>
                  <a:pt x="101601" y="423334"/>
                </a:lnTo>
                <a:lnTo>
                  <a:pt x="101601" y="423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8119534" y="3437467"/>
            <a:ext cx="186267" cy="287867"/>
          </a:xfrm>
          <a:custGeom>
            <a:avLst/>
            <a:gdLst/>
            <a:ahLst/>
            <a:cxnLst/>
            <a:rect l="0" t="0" r="0" b="0"/>
            <a:pathLst>
              <a:path w="186267" h="287867">
                <a:moveTo>
                  <a:pt x="186266" y="0"/>
                </a:moveTo>
                <a:lnTo>
                  <a:pt x="186266" y="0"/>
                </a:lnTo>
                <a:lnTo>
                  <a:pt x="186266" y="0"/>
                </a:lnTo>
                <a:lnTo>
                  <a:pt x="186266" y="8466"/>
                </a:lnTo>
                <a:lnTo>
                  <a:pt x="186266" y="8466"/>
                </a:lnTo>
                <a:lnTo>
                  <a:pt x="186266" y="16933"/>
                </a:lnTo>
                <a:lnTo>
                  <a:pt x="186266" y="16933"/>
                </a:lnTo>
                <a:lnTo>
                  <a:pt x="177799" y="25400"/>
                </a:lnTo>
                <a:lnTo>
                  <a:pt x="169333" y="33866"/>
                </a:lnTo>
                <a:lnTo>
                  <a:pt x="160866" y="50800"/>
                </a:lnTo>
                <a:lnTo>
                  <a:pt x="152400" y="67733"/>
                </a:lnTo>
                <a:lnTo>
                  <a:pt x="143932" y="76200"/>
                </a:lnTo>
                <a:lnTo>
                  <a:pt x="126999" y="101600"/>
                </a:lnTo>
                <a:lnTo>
                  <a:pt x="110066" y="118533"/>
                </a:lnTo>
                <a:lnTo>
                  <a:pt x="101599" y="143933"/>
                </a:lnTo>
                <a:lnTo>
                  <a:pt x="84666" y="160866"/>
                </a:lnTo>
                <a:lnTo>
                  <a:pt x="67732" y="177800"/>
                </a:lnTo>
                <a:lnTo>
                  <a:pt x="59266" y="203200"/>
                </a:lnTo>
                <a:lnTo>
                  <a:pt x="42333" y="220133"/>
                </a:lnTo>
                <a:lnTo>
                  <a:pt x="25399" y="237066"/>
                </a:lnTo>
                <a:lnTo>
                  <a:pt x="16933" y="254000"/>
                </a:lnTo>
                <a:lnTo>
                  <a:pt x="16933" y="262466"/>
                </a:lnTo>
                <a:lnTo>
                  <a:pt x="8466" y="279400"/>
                </a:lnTo>
                <a:lnTo>
                  <a:pt x="8466" y="287866"/>
                </a:lnTo>
                <a:lnTo>
                  <a:pt x="0" y="287866"/>
                </a:lnTo>
                <a:lnTo>
                  <a:pt x="0" y="287866"/>
                </a:lnTo>
                <a:lnTo>
                  <a:pt x="0" y="287866"/>
                </a:lnTo>
                <a:lnTo>
                  <a:pt x="8466" y="279400"/>
                </a:lnTo>
                <a:lnTo>
                  <a:pt x="8466" y="279400"/>
                </a:lnTo>
                <a:lnTo>
                  <a:pt x="8466" y="279400"/>
                </a:lnTo>
                <a:lnTo>
                  <a:pt x="8466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8119534" y="3462867"/>
            <a:ext cx="186267" cy="254001"/>
          </a:xfrm>
          <a:custGeom>
            <a:avLst/>
            <a:gdLst/>
            <a:ahLst/>
            <a:cxnLst/>
            <a:rect l="0" t="0" r="0" b="0"/>
            <a:pathLst>
              <a:path w="186267" h="254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6" y="8466"/>
                </a:lnTo>
                <a:lnTo>
                  <a:pt x="16933" y="16933"/>
                </a:lnTo>
                <a:lnTo>
                  <a:pt x="25399" y="25400"/>
                </a:lnTo>
                <a:lnTo>
                  <a:pt x="33866" y="42333"/>
                </a:lnTo>
                <a:lnTo>
                  <a:pt x="42333" y="50800"/>
                </a:lnTo>
                <a:lnTo>
                  <a:pt x="59266" y="67733"/>
                </a:lnTo>
                <a:lnTo>
                  <a:pt x="67732" y="84666"/>
                </a:lnTo>
                <a:lnTo>
                  <a:pt x="84666" y="110066"/>
                </a:lnTo>
                <a:lnTo>
                  <a:pt x="93133" y="127000"/>
                </a:lnTo>
                <a:lnTo>
                  <a:pt x="101599" y="152400"/>
                </a:lnTo>
                <a:lnTo>
                  <a:pt x="118533" y="169333"/>
                </a:lnTo>
                <a:lnTo>
                  <a:pt x="126999" y="186266"/>
                </a:lnTo>
                <a:lnTo>
                  <a:pt x="135466" y="203200"/>
                </a:lnTo>
                <a:lnTo>
                  <a:pt x="143932" y="220133"/>
                </a:lnTo>
                <a:lnTo>
                  <a:pt x="160866" y="237066"/>
                </a:lnTo>
                <a:lnTo>
                  <a:pt x="160866" y="245533"/>
                </a:lnTo>
                <a:lnTo>
                  <a:pt x="169333" y="245533"/>
                </a:lnTo>
                <a:lnTo>
                  <a:pt x="177799" y="254000"/>
                </a:lnTo>
                <a:lnTo>
                  <a:pt x="177799" y="245533"/>
                </a:lnTo>
                <a:lnTo>
                  <a:pt x="186266" y="237066"/>
                </a:lnTo>
                <a:lnTo>
                  <a:pt x="186266" y="237066"/>
                </a:lnTo>
                <a:lnTo>
                  <a:pt x="186266" y="228600"/>
                </a:lnTo>
                <a:lnTo>
                  <a:pt x="186266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8390467" y="3310467"/>
            <a:ext cx="177800" cy="220134"/>
          </a:xfrm>
          <a:custGeom>
            <a:avLst/>
            <a:gdLst/>
            <a:ahLst/>
            <a:cxnLst/>
            <a:rect l="0" t="0" r="0" b="0"/>
            <a:pathLst>
              <a:path w="177800" h="220134">
                <a:moveTo>
                  <a:pt x="0" y="42333"/>
                </a:moveTo>
                <a:lnTo>
                  <a:pt x="0" y="33866"/>
                </a:lnTo>
                <a:lnTo>
                  <a:pt x="0" y="33866"/>
                </a:lnTo>
                <a:lnTo>
                  <a:pt x="8466" y="33866"/>
                </a:lnTo>
                <a:lnTo>
                  <a:pt x="8466" y="25400"/>
                </a:lnTo>
                <a:lnTo>
                  <a:pt x="16933" y="16933"/>
                </a:lnTo>
                <a:lnTo>
                  <a:pt x="33867" y="8466"/>
                </a:lnTo>
                <a:lnTo>
                  <a:pt x="42333" y="8466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93133" y="8466"/>
                </a:lnTo>
                <a:lnTo>
                  <a:pt x="110067" y="16933"/>
                </a:lnTo>
                <a:lnTo>
                  <a:pt x="118533" y="25400"/>
                </a:lnTo>
                <a:lnTo>
                  <a:pt x="118533" y="42333"/>
                </a:lnTo>
                <a:lnTo>
                  <a:pt x="127000" y="67733"/>
                </a:lnTo>
                <a:lnTo>
                  <a:pt x="127000" y="84666"/>
                </a:lnTo>
                <a:lnTo>
                  <a:pt x="127000" y="110066"/>
                </a:lnTo>
                <a:lnTo>
                  <a:pt x="127000" y="127000"/>
                </a:lnTo>
                <a:lnTo>
                  <a:pt x="118533" y="143933"/>
                </a:lnTo>
                <a:lnTo>
                  <a:pt x="110067" y="160866"/>
                </a:lnTo>
                <a:lnTo>
                  <a:pt x="110067" y="169333"/>
                </a:lnTo>
                <a:lnTo>
                  <a:pt x="101599" y="177800"/>
                </a:lnTo>
                <a:lnTo>
                  <a:pt x="84666" y="186266"/>
                </a:lnTo>
                <a:lnTo>
                  <a:pt x="76200" y="194733"/>
                </a:lnTo>
                <a:lnTo>
                  <a:pt x="67733" y="203200"/>
                </a:lnTo>
                <a:lnTo>
                  <a:pt x="59266" y="203200"/>
                </a:lnTo>
                <a:lnTo>
                  <a:pt x="50800" y="194733"/>
                </a:lnTo>
                <a:lnTo>
                  <a:pt x="33867" y="194733"/>
                </a:lnTo>
                <a:lnTo>
                  <a:pt x="33867" y="186266"/>
                </a:lnTo>
                <a:lnTo>
                  <a:pt x="25399" y="177800"/>
                </a:lnTo>
                <a:lnTo>
                  <a:pt x="25399" y="169333"/>
                </a:lnTo>
                <a:lnTo>
                  <a:pt x="25399" y="169333"/>
                </a:lnTo>
                <a:lnTo>
                  <a:pt x="25399" y="160866"/>
                </a:lnTo>
                <a:lnTo>
                  <a:pt x="25399" y="160866"/>
                </a:lnTo>
                <a:lnTo>
                  <a:pt x="33867" y="152400"/>
                </a:lnTo>
                <a:lnTo>
                  <a:pt x="50800" y="152400"/>
                </a:lnTo>
                <a:lnTo>
                  <a:pt x="59266" y="152400"/>
                </a:lnTo>
                <a:lnTo>
                  <a:pt x="76200" y="143933"/>
                </a:lnTo>
                <a:lnTo>
                  <a:pt x="84666" y="152400"/>
                </a:lnTo>
                <a:lnTo>
                  <a:pt x="101599" y="152400"/>
                </a:lnTo>
                <a:lnTo>
                  <a:pt x="118533" y="160866"/>
                </a:lnTo>
                <a:lnTo>
                  <a:pt x="135466" y="160866"/>
                </a:lnTo>
                <a:lnTo>
                  <a:pt x="143933" y="169333"/>
                </a:lnTo>
                <a:lnTo>
                  <a:pt x="160866" y="169333"/>
                </a:lnTo>
                <a:lnTo>
                  <a:pt x="169333" y="177800"/>
                </a:lnTo>
                <a:lnTo>
                  <a:pt x="169333" y="186266"/>
                </a:lnTo>
                <a:lnTo>
                  <a:pt x="169333" y="186266"/>
                </a:lnTo>
                <a:lnTo>
                  <a:pt x="177799" y="194733"/>
                </a:lnTo>
                <a:lnTo>
                  <a:pt x="177799" y="203200"/>
                </a:lnTo>
                <a:lnTo>
                  <a:pt x="177799" y="211666"/>
                </a:lnTo>
                <a:lnTo>
                  <a:pt x="177799" y="211666"/>
                </a:lnTo>
                <a:lnTo>
                  <a:pt x="177799" y="220133"/>
                </a:lnTo>
                <a:lnTo>
                  <a:pt x="177799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8525933" y="3623733"/>
            <a:ext cx="254001" cy="16935"/>
          </a:xfrm>
          <a:custGeom>
            <a:avLst/>
            <a:gdLst/>
            <a:ahLst/>
            <a:cxnLst/>
            <a:rect l="0" t="0" r="0" b="0"/>
            <a:pathLst>
              <a:path w="254001" h="169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33867" y="16934"/>
                </a:lnTo>
                <a:lnTo>
                  <a:pt x="42333" y="8467"/>
                </a:lnTo>
                <a:lnTo>
                  <a:pt x="67734" y="8467"/>
                </a:lnTo>
                <a:lnTo>
                  <a:pt x="93134" y="8467"/>
                </a:lnTo>
                <a:lnTo>
                  <a:pt x="110067" y="8467"/>
                </a:lnTo>
                <a:lnTo>
                  <a:pt x="135467" y="8467"/>
                </a:lnTo>
                <a:lnTo>
                  <a:pt x="152400" y="8467"/>
                </a:lnTo>
                <a:lnTo>
                  <a:pt x="177800" y="0"/>
                </a:lnTo>
                <a:lnTo>
                  <a:pt x="194733" y="0"/>
                </a:lnTo>
                <a:lnTo>
                  <a:pt x="211667" y="0"/>
                </a:lnTo>
                <a:lnTo>
                  <a:pt x="228600" y="0"/>
                </a:lnTo>
                <a:lnTo>
                  <a:pt x="245534" y="0"/>
                </a:lnTo>
                <a:lnTo>
                  <a:pt x="245534" y="0"/>
                </a:lnTo>
                <a:lnTo>
                  <a:pt x="254000" y="0"/>
                </a:lnTo>
                <a:lnTo>
                  <a:pt x="2540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8949266" y="3437467"/>
            <a:ext cx="237069" cy="143934"/>
          </a:xfrm>
          <a:custGeom>
            <a:avLst/>
            <a:gdLst/>
            <a:ahLst/>
            <a:cxnLst/>
            <a:rect l="0" t="0" r="0" b="0"/>
            <a:pathLst>
              <a:path w="237069" h="143934">
                <a:moveTo>
                  <a:pt x="33867" y="0"/>
                </a:moveTo>
                <a:lnTo>
                  <a:pt x="33867" y="8466"/>
                </a:lnTo>
                <a:lnTo>
                  <a:pt x="33867" y="8466"/>
                </a:lnTo>
                <a:lnTo>
                  <a:pt x="25401" y="16933"/>
                </a:lnTo>
                <a:lnTo>
                  <a:pt x="16934" y="25400"/>
                </a:lnTo>
                <a:lnTo>
                  <a:pt x="16934" y="33866"/>
                </a:lnTo>
                <a:lnTo>
                  <a:pt x="16934" y="42333"/>
                </a:lnTo>
                <a:lnTo>
                  <a:pt x="8468" y="59266"/>
                </a:lnTo>
                <a:lnTo>
                  <a:pt x="8468" y="67733"/>
                </a:lnTo>
                <a:lnTo>
                  <a:pt x="0" y="76200"/>
                </a:lnTo>
                <a:lnTo>
                  <a:pt x="0" y="84666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6"/>
                </a:lnTo>
                <a:lnTo>
                  <a:pt x="0" y="118533"/>
                </a:lnTo>
                <a:lnTo>
                  <a:pt x="8468" y="118533"/>
                </a:lnTo>
                <a:lnTo>
                  <a:pt x="8468" y="127000"/>
                </a:lnTo>
                <a:lnTo>
                  <a:pt x="16934" y="127000"/>
                </a:lnTo>
                <a:lnTo>
                  <a:pt x="16934" y="135466"/>
                </a:lnTo>
                <a:lnTo>
                  <a:pt x="33867" y="135466"/>
                </a:lnTo>
                <a:lnTo>
                  <a:pt x="42334" y="135466"/>
                </a:lnTo>
                <a:lnTo>
                  <a:pt x="59267" y="135466"/>
                </a:lnTo>
                <a:lnTo>
                  <a:pt x="67734" y="135466"/>
                </a:lnTo>
                <a:lnTo>
                  <a:pt x="84668" y="135466"/>
                </a:lnTo>
                <a:lnTo>
                  <a:pt x="101601" y="135466"/>
                </a:lnTo>
                <a:lnTo>
                  <a:pt x="118534" y="135466"/>
                </a:lnTo>
                <a:lnTo>
                  <a:pt x="143934" y="135466"/>
                </a:lnTo>
                <a:lnTo>
                  <a:pt x="160868" y="135466"/>
                </a:lnTo>
                <a:lnTo>
                  <a:pt x="177801" y="143933"/>
                </a:lnTo>
                <a:lnTo>
                  <a:pt x="194734" y="143933"/>
                </a:lnTo>
                <a:lnTo>
                  <a:pt x="203201" y="143933"/>
                </a:lnTo>
                <a:lnTo>
                  <a:pt x="220134" y="135466"/>
                </a:lnTo>
                <a:lnTo>
                  <a:pt x="228600" y="135466"/>
                </a:lnTo>
                <a:lnTo>
                  <a:pt x="237068" y="127000"/>
                </a:lnTo>
                <a:lnTo>
                  <a:pt x="237068" y="127000"/>
                </a:lnTo>
                <a:lnTo>
                  <a:pt x="237068" y="127000"/>
                </a:lnTo>
                <a:lnTo>
                  <a:pt x="237068" y="118533"/>
                </a:lnTo>
                <a:lnTo>
                  <a:pt x="237068" y="118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9110134" y="3378200"/>
            <a:ext cx="25400" cy="372534"/>
          </a:xfrm>
          <a:custGeom>
            <a:avLst/>
            <a:gdLst/>
            <a:ahLst/>
            <a:cxnLst/>
            <a:rect l="0" t="0" r="0" b="0"/>
            <a:pathLst>
              <a:path w="25400" h="372534">
                <a:moveTo>
                  <a:pt x="0" y="8467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33867"/>
                </a:lnTo>
                <a:lnTo>
                  <a:pt x="16933" y="50800"/>
                </a:lnTo>
                <a:lnTo>
                  <a:pt x="16933" y="67733"/>
                </a:lnTo>
                <a:lnTo>
                  <a:pt x="16933" y="84667"/>
                </a:lnTo>
                <a:lnTo>
                  <a:pt x="16933" y="110067"/>
                </a:lnTo>
                <a:lnTo>
                  <a:pt x="16933" y="135467"/>
                </a:lnTo>
                <a:lnTo>
                  <a:pt x="16933" y="160867"/>
                </a:lnTo>
                <a:lnTo>
                  <a:pt x="8466" y="186267"/>
                </a:lnTo>
                <a:lnTo>
                  <a:pt x="8466" y="211667"/>
                </a:lnTo>
                <a:lnTo>
                  <a:pt x="8466" y="245533"/>
                </a:lnTo>
                <a:lnTo>
                  <a:pt x="0" y="270933"/>
                </a:lnTo>
                <a:lnTo>
                  <a:pt x="0" y="296333"/>
                </a:lnTo>
                <a:lnTo>
                  <a:pt x="0" y="313267"/>
                </a:lnTo>
                <a:lnTo>
                  <a:pt x="0" y="338667"/>
                </a:lnTo>
                <a:lnTo>
                  <a:pt x="8466" y="347133"/>
                </a:lnTo>
                <a:lnTo>
                  <a:pt x="8466" y="355600"/>
                </a:lnTo>
                <a:lnTo>
                  <a:pt x="16933" y="372533"/>
                </a:lnTo>
                <a:lnTo>
                  <a:pt x="16933" y="372533"/>
                </a:lnTo>
                <a:lnTo>
                  <a:pt x="16933" y="372533"/>
                </a:lnTo>
                <a:lnTo>
                  <a:pt x="16933" y="372533"/>
                </a:lnTo>
                <a:lnTo>
                  <a:pt x="25399" y="364067"/>
                </a:lnTo>
                <a:lnTo>
                  <a:pt x="25399" y="364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9211733" y="3259667"/>
            <a:ext cx="177801" cy="584201"/>
          </a:xfrm>
          <a:custGeom>
            <a:avLst/>
            <a:gdLst/>
            <a:ahLst/>
            <a:cxnLst/>
            <a:rect l="0" t="0" r="0" b="0"/>
            <a:pathLst>
              <a:path w="177801" h="584201">
                <a:moveTo>
                  <a:pt x="0" y="0"/>
                </a:moveTo>
                <a:lnTo>
                  <a:pt x="0" y="0"/>
                </a:lnTo>
                <a:lnTo>
                  <a:pt x="8467" y="8466"/>
                </a:lnTo>
                <a:lnTo>
                  <a:pt x="8467" y="16933"/>
                </a:lnTo>
                <a:lnTo>
                  <a:pt x="25400" y="25400"/>
                </a:lnTo>
                <a:lnTo>
                  <a:pt x="42333" y="33866"/>
                </a:lnTo>
                <a:lnTo>
                  <a:pt x="59267" y="59266"/>
                </a:lnTo>
                <a:lnTo>
                  <a:pt x="76200" y="84666"/>
                </a:lnTo>
                <a:lnTo>
                  <a:pt x="93134" y="110066"/>
                </a:lnTo>
                <a:lnTo>
                  <a:pt x="110067" y="143933"/>
                </a:lnTo>
                <a:lnTo>
                  <a:pt x="127001" y="177800"/>
                </a:lnTo>
                <a:lnTo>
                  <a:pt x="143934" y="211666"/>
                </a:lnTo>
                <a:lnTo>
                  <a:pt x="160867" y="254000"/>
                </a:lnTo>
                <a:lnTo>
                  <a:pt x="169334" y="296333"/>
                </a:lnTo>
                <a:lnTo>
                  <a:pt x="177800" y="330200"/>
                </a:lnTo>
                <a:lnTo>
                  <a:pt x="177800" y="364066"/>
                </a:lnTo>
                <a:lnTo>
                  <a:pt x="177800" y="397933"/>
                </a:lnTo>
                <a:lnTo>
                  <a:pt x="169334" y="431800"/>
                </a:lnTo>
                <a:lnTo>
                  <a:pt x="169334" y="465666"/>
                </a:lnTo>
                <a:lnTo>
                  <a:pt x="152400" y="491066"/>
                </a:lnTo>
                <a:lnTo>
                  <a:pt x="143934" y="516466"/>
                </a:lnTo>
                <a:lnTo>
                  <a:pt x="127001" y="533400"/>
                </a:lnTo>
                <a:lnTo>
                  <a:pt x="110067" y="550333"/>
                </a:lnTo>
                <a:lnTo>
                  <a:pt x="93134" y="567266"/>
                </a:lnTo>
                <a:lnTo>
                  <a:pt x="93134" y="567266"/>
                </a:lnTo>
                <a:lnTo>
                  <a:pt x="76200" y="584200"/>
                </a:lnTo>
                <a:lnTo>
                  <a:pt x="76200" y="584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6265333" y="4546600"/>
            <a:ext cx="110068" cy="8468"/>
          </a:xfrm>
          <a:custGeom>
            <a:avLst/>
            <a:gdLst/>
            <a:ahLst/>
            <a:cxnLst/>
            <a:rect l="0" t="0" r="0" b="0"/>
            <a:pathLst>
              <a:path w="110068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67734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93134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10067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6265333" y="4648200"/>
            <a:ext cx="118535" cy="16934"/>
          </a:xfrm>
          <a:custGeom>
            <a:avLst/>
            <a:gdLst/>
            <a:ahLst/>
            <a:cxnLst/>
            <a:rect l="0" t="0" r="0" b="0"/>
            <a:pathLst>
              <a:path w="118535" h="16934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42334" y="16933"/>
                </a:lnTo>
                <a:lnTo>
                  <a:pt x="59267" y="16933"/>
                </a:lnTo>
                <a:lnTo>
                  <a:pt x="76200" y="16933"/>
                </a:lnTo>
                <a:lnTo>
                  <a:pt x="93134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18534" y="8467"/>
                </a:lnTo>
                <a:lnTo>
                  <a:pt x="118534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6874933" y="4267200"/>
            <a:ext cx="186268" cy="270934"/>
          </a:xfrm>
          <a:custGeom>
            <a:avLst/>
            <a:gdLst/>
            <a:ahLst/>
            <a:cxnLst/>
            <a:rect l="0" t="0" r="0" b="0"/>
            <a:pathLst>
              <a:path w="186268" h="270934">
                <a:moveTo>
                  <a:pt x="186267" y="0"/>
                </a:moveTo>
                <a:lnTo>
                  <a:pt x="186267" y="8467"/>
                </a:lnTo>
                <a:lnTo>
                  <a:pt x="177801" y="8467"/>
                </a:lnTo>
                <a:lnTo>
                  <a:pt x="169333" y="16933"/>
                </a:lnTo>
                <a:lnTo>
                  <a:pt x="160867" y="33867"/>
                </a:lnTo>
                <a:lnTo>
                  <a:pt x="152400" y="42333"/>
                </a:lnTo>
                <a:lnTo>
                  <a:pt x="135467" y="50800"/>
                </a:lnTo>
                <a:lnTo>
                  <a:pt x="127000" y="76200"/>
                </a:lnTo>
                <a:lnTo>
                  <a:pt x="110067" y="93133"/>
                </a:lnTo>
                <a:lnTo>
                  <a:pt x="101601" y="118533"/>
                </a:lnTo>
                <a:lnTo>
                  <a:pt x="84667" y="143933"/>
                </a:lnTo>
                <a:lnTo>
                  <a:pt x="67734" y="160867"/>
                </a:lnTo>
                <a:lnTo>
                  <a:pt x="50800" y="186267"/>
                </a:lnTo>
                <a:lnTo>
                  <a:pt x="42334" y="203200"/>
                </a:lnTo>
                <a:lnTo>
                  <a:pt x="33867" y="220133"/>
                </a:lnTo>
                <a:lnTo>
                  <a:pt x="25401" y="237067"/>
                </a:lnTo>
                <a:lnTo>
                  <a:pt x="16933" y="245533"/>
                </a:lnTo>
                <a:lnTo>
                  <a:pt x="8467" y="262467"/>
                </a:lnTo>
                <a:lnTo>
                  <a:pt x="8467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6841067" y="4250267"/>
            <a:ext cx="211668" cy="304801"/>
          </a:xfrm>
          <a:custGeom>
            <a:avLst/>
            <a:gdLst/>
            <a:ahLst/>
            <a:cxnLst/>
            <a:rect l="0" t="0" r="0" b="0"/>
            <a:pathLst>
              <a:path w="211668" h="304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6" y="16933"/>
                </a:lnTo>
                <a:lnTo>
                  <a:pt x="16933" y="25400"/>
                </a:lnTo>
                <a:lnTo>
                  <a:pt x="25400" y="33866"/>
                </a:lnTo>
                <a:lnTo>
                  <a:pt x="33866" y="59266"/>
                </a:lnTo>
                <a:lnTo>
                  <a:pt x="50799" y="76200"/>
                </a:lnTo>
                <a:lnTo>
                  <a:pt x="67733" y="93133"/>
                </a:lnTo>
                <a:lnTo>
                  <a:pt x="84666" y="118533"/>
                </a:lnTo>
                <a:lnTo>
                  <a:pt x="93133" y="143933"/>
                </a:lnTo>
                <a:lnTo>
                  <a:pt x="110066" y="169333"/>
                </a:lnTo>
                <a:lnTo>
                  <a:pt x="126999" y="194733"/>
                </a:lnTo>
                <a:lnTo>
                  <a:pt x="135467" y="220133"/>
                </a:lnTo>
                <a:lnTo>
                  <a:pt x="152400" y="245533"/>
                </a:lnTo>
                <a:lnTo>
                  <a:pt x="160866" y="262466"/>
                </a:lnTo>
                <a:lnTo>
                  <a:pt x="169333" y="279400"/>
                </a:lnTo>
                <a:lnTo>
                  <a:pt x="186266" y="287866"/>
                </a:lnTo>
                <a:lnTo>
                  <a:pt x="194733" y="296333"/>
                </a:lnTo>
                <a:lnTo>
                  <a:pt x="203199" y="304800"/>
                </a:lnTo>
                <a:lnTo>
                  <a:pt x="203199" y="304800"/>
                </a:lnTo>
                <a:lnTo>
                  <a:pt x="211667" y="296333"/>
                </a:lnTo>
                <a:lnTo>
                  <a:pt x="211667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7298267" y="4157133"/>
            <a:ext cx="110067" cy="491068"/>
          </a:xfrm>
          <a:custGeom>
            <a:avLst/>
            <a:gdLst/>
            <a:ahLst/>
            <a:cxnLst/>
            <a:rect l="0" t="0" r="0" b="0"/>
            <a:pathLst>
              <a:path w="110067" h="491068">
                <a:moveTo>
                  <a:pt x="93133" y="0"/>
                </a:moveTo>
                <a:lnTo>
                  <a:pt x="93133" y="0"/>
                </a:lnTo>
                <a:lnTo>
                  <a:pt x="93133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84666" y="16934"/>
                </a:lnTo>
                <a:lnTo>
                  <a:pt x="84666" y="16934"/>
                </a:lnTo>
                <a:lnTo>
                  <a:pt x="76200" y="33867"/>
                </a:lnTo>
                <a:lnTo>
                  <a:pt x="67733" y="50800"/>
                </a:lnTo>
                <a:lnTo>
                  <a:pt x="59267" y="76200"/>
                </a:lnTo>
                <a:lnTo>
                  <a:pt x="50799" y="93134"/>
                </a:lnTo>
                <a:lnTo>
                  <a:pt x="33866" y="127000"/>
                </a:lnTo>
                <a:lnTo>
                  <a:pt x="25400" y="152400"/>
                </a:lnTo>
                <a:lnTo>
                  <a:pt x="16933" y="177800"/>
                </a:lnTo>
                <a:lnTo>
                  <a:pt x="8466" y="211667"/>
                </a:lnTo>
                <a:lnTo>
                  <a:pt x="0" y="245534"/>
                </a:lnTo>
                <a:lnTo>
                  <a:pt x="0" y="270934"/>
                </a:lnTo>
                <a:lnTo>
                  <a:pt x="0" y="304800"/>
                </a:lnTo>
                <a:lnTo>
                  <a:pt x="0" y="338667"/>
                </a:lnTo>
                <a:lnTo>
                  <a:pt x="0" y="364067"/>
                </a:lnTo>
                <a:lnTo>
                  <a:pt x="8466" y="389467"/>
                </a:lnTo>
                <a:lnTo>
                  <a:pt x="16933" y="423334"/>
                </a:lnTo>
                <a:lnTo>
                  <a:pt x="33866" y="440267"/>
                </a:lnTo>
                <a:lnTo>
                  <a:pt x="50799" y="457200"/>
                </a:lnTo>
                <a:lnTo>
                  <a:pt x="59267" y="474134"/>
                </a:lnTo>
                <a:lnTo>
                  <a:pt x="67733" y="482600"/>
                </a:lnTo>
                <a:lnTo>
                  <a:pt x="84666" y="491067"/>
                </a:lnTo>
                <a:lnTo>
                  <a:pt x="93133" y="491067"/>
                </a:lnTo>
                <a:lnTo>
                  <a:pt x="93133" y="491067"/>
                </a:lnTo>
                <a:lnTo>
                  <a:pt x="110066" y="482600"/>
                </a:lnTo>
                <a:lnTo>
                  <a:pt x="110066" y="482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7484533" y="4318000"/>
            <a:ext cx="237068" cy="262468"/>
          </a:xfrm>
          <a:custGeom>
            <a:avLst/>
            <a:gdLst/>
            <a:ahLst/>
            <a:cxnLst/>
            <a:rect l="0" t="0" r="0" b="0"/>
            <a:pathLst>
              <a:path w="237068" h="262468">
                <a:moveTo>
                  <a:pt x="0" y="25400"/>
                </a:moveTo>
                <a:lnTo>
                  <a:pt x="0" y="25400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8467"/>
                </a:lnTo>
                <a:lnTo>
                  <a:pt x="33867" y="8467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101601" y="8467"/>
                </a:lnTo>
                <a:lnTo>
                  <a:pt x="110067" y="16933"/>
                </a:lnTo>
                <a:lnTo>
                  <a:pt x="127000" y="33867"/>
                </a:lnTo>
                <a:lnTo>
                  <a:pt x="135467" y="50800"/>
                </a:lnTo>
                <a:lnTo>
                  <a:pt x="143934" y="67733"/>
                </a:lnTo>
                <a:lnTo>
                  <a:pt x="143934" y="93133"/>
                </a:lnTo>
                <a:lnTo>
                  <a:pt x="152400" y="118533"/>
                </a:lnTo>
                <a:lnTo>
                  <a:pt x="143934" y="135467"/>
                </a:lnTo>
                <a:lnTo>
                  <a:pt x="143934" y="160867"/>
                </a:lnTo>
                <a:lnTo>
                  <a:pt x="135467" y="186267"/>
                </a:lnTo>
                <a:lnTo>
                  <a:pt x="118534" y="203200"/>
                </a:lnTo>
                <a:lnTo>
                  <a:pt x="101601" y="220133"/>
                </a:lnTo>
                <a:lnTo>
                  <a:pt x="84667" y="228600"/>
                </a:lnTo>
                <a:lnTo>
                  <a:pt x="67734" y="237067"/>
                </a:lnTo>
                <a:lnTo>
                  <a:pt x="50800" y="245533"/>
                </a:lnTo>
                <a:lnTo>
                  <a:pt x="42334" y="254000"/>
                </a:lnTo>
                <a:lnTo>
                  <a:pt x="25401" y="245533"/>
                </a:lnTo>
                <a:lnTo>
                  <a:pt x="16933" y="245533"/>
                </a:lnTo>
                <a:lnTo>
                  <a:pt x="8467" y="237067"/>
                </a:lnTo>
                <a:lnTo>
                  <a:pt x="8467" y="228600"/>
                </a:lnTo>
                <a:lnTo>
                  <a:pt x="8467" y="220133"/>
                </a:lnTo>
                <a:lnTo>
                  <a:pt x="8467" y="211667"/>
                </a:lnTo>
                <a:lnTo>
                  <a:pt x="16933" y="194733"/>
                </a:lnTo>
                <a:lnTo>
                  <a:pt x="25401" y="186267"/>
                </a:lnTo>
                <a:lnTo>
                  <a:pt x="42334" y="186267"/>
                </a:lnTo>
                <a:lnTo>
                  <a:pt x="59267" y="186267"/>
                </a:lnTo>
                <a:lnTo>
                  <a:pt x="76200" y="186267"/>
                </a:lnTo>
                <a:lnTo>
                  <a:pt x="93133" y="186267"/>
                </a:lnTo>
                <a:lnTo>
                  <a:pt x="110067" y="186267"/>
                </a:lnTo>
                <a:lnTo>
                  <a:pt x="135467" y="194733"/>
                </a:lnTo>
                <a:lnTo>
                  <a:pt x="143934" y="203200"/>
                </a:lnTo>
                <a:lnTo>
                  <a:pt x="160867" y="211667"/>
                </a:lnTo>
                <a:lnTo>
                  <a:pt x="169333" y="228600"/>
                </a:lnTo>
                <a:lnTo>
                  <a:pt x="186267" y="237067"/>
                </a:lnTo>
                <a:lnTo>
                  <a:pt x="194734" y="245533"/>
                </a:lnTo>
                <a:lnTo>
                  <a:pt x="203200" y="254000"/>
                </a:lnTo>
                <a:lnTo>
                  <a:pt x="211667" y="262467"/>
                </a:lnTo>
                <a:lnTo>
                  <a:pt x="220134" y="262467"/>
                </a:lnTo>
                <a:lnTo>
                  <a:pt x="228600" y="262467"/>
                </a:lnTo>
                <a:lnTo>
                  <a:pt x="228600" y="262467"/>
                </a:lnTo>
                <a:lnTo>
                  <a:pt x="237067" y="262467"/>
                </a:lnTo>
                <a:lnTo>
                  <a:pt x="237067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7823200" y="4453467"/>
            <a:ext cx="160868" cy="16934"/>
          </a:xfrm>
          <a:custGeom>
            <a:avLst/>
            <a:gdLst/>
            <a:ahLst/>
            <a:cxnLst/>
            <a:rect l="0" t="0" r="0" b="0"/>
            <a:pathLst>
              <a:path w="160868" h="16934">
                <a:moveTo>
                  <a:pt x="0" y="0"/>
                </a:moveTo>
                <a:lnTo>
                  <a:pt x="0" y="0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8466"/>
                </a:lnTo>
                <a:lnTo>
                  <a:pt x="59266" y="8466"/>
                </a:lnTo>
                <a:lnTo>
                  <a:pt x="76200" y="8466"/>
                </a:lnTo>
                <a:lnTo>
                  <a:pt x="93133" y="16933"/>
                </a:lnTo>
                <a:lnTo>
                  <a:pt x="110067" y="16933"/>
                </a:lnTo>
                <a:lnTo>
                  <a:pt x="127000" y="16933"/>
                </a:lnTo>
                <a:lnTo>
                  <a:pt x="143934" y="16933"/>
                </a:lnTo>
                <a:lnTo>
                  <a:pt x="143934" y="16933"/>
                </a:lnTo>
                <a:lnTo>
                  <a:pt x="160867" y="16933"/>
                </a:lnTo>
                <a:lnTo>
                  <a:pt x="160867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8085667" y="4334933"/>
            <a:ext cx="127001" cy="245535"/>
          </a:xfrm>
          <a:custGeom>
            <a:avLst/>
            <a:gdLst/>
            <a:ahLst/>
            <a:cxnLst/>
            <a:rect l="0" t="0" r="0" b="0"/>
            <a:pathLst>
              <a:path w="127001" h="245535">
                <a:moveTo>
                  <a:pt x="127000" y="0"/>
                </a:move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8467"/>
                </a:lnTo>
                <a:lnTo>
                  <a:pt x="118533" y="8467"/>
                </a:lnTo>
                <a:lnTo>
                  <a:pt x="118533" y="25400"/>
                </a:lnTo>
                <a:lnTo>
                  <a:pt x="110067" y="42334"/>
                </a:lnTo>
                <a:lnTo>
                  <a:pt x="101599" y="59267"/>
                </a:lnTo>
                <a:lnTo>
                  <a:pt x="84666" y="84667"/>
                </a:lnTo>
                <a:lnTo>
                  <a:pt x="67733" y="110067"/>
                </a:lnTo>
                <a:lnTo>
                  <a:pt x="59266" y="135467"/>
                </a:lnTo>
                <a:lnTo>
                  <a:pt x="42333" y="160867"/>
                </a:lnTo>
                <a:lnTo>
                  <a:pt x="33867" y="186267"/>
                </a:lnTo>
                <a:lnTo>
                  <a:pt x="25399" y="203200"/>
                </a:lnTo>
                <a:lnTo>
                  <a:pt x="16933" y="220134"/>
                </a:lnTo>
                <a:lnTo>
                  <a:pt x="8466" y="228600"/>
                </a:lnTo>
                <a:lnTo>
                  <a:pt x="0" y="237067"/>
                </a:lnTo>
                <a:lnTo>
                  <a:pt x="0" y="245534"/>
                </a:lnTo>
                <a:lnTo>
                  <a:pt x="0" y="245534"/>
                </a:lnTo>
                <a:lnTo>
                  <a:pt x="0" y="245534"/>
                </a:lnTo>
                <a:lnTo>
                  <a:pt x="0" y="245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8077200" y="4334933"/>
            <a:ext cx="194735" cy="220135"/>
          </a:xfrm>
          <a:custGeom>
            <a:avLst/>
            <a:gdLst/>
            <a:ahLst/>
            <a:cxnLst/>
            <a:rect l="0" t="0" r="0" b="0"/>
            <a:pathLst>
              <a:path w="194735" h="2201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16933" y="25400"/>
                </a:lnTo>
                <a:lnTo>
                  <a:pt x="33866" y="33867"/>
                </a:lnTo>
                <a:lnTo>
                  <a:pt x="50800" y="50800"/>
                </a:lnTo>
                <a:lnTo>
                  <a:pt x="59267" y="76200"/>
                </a:lnTo>
                <a:lnTo>
                  <a:pt x="76200" y="93134"/>
                </a:lnTo>
                <a:lnTo>
                  <a:pt x="93133" y="110067"/>
                </a:lnTo>
                <a:lnTo>
                  <a:pt x="110066" y="135467"/>
                </a:lnTo>
                <a:lnTo>
                  <a:pt x="118534" y="152400"/>
                </a:lnTo>
                <a:lnTo>
                  <a:pt x="135467" y="169334"/>
                </a:lnTo>
                <a:lnTo>
                  <a:pt x="152400" y="186267"/>
                </a:lnTo>
                <a:lnTo>
                  <a:pt x="160867" y="203200"/>
                </a:lnTo>
                <a:lnTo>
                  <a:pt x="169333" y="211667"/>
                </a:lnTo>
                <a:lnTo>
                  <a:pt x="177800" y="220134"/>
                </a:lnTo>
                <a:lnTo>
                  <a:pt x="186266" y="220134"/>
                </a:lnTo>
                <a:lnTo>
                  <a:pt x="186266" y="220134"/>
                </a:lnTo>
                <a:lnTo>
                  <a:pt x="194734" y="220134"/>
                </a:lnTo>
                <a:lnTo>
                  <a:pt x="194734" y="220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8288867" y="4199467"/>
            <a:ext cx="169334" cy="423334"/>
          </a:xfrm>
          <a:custGeom>
            <a:avLst/>
            <a:gdLst/>
            <a:ahLst/>
            <a:cxnLst/>
            <a:rect l="0" t="0" r="0" b="0"/>
            <a:pathLst>
              <a:path w="169334" h="423334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16933"/>
                </a:lnTo>
                <a:lnTo>
                  <a:pt x="42333" y="25400"/>
                </a:lnTo>
                <a:lnTo>
                  <a:pt x="50799" y="33866"/>
                </a:lnTo>
                <a:lnTo>
                  <a:pt x="67733" y="50800"/>
                </a:lnTo>
                <a:lnTo>
                  <a:pt x="93133" y="67733"/>
                </a:lnTo>
                <a:lnTo>
                  <a:pt x="101600" y="101600"/>
                </a:lnTo>
                <a:lnTo>
                  <a:pt x="118533" y="127000"/>
                </a:lnTo>
                <a:lnTo>
                  <a:pt x="135467" y="160866"/>
                </a:lnTo>
                <a:lnTo>
                  <a:pt x="152400" y="194733"/>
                </a:lnTo>
                <a:lnTo>
                  <a:pt x="160866" y="228600"/>
                </a:lnTo>
                <a:lnTo>
                  <a:pt x="169333" y="262466"/>
                </a:lnTo>
                <a:lnTo>
                  <a:pt x="169333" y="287866"/>
                </a:lnTo>
                <a:lnTo>
                  <a:pt x="169333" y="313266"/>
                </a:lnTo>
                <a:lnTo>
                  <a:pt x="160866" y="338666"/>
                </a:lnTo>
                <a:lnTo>
                  <a:pt x="152400" y="364066"/>
                </a:lnTo>
                <a:lnTo>
                  <a:pt x="143933" y="381000"/>
                </a:lnTo>
                <a:lnTo>
                  <a:pt x="126999" y="397933"/>
                </a:lnTo>
                <a:lnTo>
                  <a:pt x="118533" y="414866"/>
                </a:lnTo>
                <a:lnTo>
                  <a:pt x="118533" y="414866"/>
                </a:lnTo>
                <a:lnTo>
                  <a:pt x="101600" y="423333"/>
                </a:lnTo>
                <a:lnTo>
                  <a:pt x="101600" y="423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6849533" y="4715933"/>
            <a:ext cx="1794934" cy="84668"/>
          </a:xfrm>
          <a:custGeom>
            <a:avLst/>
            <a:gdLst/>
            <a:ahLst/>
            <a:cxnLst/>
            <a:rect l="0" t="0" r="0" b="0"/>
            <a:pathLst>
              <a:path w="1794934" h="84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50801" y="8467"/>
                </a:lnTo>
                <a:lnTo>
                  <a:pt x="76200" y="16934"/>
                </a:lnTo>
                <a:lnTo>
                  <a:pt x="101600" y="16934"/>
                </a:lnTo>
                <a:lnTo>
                  <a:pt x="127001" y="16934"/>
                </a:lnTo>
                <a:lnTo>
                  <a:pt x="160867" y="16934"/>
                </a:lnTo>
                <a:lnTo>
                  <a:pt x="203201" y="16934"/>
                </a:lnTo>
                <a:lnTo>
                  <a:pt x="245534" y="8467"/>
                </a:lnTo>
                <a:lnTo>
                  <a:pt x="287867" y="8467"/>
                </a:lnTo>
                <a:lnTo>
                  <a:pt x="338667" y="8467"/>
                </a:lnTo>
                <a:lnTo>
                  <a:pt x="381000" y="8467"/>
                </a:lnTo>
                <a:lnTo>
                  <a:pt x="431801" y="8467"/>
                </a:lnTo>
                <a:lnTo>
                  <a:pt x="482600" y="16934"/>
                </a:lnTo>
                <a:lnTo>
                  <a:pt x="541867" y="16934"/>
                </a:lnTo>
                <a:lnTo>
                  <a:pt x="592667" y="16934"/>
                </a:lnTo>
                <a:lnTo>
                  <a:pt x="643467" y="16934"/>
                </a:lnTo>
                <a:lnTo>
                  <a:pt x="694267" y="16934"/>
                </a:lnTo>
                <a:lnTo>
                  <a:pt x="745067" y="25400"/>
                </a:lnTo>
                <a:lnTo>
                  <a:pt x="804333" y="33867"/>
                </a:lnTo>
                <a:lnTo>
                  <a:pt x="855134" y="33867"/>
                </a:lnTo>
                <a:lnTo>
                  <a:pt x="905934" y="42334"/>
                </a:lnTo>
                <a:lnTo>
                  <a:pt x="965201" y="42334"/>
                </a:lnTo>
                <a:lnTo>
                  <a:pt x="1016000" y="50800"/>
                </a:lnTo>
                <a:lnTo>
                  <a:pt x="1066800" y="59267"/>
                </a:lnTo>
                <a:lnTo>
                  <a:pt x="1117601" y="59267"/>
                </a:lnTo>
                <a:lnTo>
                  <a:pt x="1168400" y="59267"/>
                </a:lnTo>
                <a:lnTo>
                  <a:pt x="1227667" y="59267"/>
                </a:lnTo>
                <a:lnTo>
                  <a:pt x="1278467" y="67734"/>
                </a:lnTo>
                <a:lnTo>
                  <a:pt x="1329267" y="67734"/>
                </a:lnTo>
                <a:lnTo>
                  <a:pt x="1380067" y="67734"/>
                </a:lnTo>
                <a:lnTo>
                  <a:pt x="1430867" y="76200"/>
                </a:lnTo>
                <a:lnTo>
                  <a:pt x="1481667" y="76200"/>
                </a:lnTo>
                <a:lnTo>
                  <a:pt x="1532467" y="76200"/>
                </a:lnTo>
                <a:lnTo>
                  <a:pt x="1566333" y="84667"/>
                </a:lnTo>
                <a:lnTo>
                  <a:pt x="1600200" y="84667"/>
                </a:lnTo>
                <a:lnTo>
                  <a:pt x="1642533" y="84667"/>
                </a:lnTo>
                <a:lnTo>
                  <a:pt x="1667934" y="84667"/>
                </a:lnTo>
                <a:lnTo>
                  <a:pt x="1701800" y="84667"/>
                </a:lnTo>
                <a:lnTo>
                  <a:pt x="1727201" y="84667"/>
                </a:lnTo>
                <a:lnTo>
                  <a:pt x="1752600" y="84667"/>
                </a:lnTo>
                <a:lnTo>
                  <a:pt x="1769534" y="84667"/>
                </a:lnTo>
                <a:lnTo>
                  <a:pt x="1786467" y="84667"/>
                </a:lnTo>
                <a:lnTo>
                  <a:pt x="1786467" y="84667"/>
                </a:lnTo>
                <a:lnTo>
                  <a:pt x="1794933" y="76200"/>
                </a:lnTo>
                <a:lnTo>
                  <a:pt x="1794933" y="76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6858000" y="4842933"/>
            <a:ext cx="287868" cy="550335"/>
          </a:xfrm>
          <a:custGeom>
            <a:avLst/>
            <a:gdLst/>
            <a:ahLst/>
            <a:cxnLst/>
            <a:rect l="0" t="0" r="0" b="0"/>
            <a:pathLst>
              <a:path w="287868" h="550335">
                <a:moveTo>
                  <a:pt x="33866" y="0"/>
                </a:move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25400"/>
                </a:lnTo>
                <a:lnTo>
                  <a:pt x="25400" y="33867"/>
                </a:lnTo>
                <a:lnTo>
                  <a:pt x="25400" y="42334"/>
                </a:lnTo>
                <a:lnTo>
                  <a:pt x="16933" y="59267"/>
                </a:lnTo>
                <a:lnTo>
                  <a:pt x="16933" y="76200"/>
                </a:lnTo>
                <a:lnTo>
                  <a:pt x="8467" y="93134"/>
                </a:lnTo>
                <a:lnTo>
                  <a:pt x="8467" y="110067"/>
                </a:lnTo>
                <a:lnTo>
                  <a:pt x="8467" y="127000"/>
                </a:lnTo>
                <a:lnTo>
                  <a:pt x="0" y="152400"/>
                </a:lnTo>
                <a:lnTo>
                  <a:pt x="8467" y="169334"/>
                </a:lnTo>
                <a:lnTo>
                  <a:pt x="8467" y="186267"/>
                </a:lnTo>
                <a:lnTo>
                  <a:pt x="16933" y="203200"/>
                </a:lnTo>
                <a:lnTo>
                  <a:pt x="16933" y="220134"/>
                </a:lnTo>
                <a:lnTo>
                  <a:pt x="25400" y="237067"/>
                </a:lnTo>
                <a:lnTo>
                  <a:pt x="33866" y="254000"/>
                </a:lnTo>
                <a:lnTo>
                  <a:pt x="50800" y="262467"/>
                </a:lnTo>
                <a:lnTo>
                  <a:pt x="67733" y="270934"/>
                </a:lnTo>
                <a:lnTo>
                  <a:pt x="84667" y="279400"/>
                </a:lnTo>
                <a:lnTo>
                  <a:pt x="110066" y="279400"/>
                </a:lnTo>
                <a:lnTo>
                  <a:pt x="127000" y="279400"/>
                </a:lnTo>
                <a:lnTo>
                  <a:pt x="143933" y="270934"/>
                </a:lnTo>
                <a:lnTo>
                  <a:pt x="160867" y="262467"/>
                </a:lnTo>
                <a:lnTo>
                  <a:pt x="177800" y="254000"/>
                </a:lnTo>
                <a:lnTo>
                  <a:pt x="194734" y="245534"/>
                </a:lnTo>
                <a:lnTo>
                  <a:pt x="203200" y="228600"/>
                </a:lnTo>
                <a:lnTo>
                  <a:pt x="220133" y="211667"/>
                </a:lnTo>
                <a:lnTo>
                  <a:pt x="228600" y="203200"/>
                </a:lnTo>
                <a:lnTo>
                  <a:pt x="237067" y="186267"/>
                </a:lnTo>
                <a:lnTo>
                  <a:pt x="237067" y="169334"/>
                </a:lnTo>
                <a:lnTo>
                  <a:pt x="237067" y="152400"/>
                </a:lnTo>
                <a:lnTo>
                  <a:pt x="237067" y="143934"/>
                </a:lnTo>
                <a:lnTo>
                  <a:pt x="237067" y="127000"/>
                </a:lnTo>
                <a:lnTo>
                  <a:pt x="237067" y="118534"/>
                </a:lnTo>
                <a:lnTo>
                  <a:pt x="237067" y="110067"/>
                </a:lnTo>
                <a:lnTo>
                  <a:pt x="237067" y="101600"/>
                </a:lnTo>
                <a:lnTo>
                  <a:pt x="237067" y="101600"/>
                </a:lnTo>
                <a:lnTo>
                  <a:pt x="237067" y="101600"/>
                </a:lnTo>
                <a:lnTo>
                  <a:pt x="237067" y="101600"/>
                </a:lnTo>
                <a:lnTo>
                  <a:pt x="237067" y="101600"/>
                </a:lnTo>
                <a:lnTo>
                  <a:pt x="237067" y="101600"/>
                </a:lnTo>
                <a:lnTo>
                  <a:pt x="237067" y="101600"/>
                </a:lnTo>
                <a:lnTo>
                  <a:pt x="245533" y="118534"/>
                </a:lnTo>
                <a:lnTo>
                  <a:pt x="245533" y="127000"/>
                </a:lnTo>
                <a:lnTo>
                  <a:pt x="254000" y="143934"/>
                </a:lnTo>
                <a:lnTo>
                  <a:pt x="254000" y="160867"/>
                </a:lnTo>
                <a:lnTo>
                  <a:pt x="262466" y="177800"/>
                </a:lnTo>
                <a:lnTo>
                  <a:pt x="270934" y="203200"/>
                </a:lnTo>
                <a:lnTo>
                  <a:pt x="279400" y="228600"/>
                </a:lnTo>
                <a:lnTo>
                  <a:pt x="279400" y="254000"/>
                </a:lnTo>
                <a:lnTo>
                  <a:pt x="287867" y="279400"/>
                </a:lnTo>
                <a:lnTo>
                  <a:pt x="287867" y="313267"/>
                </a:lnTo>
                <a:lnTo>
                  <a:pt x="287867" y="338667"/>
                </a:lnTo>
                <a:lnTo>
                  <a:pt x="287867" y="364067"/>
                </a:lnTo>
                <a:lnTo>
                  <a:pt x="287867" y="397934"/>
                </a:lnTo>
                <a:lnTo>
                  <a:pt x="287867" y="423334"/>
                </a:lnTo>
                <a:lnTo>
                  <a:pt x="287867" y="448734"/>
                </a:lnTo>
                <a:lnTo>
                  <a:pt x="279400" y="474134"/>
                </a:lnTo>
                <a:lnTo>
                  <a:pt x="270934" y="491067"/>
                </a:lnTo>
                <a:lnTo>
                  <a:pt x="262466" y="508000"/>
                </a:lnTo>
                <a:lnTo>
                  <a:pt x="245533" y="524934"/>
                </a:lnTo>
                <a:lnTo>
                  <a:pt x="228600" y="533400"/>
                </a:lnTo>
                <a:lnTo>
                  <a:pt x="220133" y="541867"/>
                </a:lnTo>
                <a:lnTo>
                  <a:pt x="203200" y="550334"/>
                </a:lnTo>
                <a:lnTo>
                  <a:pt x="186266" y="550334"/>
                </a:lnTo>
                <a:lnTo>
                  <a:pt x="177800" y="550334"/>
                </a:lnTo>
                <a:lnTo>
                  <a:pt x="169333" y="541867"/>
                </a:lnTo>
                <a:lnTo>
                  <a:pt x="152400" y="533400"/>
                </a:lnTo>
                <a:lnTo>
                  <a:pt x="152400" y="516467"/>
                </a:lnTo>
                <a:lnTo>
                  <a:pt x="152400" y="516467"/>
                </a:lnTo>
                <a:lnTo>
                  <a:pt x="152400" y="508000"/>
                </a:lnTo>
                <a:lnTo>
                  <a:pt x="152400" y="508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7349066" y="4826000"/>
            <a:ext cx="118535" cy="457201"/>
          </a:xfrm>
          <a:custGeom>
            <a:avLst/>
            <a:gdLst/>
            <a:ahLst/>
            <a:cxnLst/>
            <a:rect l="0" t="0" r="0" b="0"/>
            <a:pathLst>
              <a:path w="118535" h="457201">
                <a:moveTo>
                  <a:pt x="59267" y="0"/>
                </a:moveTo>
                <a:lnTo>
                  <a:pt x="59267" y="0"/>
                </a:lnTo>
                <a:lnTo>
                  <a:pt x="50801" y="0"/>
                </a:lnTo>
                <a:lnTo>
                  <a:pt x="50801" y="8467"/>
                </a:lnTo>
                <a:lnTo>
                  <a:pt x="42334" y="8467"/>
                </a:lnTo>
                <a:lnTo>
                  <a:pt x="33867" y="16933"/>
                </a:lnTo>
                <a:lnTo>
                  <a:pt x="33867" y="25400"/>
                </a:lnTo>
                <a:lnTo>
                  <a:pt x="25401" y="42333"/>
                </a:lnTo>
                <a:lnTo>
                  <a:pt x="16934" y="50800"/>
                </a:lnTo>
                <a:lnTo>
                  <a:pt x="16934" y="67733"/>
                </a:lnTo>
                <a:lnTo>
                  <a:pt x="8468" y="93133"/>
                </a:lnTo>
                <a:lnTo>
                  <a:pt x="8468" y="110067"/>
                </a:lnTo>
                <a:lnTo>
                  <a:pt x="0" y="135467"/>
                </a:lnTo>
                <a:lnTo>
                  <a:pt x="0" y="160867"/>
                </a:lnTo>
                <a:lnTo>
                  <a:pt x="0" y="186267"/>
                </a:lnTo>
                <a:lnTo>
                  <a:pt x="0" y="211667"/>
                </a:lnTo>
                <a:lnTo>
                  <a:pt x="0" y="245533"/>
                </a:lnTo>
                <a:lnTo>
                  <a:pt x="0" y="270933"/>
                </a:lnTo>
                <a:lnTo>
                  <a:pt x="8468" y="304800"/>
                </a:lnTo>
                <a:lnTo>
                  <a:pt x="8468" y="330200"/>
                </a:lnTo>
                <a:lnTo>
                  <a:pt x="16934" y="355600"/>
                </a:lnTo>
                <a:lnTo>
                  <a:pt x="25401" y="381000"/>
                </a:lnTo>
                <a:lnTo>
                  <a:pt x="33867" y="397933"/>
                </a:lnTo>
                <a:lnTo>
                  <a:pt x="50801" y="423333"/>
                </a:lnTo>
                <a:lnTo>
                  <a:pt x="67734" y="431800"/>
                </a:lnTo>
                <a:lnTo>
                  <a:pt x="76200" y="448733"/>
                </a:lnTo>
                <a:lnTo>
                  <a:pt x="84668" y="457200"/>
                </a:lnTo>
                <a:lnTo>
                  <a:pt x="101601" y="457200"/>
                </a:lnTo>
                <a:lnTo>
                  <a:pt x="110067" y="457200"/>
                </a:lnTo>
                <a:lnTo>
                  <a:pt x="110067" y="457200"/>
                </a:lnTo>
                <a:lnTo>
                  <a:pt x="118534" y="448733"/>
                </a:lnTo>
                <a:lnTo>
                  <a:pt x="118534" y="448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7543800" y="4978400"/>
            <a:ext cx="84668" cy="262468"/>
          </a:xfrm>
          <a:custGeom>
            <a:avLst/>
            <a:gdLst/>
            <a:ahLst/>
            <a:cxnLst/>
            <a:rect l="0" t="0" r="0" b="0"/>
            <a:pathLst>
              <a:path w="84668" h="262468">
                <a:moveTo>
                  <a:pt x="84667" y="0"/>
                </a:moveTo>
                <a:lnTo>
                  <a:pt x="84667" y="8467"/>
                </a:lnTo>
                <a:lnTo>
                  <a:pt x="84667" y="8467"/>
                </a:lnTo>
                <a:lnTo>
                  <a:pt x="76200" y="16933"/>
                </a:lnTo>
                <a:lnTo>
                  <a:pt x="76200" y="25400"/>
                </a:lnTo>
                <a:lnTo>
                  <a:pt x="76200" y="33867"/>
                </a:lnTo>
                <a:lnTo>
                  <a:pt x="76200" y="42333"/>
                </a:lnTo>
                <a:lnTo>
                  <a:pt x="67733" y="59267"/>
                </a:lnTo>
                <a:lnTo>
                  <a:pt x="59267" y="76200"/>
                </a:lnTo>
                <a:lnTo>
                  <a:pt x="59267" y="93133"/>
                </a:lnTo>
                <a:lnTo>
                  <a:pt x="50800" y="110067"/>
                </a:lnTo>
                <a:lnTo>
                  <a:pt x="50800" y="135467"/>
                </a:lnTo>
                <a:lnTo>
                  <a:pt x="42334" y="152400"/>
                </a:lnTo>
                <a:lnTo>
                  <a:pt x="33866" y="169333"/>
                </a:lnTo>
                <a:lnTo>
                  <a:pt x="25400" y="194733"/>
                </a:lnTo>
                <a:lnTo>
                  <a:pt x="16933" y="211667"/>
                </a:lnTo>
                <a:lnTo>
                  <a:pt x="16933" y="228600"/>
                </a:lnTo>
                <a:lnTo>
                  <a:pt x="8467" y="237067"/>
                </a:lnTo>
                <a:lnTo>
                  <a:pt x="0" y="245533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7493000" y="5012267"/>
            <a:ext cx="186268" cy="211667"/>
          </a:xfrm>
          <a:custGeom>
            <a:avLst/>
            <a:gdLst/>
            <a:ahLst/>
            <a:cxnLst/>
            <a:rect l="0" t="0" r="0" b="0"/>
            <a:pathLst>
              <a:path w="186268" h="2116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25400" y="42333"/>
                </a:lnTo>
                <a:lnTo>
                  <a:pt x="33867" y="59266"/>
                </a:lnTo>
                <a:lnTo>
                  <a:pt x="42333" y="67733"/>
                </a:lnTo>
                <a:lnTo>
                  <a:pt x="50800" y="84666"/>
                </a:lnTo>
                <a:lnTo>
                  <a:pt x="67733" y="101600"/>
                </a:lnTo>
                <a:lnTo>
                  <a:pt x="84666" y="118533"/>
                </a:lnTo>
                <a:lnTo>
                  <a:pt x="101600" y="135466"/>
                </a:lnTo>
                <a:lnTo>
                  <a:pt x="110067" y="152400"/>
                </a:lnTo>
                <a:lnTo>
                  <a:pt x="127000" y="160866"/>
                </a:lnTo>
                <a:lnTo>
                  <a:pt x="135467" y="177800"/>
                </a:lnTo>
                <a:lnTo>
                  <a:pt x="143933" y="186266"/>
                </a:lnTo>
                <a:lnTo>
                  <a:pt x="152400" y="194733"/>
                </a:lnTo>
                <a:lnTo>
                  <a:pt x="160866" y="203200"/>
                </a:lnTo>
                <a:lnTo>
                  <a:pt x="177800" y="203200"/>
                </a:lnTo>
                <a:lnTo>
                  <a:pt x="186267" y="211666"/>
                </a:lnTo>
                <a:lnTo>
                  <a:pt x="186267" y="211666"/>
                </a:lnTo>
                <a:lnTo>
                  <a:pt x="186267" y="203200"/>
                </a:lnTo>
                <a:lnTo>
                  <a:pt x="186267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7763933" y="5096933"/>
            <a:ext cx="152401" cy="16935"/>
          </a:xfrm>
          <a:custGeom>
            <a:avLst/>
            <a:gdLst/>
            <a:ahLst/>
            <a:cxnLst/>
            <a:rect l="0" t="0" r="0" b="0"/>
            <a:pathLst>
              <a:path w="152401" h="16935">
                <a:moveTo>
                  <a:pt x="0" y="8467"/>
                </a:move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16934"/>
                </a:lnTo>
                <a:lnTo>
                  <a:pt x="33867" y="16934"/>
                </a:lnTo>
                <a:lnTo>
                  <a:pt x="42333" y="16934"/>
                </a:lnTo>
                <a:lnTo>
                  <a:pt x="50801" y="16934"/>
                </a:lnTo>
                <a:lnTo>
                  <a:pt x="76200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27001" y="8467"/>
                </a:lnTo>
                <a:lnTo>
                  <a:pt x="143934" y="0"/>
                </a:lnTo>
                <a:lnTo>
                  <a:pt x="143934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8001000" y="4978400"/>
            <a:ext cx="237068" cy="287868"/>
          </a:xfrm>
          <a:custGeom>
            <a:avLst/>
            <a:gdLst/>
            <a:ahLst/>
            <a:cxnLst/>
            <a:rect l="0" t="0" r="0" b="0"/>
            <a:pathLst>
              <a:path w="237068" h="287868">
                <a:moveTo>
                  <a:pt x="33866" y="0"/>
                </a:moveTo>
                <a:lnTo>
                  <a:pt x="33866" y="0"/>
                </a:lnTo>
                <a:lnTo>
                  <a:pt x="42334" y="0"/>
                </a:lnTo>
                <a:lnTo>
                  <a:pt x="42334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101600" y="8467"/>
                </a:lnTo>
                <a:lnTo>
                  <a:pt x="110066" y="8467"/>
                </a:lnTo>
                <a:lnTo>
                  <a:pt x="118534" y="16933"/>
                </a:lnTo>
                <a:lnTo>
                  <a:pt x="127000" y="33867"/>
                </a:lnTo>
                <a:lnTo>
                  <a:pt x="135467" y="42333"/>
                </a:lnTo>
                <a:lnTo>
                  <a:pt x="135467" y="59267"/>
                </a:lnTo>
                <a:lnTo>
                  <a:pt x="135467" y="76200"/>
                </a:lnTo>
                <a:lnTo>
                  <a:pt x="143933" y="93133"/>
                </a:lnTo>
                <a:lnTo>
                  <a:pt x="135467" y="118533"/>
                </a:lnTo>
                <a:lnTo>
                  <a:pt x="135467" y="135467"/>
                </a:lnTo>
                <a:lnTo>
                  <a:pt x="127000" y="160867"/>
                </a:lnTo>
                <a:lnTo>
                  <a:pt x="118534" y="177800"/>
                </a:lnTo>
                <a:lnTo>
                  <a:pt x="118534" y="194733"/>
                </a:lnTo>
                <a:lnTo>
                  <a:pt x="101600" y="211667"/>
                </a:lnTo>
                <a:lnTo>
                  <a:pt x="93133" y="220133"/>
                </a:lnTo>
                <a:lnTo>
                  <a:pt x="84667" y="237067"/>
                </a:lnTo>
                <a:lnTo>
                  <a:pt x="76200" y="245533"/>
                </a:lnTo>
                <a:lnTo>
                  <a:pt x="59267" y="245533"/>
                </a:lnTo>
                <a:lnTo>
                  <a:pt x="50800" y="245533"/>
                </a:lnTo>
                <a:lnTo>
                  <a:pt x="42334" y="245533"/>
                </a:lnTo>
                <a:lnTo>
                  <a:pt x="33866" y="245533"/>
                </a:lnTo>
                <a:lnTo>
                  <a:pt x="25400" y="237067"/>
                </a:lnTo>
                <a:lnTo>
                  <a:pt x="16933" y="237067"/>
                </a:lnTo>
                <a:lnTo>
                  <a:pt x="16933" y="228600"/>
                </a:lnTo>
                <a:lnTo>
                  <a:pt x="8467" y="211667"/>
                </a:lnTo>
                <a:lnTo>
                  <a:pt x="0" y="203200"/>
                </a:lnTo>
                <a:lnTo>
                  <a:pt x="0" y="194733"/>
                </a:lnTo>
                <a:lnTo>
                  <a:pt x="0" y="186267"/>
                </a:lnTo>
                <a:lnTo>
                  <a:pt x="8467" y="186267"/>
                </a:lnTo>
                <a:lnTo>
                  <a:pt x="8467" y="177800"/>
                </a:lnTo>
                <a:lnTo>
                  <a:pt x="16933" y="169333"/>
                </a:lnTo>
                <a:lnTo>
                  <a:pt x="25400" y="169333"/>
                </a:lnTo>
                <a:lnTo>
                  <a:pt x="42334" y="169333"/>
                </a:lnTo>
                <a:lnTo>
                  <a:pt x="50800" y="160867"/>
                </a:lnTo>
                <a:lnTo>
                  <a:pt x="67733" y="169333"/>
                </a:lnTo>
                <a:lnTo>
                  <a:pt x="76200" y="169333"/>
                </a:lnTo>
                <a:lnTo>
                  <a:pt x="93133" y="169333"/>
                </a:lnTo>
                <a:lnTo>
                  <a:pt x="110066" y="177800"/>
                </a:lnTo>
                <a:lnTo>
                  <a:pt x="127000" y="186267"/>
                </a:lnTo>
                <a:lnTo>
                  <a:pt x="143933" y="194733"/>
                </a:lnTo>
                <a:lnTo>
                  <a:pt x="152400" y="211667"/>
                </a:lnTo>
                <a:lnTo>
                  <a:pt x="169333" y="220133"/>
                </a:lnTo>
                <a:lnTo>
                  <a:pt x="186266" y="237067"/>
                </a:lnTo>
                <a:lnTo>
                  <a:pt x="194734" y="245533"/>
                </a:lnTo>
                <a:lnTo>
                  <a:pt x="203200" y="262467"/>
                </a:lnTo>
                <a:lnTo>
                  <a:pt x="220133" y="270933"/>
                </a:lnTo>
                <a:lnTo>
                  <a:pt x="220133" y="279400"/>
                </a:lnTo>
                <a:lnTo>
                  <a:pt x="228600" y="287867"/>
                </a:lnTo>
                <a:lnTo>
                  <a:pt x="228600" y="287867"/>
                </a:lnTo>
                <a:lnTo>
                  <a:pt x="237067" y="287867"/>
                </a:lnTo>
                <a:lnTo>
                  <a:pt x="237067" y="279400"/>
                </a:lnTo>
                <a:lnTo>
                  <a:pt x="237067" y="279400"/>
                </a:lnTo>
                <a:lnTo>
                  <a:pt x="237067" y="270933"/>
                </a:lnTo>
                <a:lnTo>
                  <a:pt x="237067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8212667" y="4834467"/>
            <a:ext cx="127000" cy="474134"/>
          </a:xfrm>
          <a:custGeom>
            <a:avLst/>
            <a:gdLst/>
            <a:ahLst/>
            <a:cxnLst/>
            <a:rect l="0" t="0" r="0" b="0"/>
            <a:pathLst>
              <a:path w="127000" h="474134">
                <a:moveTo>
                  <a:pt x="0" y="0"/>
                </a:moveTo>
                <a:lnTo>
                  <a:pt x="8466" y="8466"/>
                </a:lnTo>
                <a:lnTo>
                  <a:pt x="8466" y="8466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6" y="33866"/>
                </a:lnTo>
                <a:lnTo>
                  <a:pt x="42333" y="50800"/>
                </a:lnTo>
                <a:lnTo>
                  <a:pt x="59267" y="67733"/>
                </a:lnTo>
                <a:lnTo>
                  <a:pt x="67733" y="84666"/>
                </a:lnTo>
                <a:lnTo>
                  <a:pt x="84666" y="110066"/>
                </a:lnTo>
                <a:lnTo>
                  <a:pt x="93133" y="135466"/>
                </a:lnTo>
                <a:lnTo>
                  <a:pt x="101600" y="160866"/>
                </a:lnTo>
                <a:lnTo>
                  <a:pt x="110066" y="186266"/>
                </a:lnTo>
                <a:lnTo>
                  <a:pt x="118533" y="220133"/>
                </a:lnTo>
                <a:lnTo>
                  <a:pt x="126999" y="245533"/>
                </a:lnTo>
                <a:lnTo>
                  <a:pt x="126999" y="279400"/>
                </a:lnTo>
                <a:lnTo>
                  <a:pt x="126999" y="304800"/>
                </a:lnTo>
                <a:lnTo>
                  <a:pt x="126999" y="330200"/>
                </a:lnTo>
                <a:lnTo>
                  <a:pt x="126999" y="355600"/>
                </a:lnTo>
                <a:lnTo>
                  <a:pt x="118533" y="381000"/>
                </a:lnTo>
                <a:lnTo>
                  <a:pt x="118533" y="406400"/>
                </a:lnTo>
                <a:lnTo>
                  <a:pt x="110066" y="423333"/>
                </a:lnTo>
                <a:lnTo>
                  <a:pt x="101600" y="440266"/>
                </a:lnTo>
                <a:lnTo>
                  <a:pt x="101600" y="457200"/>
                </a:lnTo>
                <a:lnTo>
                  <a:pt x="93133" y="465666"/>
                </a:lnTo>
                <a:lnTo>
                  <a:pt x="84666" y="474133"/>
                </a:lnTo>
                <a:lnTo>
                  <a:pt x="84666" y="474133"/>
                </a:lnTo>
                <a:lnTo>
                  <a:pt x="84666" y="465666"/>
                </a:lnTo>
                <a:lnTo>
                  <a:pt x="84666" y="465666"/>
                </a:lnTo>
                <a:lnTo>
                  <a:pt x="84666" y="465666"/>
                </a:lnTo>
                <a:lnTo>
                  <a:pt x="84666" y="465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8415866" y="4868333"/>
            <a:ext cx="110068" cy="448735"/>
          </a:xfrm>
          <a:custGeom>
            <a:avLst/>
            <a:gdLst/>
            <a:ahLst/>
            <a:cxnLst/>
            <a:rect l="0" t="0" r="0" b="0"/>
            <a:pathLst>
              <a:path w="110068" h="448735">
                <a:moveTo>
                  <a:pt x="76200" y="0"/>
                </a:moveTo>
                <a:lnTo>
                  <a:pt x="76200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59267" y="8467"/>
                </a:lnTo>
                <a:lnTo>
                  <a:pt x="59267" y="16934"/>
                </a:lnTo>
                <a:lnTo>
                  <a:pt x="50801" y="25400"/>
                </a:lnTo>
                <a:lnTo>
                  <a:pt x="50801" y="50800"/>
                </a:lnTo>
                <a:lnTo>
                  <a:pt x="42334" y="59267"/>
                </a:lnTo>
                <a:lnTo>
                  <a:pt x="33867" y="84667"/>
                </a:lnTo>
                <a:lnTo>
                  <a:pt x="25401" y="110067"/>
                </a:lnTo>
                <a:lnTo>
                  <a:pt x="25401" y="135467"/>
                </a:lnTo>
                <a:lnTo>
                  <a:pt x="8468" y="160867"/>
                </a:lnTo>
                <a:lnTo>
                  <a:pt x="8468" y="186267"/>
                </a:lnTo>
                <a:lnTo>
                  <a:pt x="0" y="211667"/>
                </a:lnTo>
                <a:lnTo>
                  <a:pt x="0" y="237067"/>
                </a:lnTo>
                <a:lnTo>
                  <a:pt x="0" y="270934"/>
                </a:lnTo>
                <a:lnTo>
                  <a:pt x="0" y="296334"/>
                </a:lnTo>
                <a:lnTo>
                  <a:pt x="0" y="321734"/>
                </a:lnTo>
                <a:lnTo>
                  <a:pt x="0" y="338667"/>
                </a:lnTo>
                <a:lnTo>
                  <a:pt x="16934" y="364067"/>
                </a:lnTo>
                <a:lnTo>
                  <a:pt x="25401" y="389467"/>
                </a:lnTo>
                <a:lnTo>
                  <a:pt x="33867" y="406400"/>
                </a:lnTo>
                <a:lnTo>
                  <a:pt x="50801" y="423334"/>
                </a:lnTo>
                <a:lnTo>
                  <a:pt x="59267" y="431800"/>
                </a:lnTo>
                <a:lnTo>
                  <a:pt x="76200" y="440267"/>
                </a:lnTo>
                <a:lnTo>
                  <a:pt x="93134" y="448734"/>
                </a:lnTo>
                <a:lnTo>
                  <a:pt x="101601" y="448734"/>
                </a:lnTo>
                <a:lnTo>
                  <a:pt x="101601" y="448734"/>
                </a:lnTo>
                <a:lnTo>
                  <a:pt x="110067" y="440267"/>
                </a:lnTo>
                <a:lnTo>
                  <a:pt x="110067" y="440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8525933" y="4995333"/>
            <a:ext cx="84668" cy="245535"/>
          </a:xfrm>
          <a:custGeom>
            <a:avLst/>
            <a:gdLst/>
            <a:ahLst/>
            <a:cxnLst/>
            <a:rect l="0" t="0" r="0" b="0"/>
            <a:pathLst>
              <a:path w="84668" h="245535">
                <a:moveTo>
                  <a:pt x="84667" y="0"/>
                </a:moveTo>
                <a:lnTo>
                  <a:pt x="84667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84667" y="16934"/>
                </a:lnTo>
                <a:lnTo>
                  <a:pt x="76200" y="25400"/>
                </a:lnTo>
                <a:lnTo>
                  <a:pt x="76200" y="42334"/>
                </a:lnTo>
                <a:lnTo>
                  <a:pt x="76200" y="59267"/>
                </a:lnTo>
                <a:lnTo>
                  <a:pt x="67734" y="76200"/>
                </a:lnTo>
                <a:lnTo>
                  <a:pt x="59267" y="101600"/>
                </a:lnTo>
                <a:lnTo>
                  <a:pt x="50801" y="127000"/>
                </a:lnTo>
                <a:lnTo>
                  <a:pt x="42333" y="152400"/>
                </a:lnTo>
                <a:lnTo>
                  <a:pt x="33867" y="177800"/>
                </a:lnTo>
                <a:lnTo>
                  <a:pt x="25400" y="194734"/>
                </a:lnTo>
                <a:lnTo>
                  <a:pt x="16934" y="211667"/>
                </a:lnTo>
                <a:lnTo>
                  <a:pt x="8467" y="228600"/>
                </a:lnTo>
                <a:lnTo>
                  <a:pt x="8467" y="237067"/>
                </a:lnTo>
                <a:lnTo>
                  <a:pt x="0" y="245534"/>
                </a:lnTo>
                <a:lnTo>
                  <a:pt x="0" y="245534"/>
                </a:lnTo>
                <a:lnTo>
                  <a:pt x="0" y="245534"/>
                </a:lnTo>
                <a:lnTo>
                  <a:pt x="0" y="245534"/>
                </a:lnTo>
                <a:lnTo>
                  <a:pt x="0" y="245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8509000" y="5020733"/>
            <a:ext cx="177801" cy="203201"/>
          </a:xfrm>
          <a:custGeom>
            <a:avLst/>
            <a:gdLst/>
            <a:ahLst/>
            <a:cxnLst/>
            <a:rect l="0" t="0" r="0" b="0"/>
            <a:pathLst>
              <a:path w="177801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16933" y="33867"/>
                </a:lnTo>
                <a:lnTo>
                  <a:pt x="25400" y="42334"/>
                </a:lnTo>
                <a:lnTo>
                  <a:pt x="33867" y="59267"/>
                </a:lnTo>
                <a:lnTo>
                  <a:pt x="50800" y="76200"/>
                </a:lnTo>
                <a:lnTo>
                  <a:pt x="67734" y="93134"/>
                </a:lnTo>
                <a:lnTo>
                  <a:pt x="76200" y="110067"/>
                </a:lnTo>
                <a:lnTo>
                  <a:pt x="93133" y="127000"/>
                </a:lnTo>
                <a:lnTo>
                  <a:pt x="110067" y="152400"/>
                </a:lnTo>
                <a:lnTo>
                  <a:pt x="118533" y="160867"/>
                </a:lnTo>
                <a:lnTo>
                  <a:pt x="135466" y="177800"/>
                </a:lnTo>
                <a:lnTo>
                  <a:pt x="143934" y="186267"/>
                </a:lnTo>
                <a:lnTo>
                  <a:pt x="152400" y="203200"/>
                </a:lnTo>
                <a:lnTo>
                  <a:pt x="160867" y="203200"/>
                </a:lnTo>
                <a:lnTo>
                  <a:pt x="169333" y="203200"/>
                </a:lnTo>
                <a:lnTo>
                  <a:pt x="169333" y="203200"/>
                </a:lnTo>
                <a:lnTo>
                  <a:pt x="177800" y="203200"/>
                </a:lnTo>
                <a:lnTo>
                  <a:pt x="177800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8746067" y="5020733"/>
            <a:ext cx="59268" cy="203201"/>
          </a:xfrm>
          <a:custGeom>
            <a:avLst/>
            <a:gdLst/>
            <a:ahLst/>
            <a:cxnLst/>
            <a:rect l="0" t="0" r="0" b="0"/>
            <a:pathLst>
              <a:path w="59268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16933" y="42334"/>
                </a:lnTo>
                <a:lnTo>
                  <a:pt x="25400" y="50800"/>
                </a:lnTo>
                <a:lnTo>
                  <a:pt x="25400" y="76200"/>
                </a:lnTo>
                <a:lnTo>
                  <a:pt x="33866" y="93134"/>
                </a:lnTo>
                <a:lnTo>
                  <a:pt x="33866" y="118534"/>
                </a:lnTo>
                <a:lnTo>
                  <a:pt x="42333" y="135467"/>
                </a:lnTo>
                <a:lnTo>
                  <a:pt x="50799" y="152400"/>
                </a:lnTo>
                <a:lnTo>
                  <a:pt x="50799" y="169334"/>
                </a:lnTo>
                <a:lnTo>
                  <a:pt x="59267" y="186267"/>
                </a:lnTo>
                <a:lnTo>
                  <a:pt x="59267" y="194734"/>
                </a:lnTo>
                <a:lnTo>
                  <a:pt x="59267" y="203200"/>
                </a:lnTo>
                <a:lnTo>
                  <a:pt x="59267" y="203200"/>
                </a:lnTo>
                <a:lnTo>
                  <a:pt x="59267" y="203200"/>
                </a:lnTo>
                <a:lnTo>
                  <a:pt x="59267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8703733" y="5096933"/>
            <a:ext cx="186268" cy="16935"/>
          </a:xfrm>
          <a:custGeom>
            <a:avLst/>
            <a:gdLst/>
            <a:ahLst/>
            <a:cxnLst/>
            <a:rect l="0" t="0" r="0" b="0"/>
            <a:pathLst>
              <a:path w="186268" h="169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1" y="0"/>
                </a:lnTo>
                <a:lnTo>
                  <a:pt x="42334" y="0"/>
                </a:lnTo>
                <a:lnTo>
                  <a:pt x="67734" y="0"/>
                </a:lnTo>
                <a:lnTo>
                  <a:pt x="93133" y="0"/>
                </a:lnTo>
                <a:lnTo>
                  <a:pt x="110067" y="8467"/>
                </a:lnTo>
                <a:lnTo>
                  <a:pt x="135467" y="8467"/>
                </a:lnTo>
                <a:lnTo>
                  <a:pt x="152400" y="8467"/>
                </a:lnTo>
                <a:lnTo>
                  <a:pt x="169333" y="8467"/>
                </a:lnTo>
                <a:lnTo>
                  <a:pt x="169333" y="8467"/>
                </a:lnTo>
                <a:lnTo>
                  <a:pt x="186267" y="16934"/>
                </a:lnTo>
                <a:lnTo>
                  <a:pt x="186267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8915400" y="4961467"/>
            <a:ext cx="245534" cy="304801"/>
          </a:xfrm>
          <a:custGeom>
            <a:avLst/>
            <a:gdLst/>
            <a:ahLst/>
            <a:cxnLst/>
            <a:rect l="0" t="0" r="0" b="0"/>
            <a:pathLst>
              <a:path w="245534" h="304801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16933" y="8466"/>
                </a:lnTo>
                <a:lnTo>
                  <a:pt x="33866" y="0"/>
                </a:lnTo>
                <a:lnTo>
                  <a:pt x="42334" y="0"/>
                </a:lnTo>
                <a:lnTo>
                  <a:pt x="59267" y="0"/>
                </a:lnTo>
                <a:lnTo>
                  <a:pt x="76200" y="8466"/>
                </a:lnTo>
                <a:lnTo>
                  <a:pt x="93133" y="8466"/>
                </a:lnTo>
                <a:lnTo>
                  <a:pt x="110066" y="16933"/>
                </a:lnTo>
                <a:lnTo>
                  <a:pt x="127000" y="33866"/>
                </a:lnTo>
                <a:lnTo>
                  <a:pt x="135467" y="42333"/>
                </a:lnTo>
                <a:lnTo>
                  <a:pt x="152400" y="59266"/>
                </a:lnTo>
                <a:lnTo>
                  <a:pt x="160867" y="76200"/>
                </a:lnTo>
                <a:lnTo>
                  <a:pt x="160867" y="101600"/>
                </a:lnTo>
                <a:lnTo>
                  <a:pt x="169333" y="118533"/>
                </a:lnTo>
                <a:lnTo>
                  <a:pt x="169333" y="152400"/>
                </a:lnTo>
                <a:lnTo>
                  <a:pt x="160867" y="169333"/>
                </a:lnTo>
                <a:lnTo>
                  <a:pt x="160867" y="194733"/>
                </a:lnTo>
                <a:lnTo>
                  <a:pt x="152400" y="211666"/>
                </a:lnTo>
                <a:lnTo>
                  <a:pt x="143933" y="228600"/>
                </a:lnTo>
                <a:lnTo>
                  <a:pt x="135467" y="245533"/>
                </a:lnTo>
                <a:lnTo>
                  <a:pt x="127000" y="254000"/>
                </a:lnTo>
                <a:lnTo>
                  <a:pt x="110066" y="262466"/>
                </a:lnTo>
                <a:lnTo>
                  <a:pt x="93133" y="262466"/>
                </a:lnTo>
                <a:lnTo>
                  <a:pt x="84667" y="270933"/>
                </a:lnTo>
                <a:lnTo>
                  <a:pt x="67733" y="262466"/>
                </a:lnTo>
                <a:lnTo>
                  <a:pt x="59267" y="262466"/>
                </a:lnTo>
                <a:lnTo>
                  <a:pt x="50800" y="262466"/>
                </a:lnTo>
                <a:lnTo>
                  <a:pt x="42334" y="254000"/>
                </a:lnTo>
                <a:lnTo>
                  <a:pt x="42334" y="245533"/>
                </a:lnTo>
                <a:lnTo>
                  <a:pt x="33866" y="237066"/>
                </a:lnTo>
                <a:lnTo>
                  <a:pt x="42334" y="228600"/>
                </a:lnTo>
                <a:lnTo>
                  <a:pt x="42334" y="220133"/>
                </a:lnTo>
                <a:lnTo>
                  <a:pt x="50800" y="220133"/>
                </a:lnTo>
                <a:lnTo>
                  <a:pt x="59267" y="211666"/>
                </a:lnTo>
                <a:lnTo>
                  <a:pt x="67733" y="211666"/>
                </a:lnTo>
                <a:lnTo>
                  <a:pt x="84667" y="220133"/>
                </a:lnTo>
                <a:lnTo>
                  <a:pt x="110066" y="228600"/>
                </a:lnTo>
                <a:lnTo>
                  <a:pt x="127000" y="228600"/>
                </a:lnTo>
                <a:lnTo>
                  <a:pt x="152400" y="245533"/>
                </a:lnTo>
                <a:lnTo>
                  <a:pt x="177800" y="262466"/>
                </a:lnTo>
                <a:lnTo>
                  <a:pt x="194734" y="270933"/>
                </a:lnTo>
                <a:lnTo>
                  <a:pt x="211667" y="287866"/>
                </a:lnTo>
                <a:lnTo>
                  <a:pt x="228600" y="296333"/>
                </a:lnTo>
                <a:lnTo>
                  <a:pt x="245533" y="304800"/>
                </a:lnTo>
                <a:lnTo>
                  <a:pt x="245533" y="304800"/>
                </a:lnTo>
                <a:lnTo>
                  <a:pt x="245533" y="304800"/>
                </a:lnTo>
                <a:lnTo>
                  <a:pt x="245533" y="304800"/>
                </a:lnTo>
                <a:lnTo>
                  <a:pt x="245533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8525933" y="4775200"/>
            <a:ext cx="592668" cy="50801"/>
          </a:xfrm>
          <a:custGeom>
            <a:avLst/>
            <a:gdLst/>
            <a:ahLst/>
            <a:cxnLst/>
            <a:rect l="0" t="0" r="0" b="0"/>
            <a:pathLst>
              <a:path w="592668" h="508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  <a:lnTo>
                  <a:pt x="42333" y="0"/>
                </a:lnTo>
                <a:lnTo>
                  <a:pt x="50801" y="0"/>
                </a:lnTo>
                <a:lnTo>
                  <a:pt x="59267" y="0"/>
                </a:lnTo>
                <a:lnTo>
                  <a:pt x="76200" y="0"/>
                </a:lnTo>
                <a:lnTo>
                  <a:pt x="93134" y="8467"/>
                </a:lnTo>
                <a:lnTo>
                  <a:pt x="101600" y="8467"/>
                </a:lnTo>
                <a:lnTo>
                  <a:pt x="118533" y="16933"/>
                </a:lnTo>
                <a:lnTo>
                  <a:pt x="135467" y="16933"/>
                </a:lnTo>
                <a:lnTo>
                  <a:pt x="152400" y="16933"/>
                </a:lnTo>
                <a:lnTo>
                  <a:pt x="169334" y="25400"/>
                </a:lnTo>
                <a:lnTo>
                  <a:pt x="186267" y="25400"/>
                </a:lnTo>
                <a:lnTo>
                  <a:pt x="194733" y="33867"/>
                </a:lnTo>
                <a:lnTo>
                  <a:pt x="211667" y="33867"/>
                </a:lnTo>
                <a:lnTo>
                  <a:pt x="237067" y="33867"/>
                </a:lnTo>
                <a:lnTo>
                  <a:pt x="245534" y="42333"/>
                </a:lnTo>
                <a:lnTo>
                  <a:pt x="262467" y="42333"/>
                </a:lnTo>
                <a:lnTo>
                  <a:pt x="279401" y="42333"/>
                </a:lnTo>
                <a:lnTo>
                  <a:pt x="296334" y="42333"/>
                </a:lnTo>
                <a:lnTo>
                  <a:pt x="304800" y="50800"/>
                </a:lnTo>
                <a:lnTo>
                  <a:pt x="330200" y="50800"/>
                </a:lnTo>
                <a:lnTo>
                  <a:pt x="347133" y="50800"/>
                </a:lnTo>
                <a:lnTo>
                  <a:pt x="355601" y="50800"/>
                </a:lnTo>
                <a:lnTo>
                  <a:pt x="372534" y="50800"/>
                </a:lnTo>
                <a:lnTo>
                  <a:pt x="389467" y="50800"/>
                </a:lnTo>
                <a:lnTo>
                  <a:pt x="406400" y="50800"/>
                </a:lnTo>
                <a:lnTo>
                  <a:pt x="423333" y="50800"/>
                </a:lnTo>
                <a:lnTo>
                  <a:pt x="440267" y="50800"/>
                </a:lnTo>
                <a:lnTo>
                  <a:pt x="457200" y="50800"/>
                </a:lnTo>
                <a:lnTo>
                  <a:pt x="474134" y="50800"/>
                </a:lnTo>
                <a:lnTo>
                  <a:pt x="482600" y="50800"/>
                </a:lnTo>
                <a:lnTo>
                  <a:pt x="499533" y="50800"/>
                </a:lnTo>
                <a:lnTo>
                  <a:pt x="516467" y="50800"/>
                </a:lnTo>
                <a:lnTo>
                  <a:pt x="524934" y="50800"/>
                </a:lnTo>
                <a:lnTo>
                  <a:pt x="541867" y="50800"/>
                </a:lnTo>
                <a:lnTo>
                  <a:pt x="550334" y="50800"/>
                </a:lnTo>
                <a:lnTo>
                  <a:pt x="558800" y="42333"/>
                </a:lnTo>
                <a:lnTo>
                  <a:pt x="567267" y="42333"/>
                </a:lnTo>
                <a:lnTo>
                  <a:pt x="575733" y="42333"/>
                </a:lnTo>
                <a:lnTo>
                  <a:pt x="584201" y="42333"/>
                </a:lnTo>
                <a:lnTo>
                  <a:pt x="584201" y="42333"/>
                </a:lnTo>
                <a:lnTo>
                  <a:pt x="592667" y="42333"/>
                </a:lnTo>
                <a:lnTo>
                  <a:pt x="592667" y="42333"/>
                </a:lnTo>
                <a:lnTo>
                  <a:pt x="592667" y="33867"/>
                </a:lnTo>
                <a:lnTo>
                  <a:pt x="592667" y="33867"/>
                </a:lnTo>
                <a:lnTo>
                  <a:pt x="592667" y="33867"/>
                </a:lnTo>
                <a:lnTo>
                  <a:pt x="592667" y="33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9093200" y="4885267"/>
            <a:ext cx="127001" cy="431801"/>
          </a:xfrm>
          <a:custGeom>
            <a:avLst/>
            <a:gdLst/>
            <a:ahLst/>
            <a:cxnLst/>
            <a:rect l="0" t="0" r="0" b="0"/>
            <a:pathLst>
              <a:path w="127001" h="431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4" y="0"/>
                </a:lnTo>
                <a:lnTo>
                  <a:pt x="16934" y="8466"/>
                </a:lnTo>
                <a:lnTo>
                  <a:pt x="25400" y="16933"/>
                </a:lnTo>
                <a:lnTo>
                  <a:pt x="33867" y="25400"/>
                </a:lnTo>
                <a:lnTo>
                  <a:pt x="50800" y="33866"/>
                </a:lnTo>
                <a:lnTo>
                  <a:pt x="59267" y="42333"/>
                </a:lnTo>
                <a:lnTo>
                  <a:pt x="67733" y="59266"/>
                </a:lnTo>
                <a:lnTo>
                  <a:pt x="76200" y="76200"/>
                </a:lnTo>
                <a:lnTo>
                  <a:pt x="84666" y="93133"/>
                </a:lnTo>
                <a:lnTo>
                  <a:pt x="93134" y="118533"/>
                </a:lnTo>
                <a:lnTo>
                  <a:pt x="101600" y="135466"/>
                </a:lnTo>
                <a:lnTo>
                  <a:pt x="110067" y="160866"/>
                </a:lnTo>
                <a:lnTo>
                  <a:pt x="118533" y="186266"/>
                </a:lnTo>
                <a:lnTo>
                  <a:pt x="118533" y="203200"/>
                </a:lnTo>
                <a:lnTo>
                  <a:pt x="127000" y="228600"/>
                </a:lnTo>
                <a:lnTo>
                  <a:pt x="127000" y="245533"/>
                </a:lnTo>
                <a:lnTo>
                  <a:pt x="127000" y="270933"/>
                </a:lnTo>
                <a:lnTo>
                  <a:pt x="127000" y="296333"/>
                </a:lnTo>
                <a:lnTo>
                  <a:pt x="127000" y="313266"/>
                </a:lnTo>
                <a:lnTo>
                  <a:pt x="127000" y="338666"/>
                </a:lnTo>
                <a:lnTo>
                  <a:pt x="118533" y="355600"/>
                </a:lnTo>
                <a:lnTo>
                  <a:pt x="118533" y="364066"/>
                </a:lnTo>
                <a:lnTo>
                  <a:pt x="110067" y="381000"/>
                </a:lnTo>
                <a:lnTo>
                  <a:pt x="101600" y="397933"/>
                </a:lnTo>
                <a:lnTo>
                  <a:pt x="93134" y="414866"/>
                </a:lnTo>
                <a:lnTo>
                  <a:pt x="84666" y="423333"/>
                </a:lnTo>
                <a:lnTo>
                  <a:pt x="76200" y="431800"/>
                </a:lnTo>
                <a:lnTo>
                  <a:pt x="76200" y="431800"/>
                </a:lnTo>
                <a:lnTo>
                  <a:pt x="67733" y="431800"/>
                </a:lnTo>
                <a:lnTo>
                  <a:pt x="67733" y="431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7543800" y="5317067"/>
            <a:ext cx="694268" cy="101601"/>
          </a:xfrm>
          <a:custGeom>
            <a:avLst/>
            <a:gdLst/>
            <a:ahLst/>
            <a:cxnLst/>
            <a:rect l="0" t="0" r="0" b="0"/>
            <a:pathLst>
              <a:path w="694268" h="101601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8467" y="42333"/>
                </a:lnTo>
                <a:lnTo>
                  <a:pt x="16933" y="42333"/>
                </a:lnTo>
                <a:lnTo>
                  <a:pt x="33866" y="42333"/>
                </a:lnTo>
                <a:lnTo>
                  <a:pt x="42334" y="33866"/>
                </a:lnTo>
                <a:lnTo>
                  <a:pt x="59267" y="25400"/>
                </a:lnTo>
                <a:lnTo>
                  <a:pt x="76200" y="16933"/>
                </a:lnTo>
                <a:lnTo>
                  <a:pt x="93133" y="16933"/>
                </a:lnTo>
                <a:lnTo>
                  <a:pt x="110066" y="8466"/>
                </a:lnTo>
                <a:lnTo>
                  <a:pt x="118534" y="8466"/>
                </a:lnTo>
                <a:lnTo>
                  <a:pt x="135467" y="0"/>
                </a:lnTo>
                <a:lnTo>
                  <a:pt x="152400" y="0"/>
                </a:lnTo>
                <a:lnTo>
                  <a:pt x="160867" y="0"/>
                </a:lnTo>
                <a:lnTo>
                  <a:pt x="169333" y="8466"/>
                </a:lnTo>
                <a:lnTo>
                  <a:pt x="177800" y="8466"/>
                </a:lnTo>
                <a:lnTo>
                  <a:pt x="186266" y="16933"/>
                </a:lnTo>
                <a:lnTo>
                  <a:pt x="194734" y="16933"/>
                </a:lnTo>
                <a:lnTo>
                  <a:pt x="194734" y="25400"/>
                </a:lnTo>
                <a:lnTo>
                  <a:pt x="194734" y="33866"/>
                </a:lnTo>
                <a:lnTo>
                  <a:pt x="203200" y="42333"/>
                </a:lnTo>
                <a:lnTo>
                  <a:pt x="203200" y="42333"/>
                </a:lnTo>
                <a:lnTo>
                  <a:pt x="211667" y="50800"/>
                </a:lnTo>
                <a:lnTo>
                  <a:pt x="220133" y="59266"/>
                </a:lnTo>
                <a:lnTo>
                  <a:pt x="220133" y="59266"/>
                </a:lnTo>
                <a:lnTo>
                  <a:pt x="228600" y="59266"/>
                </a:lnTo>
                <a:lnTo>
                  <a:pt x="245533" y="59266"/>
                </a:lnTo>
                <a:lnTo>
                  <a:pt x="254000" y="59266"/>
                </a:lnTo>
                <a:lnTo>
                  <a:pt x="270934" y="59266"/>
                </a:lnTo>
                <a:lnTo>
                  <a:pt x="279400" y="59266"/>
                </a:lnTo>
                <a:lnTo>
                  <a:pt x="304800" y="59266"/>
                </a:lnTo>
                <a:lnTo>
                  <a:pt x="313267" y="50800"/>
                </a:lnTo>
                <a:lnTo>
                  <a:pt x="330200" y="50800"/>
                </a:lnTo>
                <a:lnTo>
                  <a:pt x="338666" y="50800"/>
                </a:lnTo>
                <a:lnTo>
                  <a:pt x="355600" y="59266"/>
                </a:lnTo>
                <a:lnTo>
                  <a:pt x="364067" y="59266"/>
                </a:lnTo>
                <a:lnTo>
                  <a:pt x="372533" y="59266"/>
                </a:lnTo>
                <a:lnTo>
                  <a:pt x="381000" y="67733"/>
                </a:lnTo>
                <a:lnTo>
                  <a:pt x="389467" y="67733"/>
                </a:lnTo>
                <a:lnTo>
                  <a:pt x="397933" y="67733"/>
                </a:lnTo>
                <a:lnTo>
                  <a:pt x="406400" y="76200"/>
                </a:lnTo>
                <a:lnTo>
                  <a:pt x="414866" y="76200"/>
                </a:lnTo>
                <a:lnTo>
                  <a:pt x="414866" y="76200"/>
                </a:lnTo>
                <a:lnTo>
                  <a:pt x="423334" y="84666"/>
                </a:lnTo>
                <a:lnTo>
                  <a:pt x="431800" y="84666"/>
                </a:lnTo>
                <a:lnTo>
                  <a:pt x="440267" y="84666"/>
                </a:lnTo>
                <a:lnTo>
                  <a:pt x="457200" y="84666"/>
                </a:lnTo>
                <a:lnTo>
                  <a:pt x="465667" y="84666"/>
                </a:lnTo>
                <a:lnTo>
                  <a:pt x="482600" y="84666"/>
                </a:lnTo>
                <a:lnTo>
                  <a:pt x="499534" y="84666"/>
                </a:lnTo>
                <a:lnTo>
                  <a:pt x="516467" y="84666"/>
                </a:lnTo>
                <a:lnTo>
                  <a:pt x="533400" y="84666"/>
                </a:lnTo>
                <a:lnTo>
                  <a:pt x="550333" y="76200"/>
                </a:lnTo>
                <a:lnTo>
                  <a:pt x="567266" y="76200"/>
                </a:lnTo>
                <a:lnTo>
                  <a:pt x="575734" y="76200"/>
                </a:lnTo>
                <a:lnTo>
                  <a:pt x="584200" y="76200"/>
                </a:lnTo>
                <a:lnTo>
                  <a:pt x="601133" y="76200"/>
                </a:lnTo>
                <a:lnTo>
                  <a:pt x="609600" y="76200"/>
                </a:lnTo>
                <a:lnTo>
                  <a:pt x="618067" y="84666"/>
                </a:lnTo>
                <a:lnTo>
                  <a:pt x="635000" y="84666"/>
                </a:lnTo>
                <a:lnTo>
                  <a:pt x="643466" y="93133"/>
                </a:lnTo>
                <a:lnTo>
                  <a:pt x="651934" y="101600"/>
                </a:lnTo>
                <a:lnTo>
                  <a:pt x="660400" y="101600"/>
                </a:lnTo>
                <a:lnTo>
                  <a:pt x="677333" y="101600"/>
                </a:lnTo>
                <a:lnTo>
                  <a:pt x="685800" y="101600"/>
                </a:lnTo>
                <a:lnTo>
                  <a:pt x="685800" y="101600"/>
                </a:lnTo>
                <a:lnTo>
                  <a:pt x="694267" y="101600"/>
                </a:lnTo>
                <a:lnTo>
                  <a:pt x="694267" y="101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7560733" y="4580467"/>
            <a:ext cx="711202" cy="101601"/>
          </a:xfrm>
          <a:custGeom>
            <a:avLst/>
            <a:gdLst/>
            <a:ahLst/>
            <a:cxnLst/>
            <a:rect l="0" t="0" r="0" b="0"/>
            <a:pathLst>
              <a:path w="711202" h="101601">
                <a:moveTo>
                  <a:pt x="0" y="76200"/>
                </a:move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67733"/>
                </a:lnTo>
                <a:lnTo>
                  <a:pt x="0" y="67733"/>
                </a:lnTo>
                <a:lnTo>
                  <a:pt x="8467" y="67733"/>
                </a:lnTo>
                <a:lnTo>
                  <a:pt x="16933" y="59266"/>
                </a:lnTo>
                <a:lnTo>
                  <a:pt x="25401" y="42333"/>
                </a:lnTo>
                <a:lnTo>
                  <a:pt x="42334" y="33866"/>
                </a:lnTo>
                <a:lnTo>
                  <a:pt x="59267" y="25400"/>
                </a:lnTo>
                <a:lnTo>
                  <a:pt x="76200" y="8466"/>
                </a:lnTo>
                <a:lnTo>
                  <a:pt x="93133" y="0"/>
                </a:lnTo>
                <a:lnTo>
                  <a:pt x="101601" y="0"/>
                </a:lnTo>
                <a:lnTo>
                  <a:pt x="110067" y="0"/>
                </a:lnTo>
                <a:lnTo>
                  <a:pt x="110067" y="0"/>
                </a:lnTo>
                <a:lnTo>
                  <a:pt x="118534" y="0"/>
                </a:lnTo>
                <a:lnTo>
                  <a:pt x="118534" y="8466"/>
                </a:lnTo>
                <a:lnTo>
                  <a:pt x="127000" y="16933"/>
                </a:lnTo>
                <a:lnTo>
                  <a:pt x="127000" y="25400"/>
                </a:lnTo>
                <a:lnTo>
                  <a:pt x="127000" y="33866"/>
                </a:lnTo>
                <a:lnTo>
                  <a:pt x="135467" y="42333"/>
                </a:lnTo>
                <a:lnTo>
                  <a:pt x="143934" y="50800"/>
                </a:lnTo>
                <a:lnTo>
                  <a:pt x="152400" y="59266"/>
                </a:lnTo>
                <a:lnTo>
                  <a:pt x="160867" y="59266"/>
                </a:lnTo>
                <a:lnTo>
                  <a:pt x="177801" y="59266"/>
                </a:lnTo>
                <a:lnTo>
                  <a:pt x="186267" y="59266"/>
                </a:lnTo>
                <a:lnTo>
                  <a:pt x="203200" y="50800"/>
                </a:lnTo>
                <a:lnTo>
                  <a:pt x="220134" y="50800"/>
                </a:lnTo>
                <a:lnTo>
                  <a:pt x="237067" y="50800"/>
                </a:lnTo>
                <a:lnTo>
                  <a:pt x="254001" y="42333"/>
                </a:lnTo>
                <a:lnTo>
                  <a:pt x="270934" y="42333"/>
                </a:lnTo>
                <a:lnTo>
                  <a:pt x="287867" y="42333"/>
                </a:lnTo>
                <a:lnTo>
                  <a:pt x="296334" y="50800"/>
                </a:lnTo>
                <a:lnTo>
                  <a:pt x="313267" y="50800"/>
                </a:lnTo>
                <a:lnTo>
                  <a:pt x="321733" y="59266"/>
                </a:lnTo>
                <a:lnTo>
                  <a:pt x="338667" y="59266"/>
                </a:lnTo>
                <a:lnTo>
                  <a:pt x="355600" y="67733"/>
                </a:lnTo>
                <a:lnTo>
                  <a:pt x="364067" y="76200"/>
                </a:lnTo>
                <a:lnTo>
                  <a:pt x="389467" y="76200"/>
                </a:lnTo>
                <a:lnTo>
                  <a:pt x="397933" y="84666"/>
                </a:lnTo>
                <a:lnTo>
                  <a:pt x="414867" y="84666"/>
                </a:lnTo>
                <a:lnTo>
                  <a:pt x="431800" y="84666"/>
                </a:lnTo>
                <a:lnTo>
                  <a:pt x="448734" y="84666"/>
                </a:lnTo>
                <a:lnTo>
                  <a:pt x="457200" y="84666"/>
                </a:lnTo>
                <a:lnTo>
                  <a:pt x="474133" y="84666"/>
                </a:lnTo>
                <a:lnTo>
                  <a:pt x="482601" y="93133"/>
                </a:lnTo>
                <a:lnTo>
                  <a:pt x="499534" y="93133"/>
                </a:lnTo>
                <a:lnTo>
                  <a:pt x="508000" y="101600"/>
                </a:lnTo>
                <a:lnTo>
                  <a:pt x="516467" y="101600"/>
                </a:lnTo>
                <a:lnTo>
                  <a:pt x="524934" y="101600"/>
                </a:lnTo>
                <a:lnTo>
                  <a:pt x="533400" y="101600"/>
                </a:lnTo>
                <a:lnTo>
                  <a:pt x="550333" y="101600"/>
                </a:lnTo>
                <a:lnTo>
                  <a:pt x="558801" y="101600"/>
                </a:lnTo>
                <a:lnTo>
                  <a:pt x="575734" y="101600"/>
                </a:lnTo>
                <a:lnTo>
                  <a:pt x="584200" y="93133"/>
                </a:lnTo>
                <a:lnTo>
                  <a:pt x="592667" y="84666"/>
                </a:lnTo>
                <a:lnTo>
                  <a:pt x="609600" y="84666"/>
                </a:lnTo>
                <a:lnTo>
                  <a:pt x="626533" y="76200"/>
                </a:lnTo>
                <a:lnTo>
                  <a:pt x="635001" y="76200"/>
                </a:lnTo>
                <a:lnTo>
                  <a:pt x="643467" y="67733"/>
                </a:lnTo>
                <a:lnTo>
                  <a:pt x="651934" y="59266"/>
                </a:lnTo>
                <a:lnTo>
                  <a:pt x="668867" y="59266"/>
                </a:lnTo>
                <a:lnTo>
                  <a:pt x="668867" y="59266"/>
                </a:lnTo>
                <a:lnTo>
                  <a:pt x="677334" y="59266"/>
                </a:lnTo>
                <a:lnTo>
                  <a:pt x="685800" y="59266"/>
                </a:lnTo>
                <a:lnTo>
                  <a:pt x="694267" y="59266"/>
                </a:lnTo>
                <a:lnTo>
                  <a:pt x="702733" y="50800"/>
                </a:lnTo>
                <a:lnTo>
                  <a:pt x="702733" y="50800"/>
                </a:lnTo>
                <a:lnTo>
                  <a:pt x="711201" y="50800"/>
                </a:lnTo>
                <a:lnTo>
                  <a:pt x="711201" y="50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9364133" y="4792133"/>
            <a:ext cx="143935" cy="8468"/>
          </a:xfrm>
          <a:custGeom>
            <a:avLst/>
            <a:gdLst/>
            <a:ahLst/>
            <a:cxnLst/>
            <a:rect l="0" t="0" r="0" b="0"/>
            <a:pathLst>
              <a:path w="143935" h="8468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50801" y="0"/>
                </a:lnTo>
                <a:lnTo>
                  <a:pt x="67734" y="0"/>
                </a:lnTo>
                <a:lnTo>
                  <a:pt x="84667" y="0"/>
                </a:lnTo>
                <a:lnTo>
                  <a:pt x="93134" y="0"/>
                </a:lnTo>
                <a:lnTo>
                  <a:pt x="118533" y="0"/>
                </a:lnTo>
                <a:lnTo>
                  <a:pt x="127001" y="0"/>
                </a:lnTo>
                <a:lnTo>
                  <a:pt x="135467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9406466" y="4893733"/>
            <a:ext cx="110068" cy="16935"/>
          </a:xfrm>
          <a:custGeom>
            <a:avLst/>
            <a:gdLst/>
            <a:ahLst/>
            <a:cxnLst/>
            <a:rect l="0" t="0" r="0" b="0"/>
            <a:pathLst>
              <a:path w="110068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8" y="16934"/>
                </a:lnTo>
                <a:lnTo>
                  <a:pt x="16934" y="16934"/>
                </a:lnTo>
                <a:lnTo>
                  <a:pt x="33867" y="16934"/>
                </a:lnTo>
                <a:lnTo>
                  <a:pt x="50801" y="16934"/>
                </a:lnTo>
                <a:lnTo>
                  <a:pt x="67734" y="8467"/>
                </a:lnTo>
                <a:lnTo>
                  <a:pt x="93134" y="0"/>
                </a:lnTo>
                <a:lnTo>
                  <a:pt x="93134" y="0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9804400" y="4445000"/>
            <a:ext cx="118535" cy="296334"/>
          </a:xfrm>
          <a:custGeom>
            <a:avLst/>
            <a:gdLst/>
            <a:ahLst/>
            <a:cxnLst/>
            <a:rect l="0" t="0" r="0" b="0"/>
            <a:pathLst>
              <a:path w="118535" h="296334">
                <a:moveTo>
                  <a:pt x="118534" y="0"/>
                </a:moveTo>
                <a:lnTo>
                  <a:pt x="118534" y="8467"/>
                </a:lnTo>
                <a:lnTo>
                  <a:pt x="118534" y="8467"/>
                </a:lnTo>
                <a:lnTo>
                  <a:pt x="118534" y="8467"/>
                </a:lnTo>
                <a:lnTo>
                  <a:pt x="110067" y="8467"/>
                </a:lnTo>
                <a:lnTo>
                  <a:pt x="110067" y="16933"/>
                </a:lnTo>
                <a:lnTo>
                  <a:pt x="110067" y="25400"/>
                </a:lnTo>
                <a:lnTo>
                  <a:pt x="101600" y="33867"/>
                </a:lnTo>
                <a:lnTo>
                  <a:pt x="101600" y="42333"/>
                </a:lnTo>
                <a:lnTo>
                  <a:pt x="93133" y="59267"/>
                </a:lnTo>
                <a:lnTo>
                  <a:pt x="84666" y="84667"/>
                </a:lnTo>
                <a:lnTo>
                  <a:pt x="76200" y="101600"/>
                </a:lnTo>
                <a:lnTo>
                  <a:pt x="59266" y="127000"/>
                </a:lnTo>
                <a:lnTo>
                  <a:pt x="50800" y="152400"/>
                </a:lnTo>
                <a:lnTo>
                  <a:pt x="42334" y="177800"/>
                </a:lnTo>
                <a:lnTo>
                  <a:pt x="25400" y="194733"/>
                </a:lnTo>
                <a:lnTo>
                  <a:pt x="16933" y="220133"/>
                </a:lnTo>
                <a:lnTo>
                  <a:pt x="8466" y="245533"/>
                </a:lnTo>
                <a:lnTo>
                  <a:pt x="8466" y="254000"/>
                </a:lnTo>
                <a:lnTo>
                  <a:pt x="0" y="270933"/>
                </a:lnTo>
                <a:lnTo>
                  <a:pt x="0" y="279400"/>
                </a:lnTo>
                <a:lnTo>
                  <a:pt x="0" y="287867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87867"/>
                </a:lnTo>
                <a:lnTo>
                  <a:pt x="0" y="287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9753600" y="4470400"/>
            <a:ext cx="220134" cy="220134"/>
          </a:xfrm>
          <a:custGeom>
            <a:avLst/>
            <a:gdLst/>
            <a:ahLst/>
            <a:cxnLst/>
            <a:rect l="0" t="0" r="0" b="0"/>
            <a:pathLst>
              <a:path w="220134" h="220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25400" y="33867"/>
                </a:lnTo>
                <a:lnTo>
                  <a:pt x="33866" y="42333"/>
                </a:lnTo>
                <a:lnTo>
                  <a:pt x="50800" y="59267"/>
                </a:lnTo>
                <a:lnTo>
                  <a:pt x="67733" y="76200"/>
                </a:lnTo>
                <a:lnTo>
                  <a:pt x="84667" y="93133"/>
                </a:lnTo>
                <a:lnTo>
                  <a:pt x="101600" y="110067"/>
                </a:lnTo>
                <a:lnTo>
                  <a:pt x="118534" y="127000"/>
                </a:lnTo>
                <a:lnTo>
                  <a:pt x="135466" y="143933"/>
                </a:lnTo>
                <a:lnTo>
                  <a:pt x="152400" y="160867"/>
                </a:lnTo>
                <a:lnTo>
                  <a:pt x="160867" y="177800"/>
                </a:lnTo>
                <a:lnTo>
                  <a:pt x="177800" y="186267"/>
                </a:lnTo>
                <a:lnTo>
                  <a:pt x="186266" y="203200"/>
                </a:lnTo>
                <a:lnTo>
                  <a:pt x="194734" y="211667"/>
                </a:lnTo>
                <a:lnTo>
                  <a:pt x="203200" y="220133"/>
                </a:lnTo>
                <a:lnTo>
                  <a:pt x="211666" y="220133"/>
                </a:lnTo>
                <a:lnTo>
                  <a:pt x="211666" y="220133"/>
                </a:lnTo>
                <a:lnTo>
                  <a:pt x="220133" y="220133"/>
                </a:lnTo>
                <a:lnTo>
                  <a:pt x="220133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10151534" y="4309533"/>
            <a:ext cx="84667" cy="423335"/>
          </a:xfrm>
          <a:custGeom>
            <a:avLst/>
            <a:gdLst/>
            <a:ahLst/>
            <a:cxnLst/>
            <a:rect l="0" t="0" r="0" b="0"/>
            <a:pathLst>
              <a:path w="84667" h="423335">
                <a:moveTo>
                  <a:pt x="67733" y="0"/>
                </a:moveTo>
                <a:lnTo>
                  <a:pt x="67733" y="0"/>
                </a:ln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50799" y="8467"/>
                </a:lnTo>
                <a:lnTo>
                  <a:pt x="50799" y="8467"/>
                </a:lnTo>
                <a:lnTo>
                  <a:pt x="42332" y="16934"/>
                </a:lnTo>
                <a:lnTo>
                  <a:pt x="33866" y="33867"/>
                </a:lnTo>
                <a:lnTo>
                  <a:pt x="33866" y="50800"/>
                </a:lnTo>
                <a:lnTo>
                  <a:pt x="25400" y="59267"/>
                </a:lnTo>
                <a:lnTo>
                  <a:pt x="16932" y="84667"/>
                </a:lnTo>
                <a:lnTo>
                  <a:pt x="8466" y="110067"/>
                </a:lnTo>
                <a:lnTo>
                  <a:pt x="8466" y="127000"/>
                </a:lnTo>
                <a:lnTo>
                  <a:pt x="0" y="160867"/>
                </a:lnTo>
                <a:lnTo>
                  <a:pt x="0" y="186267"/>
                </a:lnTo>
                <a:lnTo>
                  <a:pt x="0" y="211667"/>
                </a:lnTo>
                <a:lnTo>
                  <a:pt x="0" y="237067"/>
                </a:lnTo>
                <a:lnTo>
                  <a:pt x="0" y="270934"/>
                </a:lnTo>
                <a:lnTo>
                  <a:pt x="8466" y="296334"/>
                </a:lnTo>
                <a:lnTo>
                  <a:pt x="16932" y="313267"/>
                </a:lnTo>
                <a:lnTo>
                  <a:pt x="25400" y="338667"/>
                </a:lnTo>
                <a:lnTo>
                  <a:pt x="33866" y="355600"/>
                </a:lnTo>
                <a:lnTo>
                  <a:pt x="42332" y="372534"/>
                </a:lnTo>
                <a:lnTo>
                  <a:pt x="50799" y="389467"/>
                </a:lnTo>
                <a:lnTo>
                  <a:pt x="59266" y="406400"/>
                </a:lnTo>
                <a:lnTo>
                  <a:pt x="67733" y="414867"/>
                </a:lnTo>
                <a:lnTo>
                  <a:pt x="76200" y="423334"/>
                </a:lnTo>
                <a:lnTo>
                  <a:pt x="76200" y="423334"/>
                </a:lnTo>
                <a:lnTo>
                  <a:pt x="84666" y="423334"/>
                </a:lnTo>
                <a:lnTo>
                  <a:pt x="84666" y="423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10219267" y="4563533"/>
            <a:ext cx="135467" cy="16935"/>
          </a:xfrm>
          <a:custGeom>
            <a:avLst/>
            <a:gdLst/>
            <a:ahLst/>
            <a:cxnLst/>
            <a:rect l="0" t="0" r="0" b="0"/>
            <a:pathLst>
              <a:path w="135467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16933" y="16934"/>
                </a:lnTo>
                <a:lnTo>
                  <a:pt x="25399" y="16934"/>
                </a:lnTo>
                <a:lnTo>
                  <a:pt x="33867" y="16934"/>
                </a:lnTo>
                <a:lnTo>
                  <a:pt x="50799" y="16934"/>
                </a:lnTo>
                <a:lnTo>
                  <a:pt x="67733" y="16934"/>
                </a:lnTo>
                <a:lnTo>
                  <a:pt x="84667" y="16934"/>
                </a:lnTo>
                <a:lnTo>
                  <a:pt x="93133" y="8467"/>
                </a:lnTo>
                <a:lnTo>
                  <a:pt x="110067" y="8467"/>
                </a:lnTo>
                <a:lnTo>
                  <a:pt x="126999" y="8467"/>
                </a:lnTo>
                <a:lnTo>
                  <a:pt x="126999" y="8467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10422466" y="4478867"/>
            <a:ext cx="33869" cy="160867"/>
          </a:xfrm>
          <a:custGeom>
            <a:avLst/>
            <a:gdLst/>
            <a:ahLst/>
            <a:cxnLst/>
            <a:rect l="0" t="0" r="0" b="0"/>
            <a:pathLst>
              <a:path w="33869" h="1608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42333"/>
                </a:lnTo>
                <a:lnTo>
                  <a:pt x="16934" y="59266"/>
                </a:lnTo>
                <a:lnTo>
                  <a:pt x="16934" y="76200"/>
                </a:lnTo>
                <a:lnTo>
                  <a:pt x="16934" y="93133"/>
                </a:lnTo>
                <a:lnTo>
                  <a:pt x="16934" y="110066"/>
                </a:lnTo>
                <a:lnTo>
                  <a:pt x="16934" y="127000"/>
                </a:lnTo>
                <a:lnTo>
                  <a:pt x="16934" y="135466"/>
                </a:lnTo>
                <a:lnTo>
                  <a:pt x="25401" y="143933"/>
                </a:lnTo>
                <a:lnTo>
                  <a:pt x="25401" y="152400"/>
                </a:lnTo>
                <a:lnTo>
                  <a:pt x="33868" y="160866"/>
                </a:lnTo>
                <a:lnTo>
                  <a:pt x="33868" y="160866"/>
                </a:lnTo>
                <a:lnTo>
                  <a:pt x="33868" y="160866"/>
                </a:lnTo>
                <a:lnTo>
                  <a:pt x="33868" y="160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10464800" y="4301067"/>
            <a:ext cx="110067" cy="406401"/>
          </a:xfrm>
          <a:custGeom>
            <a:avLst/>
            <a:gdLst/>
            <a:ahLst/>
            <a:cxnLst/>
            <a:rect l="0" t="0" r="0" b="0"/>
            <a:pathLst>
              <a:path w="110067" h="406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16934" y="16933"/>
                </a:lnTo>
                <a:lnTo>
                  <a:pt x="25400" y="25400"/>
                </a:lnTo>
                <a:lnTo>
                  <a:pt x="42333" y="42333"/>
                </a:lnTo>
                <a:lnTo>
                  <a:pt x="50800" y="59266"/>
                </a:lnTo>
                <a:lnTo>
                  <a:pt x="67734" y="84666"/>
                </a:lnTo>
                <a:lnTo>
                  <a:pt x="76200" y="110066"/>
                </a:lnTo>
                <a:lnTo>
                  <a:pt x="93134" y="135466"/>
                </a:lnTo>
                <a:lnTo>
                  <a:pt x="101600" y="169333"/>
                </a:lnTo>
                <a:lnTo>
                  <a:pt x="110066" y="203200"/>
                </a:lnTo>
                <a:lnTo>
                  <a:pt x="110066" y="228600"/>
                </a:lnTo>
                <a:lnTo>
                  <a:pt x="110066" y="254000"/>
                </a:lnTo>
                <a:lnTo>
                  <a:pt x="110066" y="279400"/>
                </a:lnTo>
                <a:lnTo>
                  <a:pt x="110066" y="296333"/>
                </a:lnTo>
                <a:lnTo>
                  <a:pt x="110066" y="321733"/>
                </a:lnTo>
                <a:lnTo>
                  <a:pt x="101600" y="338666"/>
                </a:lnTo>
                <a:lnTo>
                  <a:pt x="93134" y="347133"/>
                </a:lnTo>
                <a:lnTo>
                  <a:pt x="93134" y="364066"/>
                </a:lnTo>
                <a:lnTo>
                  <a:pt x="84666" y="372533"/>
                </a:lnTo>
                <a:lnTo>
                  <a:pt x="84666" y="381000"/>
                </a:lnTo>
                <a:lnTo>
                  <a:pt x="76200" y="389466"/>
                </a:lnTo>
                <a:lnTo>
                  <a:pt x="76200" y="389466"/>
                </a:lnTo>
                <a:lnTo>
                  <a:pt x="76200" y="397933"/>
                </a:lnTo>
                <a:lnTo>
                  <a:pt x="67734" y="397933"/>
                </a:lnTo>
                <a:lnTo>
                  <a:pt x="67734" y="406400"/>
                </a:lnTo>
                <a:lnTo>
                  <a:pt x="67734" y="406400"/>
                </a:lnTo>
                <a:lnTo>
                  <a:pt x="67734" y="406400"/>
                </a:lnTo>
                <a:lnTo>
                  <a:pt x="67734" y="397933"/>
                </a:lnTo>
                <a:lnTo>
                  <a:pt x="67734" y="397933"/>
                </a:lnTo>
                <a:lnTo>
                  <a:pt x="67734" y="397933"/>
                </a:lnTo>
                <a:lnTo>
                  <a:pt x="67734" y="397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10668000" y="4301067"/>
            <a:ext cx="110067" cy="372534"/>
          </a:xfrm>
          <a:custGeom>
            <a:avLst/>
            <a:gdLst/>
            <a:ahLst/>
            <a:cxnLst/>
            <a:rect l="0" t="0" r="0" b="0"/>
            <a:pathLst>
              <a:path w="110067" h="372534">
                <a:moveTo>
                  <a:pt x="67733" y="0"/>
                </a:move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59266" y="8466"/>
                </a:lnTo>
                <a:lnTo>
                  <a:pt x="59266" y="16933"/>
                </a:lnTo>
                <a:lnTo>
                  <a:pt x="50800" y="25400"/>
                </a:lnTo>
                <a:lnTo>
                  <a:pt x="42334" y="42333"/>
                </a:lnTo>
                <a:lnTo>
                  <a:pt x="33866" y="59266"/>
                </a:lnTo>
                <a:lnTo>
                  <a:pt x="25400" y="84666"/>
                </a:lnTo>
                <a:lnTo>
                  <a:pt x="25400" y="101600"/>
                </a:lnTo>
                <a:lnTo>
                  <a:pt x="16934" y="127000"/>
                </a:lnTo>
                <a:lnTo>
                  <a:pt x="8467" y="143933"/>
                </a:lnTo>
                <a:lnTo>
                  <a:pt x="8467" y="169333"/>
                </a:lnTo>
                <a:lnTo>
                  <a:pt x="8467" y="194733"/>
                </a:lnTo>
                <a:lnTo>
                  <a:pt x="0" y="211666"/>
                </a:lnTo>
                <a:lnTo>
                  <a:pt x="0" y="237066"/>
                </a:lnTo>
                <a:lnTo>
                  <a:pt x="8467" y="254000"/>
                </a:lnTo>
                <a:lnTo>
                  <a:pt x="8467" y="270933"/>
                </a:lnTo>
                <a:lnTo>
                  <a:pt x="16934" y="287866"/>
                </a:lnTo>
                <a:lnTo>
                  <a:pt x="25400" y="304800"/>
                </a:lnTo>
                <a:lnTo>
                  <a:pt x="33866" y="321733"/>
                </a:lnTo>
                <a:lnTo>
                  <a:pt x="42334" y="330200"/>
                </a:lnTo>
                <a:lnTo>
                  <a:pt x="50800" y="347133"/>
                </a:lnTo>
                <a:lnTo>
                  <a:pt x="67733" y="355600"/>
                </a:lnTo>
                <a:lnTo>
                  <a:pt x="76200" y="364066"/>
                </a:lnTo>
                <a:lnTo>
                  <a:pt x="84667" y="364066"/>
                </a:lnTo>
                <a:lnTo>
                  <a:pt x="93134" y="372533"/>
                </a:lnTo>
                <a:lnTo>
                  <a:pt x="101600" y="372533"/>
                </a:lnTo>
                <a:lnTo>
                  <a:pt x="101600" y="372533"/>
                </a:lnTo>
                <a:lnTo>
                  <a:pt x="110066" y="372533"/>
                </a:lnTo>
                <a:lnTo>
                  <a:pt x="110066" y="372533"/>
                </a:lnTo>
                <a:lnTo>
                  <a:pt x="110066" y="364066"/>
                </a:lnTo>
                <a:lnTo>
                  <a:pt x="110066" y="364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10795000" y="4377267"/>
            <a:ext cx="101601" cy="220134"/>
          </a:xfrm>
          <a:custGeom>
            <a:avLst/>
            <a:gdLst/>
            <a:ahLst/>
            <a:cxnLst/>
            <a:rect l="0" t="0" r="0" b="0"/>
            <a:pathLst>
              <a:path w="101601" h="220134">
                <a:moveTo>
                  <a:pt x="101600" y="0"/>
                </a:move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8466"/>
                </a:lnTo>
                <a:lnTo>
                  <a:pt x="101600" y="16933"/>
                </a:lnTo>
                <a:lnTo>
                  <a:pt x="93133" y="33866"/>
                </a:lnTo>
                <a:lnTo>
                  <a:pt x="76200" y="50800"/>
                </a:lnTo>
                <a:lnTo>
                  <a:pt x="67734" y="76200"/>
                </a:lnTo>
                <a:lnTo>
                  <a:pt x="59266" y="93133"/>
                </a:lnTo>
                <a:lnTo>
                  <a:pt x="50800" y="118533"/>
                </a:lnTo>
                <a:lnTo>
                  <a:pt x="42334" y="135466"/>
                </a:lnTo>
                <a:lnTo>
                  <a:pt x="25400" y="152400"/>
                </a:lnTo>
                <a:lnTo>
                  <a:pt x="16933" y="177800"/>
                </a:lnTo>
                <a:lnTo>
                  <a:pt x="16933" y="186266"/>
                </a:lnTo>
                <a:lnTo>
                  <a:pt x="8466" y="203200"/>
                </a:lnTo>
                <a:lnTo>
                  <a:pt x="8466" y="211666"/>
                </a:lnTo>
                <a:lnTo>
                  <a:pt x="8466" y="211666"/>
                </a:lnTo>
                <a:lnTo>
                  <a:pt x="0" y="220133"/>
                </a:lnTo>
                <a:lnTo>
                  <a:pt x="0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10778066" y="4419600"/>
            <a:ext cx="186268" cy="143934"/>
          </a:xfrm>
          <a:custGeom>
            <a:avLst/>
            <a:gdLst/>
            <a:ahLst/>
            <a:cxnLst/>
            <a:rect l="0" t="0" r="0" b="0"/>
            <a:pathLst>
              <a:path w="186268" h="143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8" y="8467"/>
                </a:lnTo>
                <a:lnTo>
                  <a:pt x="16934" y="16933"/>
                </a:lnTo>
                <a:lnTo>
                  <a:pt x="25400" y="25400"/>
                </a:lnTo>
                <a:lnTo>
                  <a:pt x="42334" y="42333"/>
                </a:lnTo>
                <a:lnTo>
                  <a:pt x="59268" y="50800"/>
                </a:lnTo>
                <a:lnTo>
                  <a:pt x="76200" y="67733"/>
                </a:lnTo>
                <a:lnTo>
                  <a:pt x="93134" y="84667"/>
                </a:lnTo>
                <a:lnTo>
                  <a:pt x="110067" y="101600"/>
                </a:lnTo>
                <a:lnTo>
                  <a:pt x="127001" y="110067"/>
                </a:lnTo>
                <a:lnTo>
                  <a:pt x="143934" y="127000"/>
                </a:lnTo>
                <a:lnTo>
                  <a:pt x="152400" y="127000"/>
                </a:lnTo>
                <a:lnTo>
                  <a:pt x="169334" y="135467"/>
                </a:lnTo>
                <a:lnTo>
                  <a:pt x="177800" y="143933"/>
                </a:lnTo>
                <a:lnTo>
                  <a:pt x="186267" y="143933"/>
                </a:lnTo>
                <a:lnTo>
                  <a:pt x="186267" y="143933"/>
                </a:lnTo>
                <a:lnTo>
                  <a:pt x="186267" y="135467"/>
                </a:lnTo>
                <a:lnTo>
                  <a:pt x="186267" y="135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11006666" y="4470400"/>
            <a:ext cx="110068" cy="16934"/>
          </a:xfrm>
          <a:custGeom>
            <a:avLst/>
            <a:gdLst/>
            <a:ahLst/>
            <a:cxnLst/>
            <a:rect l="0" t="0" r="0" b="0"/>
            <a:pathLst>
              <a:path w="110068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8" y="16933"/>
                </a:lnTo>
                <a:lnTo>
                  <a:pt x="16934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50801" y="16933"/>
                </a:lnTo>
                <a:lnTo>
                  <a:pt x="67734" y="16933"/>
                </a:lnTo>
                <a:lnTo>
                  <a:pt x="76200" y="8467"/>
                </a:lnTo>
                <a:lnTo>
                  <a:pt x="84668" y="8467"/>
                </a:lnTo>
                <a:lnTo>
                  <a:pt x="101600" y="0"/>
                </a:lnTo>
                <a:lnTo>
                  <a:pt x="101600" y="0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11176000" y="4377267"/>
            <a:ext cx="262468" cy="228601"/>
          </a:xfrm>
          <a:custGeom>
            <a:avLst/>
            <a:gdLst/>
            <a:ahLst/>
            <a:cxnLst/>
            <a:rect l="0" t="0" r="0" b="0"/>
            <a:pathLst>
              <a:path w="262468" h="228601">
                <a:moveTo>
                  <a:pt x="8466" y="25400"/>
                </a:moveTo>
                <a:lnTo>
                  <a:pt x="8466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25400" y="8466"/>
                </a:lnTo>
                <a:lnTo>
                  <a:pt x="42334" y="8466"/>
                </a:lnTo>
                <a:lnTo>
                  <a:pt x="50800" y="0"/>
                </a:lnTo>
                <a:lnTo>
                  <a:pt x="59266" y="0"/>
                </a:lnTo>
                <a:lnTo>
                  <a:pt x="76200" y="0"/>
                </a:lnTo>
                <a:lnTo>
                  <a:pt x="84666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7" y="8466"/>
                </a:lnTo>
                <a:lnTo>
                  <a:pt x="118534" y="16933"/>
                </a:lnTo>
                <a:lnTo>
                  <a:pt x="118534" y="25400"/>
                </a:lnTo>
                <a:lnTo>
                  <a:pt x="127000" y="33866"/>
                </a:lnTo>
                <a:lnTo>
                  <a:pt x="118534" y="50800"/>
                </a:lnTo>
                <a:lnTo>
                  <a:pt x="118534" y="67733"/>
                </a:lnTo>
                <a:lnTo>
                  <a:pt x="110067" y="84666"/>
                </a:lnTo>
                <a:lnTo>
                  <a:pt x="101600" y="101600"/>
                </a:lnTo>
                <a:lnTo>
                  <a:pt x="93133" y="118533"/>
                </a:lnTo>
                <a:lnTo>
                  <a:pt x="76200" y="135466"/>
                </a:lnTo>
                <a:lnTo>
                  <a:pt x="67734" y="143933"/>
                </a:lnTo>
                <a:lnTo>
                  <a:pt x="59266" y="152400"/>
                </a:lnTo>
                <a:lnTo>
                  <a:pt x="50800" y="160866"/>
                </a:lnTo>
                <a:lnTo>
                  <a:pt x="42334" y="169333"/>
                </a:lnTo>
                <a:lnTo>
                  <a:pt x="25400" y="169333"/>
                </a:lnTo>
                <a:lnTo>
                  <a:pt x="16933" y="169333"/>
                </a:lnTo>
                <a:lnTo>
                  <a:pt x="16933" y="169333"/>
                </a:lnTo>
                <a:lnTo>
                  <a:pt x="8466" y="169333"/>
                </a:lnTo>
                <a:lnTo>
                  <a:pt x="0" y="169333"/>
                </a:lnTo>
                <a:lnTo>
                  <a:pt x="0" y="160866"/>
                </a:lnTo>
                <a:lnTo>
                  <a:pt x="0" y="160866"/>
                </a:lnTo>
                <a:lnTo>
                  <a:pt x="0" y="160866"/>
                </a:lnTo>
                <a:lnTo>
                  <a:pt x="0" y="152400"/>
                </a:lnTo>
                <a:lnTo>
                  <a:pt x="8466" y="152400"/>
                </a:lnTo>
                <a:lnTo>
                  <a:pt x="16933" y="143933"/>
                </a:lnTo>
                <a:lnTo>
                  <a:pt x="25400" y="135466"/>
                </a:lnTo>
                <a:lnTo>
                  <a:pt x="42334" y="135466"/>
                </a:lnTo>
                <a:lnTo>
                  <a:pt x="59266" y="135466"/>
                </a:lnTo>
                <a:lnTo>
                  <a:pt x="76200" y="135466"/>
                </a:lnTo>
                <a:lnTo>
                  <a:pt x="93133" y="135466"/>
                </a:lnTo>
                <a:lnTo>
                  <a:pt x="110067" y="143933"/>
                </a:lnTo>
                <a:lnTo>
                  <a:pt x="127000" y="152400"/>
                </a:lnTo>
                <a:lnTo>
                  <a:pt x="143934" y="160866"/>
                </a:lnTo>
                <a:lnTo>
                  <a:pt x="160866" y="169333"/>
                </a:lnTo>
                <a:lnTo>
                  <a:pt x="177800" y="177800"/>
                </a:lnTo>
                <a:lnTo>
                  <a:pt x="194734" y="186266"/>
                </a:lnTo>
                <a:lnTo>
                  <a:pt x="211666" y="203200"/>
                </a:lnTo>
                <a:lnTo>
                  <a:pt x="228600" y="211666"/>
                </a:lnTo>
                <a:lnTo>
                  <a:pt x="237066" y="220133"/>
                </a:lnTo>
                <a:lnTo>
                  <a:pt x="245533" y="228600"/>
                </a:lnTo>
                <a:lnTo>
                  <a:pt x="254000" y="228600"/>
                </a:lnTo>
                <a:lnTo>
                  <a:pt x="254000" y="228600"/>
                </a:lnTo>
                <a:lnTo>
                  <a:pt x="254000" y="228600"/>
                </a:lnTo>
                <a:lnTo>
                  <a:pt x="254000" y="220133"/>
                </a:lnTo>
                <a:lnTo>
                  <a:pt x="262467" y="211666"/>
                </a:lnTo>
                <a:lnTo>
                  <a:pt x="262467" y="211666"/>
                </a:lnTo>
                <a:lnTo>
                  <a:pt x="254000" y="194733"/>
                </a:lnTo>
                <a:lnTo>
                  <a:pt x="254000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11396134" y="4292600"/>
            <a:ext cx="110067" cy="406401"/>
          </a:xfrm>
          <a:custGeom>
            <a:avLst/>
            <a:gdLst/>
            <a:ahLst/>
            <a:cxnLst/>
            <a:rect l="0" t="0" r="0" b="0"/>
            <a:pathLst>
              <a:path w="110067" h="4064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2" y="8467"/>
                </a:lnTo>
                <a:lnTo>
                  <a:pt x="33866" y="16933"/>
                </a:lnTo>
                <a:lnTo>
                  <a:pt x="42333" y="25400"/>
                </a:lnTo>
                <a:lnTo>
                  <a:pt x="59266" y="50800"/>
                </a:lnTo>
                <a:lnTo>
                  <a:pt x="67732" y="67733"/>
                </a:lnTo>
                <a:lnTo>
                  <a:pt x="84666" y="93133"/>
                </a:lnTo>
                <a:lnTo>
                  <a:pt x="93132" y="118533"/>
                </a:lnTo>
                <a:lnTo>
                  <a:pt x="101599" y="152400"/>
                </a:lnTo>
                <a:lnTo>
                  <a:pt x="110066" y="177800"/>
                </a:lnTo>
                <a:lnTo>
                  <a:pt x="110066" y="211667"/>
                </a:lnTo>
                <a:lnTo>
                  <a:pt x="110066" y="237067"/>
                </a:lnTo>
                <a:lnTo>
                  <a:pt x="110066" y="262467"/>
                </a:lnTo>
                <a:lnTo>
                  <a:pt x="101599" y="287867"/>
                </a:lnTo>
                <a:lnTo>
                  <a:pt x="101599" y="313267"/>
                </a:lnTo>
                <a:lnTo>
                  <a:pt x="93132" y="338667"/>
                </a:lnTo>
                <a:lnTo>
                  <a:pt x="93132" y="355600"/>
                </a:lnTo>
                <a:lnTo>
                  <a:pt x="84666" y="364067"/>
                </a:lnTo>
                <a:lnTo>
                  <a:pt x="76200" y="381000"/>
                </a:lnTo>
                <a:lnTo>
                  <a:pt x="76200" y="389467"/>
                </a:lnTo>
                <a:lnTo>
                  <a:pt x="76200" y="397933"/>
                </a:lnTo>
                <a:lnTo>
                  <a:pt x="67732" y="406400"/>
                </a:lnTo>
                <a:lnTo>
                  <a:pt x="67732" y="406400"/>
                </a:lnTo>
                <a:lnTo>
                  <a:pt x="67732" y="406400"/>
                </a:lnTo>
                <a:lnTo>
                  <a:pt x="67732" y="406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9931400" y="4826000"/>
            <a:ext cx="1718734" cy="127001"/>
          </a:xfrm>
          <a:custGeom>
            <a:avLst/>
            <a:gdLst/>
            <a:ahLst/>
            <a:cxnLst/>
            <a:rect l="0" t="0" r="0" b="0"/>
            <a:pathLst>
              <a:path w="1718734" h="127001">
                <a:moveTo>
                  <a:pt x="1718733" y="0"/>
                </a:moveTo>
                <a:lnTo>
                  <a:pt x="1710266" y="0"/>
                </a:lnTo>
                <a:lnTo>
                  <a:pt x="1701800" y="0"/>
                </a:lnTo>
                <a:lnTo>
                  <a:pt x="1693334" y="0"/>
                </a:lnTo>
                <a:lnTo>
                  <a:pt x="1684866" y="0"/>
                </a:lnTo>
                <a:lnTo>
                  <a:pt x="1676400" y="0"/>
                </a:lnTo>
                <a:lnTo>
                  <a:pt x="1667934" y="0"/>
                </a:lnTo>
                <a:lnTo>
                  <a:pt x="1651000" y="0"/>
                </a:lnTo>
                <a:lnTo>
                  <a:pt x="1634066" y="0"/>
                </a:lnTo>
                <a:lnTo>
                  <a:pt x="1617134" y="0"/>
                </a:lnTo>
                <a:lnTo>
                  <a:pt x="1608666" y="0"/>
                </a:lnTo>
                <a:lnTo>
                  <a:pt x="1583267" y="0"/>
                </a:lnTo>
                <a:lnTo>
                  <a:pt x="1566333" y="0"/>
                </a:lnTo>
                <a:lnTo>
                  <a:pt x="1549400" y="0"/>
                </a:lnTo>
                <a:lnTo>
                  <a:pt x="1524000" y="0"/>
                </a:lnTo>
                <a:lnTo>
                  <a:pt x="1507067" y="0"/>
                </a:lnTo>
                <a:lnTo>
                  <a:pt x="1481666" y="0"/>
                </a:lnTo>
                <a:lnTo>
                  <a:pt x="1464734" y="0"/>
                </a:lnTo>
                <a:lnTo>
                  <a:pt x="1430867" y="0"/>
                </a:lnTo>
                <a:lnTo>
                  <a:pt x="1413933" y="8467"/>
                </a:lnTo>
                <a:lnTo>
                  <a:pt x="1388534" y="8467"/>
                </a:lnTo>
                <a:lnTo>
                  <a:pt x="1354667" y="8467"/>
                </a:lnTo>
                <a:lnTo>
                  <a:pt x="1329266" y="8467"/>
                </a:lnTo>
                <a:lnTo>
                  <a:pt x="1303866" y="8467"/>
                </a:lnTo>
                <a:lnTo>
                  <a:pt x="1270000" y="8467"/>
                </a:lnTo>
                <a:lnTo>
                  <a:pt x="1244600" y="8467"/>
                </a:lnTo>
                <a:lnTo>
                  <a:pt x="1210734" y="8467"/>
                </a:lnTo>
                <a:lnTo>
                  <a:pt x="1185333" y="16933"/>
                </a:lnTo>
                <a:lnTo>
                  <a:pt x="1151466" y="16933"/>
                </a:lnTo>
                <a:lnTo>
                  <a:pt x="1126067" y="16933"/>
                </a:lnTo>
                <a:lnTo>
                  <a:pt x="1092200" y="25400"/>
                </a:lnTo>
                <a:lnTo>
                  <a:pt x="1066800" y="25400"/>
                </a:lnTo>
                <a:lnTo>
                  <a:pt x="1032933" y="25400"/>
                </a:lnTo>
                <a:lnTo>
                  <a:pt x="999066" y="33867"/>
                </a:lnTo>
                <a:lnTo>
                  <a:pt x="965200" y="33867"/>
                </a:lnTo>
                <a:lnTo>
                  <a:pt x="931334" y="42333"/>
                </a:lnTo>
                <a:lnTo>
                  <a:pt x="905934" y="42333"/>
                </a:lnTo>
                <a:lnTo>
                  <a:pt x="863600" y="42333"/>
                </a:lnTo>
                <a:lnTo>
                  <a:pt x="829734" y="50800"/>
                </a:lnTo>
                <a:lnTo>
                  <a:pt x="795866" y="50800"/>
                </a:lnTo>
                <a:lnTo>
                  <a:pt x="762000" y="59267"/>
                </a:lnTo>
                <a:lnTo>
                  <a:pt x="719666" y="59267"/>
                </a:lnTo>
                <a:lnTo>
                  <a:pt x="685800" y="59267"/>
                </a:lnTo>
                <a:lnTo>
                  <a:pt x="651933" y="67733"/>
                </a:lnTo>
                <a:lnTo>
                  <a:pt x="618066" y="67733"/>
                </a:lnTo>
                <a:lnTo>
                  <a:pt x="575733" y="67733"/>
                </a:lnTo>
                <a:lnTo>
                  <a:pt x="541866" y="76200"/>
                </a:lnTo>
                <a:lnTo>
                  <a:pt x="508000" y="76200"/>
                </a:lnTo>
                <a:lnTo>
                  <a:pt x="474134" y="76200"/>
                </a:lnTo>
                <a:lnTo>
                  <a:pt x="431800" y="76200"/>
                </a:lnTo>
                <a:lnTo>
                  <a:pt x="397934" y="84667"/>
                </a:lnTo>
                <a:lnTo>
                  <a:pt x="364067" y="84667"/>
                </a:lnTo>
                <a:lnTo>
                  <a:pt x="321734" y="84667"/>
                </a:lnTo>
                <a:lnTo>
                  <a:pt x="279400" y="93133"/>
                </a:lnTo>
                <a:lnTo>
                  <a:pt x="245534" y="93133"/>
                </a:lnTo>
                <a:lnTo>
                  <a:pt x="203200" y="93133"/>
                </a:lnTo>
                <a:lnTo>
                  <a:pt x="160866" y="101600"/>
                </a:lnTo>
                <a:lnTo>
                  <a:pt x="118533" y="110067"/>
                </a:lnTo>
                <a:lnTo>
                  <a:pt x="84666" y="118533"/>
                </a:lnTo>
                <a:lnTo>
                  <a:pt x="42333" y="118533"/>
                </a:lnTo>
                <a:lnTo>
                  <a:pt x="42333" y="118533"/>
                </a:lnTo>
                <a:lnTo>
                  <a:pt x="0" y="127000"/>
                </a:lnTo>
                <a:lnTo>
                  <a:pt x="0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9965266" y="4995333"/>
            <a:ext cx="279401" cy="550335"/>
          </a:xfrm>
          <a:custGeom>
            <a:avLst/>
            <a:gdLst/>
            <a:ahLst/>
            <a:cxnLst/>
            <a:rect l="0" t="0" r="0" b="0"/>
            <a:pathLst>
              <a:path w="279401" h="550335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0" y="33867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8467" y="177800"/>
                </a:lnTo>
                <a:lnTo>
                  <a:pt x="16934" y="203200"/>
                </a:lnTo>
                <a:lnTo>
                  <a:pt x="25401" y="220134"/>
                </a:lnTo>
                <a:lnTo>
                  <a:pt x="42334" y="237067"/>
                </a:lnTo>
                <a:lnTo>
                  <a:pt x="50800" y="245534"/>
                </a:lnTo>
                <a:lnTo>
                  <a:pt x="67734" y="245534"/>
                </a:lnTo>
                <a:lnTo>
                  <a:pt x="76200" y="254000"/>
                </a:lnTo>
                <a:lnTo>
                  <a:pt x="93134" y="245534"/>
                </a:lnTo>
                <a:lnTo>
                  <a:pt x="118534" y="245534"/>
                </a:lnTo>
                <a:lnTo>
                  <a:pt x="127000" y="237067"/>
                </a:lnTo>
                <a:lnTo>
                  <a:pt x="143934" y="228600"/>
                </a:lnTo>
                <a:lnTo>
                  <a:pt x="152400" y="211667"/>
                </a:lnTo>
                <a:lnTo>
                  <a:pt x="160867" y="203200"/>
                </a:lnTo>
                <a:lnTo>
                  <a:pt x="169334" y="186267"/>
                </a:lnTo>
                <a:lnTo>
                  <a:pt x="177801" y="169334"/>
                </a:lnTo>
                <a:lnTo>
                  <a:pt x="186268" y="160867"/>
                </a:lnTo>
                <a:lnTo>
                  <a:pt x="186268" y="143934"/>
                </a:lnTo>
                <a:lnTo>
                  <a:pt x="186268" y="127000"/>
                </a:lnTo>
                <a:lnTo>
                  <a:pt x="186268" y="118534"/>
                </a:lnTo>
                <a:lnTo>
                  <a:pt x="186268" y="101600"/>
                </a:lnTo>
                <a:lnTo>
                  <a:pt x="186268" y="93134"/>
                </a:lnTo>
                <a:lnTo>
                  <a:pt x="186268" y="84667"/>
                </a:lnTo>
                <a:lnTo>
                  <a:pt x="186268" y="84667"/>
                </a:lnTo>
                <a:lnTo>
                  <a:pt x="186268" y="76200"/>
                </a:lnTo>
                <a:lnTo>
                  <a:pt x="186268" y="76200"/>
                </a:lnTo>
                <a:lnTo>
                  <a:pt x="186268" y="76200"/>
                </a:lnTo>
                <a:lnTo>
                  <a:pt x="186268" y="76200"/>
                </a:lnTo>
                <a:lnTo>
                  <a:pt x="186268" y="84667"/>
                </a:lnTo>
                <a:lnTo>
                  <a:pt x="186268" y="84667"/>
                </a:lnTo>
                <a:lnTo>
                  <a:pt x="186268" y="101600"/>
                </a:lnTo>
                <a:lnTo>
                  <a:pt x="194734" y="110067"/>
                </a:lnTo>
                <a:lnTo>
                  <a:pt x="203200" y="135467"/>
                </a:lnTo>
                <a:lnTo>
                  <a:pt x="211668" y="152400"/>
                </a:lnTo>
                <a:lnTo>
                  <a:pt x="220134" y="177800"/>
                </a:lnTo>
                <a:lnTo>
                  <a:pt x="237067" y="203200"/>
                </a:lnTo>
                <a:lnTo>
                  <a:pt x="245534" y="228600"/>
                </a:lnTo>
                <a:lnTo>
                  <a:pt x="254001" y="254000"/>
                </a:lnTo>
                <a:lnTo>
                  <a:pt x="262468" y="287867"/>
                </a:lnTo>
                <a:lnTo>
                  <a:pt x="270934" y="313267"/>
                </a:lnTo>
                <a:lnTo>
                  <a:pt x="279400" y="338667"/>
                </a:lnTo>
                <a:lnTo>
                  <a:pt x="279400" y="364067"/>
                </a:lnTo>
                <a:lnTo>
                  <a:pt x="279400" y="397934"/>
                </a:lnTo>
                <a:lnTo>
                  <a:pt x="279400" y="423334"/>
                </a:lnTo>
                <a:lnTo>
                  <a:pt x="279400" y="440267"/>
                </a:lnTo>
                <a:lnTo>
                  <a:pt x="279400" y="465667"/>
                </a:lnTo>
                <a:lnTo>
                  <a:pt x="270934" y="482600"/>
                </a:lnTo>
                <a:lnTo>
                  <a:pt x="254001" y="499534"/>
                </a:lnTo>
                <a:lnTo>
                  <a:pt x="245534" y="516467"/>
                </a:lnTo>
                <a:lnTo>
                  <a:pt x="237067" y="524934"/>
                </a:lnTo>
                <a:lnTo>
                  <a:pt x="228600" y="533400"/>
                </a:lnTo>
                <a:lnTo>
                  <a:pt x="211668" y="541867"/>
                </a:lnTo>
                <a:lnTo>
                  <a:pt x="194734" y="550334"/>
                </a:lnTo>
                <a:lnTo>
                  <a:pt x="177801" y="550334"/>
                </a:lnTo>
                <a:lnTo>
                  <a:pt x="160867" y="550334"/>
                </a:lnTo>
                <a:lnTo>
                  <a:pt x="152400" y="550334"/>
                </a:lnTo>
                <a:lnTo>
                  <a:pt x="143934" y="541867"/>
                </a:lnTo>
                <a:lnTo>
                  <a:pt x="135468" y="533400"/>
                </a:lnTo>
                <a:lnTo>
                  <a:pt x="127000" y="524934"/>
                </a:lnTo>
                <a:lnTo>
                  <a:pt x="127000" y="524934"/>
                </a:lnTo>
                <a:lnTo>
                  <a:pt x="127000" y="508000"/>
                </a:lnTo>
                <a:lnTo>
                  <a:pt x="127000" y="508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10354733" y="4927600"/>
            <a:ext cx="84668" cy="347134"/>
          </a:xfrm>
          <a:custGeom>
            <a:avLst/>
            <a:gdLst/>
            <a:ahLst/>
            <a:cxnLst/>
            <a:rect l="0" t="0" r="0" b="0"/>
            <a:pathLst>
              <a:path w="84668" h="347134">
                <a:moveTo>
                  <a:pt x="50801" y="0"/>
                </a:moveTo>
                <a:lnTo>
                  <a:pt x="50801" y="0"/>
                </a:lnTo>
                <a:lnTo>
                  <a:pt x="50801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25401" y="16933"/>
                </a:lnTo>
                <a:lnTo>
                  <a:pt x="25401" y="25400"/>
                </a:lnTo>
                <a:lnTo>
                  <a:pt x="16934" y="33867"/>
                </a:lnTo>
                <a:lnTo>
                  <a:pt x="16934" y="50800"/>
                </a:lnTo>
                <a:lnTo>
                  <a:pt x="8467" y="76200"/>
                </a:lnTo>
                <a:lnTo>
                  <a:pt x="8467" y="93133"/>
                </a:lnTo>
                <a:lnTo>
                  <a:pt x="0" y="118533"/>
                </a:lnTo>
                <a:lnTo>
                  <a:pt x="0" y="143933"/>
                </a:lnTo>
                <a:lnTo>
                  <a:pt x="0" y="160867"/>
                </a:lnTo>
                <a:lnTo>
                  <a:pt x="0" y="186267"/>
                </a:lnTo>
                <a:lnTo>
                  <a:pt x="0" y="211667"/>
                </a:lnTo>
                <a:lnTo>
                  <a:pt x="0" y="228600"/>
                </a:lnTo>
                <a:lnTo>
                  <a:pt x="0" y="245533"/>
                </a:lnTo>
                <a:lnTo>
                  <a:pt x="8467" y="270933"/>
                </a:lnTo>
                <a:lnTo>
                  <a:pt x="16934" y="287867"/>
                </a:lnTo>
                <a:lnTo>
                  <a:pt x="25401" y="304800"/>
                </a:lnTo>
                <a:lnTo>
                  <a:pt x="33867" y="321733"/>
                </a:lnTo>
                <a:lnTo>
                  <a:pt x="50801" y="330200"/>
                </a:lnTo>
                <a:lnTo>
                  <a:pt x="59267" y="338667"/>
                </a:lnTo>
                <a:lnTo>
                  <a:pt x="67733" y="347133"/>
                </a:lnTo>
                <a:lnTo>
                  <a:pt x="67733" y="347133"/>
                </a:lnTo>
                <a:lnTo>
                  <a:pt x="84667" y="347133"/>
                </a:lnTo>
                <a:lnTo>
                  <a:pt x="84667" y="347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10473266" y="5012267"/>
            <a:ext cx="118535" cy="237067"/>
          </a:xfrm>
          <a:custGeom>
            <a:avLst/>
            <a:gdLst/>
            <a:ahLst/>
            <a:cxnLst/>
            <a:rect l="0" t="0" r="0" b="0"/>
            <a:pathLst>
              <a:path w="118535" h="237067">
                <a:moveTo>
                  <a:pt x="118534" y="0"/>
                </a:move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8466"/>
                </a:lnTo>
                <a:lnTo>
                  <a:pt x="110067" y="8466"/>
                </a:lnTo>
                <a:lnTo>
                  <a:pt x="110067" y="16933"/>
                </a:lnTo>
                <a:lnTo>
                  <a:pt x="110067" y="33866"/>
                </a:lnTo>
                <a:lnTo>
                  <a:pt x="101600" y="50800"/>
                </a:lnTo>
                <a:lnTo>
                  <a:pt x="93134" y="67733"/>
                </a:lnTo>
                <a:lnTo>
                  <a:pt x="76200" y="93133"/>
                </a:lnTo>
                <a:lnTo>
                  <a:pt x="59268" y="118533"/>
                </a:lnTo>
                <a:lnTo>
                  <a:pt x="50801" y="143933"/>
                </a:lnTo>
                <a:lnTo>
                  <a:pt x="42334" y="169333"/>
                </a:lnTo>
                <a:lnTo>
                  <a:pt x="25400" y="194733"/>
                </a:lnTo>
                <a:lnTo>
                  <a:pt x="16934" y="211666"/>
                </a:lnTo>
                <a:lnTo>
                  <a:pt x="8468" y="220133"/>
                </a:lnTo>
                <a:lnTo>
                  <a:pt x="0" y="228600"/>
                </a:lnTo>
                <a:lnTo>
                  <a:pt x="0" y="237066"/>
                </a:lnTo>
                <a:lnTo>
                  <a:pt x="0" y="237066"/>
                </a:lnTo>
                <a:lnTo>
                  <a:pt x="0" y="237066"/>
                </a:lnTo>
                <a:lnTo>
                  <a:pt x="0" y="237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10456334" y="5020733"/>
            <a:ext cx="152401" cy="169335"/>
          </a:xfrm>
          <a:custGeom>
            <a:avLst/>
            <a:gdLst/>
            <a:ahLst/>
            <a:cxnLst/>
            <a:rect l="0" t="0" r="0" b="0"/>
            <a:pathLst>
              <a:path w="152401" h="1693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16932" y="33867"/>
                </a:lnTo>
                <a:lnTo>
                  <a:pt x="33866" y="50800"/>
                </a:lnTo>
                <a:lnTo>
                  <a:pt x="50799" y="67734"/>
                </a:lnTo>
                <a:lnTo>
                  <a:pt x="59266" y="84667"/>
                </a:lnTo>
                <a:lnTo>
                  <a:pt x="67733" y="101600"/>
                </a:lnTo>
                <a:lnTo>
                  <a:pt x="84666" y="118534"/>
                </a:lnTo>
                <a:lnTo>
                  <a:pt x="93132" y="135467"/>
                </a:lnTo>
                <a:lnTo>
                  <a:pt x="110066" y="143934"/>
                </a:lnTo>
                <a:lnTo>
                  <a:pt x="118532" y="152400"/>
                </a:lnTo>
                <a:lnTo>
                  <a:pt x="126999" y="160867"/>
                </a:lnTo>
                <a:lnTo>
                  <a:pt x="143933" y="160867"/>
                </a:lnTo>
                <a:lnTo>
                  <a:pt x="143933" y="160867"/>
                </a:lnTo>
                <a:lnTo>
                  <a:pt x="152400" y="169334"/>
                </a:lnTo>
                <a:lnTo>
                  <a:pt x="152400" y="169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10693400" y="5088467"/>
            <a:ext cx="93135" cy="16934"/>
          </a:xfrm>
          <a:custGeom>
            <a:avLst/>
            <a:gdLst/>
            <a:ahLst/>
            <a:cxnLst/>
            <a:rect l="0" t="0" r="0" b="0"/>
            <a:pathLst>
              <a:path w="93135" h="16934">
                <a:moveTo>
                  <a:pt x="0" y="8466"/>
                </a:moveTo>
                <a:lnTo>
                  <a:pt x="0" y="8466"/>
                </a:lnTo>
                <a:lnTo>
                  <a:pt x="8466" y="16933"/>
                </a:lnTo>
                <a:lnTo>
                  <a:pt x="16934" y="8466"/>
                </a:lnTo>
                <a:lnTo>
                  <a:pt x="25400" y="8466"/>
                </a:lnTo>
                <a:lnTo>
                  <a:pt x="33866" y="8466"/>
                </a:lnTo>
                <a:lnTo>
                  <a:pt x="50800" y="8466"/>
                </a:lnTo>
                <a:lnTo>
                  <a:pt x="67734" y="8466"/>
                </a:lnTo>
                <a:lnTo>
                  <a:pt x="84666" y="0"/>
                </a:lnTo>
                <a:lnTo>
                  <a:pt x="84666" y="0"/>
                </a:lnTo>
                <a:lnTo>
                  <a:pt x="93134" y="0"/>
                </a:lnTo>
                <a:lnTo>
                  <a:pt x="931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10879666" y="4961467"/>
            <a:ext cx="194735" cy="220134"/>
          </a:xfrm>
          <a:custGeom>
            <a:avLst/>
            <a:gdLst/>
            <a:ahLst/>
            <a:cxnLst/>
            <a:rect l="0" t="0" r="0" b="0"/>
            <a:pathLst>
              <a:path w="194735" h="220134">
                <a:moveTo>
                  <a:pt x="8467" y="8466"/>
                </a:move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1" y="0"/>
                </a:lnTo>
                <a:lnTo>
                  <a:pt x="33868" y="0"/>
                </a:lnTo>
                <a:lnTo>
                  <a:pt x="42334" y="0"/>
                </a:lnTo>
                <a:lnTo>
                  <a:pt x="50800" y="0"/>
                </a:lnTo>
                <a:lnTo>
                  <a:pt x="67734" y="0"/>
                </a:lnTo>
                <a:lnTo>
                  <a:pt x="76200" y="8466"/>
                </a:lnTo>
                <a:lnTo>
                  <a:pt x="93134" y="16933"/>
                </a:lnTo>
                <a:lnTo>
                  <a:pt x="101601" y="25400"/>
                </a:lnTo>
                <a:lnTo>
                  <a:pt x="101601" y="33866"/>
                </a:lnTo>
                <a:lnTo>
                  <a:pt x="110068" y="42333"/>
                </a:lnTo>
                <a:lnTo>
                  <a:pt x="118534" y="59266"/>
                </a:lnTo>
                <a:lnTo>
                  <a:pt x="118534" y="76200"/>
                </a:lnTo>
                <a:lnTo>
                  <a:pt x="118534" y="93133"/>
                </a:lnTo>
                <a:lnTo>
                  <a:pt x="118534" y="110066"/>
                </a:lnTo>
                <a:lnTo>
                  <a:pt x="110068" y="127000"/>
                </a:lnTo>
                <a:lnTo>
                  <a:pt x="101601" y="143933"/>
                </a:lnTo>
                <a:lnTo>
                  <a:pt x="93134" y="160866"/>
                </a:lnTo>
                <a:lnTo>
                  <a:pt x="84667" y="177800"/>
                </a:lnTo>
                <a:lnTo>
                  <a:pt x="76200" y="186266"/>
                </a:lnTo>
                <a:lnTo>
                  <a:pt x="67734" y="194733"/>
                </a:lnTo>
                <a:lnTo>
                  <a:pt x="50800" y="203200"/>
                </a:lnTo>
                <a:lnTo>
                  <a:pt x="42334" y="203200"/>
                </a:lnTo>
                <a:lnTo>
                  <a:pt x="33868" y="203200"/>
                </a:lnTo>
                <a:lnTo>
                  <a:pt x="25401" y="203200"/>
                </a:lnTo>
                <a:lnTo>
                  <a:pt x="16934" y="203200"/>
                </a:lnTo>
                <a:lnTo>
                  <a:pt x="8467" y="186266"/>
                </a:lnTo>
                <a:lnTo>
                  <a:pt x="8467" y="186266"/>
                </a:lnTo>
                <a:lnTo>
                  <a:pt x="0" y="177800"/>
                </a:lnTo>
                <a:lnTo>
                  <a:pt x="0" y="169333"/>
                </a:lnTo>
                <a:lnTo>
                  <a:pt x="8467" y="160866"/>
                </a:lnTo>
                <a:lnTo>
                  <a:pt x="8467" y="152400"/>
                </a:lnTo>
                <a:lnTo>
                  <a:pt x="16934" y="143933"/>
                </a:lnTo>
                <a:lnTo>
                  <a:pt x="25401" y="135466"/>
                </a:lnTo>
                <a:lnTo>
                  <a:pt x="33868" y="135466"/>
                </a:lnTo>
                <a:lnTo>
                  <a:pt x="50800" y="135466"/>
                </a:lnTo>
                <a:lnTo>
                  <a:pt x="67734" y="135466"/>
                </a:lnTo>
                <a:lnTo>
                  <a:pt x="76200" y="143933"/>
                </a:lnTo>
                <a:lnTo>
                  <a:pt x="93134" y="152400"/>
                </a:lnTo>
                <a:lnTo>
                  <a:pt x="118534" y="160866"/>
                </a:lnTo>
                <a:lnTo>
                  <a:pt x="127000" y="177800"/>
                </a:lnTo>
                <a:lnTo>
                  <a:pt x="143934" y="186266"/>
                </a:lnTo>
                <a:lnTo>
                  <a:pt x="169334" y="203200"/>
                </a:lnTo>
                <a:lnTo>
                  <a:pt x="177801" y="211666"/>
                </a:lnTo>
                <a:lnTo>
                  <a:pt x="186268" y="211666"/>
                </a:lnTo>
                <a:lnTo>
                  <a:pt x="194734" y="220133"/>
                </a:lnTo>
                <a:lnTo>
                  <a:pt x="194734" y="220133"/>
                </a:lnTo>
                <a:lnTo>
                  <a:pt x="194734" y="211666"/>
                </a:lnTo>
                <a:lnTo>
                  <a:pt x="194734" y="211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11032066" y="4868333"/>
            <a:ext cx="152401" cy="406401"/>
          </a:xfrm>
          <a:custGeom>
            <a:avLst/>
            <a:gdLst/>
            <a:ahLst/>
            <a:cxnLst/>
            <a:rect l="0" t="0" r="0" b="0"/>
            <a:pathLst>
              <a:path w="152401" h="406401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1" y="16934"/>
                </a:lnTo>
                <a:lnTo>
                  <a:pt x="33868" y="25400"/>
                </a:lnTo>
                <a:lnTo>
                  <a:pt x="50800" y="50800"/>
                </a:lnTo>
                <a:lnTo>
                  <a:pt x="67734" y="67734"/>
                </a:lnTo>
                <a:lnTo>
                  <a:pt x="84667" y="93134"/>
                </a:lnTo>
                <a:lnTo>
                  <a:pt x="93134" y="118534"/>
                </a:lnTo>
                <a:lnTo>
                  <a:pt x="110068" y="152400"/>
                </a:lnTo>
                <a:lnTo>
                  <a:pt x="127000" y="186267"/>
                </a:lnTo>
                <a:lnTo>
                  <a:pt x="135468" y="220134"/>
                </a:lnTo>
                <a:lnTo>
                  <a:pt x="143934" y="245534"/>
                </a:lnTo>
                <a:lnTo>
                  <a:pt x="152400" y="279400"/>
                </a:lnTo>
                <a:lnTo>
                  <a:pt x="152400" y="304800"/>
                </a:lnTo>
                <a:lnTo>
                  <a:pt x="152400" y="338667"/>
                </a:lnTo>
                <a:lnTo>
                  <a:pt x="152400" y="355600"/>
                </a:lnTo>
                <a:lnTo>
                  <a:pt x="143934" y="372534"/>
                </a:lnTo>
                <a:lnTo>
                  <a:pt x="135468" y="389467"/>
                </a:lnTo>
                <a:lnTo>
                  <a:pt x="127000" y="397934"/>
                </a:lnTo>
                <a:lnTo>
                  <a:pt x="127000" y="397934"/>
                </a:lnTo>
                <a:lnTo>
                  <a:pt x="127000" y="406400"/>
                </a:lnTo>
                <a:lnTo>
                  <a:pt x="127000" y="406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11201400" y="4868333"/>
            <a:ext cx="101601" cy="389468"/>
          </a:xfrm>
          <a:custGeom>
            <a:avLst/>
            <a:gdLst/>
            <a:ahLst/>
            <a:cxnLst/>
            <a:rect l="0" t="0" r="0" b="0"/>
            <a:pathLst>
              <a:path w="101601" h="389468">
                <a:moveTo>
                  <a:pt x="84667" y="0"/>
                </a:moveTo>
                <a:lnTo>
                  <a:pt x="84667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7733" y="8467"/>
                </a:lnTo>
                <a:lnTo>
                  <a:pt x="50800" y="25400"/>
                </a:lnTo>
                <a:lnTo>
                  <a:pt x="42334" y="42334"/>
                </a:lnTo>
                <a:lnTo>
                  <a:pt x="33866" y="59267"/>
                </a:lnTo>
                <a:lnTo>
                  <a:pt x="25400" y="84667"/>
                </a:lnTo>
                <a:lnTo>
                  <a:pt x="16934" y="110067"/>
                </a:lnTo>
                <a:lnTo>
                  <a:pt x="16934" y="127000"/>
                </a:lnTo>
                <a:lnTo>
                  <a:pt x="8467" y="152400"/>
                </a:lnTo>
                <a:lnTo>
                  <a:pt x="0" y="186267"/>
                </a:lnTo>
                <a:lnTo>
                  <a:pt x="0" y="211667"/>
                </a:lnTo>
                <a:lnTo>
                  <a:pt x="8467" y="237067"/>
                </a:lnTo>
                <a:lnTo>
                  <a:pt x="8467" y="262467"/>
                </a:lnTo>
                <a:lnTo>
                  <a:pt x="16934" y="287867"/>
                </a:lnTo>
                <a:lnTo>
                  <a:pt x="25400" y="313267"/>
                </a:lnTo>
                <a:lnTo>
                  <a:pt x="42334" y="338667"/>
                </a:lnTo>
                <a:lnTo>
                  <a:pt x="50800" y="364067"/>
                </a:lnTo>
                <a:lnTo>
                  <a:pt x="67733" y="372534"/>
                </a:lnTo>
                <a:lnTo>
                  <a:pt x="84667" y="381000"/>
                </a:lnTo>
                <a:lnTo>
                  <a:pt x="84667" y="381000"/>
                </a:lnTo>
                <a:lnTo>
                  <a:pt x="101600" y="389467"/>
                </a:lnTo>
                <a:lnTo>
                  <a:pt x="101600" y="389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11328400" y="4961467"/>
            <a:ext cx="118535" cy="203201"/>
          </a:xfrm>
          <a:custGeom>
            <a:avLst/>
            <a:gdLst/>
            <a:ahLst/>
            <a:cxnLst/>
            <a:rect l="0" t="0" r="0" b="0"/>
            <a:pathLst>
              <a:path w="118535" h="203201">
                <a:moveTo>
                  <a:pt x="118534" y="0"/>
                </a:move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8466"/>
                </a:lnTo>
                <a:lnTo>
                  <a:pt x="110067" y="8466"/>
                </a:lnTo>
                <a:lnTo>
                  <a:pt x="110067" y="16933"/>
                </a:lnTo>
                <a:lnTo>
                  <a:pt x="110067" y="33866"/>
                </a:lnTo>
                <a:lnTo>
                  <a:pt x="101600" y="50800"/>
                </a:lnTo>
                <a:lnTo>
                  <a:pt x="93133" y="67733"/>
                </a:lnTo>
                <a:lnTo>
                  <a:pt x="84666" y="93133"/>
                </a:lnTo>
                <a:lnTo>
                  <a:pt x="67734" y="118533"/>
                </a:lnTo>
                <a:lnTo>
                  <a:pt x="50800" y="143933"/>
                </a:lnTo>
                <a:lnTo>
                  <a:pt x="33867" y="160866"/>
                </a:lnTo>
                <a:lnTo>
                  <a:pt x="16933" y="177800"/>
                </a:lnTo>
                <a:lnTo>
                  <a:pt x="8466" y="194733"/>
                </a:lnTo>
                <a:lnTo>
                  <a:pt x="8466" y="194733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11311466" y="4978400"/>
            <a:ext cx="160869" cy="186268"/>
          </a:xfrm>
          <a:custGeom>
            <a:avLst/>
            <a:gdLst/>
            <a:ahLst/>
            <a:cxnLst/>
            <a:rect l="0" t="0" r="0" b="0"/>
            <a:pathLst>
              <a:path w="160869" h="1862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8" y="16933"/>
                </a:lnTo>
                <a:lnTo>
                  <a:pt x="16934" y="25400"/>
                </a:lnTo>
                <a:lnTo>
                  <a:pt x="25400" y="33867"/>
                </a:lnTo>
                <a:lnTo>
                  <a:pt x="42334" y="50800"/>
                </a:lnTo>
                <a:lnTo>
                  <a:pt x="50801" y="76200"/>
                </a:lnTo>
                <a:lnTo>
                  <a:pt x="76200" y="101600"/>
                </a:lnTo>
                <a:lnTo>
                  <a:pt x="93134" y="118533"/>
                </a:lnTo>
                <a:lnTo>
                  <a:pt x="118534" y="143933"/>
                </a:lnTo>
                <a:lnTo>
                  <a:pt x="135468" y="160867"/>
                </a:lnTo>
                <a:lnTo>
                  <a:pt x="143934" y="177800"/>
                </a:lnTo>
                <a:lnTo>
                  <a:pt x="152400" y="186267"/>
                </a:lnTo>
                <a:lnTo>
                  <a:pt x="152400" y="186267"/>
                </a:lnTo>
                <a:lnTo>
                  <a:pt x="160868" y="186267"/>
                </a:lnTo>
                <a:lnTo>
                  <a:pt x="160868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11548534" y="4978400"/>
            <a:ext cx="50801" cy="203201"/>
          </a:xfrm>
          <a:custGeom>
            <a:avLst/>
            <a:gdLst/>
            <a:ahLst/>
            <a:cxnLst/>
            <a:rect l="0" t="0" r="0" b="0"/>
            <a:pathLst>
              <a:path w="50801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16932" y="25400"/>
                </a:lnTo>
                <a:lnTo>
                  <a:pt x="16932" y="42333"/>
                </a:lnTo>
                <a:lnTo>
                  <a:pt x="25399" y="50800"/>
                </a:lnTo>
                <a:lnTo>
                  <a:pt x="33866" y="67733"/>
                </a:lnTo>
                <a:lnTo>
                  <a:pt x="33866" y="93133"/>
                </a:lnTo>
                <a:lnTo>
                  <a:pt x="42333" y="110067"/>
                </a:lnTo>
                <a:lnTo>
                  <a:pt x="42333" y="135467"/>
                </a:lnTo>
                <a:lnTo>
                  <a:pt x="50800" y="160867"/>
                </a:lnTo>
                <a:lnTo>
                  <a:pt x="50800" y="177800"/>
                </a:lnTo>
                <a:lnTo>
                  <a:pt x="50800" y="186267"/>
                </a:lnTo>
                <a:lnTo>
                  <a:pt x="50800" y="186267"/>
                </a:lnTo>
                <a:lnTo>
                  <a:pt x="50800" y="203200"/>
                </a:lnTo>
                <a:lnTo>
                  <a:pt x="50800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11523134" y="5071533"/>
            <a:ext cx="160867" cy="16935"/>
          </a:xfrm>
          <a:custGeom>
            <a:avLst/>
            <a:gdLst/>
            <a:ahLst/>
            <a:cxnLst/>
            <a:rect l="0" t="0" r="0" b="0"/>
            <a:pathLst>
              <a:path w="160867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2" y="0"/>
                </a:lnTo>
                <a:lnTo>
                  <a:pt x="33866" y="8467"/>
                </a:lnTo>
                <a:lnTo>
                  <a:pt x="42332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93132" y="8467"/>
                </a:lnTo>
                <a:lnTo>
                  <a:pt x="110066" y="8467"/>
                </a:lnTo>
                <a:lnTo>
                  <a:pt x="126999" y="16934"/>
                </a:lnTo>
                <a:lnTo>
                  <a:pt x="135466" y="16934"/>
                </a:lnTo>
                <a:lnTo>
                  <a:pt x="152400" y="16934"/>
                </a:lnTo>
                <a:lnTo>
                  <a:pt x="152400" y="16934"/>
                </a:lnTo>
                <a:lnTo>
                  <a:pt x="152400" y="16934"/>
                </a:lnTo>
                <a:lnTo>
                  <a:pt x="160866" y="8467"/>
                </a:lnTo>
                <a:lnTo>
                  <a:pt x="160866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11684000" y="4953000"/>
            <a:ext cx="313267" cy="186268"/>
          </a:xfrm>
          <a:custGeom>
            <a:avLst/>
            <a:gdLst/>
            <a:ahLst/>
            <a:cxnLst/>
            <a:rect l="0" t="0" r="0" b="0"/>
            <a:pathLst>
              <a:path w="313267" h="186268">
                <a:moveTo>
                  <a:pt x="0" y="25400"/>
                </a:moveTo>
                <a:lnTo>
                  <a:pt x="8466" y="25400"/>
                </a:lnTo>
                <a:lnTo>
                  <a:pt x="8466" y="25400"/>
                </a:lnTo>
                <a:lnTo>
                  <a:pt x="16934" y="16933"/>
                </a:lnTo>
                <a:lnTo>
                  <a:pt x="25400" y="16933"/>
                </a:lnTo>
                <a:lnTo>
                  <a:pt x="33866" y="8467"/>
                </a:lnTo>
                <a:lnTo>
                  <a:pt x="50800" y="8467"/>
                </a:lnTo>
                <a:lnTo>
                  <a:pt x="67734" y="0"/>
                </a:lnTo>
                <a:lnTo>
                  <a:pt x="84666" y="0"/>
                </a:lnTo>
                <a:lnTo>
                  <a:pt x="93134" y="0"/>
                </a:lnTo>
                <a:lnTo>
                  <a:pt x="110066" y="8467"/>
                </a:lnTo>
                <a:lnTo>
                  <a:pt x="127000" y="8467"/>
                </a:lnTo>
                <a:lnTo>
                  <a:pt x="143934" y="16933"/>
                </a:lnTo>
                <a:lnTo>
                  <a:pt x="152400" y="33867"/>
                </a:lnTo>
                <a:lnTo>
                  <a:pt x="169334" y="42333"/>
                </a:lnTo>
                <a:lnTo>
                  <a:pt x="169334" y="59267"/>
                </a:lnTo>
                <a:lnTo>
                  <a:pt x="169334" y="76200"/>
                </a:lnTo>
                <a:lnTo>
                  <a:pt x="169334" y="101600"/>
                </a:lnTo>
                <a:lnTo>
                  <a:pt x="160866" y="118533"/>
                </a:lnTo>
                <a:lnTo>
                  <a:pt x="152400" y="135467"/>
                </a:lnTo>
                <a:lnTo>
                  <a:pt x="143934" y="143933"/>
                </a:lnTo>
                <a:lnTo>
                  <a:pt x="127000" y="160867"/>
                </a:lnTo>
                <a:lnTo>
                  <a:pt x="118533" y="169333"/>
                </a:lnTo>
                <a:lnTo>
                  <a:pt x="110066" y="169333"/>
                </a:lnTo>
                <a:lnTo>
                  <a:pt x="110066" y="169333"/>
                </a:lnTo>
                <a:lnTo>
                  <a:pt x="101600" y="169333"/>
                </a:lnTo>
                <a:lnTo>
                  <a:pt x="101600" y="169333"/>
                </a:lnTo>
                <a:lnTo>
                  <a:pt x="93134" y="160867"/>
                </a:lnTo>
                <a:lnTo>
                  <a:pt x="93134" y="152400"/>
                </a:lnTo>
                <a:lnTo>
                  <a:pt x="84666" y="143933"/>
                </a:lnTo>
                <a:lnTo>
                  <a:pt x="84666" y="135467"/>
                </a:lnTo>
                <a:lnTo>
                  <a:pt x="84666" y="127000"/>
                </a:lnTo>
                <a:lnTo>
                  <a:pt x="93134" y="118533"/>
                </a:lnTo>
                <a:lnTo>
                  <a:pt x="93134" y="110067"/>
                </a:lnTo>
                <a:lnTo>
                  <a:pt x="101600" y="101600"/>
                </a:lnTo>
                <a:lnTo>
                  <a:pt x="110066" y="101600"/>
                </a:lnTo>
                <a:lnTo>
                  <a:pt x="118533" y="93133"/>
                </a:lnTo>
                <a:lnTo>
                  <a:pt x="127000" y="93133"/>
                </a:lnTo>
                <a:lnTo>
                  <a:pt x="135467" y="93133"/>
                </a:lnTo>
                <a:lnTo>
                  <a:pt x="152400" y="101600"/>
                </a:lnTo>
                <a:lnTo>
                  <a:pt x="169334" y="101600"/>
                </a:lnTo>
                <a:lnTo>
                  <a:pt x="186266" y="110067"/>
                </a:lnTo>
                <a:lnTo>
                  <a:pt x="194733" y="118533"/>
                </a:lnTo>
                <a:lnTo>
                  <a:pt x="211667" y="127000"/>
                </a:lnTo>
                <a:lnTo>
                  <a:pt x="228600" y="135467"/>
                </a:lnTo>
                <a:lnTo>
                  <a:pt x="237066" y="143933"/>
                </a:lnTo>
                <a:lnTo>
                  <a:pt x="254000" y="152400"/>
                </a:lnTo>
                <a:lnTo>
                  <a:pt x="270933" y="160867"/>
                </a:lnTo>
                <a:lnTo>
                  <a:pt x="279400" y="177800"/>
                </a:lnTo>
                <a:lnTo>
                  <a:pt x="287867" y="177800"/>
                </a:lnTo>
                <a:lnTo>
                  <a:pt x="296334" y="186267"/>
                </a:lnTo>
                <a:lnTo>
                  <a:pt x="304800" y="186267"/>
                </a:lnTo>
                <a:lnTo>
                  <a:pt x="304800" y="186267"/>
                </a:lnTo>
                <a:lnTo>
                  <a:pt x="304800" y="186267"/>
                </a:lnTo>
                <a:lnTo>
                  <a:pt x="313266" y="177800"/>
                </a:lnTo>
                <a:lnTo>
                  <a:pt x="313266" y="177800"/>
                </a:lnTo>
                <a:lnTo>
                  <a:pt x="304800" y="169333"/>
                </a:lnTo>
                <a:lnTo>
                  <a:pt x="304800" y="160867"/>
                </a:lnTo>
                <a:lnTo>
                  <a:pt x="304800" y="160867"/>
                </a:lnTo>
                <a:lnTo>
                  <a:pt x="304800" y="152400"/>
                </a:lnTo>
                <a:lnTo>
                  <a:pt x="30480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11844866" y="4817533"/>
            <a:ext cx="228601" cy="550335"/>
          </a:xfrm>
          <a:custGeom>
            <a:avLst/>
            <a:gdLst/>
            <a:ahLst/>
            <a:cxnLst/>
            <a:rect l="0" t="0" r="0" b="0"/>
            <a:pathLst>
              <a:path w="228601" h="550335">
                <a:moveTo>
                  <a:pt x="0" y="0"/>
                </a:moveTo>
                <a:lnTo>
                  <a:pt x="0" y="8467"/>
                </a:lnTo>
                <a:lnTo>
                  <a:pt x="8468" y="8467"/>
                </a:lnTo>
                <a:lnTo>
                  <a:pt x="16934" y="16934"/>
                </a:lnTo>
                <a:lnTo>
                  <a:pt x="33867" y="16934"/>
                </a:lnTo>
                <a:lnTo>
                  <a:pt x="42334" y="25400"/>
                </a:lnTo>
                <a:lnTo>
                  <a:pt x="59268" y="33867"/>
                </a:lnTo>
                <a:lnTo>
                  <a:pt x="67734" y="42334"/>
                </a:lnTo>
                <a:lnTo>
                  <a:pt x="84668" y="50800"/>
                </a:lnTo>
                <a:lnTo>
                  <a:pt x="101600" y="67734"/>
                </a:lnTo>
                <a:lnTo>
                  <a:pt x="110067" y="76200"/>
                </a:lnTo>
                <a:lnTo>
                  <a:pt x="127001" y="93134"/>
                </a:lnTo>
                <a:lnTo>
                  <a:pt x="135468" y="110067"/>
                </a:lnTo>
                <a:lnTo>
                  <a:pt x="152400" y="127000"/>
                </a:lnTo>
                <a:lnTo>
                  <a:pt x="169334" y="135467"/>
                </a:lnTo>
                <a:lnTo>
                  <a:pt x="177800" y="160867"/>
                </a:lnTo>
                <a:lnTo>
                  <a:pt x="194734" y="177800"/>
                </a:lnTo>
                <a:lnTo>
                  <a:pt x="203201" y="203200"/>
                </a:lnTo>
                <a:lnTo>
                  <a:pt x="211668" y="220134"/>
                </a:lnTo>
                <a:lnTo>
                  <a:pt x="211668" y="245534"/>
                </a:lnTo>
                <a:lnTo>
                  <a:pt x="220134" y="270934"/>
                </a:lnTo>
                <a:lnTo>
                  <a:pt x="228600" y="296334"/>
                </a:lnTo>
                <a:lnTo>
                  <a:pt x="228600" y="313267"/>
                </a:lnTo>
                <a:lnTo>
                  <a:pt x="228600" y="338667"/>
                </a:lnTo>
                <a:lnTo>
                  <a:pt x="220134" y="355600"/>
                </a:lnTo>
                <a:lnTo>
                  <a:pt x="220134" y="372534"/>
                </a:lnTo>
                <a:lnTo>
                  <a:pt x="211668" y="397934"/>
                </a:lnTo>
                <a:lnTo>
                  <a:pt x="211668" y="414867"/>
                </a:lnTo>
                <a:lnTo>
                  <a:pt x="203201" y="431800"/>
                </a:lnTo>
                <a:lnTo>
                  <a:pt x="194734" y="448734"/>
                </a:lnTo>
                <a:lnTo>
                  <a:pt x="186267" y="457200"/>
                </a:lnTo>
                <a:lnTo>
                  <a:pt x="169334" y="474134"/>
                </a:lnTo>
                <a:lnTo>
                  <a:pt x="160868" y="491067"/>
                </a:lnTo>
                <a:lnTo>
                  <a:pt x="143934" y="508000"/>
                </a:lnTo>
                <a:lnTo>
                  <a:pt x="135468" y="516467"/>
                </a:lnTo>
                <a:lnTo>
                  <a:pt x="118534" y="533400"/>
                </a:lnTo>
                <a:lnTo>
                  <a:pt x="101600" y="541867"/>
                </a:lnTo>
                <a:lnTo>
                  <a:pt x="101600" y="541867"/>
                </a:lnTo>
                <a:lnTo>
                  <a:pt x="84668" y="550334"/>
                </a:lnTo>
                <a:lnTo>
                  <a:pt x="84668" y="550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10498666" y="4842933"/>
            <a:ext cx="474135" cy="491068"/>
          </a:xfrm>
          <a:custGeom>
            <a:avLst/>
            <a:gdLst/>
            <a:ahLst/>
            <a:cxnLst/>
            <a:rect l="0" t="0" r="0" b="0"/>
            <a:pathLst>
              <a:path w="474135" h="491068">
                <a:moveTo>
                  <a:pt x="474134" y="0"/>
                </a:moveTo>
                <a:lnTo>
                  <a:pt x="474134" y="0"/>
                </a:lnTo>
                <a:lnTo>
                  <a:pt x="474134" y="0"/>
                </a:lnTo>
                <a:lnTo>
                  <a:pt x="474134" y="8467"/>
                </a:lnTo>
                <a:lnTo>
                  <a:pt x="474134" y="8467"/>
                </a:lnTo>
                <a:lnTo>
                  <a:pt x="474134" y="8467"/>
                </a:lnTo>
                <a:lnTo>
                  <a:pt x="474134" y="8467"/>
                </a:lnTo>
                <a:lnTo>
                  <a:pt x="465667" y="8467"/>
                </a:lnTo>
                <a:lnTo>
                  <a:pt x="465667" y="8467"/>
                </a:lnTo>
                <a:lnTo>
                  <a:pt x="465667" y="16934"/>
                </a:lnTo>
                <a:lnTo>
                  <a:pt x="457200" y="16934"/>
                </a:lnTo>
                <a:lnTo>
                  <a:pt x="457200" y="25400"/>
                </a:lnTo>
                <a:lnTo>
                  <a:pt x="448734" y="25400"/>
                </a:lnTo>
                <a:lnTo>
                  <a:pt x="440268" y="25400"/>
                </a:lnTo>
                <a:lnTo>
                  <a:pt x="431800" y="33867"/>
                </a:lnTo>
                <a:lnTo>
                  <a:pt x="423334" y="42334"/>
                </a:lnTo>
                <a:lnTo>
                  <a:pt x="414868" y="50800"/>
                </a:lnTo>
                <a:lnTo>
                  <a:pt x="406401" y="59267"/>
                </a:lnTo>
                <a:lnTo>
                  <a:pt x="397934" y="67734"/>
                </a:lnTo>
                <a:lnTo>
                  <a:pt x="381000" y="76200"/>
                </a:lnTo>
                <a:lnTo>
                  <a:pt x="364068" y="84667"/>
                </a:lnTo>
                <a:lnTo>
                  <a:pt x="355600" y="101600"/>
                </a:lnTo>
                <a:lnTo>
                  <a:pt x="338668" y="118534"/>
                </a:lnTo>
                <a:lnTo>
                  <a:pt x="321734" y="127000"/>
                </a:lnTo>
                <a:lnTo>
                  <a:pt x="304800" y="143934"/>
                </a:lnTo>
                <a:lnTo>
                  <a:pt x="287868" y="160867"/>
                </a:lnTo>
                <a:lnTo>
                  <a:pt x="270934" y="177800"/>
                </a:lnTo>
                <a:lnTo>
                  <a:pt x="254001" y="194734"/>
                </a:lnTo>
                <a:lnTo>
                  <a:pt x="237067" y="211667"/>
                </a:lnTo>
                <a:lnTo>
                  <a:pt x="211668" y="228600"/>
                </a:lnTo>
                <a:lnTo>
                  <a:pt x="194734" y="245534"/>
                </a:lnTo>
                <a:lnTo>
                  <a:pt x="177801" y="262467"/>
                </a:lnTo>
                <a:lnTo>
                  <a:pt x="160867" y="279400"/>
                </a:lnTo>
                <a:lnTo>
                  <a:pt x="143934" y="304800"/>
                </a:lnTo>
                <a:lnTo>
                  <a:pt x="127000" y="321734"/>
                </a:lnTo>
                <a:lnTo>
                  <a:pt x="101601" y="338667"/>
                </a:lnTo>
                <a:lnTo>
                  <a:pt x="93134" y="355600"/>
                </a:lnTo>
                <a:lnTo>
                  <a:pt x="76200" y="372534"/>
                </a:lnTo>
                <a:lnTo>
                  <a:pt x="67734" y="389467"/>
                </a:lnTo>
                <a:lnTo>
                  <a:pt x="50800" y="397934"/>
                </a:lnTo>
                <a:lnTo>
                  <a:pt x="42334" y="414867"/>
                </a:lnTo>
                <a:lnTo>
                  <a:pt x="33868" y="431800"/>
                </a:lnTo>
                <a:lnTo>
                  <a:pt x="25401" y="440267"/>
                </a:lnTo>
                <a:lnTo>
                  <a:pt x="16934" y="448734"/>
                </a:lnTo>
                <a:lnTo>
                  <a:pt x="16934" y="457200"/>
                </a:lnTo>
                <a:lnTo>
                  <a:pt x="8467" y="465667"/>
                </a:lnTo>
                <a:lnTo>
                  <a:pt x="8467" y="474134"/>
                </a:lnTo>
                <a:lnTo>
                  <a:pt x="8467" y="474134"/>
                </a:lnTo>
                <a:lnTo>
                  <a:pt x="8467" y="474134"/>
                </a:lnTo>
                <a:lnTo>
                  <a:pt x="8467" y="482600"/>
                </a:lnTo>
                <a:lnTo>
                  <a:pt x="8467" y="482600"/>
                </a:lnTo>
                <a:lnTo>
                  <a:pt x="8467" y="482600"/>
                </a:lnTo>
                <a:lnTo>
                  <a:pt x="8467" y="482600"/>
                </a:lnTo>
                <a:lnTo>
                  <a:pt x="8467" y="482600"/>
                </a:lnTo>
                <a:lnTo>
                  <a:pt x="8467" y="491067"/>
                </a:lnTo>
                <a:lnTo>
                  <a:pt x="8467" y="491067"/>
                </a:lnTo>
                <a:lnTo>
                  <a:pt x="8467" y="491067"/>
                </a:lnTo>
                <a:lnTo>
                  <a:pt x="8467" y="491067"/>
                </a:lnTo>
                <a:lnTo>
                  <a:pt x="0" y="491067"/>
                </a:lnTo>
                <a:lnTo>
                  <a:pt x="0" y="491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10896600" y="4258733"/>
            <a:ext cx="465668" cy="431801"/>
          </a:xfrm>
          <a:custGeom>
            <a:avLst/>
            <a:gdLst/>
            <a:ahLst/>
            <a:cxnLst/>
            <a:rect l="0" t="0" r="0" b="0"/>
            <a:pathLst>
              <a:path w="465668" h="431801">
                <a:moveTo>
                  <a:pt x="465667" y="0"/>
                </a:moveTo>
                <a:lnTo>
                  <a:pt x="457200" y="0"/>
                </a:lnTo>
                <a:lnTo>
                  <a:pt x="457200" y="8467"/>
                </a:lnTo>
                <a:lnTo>
                  <a:pt x="448733" y="8467"/>
                </a:lnTo>
                <a:lnTo>
                  <a:pt x="448733" y="16934"/>
                </a:lnTo>
                <a:lnTo>
                  <a:pt x="440266" y="25400"/>
                </a:lnTo>
                <a:lnTo>
                  <a:pt x="440266" y="25400"/>
                </a:lnTo>
                <a:lnTo>
                  <a:pt x="440266" y="33867"/>
                </a:lnTo>
                <a:lnTo>
                  <a:pt x="431800" y="42334"/>
                </a:lnTo>
                <a:lnTo>
                  <a:pt x="423334" y="50800"/>
                </a:lnTo>
                <a:lnTo>
                  <a:pt x="406400" y="59267"/>
                </a:lnTo>
                <a:lnTo>
                  <a:pt x="397934" y="67734"/>
                </a:lnTo>
                <a:lnTo>
                  <a:pt x="389467" y="76200"/>
                </a:lnTo>
                <a:lnTo>
                  <a:pt x="381000" y="93134"/>
                </a:lnTo>
                <a:lnTo>
                  <a:pt x="364066" y="101600"/>
                </a:lnTo>
                <a:lnTo>
                  <a:pt x="347134" y="118534"/>
                </a:lnTo>
                <a:lnTo>
                  <a:pt x="338666" y="135467"/>
                </a:lnTo>
                <a:lnTo>
                  <a:pt x="321734" y="152400"/>
                </a:lnTo>
                <a:lnTo>
                  <a:pt x="296333" y="169334"/>
                </a:lnTo>
                <a:lnTo>
                  <a:pt x="279400" y="186267"/>
                </a:lnTo>
                <a:lnTo>
                  <a:pt x="262466" y="194734"/>
                </a:lnTo>
                <a:lnTo>
                  <a:pt x="237067" y="211667"/>
                </a:lnTo>
                <a:lnTo>
                  <a:pt x="211666" y="228600"/>
                </a:lnTo>
                <a:lnTo>
                  <a:pt x="186266" y="245534"/>
                </a:lnTo>
                <a:lnTo>
                  <a:pt x="169334" y="262467"/>
                </a:lnTo>
                <a:lnTo>
                  <a:pt x="152400" y="279400"/>
                </a:lnTo>
                <a:lnTo>
                  <a:pt x="127000" y="287867"/>
                </a:lnTo>
                <a:lnTo>
                  <a:pt x="110066" y="304800"/>
                </a:lnTo>
                <a:lnTo>
                  <a:pt x="93134" y="321734"/>
                </a:lnTo>
                <a:lnTo>
                  <a:pt x="76200" y="338667"/>
                </a:lnTo>
                <a:lnTo>
                  <a:pt x="59266" y="355600"/>
                </a:lnTo>
                <a:lnTo>
                  <a:pt x="50800" y="372534"/>
                </a:lnTo>
                <a:lnTo>
                  <a:pt x="33866" y="381000"/>
                </a:lnTo>
                <a:lnTo>
                  <a:pt x="25400" y="397934"/>
                </a:lnTo>
                <a:lnTo>
                  <a:pt x="25400" y="406400"/>
                </a:lnTo>
                <a:lnTo>
                  <a:pt x="16934" y="414867"/>
                </a:lnTo>
                <a:lnTo>
                  <a:pt x="8467" y="423334"/>
                </a:lnTo>
                <a:lnTo>
                  <a:pt x="8467" y="423334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0" y="423334"/>
                </a:lnTo>
                <a:lnTo>
                  <a:pt x="0" y="423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8255000" y="6028267"/>
            <a:ext cx="152401" cy="8467"/>
          </a:xfrm>
          <a:custGeom>
            <a:avLst/>
            <a:gdLst/>
            <a:ahLst/>
            <a:cxnLst/>
            <a:rect l="0" t="0" r="0" b="0"/>
            <a:pathLst>
              <a:path w="152401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8466"/>
                </a:lnTo>
                <a:lnTo>
                  <a:pt x="93134" y="8466"/>
                </a:lnTo>
                <a:lnTo>
                  <a:pt x="101600" y="8466"/>
                </a:lnTo>
                <a:lnTo>
                  <a:pt x="110067" y="8466"/>
                </a:lnTo>
                <a:lnTo>
                  <a:pt x="127000" y="8466"/>
                </a:lnTo>
                <a:lnTo>
                  <a:pt x="135467" y="8466"/>
                </a:lnTo>
                <a:lnTo>
                  <a:pt x="143933" y="8466"/>
                </a:lnTo>
                <a:lnTo>
                  <a:pt x="143933" y="8466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8280400" y="6180667"/>
            <a:ext cx="160868" cy="8467"/>
          </a:xfrm>
          <a:custGeom>
            <a:avLst/>
            <a:gdLst/>
            <a:ahLst/>
            <a:cxnLst/>
            <a:rect l="0" t="0" r="0" b="0"/>
            <a:pathLst>
              <a:path w="160868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110067" y="0"/>
                </a:lnTo>
                <a:lnTo>
                  <a:pt x="127000" y="0"/>
                </a:lnTo>
                <a:lnTo>
                  <a:pt x="143934" y="8466"/>
                </a:lnTo>
                <a:lnTo>
                  <a:pt x="143934" y="8466"/>
                </a:lnTo>
                <a:lnTo>
                  <a:pt x="160867" y="8466"/>
                </a:lnTo>
                <a:lnTo>
                  <a:pt x="160867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9050867" y="5748867"/>
            <a:ext cx="254001" cy="93134"/>
          </a:xfrm>
          <a:custGeom>
            <a:avLst/>
            <a:gdLst/>
            <a:ahLst/>
            <a:cxnLst/>
            <a:rect l="0" t="0" r="0" b="0"/>
            <a:pathLst>
              <a:path w="254001" h="93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25400" y="16933"/>
                </a:lnTo>
                <a:lnTo>
                  <a:pt x="42333" y="16933"/>
                </a:lnTo>
                <a:lnTo>
                  <a:pt x="42333" y="25400"/>
                </a:lnTo>
                <a:lnTo>
                  <a:pt x="50799" y="25400"/>
                </a:lnTo>
                <a:lnTo>
                  <a:pt x="59267" y="25400"/>
                </a:lnTo>
                <a:lnTo>
                  <a:pt x="67733" y="33866"/>
                </a:lnTo>
                <a:lnTo>
                  <a:pt x="67733" y="33866"/>
                </a:lnTo>
                <a:lnTo>
                  <a:pt x="76200" y="42333"/>
                </a:lnTo>
                <a:lnTo>
                  <a:pt x="93133" y="42333"/>
                </a:lnTo>
                <a:lnTo>
                  <a:pt x="101600" y="50800"/>
                </a:lnTo>
                <a:lnTo>
                  <a:pt x="118533" y="50800"/>
                </a:lnTo>
                <a:lnTo>
                  <a:pt x="126999" y="59266"/>
                </a:lnTo>
                <a:lnTo>
                  <a:pt x="135467" y="59266"/>
                </a:lnTo>
                <a:lnTo>
                  <a:pt x="152400" y="59266"/>
                </a:lnTo>
                <a:lnTo>
                  <a:pt x="160866" y="67733"/>
                </a:lnTo>
                <a:lnTo>
                  <a:pt x="177800" y="76200"/>
                </a:lnTo>
                <a:lnTo>
                  <a:pt x="186266" y="76200"/>
                </a:lnTo>
                <a:lnTo>
                  <a:pt x="203199" y="76200"/>
                </a:lnTo>
                <a:lnTo>
                  <a:pt x="211667" y="76200"/>
                </a:lnTo>
                <a:lnTo>
                  <a:pt x="220133" y="76200"/>
                </a:lnTo>
                <a:lnTo>
                  <a:pt x="228600" y="84666"/>
                </a:lnTo>
                <a:lnTo>
                  <a:pt x="237066" y="84666"/>
                </a:lnTo>
                <a:lnTo>
                  <a:pt x="237066" y="84666"/>
                </a:lnTo>
                <a:lnTo>
                  <a:pt x="245533" y="84666"/>
                </a:lnTo>
                <a:lnTo>
                  <a:pt x="245533" y="84666"/>
                </a:lnTo>
                <a:lnTo>
                  <a:pt x="254000" y="84666"/>
                </a:lnTo>
                <a:lnTo>
                  <a:pt x="254000" y="84666"/>
                </a:lnTo>
                <a:lnTo>
                  <a:pt x="254000" y="93133"/>
                </a:lnTo>
                <a:lnTo>
                  <a:pt x="254000" y="93133"/>
                </a:lnTo>
                <a:lnTo>
                  <a:pt x="254000" y="93133"/>
                </a:lnTo>
                <a:lnTo>
                  <a:pt x="254000" y="93133"/>
                </a:lnTo>
                <a:lnTo>
                  <a:pt x="254000" y="93133"/>
                </a:lnTo>
                <a:lnTo>
                  <a:pt x="254000" y="93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9440333" y="5562600"/>
            <a:ext cx="169335" cy="364068"/>
          </a:xfrm>
          <a:custGeom>
            <a:avLst/>
            <a:gdLst/>
            <a:ahLst/>
            <a:cxnLst/>
            <a:rect l="0" t="0" r="0" b="0"/>
            <a:pathLst>
              <a:path w="169335" h="364068">
                <a:moveTo>
                  <a:pt x="169334" y="0"/>
                </a:moveTo>
                <a:lnTo>
                  <a:pt x="169334" y="0"/>
                </a:lnTo>
                <a:lnTo>
                  <a:pt x="169334" y="0"/>
                </a:lnTo>
                <a:lnTo>
                  <a:pt x="169334" y="8467"/>
                </a:lnTo>
                <a:lnTo>
                  <a:pt x="169334" y="8467"/>
                </a:lnTo>
                <a:lnTo>
                  <a:pt x="160867" y="8467"/>
                </a:lnTo>
                <a:lnTo>
                  <a:pt x="160867" y="16933"/>
                </a:lnTo>
                <a:lnTo>
                  <a:pt x="160867" y="16933"/>
                </a:lnTo>
                <a:lnTo>
                  <a:pt x="152400" y="25400"/>
                </a:lnTo>
                <a:lnTo>
                  <a:pt x="152400" y="33867"/>
                </a:lnTo>
                <a:lnTo>
                  <a:pt x="143934" y="42333"/>
                </a:lnTo>
                <a:lnTo>
                  <a:pt x="143934" y="59267"/>
                </a:lnTo>
                <a:lnTo>
                  <a:pt x="135467" y="67733"/>
                </a:lnTo>
                <a:lnTo>
                  <a:pt x="127001" y="84667"/>
                </a:lnTo>
                <a:lnTo>
                  <a:pt x="127001" y="93133"/>
                </a:lnTo>
                <a:lnTo>
                  <a:pt x="118533" y="101600"/>
                </a:lnTo>
                <a:lnTo>
                  <a:pt x="118533" y="118533"/>
                </a:lnTo>
                <a:lnTo>
                  <a:pt x="110067" y="135467"/>
                </a:lnTo>
                <a:lnTo>
                  <a:pt x="101600" y="152400"/>
                </a:lnTo>
                <a:lnTo>
                  <a:pt x="101600" y="169333"/>
                </a:lnTo>
                <a:lnTo>
                  <a:pt x="93134" y="186267"/>
                </a:lnTo>
                <a:lnTo>
                  <a:pt x="84667" y="203200"/>
                </a:lnTo>
                <a:lnTo>
                  <a:pt x="76200" y="228600"/>
                </a:lnTo>
                <a:lnTo>
                  <a:pt x="67734" y="245533"/>
                </a:lnTo>
                <a:lnTo>
                  <a:pt x="50801" y="262467"/>
                </a:lnTo>
                <a:lnTo>
                  <a:pt x="42333" y="279400"/>
                </a:lnTo>
                <a:lnTo>
                  <a:pt x="42333" y="296333"/>
                </a:lnTo>
                <a:lnTo>
                  <a:pt x="33867" y="313267"/>
                </a:lnTo>
                <a:lnTo>
                  <a:pt x="16934" y="321733"/>
                </a:lnTo>
                <a:lnTo>
                  <a:pt x="16934" y="338667"/>
                </a:lnTo>
                <a:lnTo>
                  <a:pt x="8467" y="347133"/>
                </a:lnTo>
                <a:lnTo>
                  <a:pt x="8467" y="355600"/>
                </a:lnTo>
                <a:lnTo>
                  <a:pt x="0" y="364067"/>
                </a:lnTo>
                <a:lnTo>
                  <a:pt x="0" y="364067"/>
                </a:lnTo>
                <a:lnTo>
                  <a:pt x="0" y="364067"/>
                </a:lnTo>
                <a:lnTo>
                  <a:pt x="0" y="364067"/>
                </a:lnTo>
                <a:lnTo>
                  <a:pt x="0" y="364067"/>
                </a:lnTo>
                <a:lnTo>
                  <a:pt x="0" y="364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9440333" y="5621867"/>
            <a:ext cx="186268" cy="287867"/>
          </a:xfrm>
          <a:custGeom>
            <a:avLst/>
            <a:gdLst/>
            <a:ahLst/>
            <a:cxnLst/>
            <a:rect l="0" t="0" r="0" b="0"/>
            <a:pathLst>
              <a:path w="186268" h="2878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16934" y="50800"/>
                </a:lnTo>
                <a:lnTo>
                  <a:pt x="25400" y="59266"/>
                </a:lnTo>
                <a:lnTo>
                  <a:pt x="33867" y="76200"/>
                </a:lnTo>
                <a:lnTo>
                  <a:pt x="42333" y="84666"/>
                </a:lnTo>
                <a:lnTo>
                  <a:pt x="42333" y="101600"/>
                </a:lnTo>
                <a:lnTo>
                  <a:pt x="59267" y="118533"/>
                </a:lnTo>
                <a:lnTo>
                  <a:pt x="67734" y="135466"/>
                </a:lnTo>
                <a:lnTo>
                  <a:pt x="84667" y="152400"/>
                </a:lnTo>
                <a:lnTo>
                  <a:pt x="93134" y="169333"/>
                </a:lnTo>
                <a:lnTo>
                  <a:pt x="101600" y="177800"/>
                </a:lnTo>
                <a:lnTo>
                  <a:pt x="118533" y="194733"/>
                </a:lnTo>
                <a:lnTo>
                  <a:pt x="127001" y="211666"/>
                </a:lnTo>
                <a:lnTo>
                  <a:pt x="135467" y="220133"/>
                </a:lnTo>
                <a:lnTo>
                  <a:pt x="143934" y="228600"/>
                </a:lnTo>
                <a:lnTo>
                  <a:pt x="152400" y="245533"/>
                </a:lnTo>
                <a:lnTo>
                  <a:pt x="160867" y="245533"/>
                </a:lnTo>
                <a:lnTo>
                  <a:pt x="169334" y="262466"/>
                </a:lnTo>
                <a:lnTo>
                  <a:pt x="169334" y="262466"/>
                </a:lnTo>
                <a:lnTo>
                  <a:pt x="177800" y="270933"/>
                </a:lnTo>
                <a:lnTo>
                  <a:pt x="177800" y="279400"/>
                </a:lnTo>
                <a:lnTo>
                  <a:pt x="177800" y="279400"/>
                </a:lnTo>
                <a:lnTo>
                  <a:pt x="186267" y="279400"/>
                </a:lnTo>
                <a:lnTo>
                  <a:pt x="186267" y="287866"/>
                </a:lnTo>
                <a:lnTo>
                  <a:pt x="186267" y="287866"/>
                </a:lnTo>
                <a:lnTo>
                  <a:pt x="186267" y="287866"/>
                </a:lnTo>
                <a:lnTo>
                  <a:pt x="186267" y="287866"/>
                </a:lnTo>
                <a:lnTo>
                  <a:pt x="186267" y="287866"/>
                </a:lnTo>
                <a:lnTo>
                  <a:pt x="177800" y="287866"/>
                </a:lnTo>
                <a:lnTo>
                  <a:pt x="177800" y="287866"/>
                </a:lnTo>
                <a:lnTo>
                  <a:pt x="177800" y="287866"/>
                </a:lnTo>
                <a:lnTo>
                  <a:pt x="177800" y="279400"/>
                </a:lnTo>
                <a:lnTo>
                  <a:pt x="17780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8746067" y="5943600"/>
            <a:ext cx="1185334" cy="93134"/>
          </a:xfrm>
          <a:custGeom>
            <a:avLst/>
            <a:gdLst/>
            <a:ahLst/>
            <a:cxnLst/>
            <a:rect l="0" t="0" r="0" b="0"/>
            <a:pathLst>
              <a:path w="1185334" h="93134">
                <a:moveTo>
                  <a:pt x="1168400" y="84667"/>
                </a:moveTo>
                <a:lnTo>
                  <a:pt x="1168400" y="84667"/>
                </a:lnTo>
                <a:lnTo>
                  <a:pt x="1168400" y="84667"/>
                </a:lnTo>
                <a:lnTo>
                  <a:pt x="1176867" y="84667"/>
                </a:lnTo>
                <a:lnTo>
                  <a:pt x="1176867" y="84667"/>
                </a:lnTo>
                <a:lnTo>
                  <a:pt x="1176867" y="84667"/>
                </a:lnTo>
                <a:lnTo>
                  <a:pt x="1185333" y="84667"/>
                </a:lnTo>
                <a:lnTo>
                  <a:pt x="1185333" y="84667"/>
                </a:lnTo>
                <a:lnTo>
                  <a:pt x="1185333" y="84667"/>
                </a:lnTo>
                <a:lnTo>
                  <a:pt x="1185333" y="84667"/>
                </a:lnTo>
                <a:lnTo>
                  <a:pt x="1185333" y="84667"/>
                </a:lnTo>
                <a:lnTo>
                  <a:pt x="1185333" y="84667"/>
                </a:lnTo>
                <a:lnTo>
                  <a:pt x="1185333" y="84667"/>
                </a:lnTo>
                <a:lnTo>
                  <a:pt x="1176867" y="84667"/>
                </a:lnTo>
                <a:lnTo>
                  <a:pt x="1176867" y="93133"/>
                </a:lnTo>
                <a:lnTo>
                  <a:pt x="1168400" y="93133"/>
                </a:lnTo>
                <a:lnTo>
                  <a:pt x="1168400" y="93133"/>
                </a:lnTo>
                <a:lnTo>
                  <a:pt x="1168400" y="93133"/>
                </a:lnTo>
                <a:lnTo>
                  <a:pt x="1159933" y="93133"/>
                </a:lnTo>
                <a:lnTo>
                  <a:pt x="1159933" y="93133"/>
                </a:lnTo>
                <a:lnTo>
                  <a:pt x="1142999" y="84667"/>
                </a:lnTo>
                <a:lnTo>
                  <a:pt x="1142999" y="84667"/>
                </a:lnTo>
                <a:lnTo>
                  <a:pt x="1134533" y="84667"/>
                </a:lnTo>
                <a:lnTo>
                  <a:pt x="1126067" y="84667"/>
                </a:lnTo>
                <a:lnTo>
                  <a:pt x="1117599" y="84667"/>
                </a:lnTo>
                <a:lnTo>
                  <a:pt x="1109133" y="84667"/>
                </a:lnTo>
                <a:lnTo>
                  <a:pt x="1092200" y="76200"/>
                </a:lnTo>
                <a:lnTo>
                  <a:pt x="1075266" y="76200"/>
                </a:lnTo>
                <a:lnTo>
                  <a:pt x="1066799" y="76200"/>
                </a:lnTo>
                <a:lnTo>
                  <a:pt x="1058333" y="76200"/>
                </a:lnTo>
                <a:lnTo>
                  <a:pt x="1041399" y="76200"/>
                </a:lnTo>
                <a:lnTo>
                  <a:pt x="1024467" y="76200"/>
                </a:lnTo>
                <a:lnTo>
                  <a:pt x="1007533" y="76200"/>
                </a:lnTo>
                <a:lnTo>
                  <a:pt x="999066" y="76200"/>
                </a:lnTo>
                <a:lnTo>
                  <a:pt x="973667" y="76200"/>
                </a:lnTo>
                <a:lnTo>
                  <a:pt x="965199" y="67733"/>
                </a:lnTo>
                <a:lnTo>
                  <a:pt x="948266" y="67733"/>
                </a:lnTo>
                <a:lnTo>
                  <a:pt x="922866" y="67733"/>
                </a:lnTo>
                <a:lnTo>
                  <a:pt x="905933" y="67733"/>
                </a:lnTo>
                <a:lnTo>
                  <a:pt x="888999" y="67733"/>
                </a:lnTo>
                <a:lnTo>
                  <a:pt x="872066" y="67733"/>
                </a:lnTo>
                <a:lnTo>
                  <a:pt x="855133" y="67733"/>
                </a:lnTo>
                <a:lnTo>
                  <a:pt x="838200" y="67733"/>
                </a:lnTo>
                <a:lnTo>
                  <a:pt x="812799" y="67733"/>
                </a:lnTo>
                <a:lnTo>
                  <a:pt x="795866" y="59267"/>
                </a:lnTo>
                <a:lnTo>
                  <a:pt x="778933" y="59267"/>
                </a:lnTo>
                <a:lnTo>
                  <a:pt x="762000" y="59267"/>
                </a:lnTo>
                <a:lnTo>
                  <a:pt x="745067" y="59267"/>
                </a:lnTo>
                <a:lnTo>
                  <a:pt x="728133" y="59267"/>
                </a:lnTo>
                <a:lnTo>
                  <a:pt x="702733" y="59267"/>
                </a:lnTo>
                <a:lnTo>
                  <a:pt x="685800" y="50800"/>
                </a:lnTo>
                <a:lnTo>
                  <a:pt x="668867" y="50800"/>
                </a:lnTo>
                <a:lnTo>
                  <a:pt x="651933" y="50800"/>
                </a:lnTo>
                <a:lnTo>
                  <a:pt x="635000" y="42333"/>
                </a:lnTo>
                <a:lnTo>
                  <a:pt x="609600" y="42333"/>
                </a:lnTo>
                <a:lnTo>
                  <a:pt x="592667" y="42333"/>
                </a:lnTo>
                <a:lnTo>
                  <a:pt x="575733" y="42333"/>
                </a:lnTo>
                <a:lnTo>
                  <a:pt x="558800" y="33867"/>
                </a:lnTo>
                <a:lnTo>
                  <a:pt x="541866" y="33867"/>
                </a:lnTo>
                <a:lnTo>
                  <a:pt x="524933" y="33867"/>
                </a:lnTo>
                <a:lnTo>
                  <a:pt x="507999" y="33867"/>
                </a:lnTo>
                <a:lnTo>
                  <a:pt x="491066" y="33867"/>
                </a:lnTo>
                <a:lnTo>
                  <a:pt x="474133" y="33867"/>
                </a:lnTo>
                <a:lnTo>
                  <a:pt x="457200" y="33867"/>
                </a:lnTo>
                <a:lnTo>
                  <a:pt x="431799" y="33867"/>
                </a:lnTo>
                <a:lnTo>
                  <a:pt x="423333" y="33867"/>
                </a:lnTo>
                <a:lnTo>
                  <a:pt x="406400" y="33867"/>
                </a:lnTo>
                <a:lnTo>
                  <a:pt x="381000" y="33867"/>
                </a:lnTo>
                <a:lnTo>
                  <a:pt x="372533" y="33867"/>
                </a:lnTo>
                <a:lnTo>
                  <a:pt x="355599" y="33867"/>
                </a:lnTo>
                <a:lnTo>
                  <a:pt x="330200" y="33867"/>
                </a:lnTo>
                <a:lnTo>
                  <a:pt x="321733" y="33867"/>
                </a:lnTo>
                <a:lnTo>
                  <a:pt x="304800" y="33867"/>
                </a:lnTo>
                <a:lnTo>
                  <a:pt x="287867" y="33867"/>
                </a:lnTo>
                <a:lnTo>
                  <a:pt x="270933" y="33867"/>
                </a:lnTo>
                <a:lnTo>
                  <a:pt x="254000" y="33867"/>
                </a:lnTo>
                <a:lnTo>
                  <a:pt x="245533" y="33867"/>
                </a:lnTo>
                <a:lnTo>
                  <a:pt x="228600" y="33867"/>
                </a:lnTo>
                <a:lnTo>
                  <a:pt x="211667" y="33867"/>
                </a:lnTo>
                <a:lnTo>
                  <a:pt x="194733" y="33867"/>
                </a:lnTo>
                <a:lnTo>
                  <a:pt x="186266" y="25400"/>
                </a:lnTo>
                <a:lnTo>
                  <a:pt x="169333" y="25400"/>
                </a:lnTo>
                <a:lnTo>
                  <a:pt x="152400" y="25400"/>
                </a:lnTo>
                <a:lnTo>
                  <a:pt x="143933" y="25400"/>
                </a:lnTo>
                <a:lnTo>
                  <a:pt x="126999" y="16933"/>
                </a:lnTo>
                <a:lnTo>
                  <a:pt x="110066" y="16933"/>
                </a:lnTo>
                <a:lnTo>
                  <a:pt x="101600" y="16933"/>
                </a:lnTo>
                <a:lnTo>
                  <a:pt x="84666" y="16933"/>
                </a:lnTo>
                <a:lnTo>
                  <a:pt x="76200" y="16933"/>
                </a:lnTo>
                <a:lnTo>
                  <a:pt x="59267" y="8467"/>
                </a:lnTo>
                <a:lnTo>
                  <a:pt x="50799" y="8467"/>
                </a:lnTo>
                <a:lnTo>
                  <a:pt x="42333" y="8467"/>
                </a:lnTo>
                <a:lnTo>
                  <a:pt x="33866" y="8467"/>
                </a:lnTo>
                <a:lnTo>
                  <a:pt x="25400" y="8467"/>
                </a:lnTo>
                <a:lnTo>
                  <a:pt x="16933" y="8467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8703733" y="6096000"/>
            <a:ext cx="203201" cy="524934"/>
          </a:xfrm>
          <a:custGeom>
            <a:avLst/>
            <a:gdLst/>
            <a:ahLst/>
            <a:cxnLst/>
            <a:rect l="0" t="0" r="0" b="0"/>
            <a:pathLst>
              <a:path w="203201" h="524934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8467" y="143933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194733"/>
                </a:lnTo>
                <a:lnTo>
                  <a:pt x="16933" y="211667"/>
                </a:lnTo>
                <a:lnTo>
                  <a:pt x="16933" y="228600"/>
                </a:lnTo>
                <a:lnTo>
                  <a:pt x="25401" y="245533"/>
                </a:lnTo>
                <a:lnTo>
                  <a:pt x="25401" y="262467"/>
                </a:lnTo>
                <a:lnTo>
                  <a:pt x="33867" y="270933"/>
                </a:lnTo>
                <a:lnTo>
                  <a:pt x="33867" y="279400"/>
                </a:lnTo>
                <a:lnTo>
                  <a:pt x="42334" y="287867"/>
                </a:lnTo>
                <a:lnTo>
                  <a:pt x="42334" y="296333"/>
                </a:lnTo>
                <a:lnTo>
                  <a:pt x="50800" y="296333"/>
                </a:lnTo>
                <a:lnTo>
                  <a:pt x="59267" y="296333"/>
                </a:lnTo>
                <a:lnTo>
                  <a:pt x="67734" y="296333"/>
                </a:lnTo>
                <a:lnTo>
                  <a:pt x="67734" y="287867"/>
                </a:lnTo>
                <a:lnTo>
                  <a:pt x="76200" y="287867"/>
                </a:lnTo>
                <a:lnTo>
                  <a:pt x="84667" y="279400"/>
                </a:lnTo>
                <a:lnTo>
                  <a:pt x="93133" y="262467"/>
                </a:lnTo>
                <a:lnTo>
                  <a:pt x="101601" y="245533"/>
                </a:lnTo>
                <a:lnTo>
                  <a:pt x="118534" y="237067"/>
                </a:lnTo>
                <a:lnTo>
                  <a:pt x="118534" y="220133"/>
                </a:lnTo>
                <a:lnTo>
                  <a:pt x="127000" y="203200"/>
                </a:lnTo>
                <a:lnTo>
                  <a:pt x="135467" y="186267"/>
                </a:lnTo>
                <a:lnTo>
                  <a:pt x="135467" y="169333"/>
                </a:lnTo>
                <a:lnTo>
                  <a:pt x="135467" y="152400"/>
                </a:lnTo>
                <a:lnTo>
                  <a:pt x="143934" y="143933"/>
                </a:lnTo>
                <a:lnTo>
                  <a:pt x="143934" y="135467"/>
                </a:lnTo>
                <a:lnTo>
                  <a:pt x="143934" y="127000"/>
                </a:lnTo>
                <a:lnTo>
                  <a:pt x="143934" y="110067"/>
                </a:lnTo>
                <a:lnTo>
                  <a:pt x="143934" y="110067"/>
                </a:lnTo>
                <a:lnTo>
                  <a:pt x="143934" y="101600"/>
                </a:lnTo>
                <a:lnTo>
                  <a:pt x="143934" y="101600"/>
                </a:lnTo>
                <a:lnTo>
                  <a:pt x="143934" y="101600"/>
                </a:lnTo>
                <a:lnTo>
                  <a:pt x="143934" y="101600"/>
                </a:lnTo>
                <a:lnTo>
                  <a:pt x="143934" y="101600"/>
                </a:lnTo>
                <a:lnTo>
                  <a:pt x="143934" y="101600"/>
                </a:lnTo>
                <a:lnTo>
                  <a:pt x="143934" y="101600"/>
                </a:lnTo>
                <a:lnTo>
                  <a:pt x="143934" y="101600"/>
                </a:lnTo>
                <a:lnTo>
                  <a:pt x="152400" y="101600"/>
                </a:lnTo>
                <a:lnTo>
                  <a:pt x="152400" y="110067"/>
                </a:lnTo>
                <a:lnTo>
                  <a:pt x="152400" y="118533"/>
                </a:lnTo>
                <a:lnTo>
                  <a:pt x="160867" y="127000"/>
                </a:lnTo>
                <a:lnTo>
                  <a:pt x="160867" y="143933"/>
                </a:lnTo>
                <a:lnTo>
                  <a:pt x="169333" y="152400"/>
                </a:lnTo>
                <a:lnTo>
                  <a:pt x="169333" y="169333"/>
                </a:lnTo>
                <a:lnTo>
                  <a:pt x="177801" y="186267"/>
                </a:lnTo>
                <a:lnTo>
                  <a:pt x="186267" y="203200"/>
                </a:lnTo>
                <a:lnTo>
                  <a:pt x="186267" y="228600"/>
                </a:lnTo>
                <a:lnTo>
                  <a:pt x="194734" y="245533"/>
                </a:lnTo>
                <a:lnTo>
                  <a:pt x="194734" y="270933"/>
                </a:lnTo>
                <a:lnTo>
                  <a:pt x="203200" y="296333"/>
                </a:lnTo>
                <a:lnTo>
                  <a:pt x="203200" y="313267"/>
                </a:lnTo>
                <a:lnTo>
                  <a:pt x="203200" y="330200"/>
                </a:lnTo>
                <a:lnTo>
                  <a:pt x="203200" y="355600"/>
                </a:lnTo>
                <a:lnTo>
                  <a:pt x="203200" y="372533"/>
                </a:lnTo>
                <a:lnTo>
                  <a:pt x="194734" y="389467"/>
                </a:lnTo>
                <a:lnTo>
                  <a:pt x="194734" y="414866"/>
                </a:lnTo>
                <a:lnTo>
                  <a:pt x="186267" y="431800"/>
                </a:lnTo>
                <a:lnTo>
                  <a:pt x="186267" y="448733"/>
                </a:lnTo>
                <a:lnTo>
                  <a:pt x="177801" y="457200"/>
                </a:lnTo>
                <a:lnTo>
                  <a:pt x="169333" y="474133"/>
                </a:lnTo>
                <a:lnTo>
                  <a:pt x="160867" y="482600"/>
                </a:lnTo>
                <a:lnTo>
                  <a:pt x="143934" y="491066"/>
                </a:lnTo>
                <a:lnTo>
                  <a:pt x="135467" y="499534"/>
                </a:lnTo>
                <a:lnTo>
                  <a:pt x="127000" y="508000"/>
                </a:lnTo>
                <a:lnTo>
                  <a:pt x="110067" y="516467"/>
                </a:lnTo>
                <a:lnTo>
                  <a:pt x="93133" y="516467"/>
                </a:lnTo>
                <a:lnTo>
                  <a:pt x="84667" y="516467"/>
                </a:lnTo>
                <a:lnTo>
                  <a:pt x="67734" y="524933"/>
                </a:lnTo>
                <a:lnTo>
                  <a:pt x="59267" y="524933"/>
                </a:lnTo>
                <a:lnTo>
                  <a:pt x="42334" y="524933"/>
                </a:lnTo>
                <a:lnTo>
                  <a:pt x="33867" y="516467"/>
                </a:lnTo>
                <a:lnTo>
                  <a:pt x="33867" y="516467"/>
                </a:lnTo>
                <a:lnTo>
                  <a:pt x="25401" y="508000"/>
                </a:lnTo>
                <a:lnTo>
                  <a:pt x="25401" y="499534"/>
                </a:lnTo>
                <a:lnTo>
                  <a:pt x="25401" y="499534"/>
                </a:lnTo>
                <a:lnTo>
                  <a:pt x="25401" y="499534"/>
                </a:lnTo>
                <a:lnTo>
                  <a:pt x="25401" y="499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9017000" y="6079067"/>
            <a:ext cx="118534" cy="448734"/>
          </a:xfrm>
          <a:custGeom>
            <a:avLst/>
            <a:gdLst/>
            <a:ahLst/>
            <a:cxnLst/>
            <a:rect l="0" t="0" r="0" b="0"/>
            <a:pathLst>
              <a:path w="118534" h="448734">
                <a:moveTo>
                  <a:pt x="110067" y="0"/>
                </a:moveTo>
                <a:lnTo>
                  <a:pt x="101600" y="0"/>
                </a:lnTo>
                <a:lnTo>
                  <a:pt x="101600" y="0"/>
                </a:lnTo>
                <a:lnTo>
                  <a:pt x="93134" y="0"/>
                </a:lnTo>
                <a:lnTo>
                  <a:pt x="93134" y="8466"/>
                </a:lnTo>
                <a:lnTo>
                  <a:pt x="84666" y="16933"/>
                </a:lnTo>
                <a:lnTo>
                  <a:pt x="84666" y="25400"/>
                </a:lnTo>
                <a:lnTo>
                  <a:pt x="76200" y="33866"/>
                </a:lnTo>
                <a:lnTo>
                  <a:pt x="67733" y="50800"/>
                </a:lnTo>
                <a:lnTo>
                  <a:pt x="59267" y="76200"/>
                </a:lnTo>
                <a:lnTo>
                  <a:pt x="50800" y="93133"/>
                </a:lnTo>
                <a:lnTo>
                  <a:pt x="42333" y="127000"/>
                </a:lnTo>
                <a:lnTo>
                  <a:pt x="33867" y="143933"/>
                </a:lnTo>
                <a:lnTo>
                  <a:pt x="25400" y="177800"/>
                </a:lnTo>
                <a:lnTo>
                  <a:pt x="8466" y="203200"/>
                </a:lnTo>
                <a:lnTo>
                  <a:pt x="8466" y="237066"/>
                </a:lnTo>
                <a:lnTo>
                  <a:pt x="0" y="254000"/>
                </a:lnTo>
                <a:lnTo>
                  <a:pt x="0" y="287866"/>
                </a:lnTo>
                <a:lnTo>
                  <a:pt x="0" y="313266"/>
                </a:lnTo>
                <a:lnTo>
                  <a:pt x="0" y="330200"/>
                </a:lnTo>
                <a:lnTo>
                  <a:pt x="0" y="355600"/>
                </a:lnTo>
                <a:lnTo>
                  <a:pt x="8466" y="372533"/>
                </a:lnTo>
                <a:lnTo>
                  <a:pt x="8466" y="389466"/>
                </a:lnTo>
                <a:lnTo>
                  <a:pt x="16934" y="406400"/>
                </a:lnTo>
                <a:lnTo>
                  <a:pt x="25400" y="414866"/>
                </a:lnTo>
                <a:lnTo>
                  <a:pt x="33867" y="423333"/>
                </a:lnTo>
                <a:lnTo>
                  <a:pt x="42333" y="431799"/>
                </a:lnTo>
                <a:lnTo>
                  <a:pt x="50800" y="431799"/>
                </a:lnTo>
                <a:lnTo>
                  <a:pt x="59267" y="440267"/>
                </a:lnTo>
                <a:lnTo>
                  <a:pt x="67733" y="448733"/>
                </a:lnTo>
                <a:lnTo>
                  <a:pt x="76200" y="448733"/>
                </a:lnTo>
                <a:lnTo>
                  <a:pt x="93134" y="448733"/>
                </a:lnTo>
                <a:lnTo>
                  <a:pt x="101600" y="448733"/>
                </a:lnTo>
                <a:lnTo>
                  <a:pt x="110067" y="448733"/>
                </a:lnTo>
                <a:lnTo>
                  <a:pt x="110067" y="448733"/>
                </a:lnTo>
                <a:lnTo>
                  <a:pt x="118533" y="448733"/>
                </a:lnTo>
                <a:lnTo>
                  <a:pt x="118533" y="448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9160933" y="6172200"/>
            <a:ext cx="127001" cy="321734"/>
          </a:xfrm>
          <a:custGeom>
            <a:avLst/>
            <a:gdLst/>
            <a:ahLst/>
            <a:cxnLst/>
            <a:rect l="0" t="0" r="0" b="0"/>
            <a:pathLst>
              <a:path w="127001" h="321734">
                <a:moveTo>
                  <a:pt x="127000" y="0"/>
                </a:moveTo>
                <a:lnTo>
                  <a:pt x="127000" y="0"/>
                </a:lnTo>
                <a:lnTo>
                  <a:pt x="118534" y="8467"/>
                </a:lnTo>
                <a:lnTo>
                  <a:pt x="118534" y="8467"/>
                </a:lnTo>
                <a:lnTo>
                  <a:pt x="118534" y="16933"/>
                </a:lnTo>
                <a:lnTo>
                  <a:pt x="118534" y="16933"/>
                </a:lnTo>
                <a:lnTo>
                  <a:pt x="110067" y="25400"/>
                </a:lnTo>
                <a:lnTo>
                  <a:pt x="110067" y="42333"/>
                </a:lnTo>
                <a:lnTo>
                  <a:pt x="101601" y="59267"/>
                </a:lnTo>
                <a:lnTo>
                  <a:pt x="93133" y="76200"/>
                </a:lnTo>
                <a:lnTo>
                  <a:pt x="84667" y="101600"/>
                </a:lnTo>
                <a:lnTo>
                  <a:pt x="76200" y="127000"/>
                </a:lnTo>
                <a:lnTo>
                  <a:pt x="67734" y="152400"/>
                </a:lnTo>
                <a:lnTo>
                  <a:pt x="59267" y="177800"/>
                </a:lnTo>
                <a:lnTo>
                  <a:pt x="50800" y="194733"/>
                </a:lnTo>
                <a:lnTo>
                  <a:pt x="42334" y="220133"/>
                </a:lnTo>
                <a:lnTo>
                  <a:pt x="33867" y="245533"/>
                </a:lnTo>
                <a:lnTo>
                  <a:pt x="25401" y="262467"/>
                </a:lnTo>
                <a:lnTo>
                  <a:pt x="16933" y="279400"/>
                </a:lnTo>
                <a:lnTo>
                  <a:pt x="16933" y="296333"/>
                </a:lnTo>
                <a:lnTo>
                  <a:pt x="8467" y="304800"/>
                </a:lnTo>
                <a:lnTo>
                  <a:pt x="8467" y="313267"/>
                </a:lnTo>
                <a:lnTo>
                  <a:pt x="8467" y="321733"/>
                </a:lnTo>
                <a:lnTo>
                  <a:pt x="0" y="321733"/>
                </a:lnTo>
                <a:lnTo>
                  <a:pt x="0" y="313267"/>
                </a:lnTo>
                <a:lnTo>
                  <a:pt x="0" y="304800"/>
                </a:lnTo>
                <a:lnTo>
                  <a:pt x="0" y="304800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9152467" y="6223000"/>
            <a:ext cx="169334" cy="211668"/>
          </a:xfrm>
          <a:custGeom>
            <a:avLst/>
            <a:gdLst/>
            <a:ahLst/>
            <a:cxnLst/>
            <a:rect l="0" t="0" r="0" b="0"/>
            <a:pathLst>
              <a:path w="169334" h="211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16933" y="25400"/>
                </a:lnTo>
                <a:lnTo>
                  <a:pt x="25399" y="42333"/>
                </a:lnTo>
                <a:lnTo>
                  <a:pt x="33867" y="50800"/>
                </a:lnTo>
                <a:lnTo>
                  <a:pt x="42333" y="67733"/>
                </a:lnTo>
                <a:lnTo>
                  <a:pt x="50800" y="84667"/>
                </a:lnTo>
                <a:lnTo>
                  <a:pt x="59266" y="101600"/>
                </a:lnTo>
                <a:lnTo>
                  <a:pt x="67733" y="118533"/>
                </a:lnTo>
                <a:lnTo>
                  <a:pt x="76200" y="135467"/>
                </a:lnTo>
                <a:lnTo>
                  <a:pt x="84666" y="143933"/>
                </a:lnTo>
                <a:lnTo>
                  <a:pt x="101599" y="160867"/>
                </a:lnTo>
                <a:lnTo>
                  <a:pt x="110067" y="169333"/>
                </a:lnTo>
                <a:lnTo>
                  <a:pt x="118533" y="186267"/>
                </a:lnTo>
                <a:lnTo>
                  <a:pt x="127000" y="194733"/>
                </a:lnTo>
                <a:lnTo>
                  <a:pt x="135466" y="203200"/>
                </a:lnTo>
                <a:lnTo>
                  <a:pt x="143933" y="211667"/>
                </a:lnTo>
                <a:lnTo>
                  <a:pt x="160866" y="211667"/>
                </a:lnTo>
                <a:lnTo>
                  <a:pt x="160866" y="211667"/>
                </a:lnTo>
                <a:lnTo>
                  <a:pt x="169333" y="211667"/>
                </a:lnTo>
                <a:lnTo>
                  <a:pt x="169333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9448800" y="6248400"/>
            <a:ext cx="25401" cy="245534"/>
          </a:xfrm>
          <a:custGeom>
            <a:avLst/>
            <a:gdLst/>
            <a:ahLst/>
            <a:cxnLst/>
            <a:rect l="0" t="0" r="0" b="0"/>
            <a:pathLst>
              <a:path w="25401" h="2455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7"/>
                </a:lnTo>
                <a:lnTo>
                  <a:pt x="0" y="84667"/>
                </a:lnTo>
                <a:lnTo>
                  <a:pt x="0" y="101600"/>
                </a:lnTo>
                <a:lnTo>
                  <a:pt x="8467" y="127000"/>
                </a:lnTo>
                <a:lnTo>
                  <a:pt x="8467" y="143933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194733"/>
                </a:lnTo>
                <a:lnTo>
                  <a:pt x="8467" y="211667"/>
                </a:lnTo>
                <a:lnTo>
                  <a:pt x="8467" y="220133"/>
                </a:lnTo>
                <a:lnTo>
                  <a:pt x="16933" y="237067"/>
                </a:lnTo>
                <a:lnTo>
                  <a:pt x="25400" y="237067"/>
                </a:lnTo>
                <a:lnTo>
                  <a:pt x="25400" y="245533"/>
                </a:lnTo>
                <a:lnTo>
                  <a:pt x="25400" y="245533"/>
                </a:lnTo>
                <a:lnTo>
                  <a:pt x="25400" y="245533"/>
                </a:lnTo>
                <a:lnTo>
                  <a:pt x="25400" y="245533"/>
                </a:lnTo>
                <a:lnTo>
                  <a:pt x="25400" y="237067"/>
                </a:lnTo>
                <a:lnTo>
                  <a:pt x="25400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9381067" y="6341533"/>
            <a:ext cx="194734" cy="25401"/>
          </a:xfrm>
          <a:custGeom>
            <a:avLst/>
            <a:gdLst/>
            <a:ahLst/>
            <a:cxnLst/>
            <a:rect l="0" t="0" r="0" b="0"/>
            <a:pathLst>
              <a:path w="194734" h="254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25399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59266" y="16934"/>
                </a:lnTo>
                <a:lnTo>
                  <a:pt x="76200" y="16934"/>
                </a:lnTo>
                <a:lnTo>
                  <a:pt x="93133" y="16934"/>
                </a:lnTo>
                <a:lnTo>
                  <a:pt x="101599" y="16934"/>
                </a:lnTo>
                <a:lnTo>
                  <a:pt x="110067" y="25400"/>
                </a:lnTo>
                <a:lnTo>
                  <a:pt x="127000" y="25400"/>
                </a:lnTo>
                <a:lnTo>
                  <a:pt x="143933" y="25400"/>
                </a:lnTo>
                <a:lnTo>
                  <a:pt x="160866" y="16934"/>
                </a:lnTo>
                <a:lnTo>
                  <a:pt x="169333" y="16934"/>
                </a:lnTo>
                <a:lnTo>
                  <a:pt x="177799" y="8467"/>
                </a:lnTo>
                <a:lnTo>
                  <a:pt x="177799" y="8467"/>
                </a:lnTo>
                <a:lnTo>
                  <a:pt x="194733" y="0"/>
                </a:lnTo>
                <a:lnTo>
                  <a:pt x="1947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9609667" y="6155267"/>
            <a:ext cx="160868" cy="279401"/>
          </a:xfrm>
          <a:custGeom>
            <a:avLst/>
            <a:gdLst/>
            <a:ahLst/>
            <a:cxnLst/>
            <a:rect l="0" t="0" r="0" b="0"/>
            <a:pathLst>
              <a:path w="160868" h="279401">
                <a:moveTo>
                  <a:pt x="42333" y="16933"/>
                </a:moveTo>
                <a:lnTo>
                  <a:pt x="42333" y="16933"/>
                </a:lnTo>
                <a:lnTo>
                  <a:pt x="42333" y="16933"/>
                </a:lnTo>
                <a:lnTo>
                  <a:pt x="33867" y="16933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0"/>
                </a:lnTo>
                <a:lnTo>
                  <a:pt x="42333" y="0"/>
                </a:lnTo>
                <a:lnTo>
                  <a:pt x="42333" y="0"/>
                </a:lnTo>
                <a:lnTo>
                  <a:pt x="50800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8466"/>
                </a:lnTo>
                <a:lnTo>
                  <a:pt x="76200" y="8466"/>
                </a:lnTo>
                <a:lnTo>
                  <a:pt x="84666" y="16933"/>
                </a:lnTo>
                <a:lnTo>
                  <a:pt x="93133" y="16933"/>
                </a:lnTo>
                <a:lnTo>
                  <a:pt x="101599" y="25400"/>
                </a:lnTo>
                <a:lnTo>
                  <a:pt x="110067" y="33866"/>
                </a:lnTo>
                <a:lnTo>
                  <a:pt x="118533" y="50800"/>
                </a:lnTo>
                <a:lnTo>
                  <a:pt x="118533" y="67733"/>
                </a:lnTo>
                <a:lnTo>
                  <a:pt x="127000" y="84666"/>
                </a:lnTo>
                <a:lnTo>
                  <a:pt x="135466" y="101600"/>
                </a:lnTo>
                <a:lnTo>
                  <a:pt x="135466" y="127000"/>
                </a:lnTo>
                <a:lnTo>
                  <a:pt x="135466" y="143933"/>
                </a:lnTo>
                <a:lnTo>
                  <a:pt x="135466" y="160866"/>
                </a:lnTo>
                <a:lnTo>
                  <a:pt x="135466" y="177800"/>
                </a:lnTo>
                <a:lnTo>
                  <a:pt x="127000" y="203200"/>
                </a:lnTo>
                <a:lnTo>
                  <a:pt x="127000" y="211666"/>
                </a:lnTo>
                <a:lnTo>
                  <a:pt x="118533" y="228600"/>
                </a:lnTo>
                <a:lnTo>
                  <a:pt x="110067" y="245533"/>
                </a:lnTo>
                <a:lnTo>
                  <a:pt x="101599" y="254000"/>
                </a:lnTo>
                <a:lnTo>
                  <a:pt x="101599" y="262466"/>
                </a:lnTo>
                <a:lnTo>
                  <a:pt x="93133" y="270933"/>
                </a:lnTo>
                <a:lnTo>
                  <a:pt x="76200" y="270933"/>
                </a:lnTo>
                <a:lnTo>
                  <a:pt x="67733" y="279400"/>
                </a:lnTo>
                <a:lnTo>
                  <a:pt x="59266" y="279400"/>
                </a:lnTo>
                <a:lnTo>
                  <a:pt x="50800" y="279400"/>
                </a:lnTo>
                <a:lnTo>
                  <a:pt x="42333" y="279400"/>
                </a:lnTo>
                <a:lnTo>
                  <a:pt x="25399" y="270933"/>
                </a:lnTo>
                <a:lnTo>
                  <a:pt x="16933" y="262466"/>
                </a:lnTo>
                <a:lnTo>
                  <a:pt x="8466" y="262466"/>
                </a:lnTo>
                <a:lnTo>
                  <a:pt x="8466" y="254000"/>
                </a:lnTo>
                <a:lnTo>
                  <a:pt x="8466" y="245533"/>
                </a:lnTo>
                <a:lnTo>
                  <a:pt x="0" y="245533"/>
                </a:lnTo>
                <a:lnTo>
                  <a:pt x="0" y="237066"/>
                </a:lnTo>
                <a:lnTo>
                  <a:pt x="8466" y="228600"/>
                </a:lnTo>
                <a:lnTo>
                  <a:pt x="8466" y="220133"/>
                </a:lnTo>
                <a:lnTo>
                  <a:pt x="16933" y="220133"/>
                </a:lnTo>
                <a:lnTo>
                  <a:pt x="25399" y="211666"/>
                </a:lnTo>
                <a:lnTo>
                  <a:pt x="33867" y="211666"/>
                </a:lnTo>
                <a:lnTo>
                  <a:pt x="42333" y="203200"/>
                </a:lnTo>
                <a:lnTo>
                  <a:pt x="59266" y="203200"/>
                </a:lnTo>
                <a:lnTo>
                  <a:pt x="67733" y="203200"/>
                </a:lnTo>
                <a:lnTo>
                  <a:pt x="84666" y="203200"/>
                </a:lnTo>
                <a:lnTo>
                  <a:pt x="93133" y="203200"/>
                </a:lnTo>
                <a:lnTo>
                  <a:pt x="101599" y="211666"/>
                </a:lnTo>
                <a:lnTo>
                  <a:pt x="110067" y="211666"/>
                </a:lnTo>
                <a:lnTo>
                  <a:pt x="118533" y="220133"/>
                </a:lnTo>
                <a:lnTo>
                  <a:pt x="135466" y="228600"/>
                </a:lnTo>
                <a:lnTo>
                  <a:pt x="143933" y="228600"/>
                </a:lnTo>
                <a:lnTo>
                  <a:pt x="143933" y="237066"/>
                </a:lnTo>
                <a:lnTo>
                  <a:pt x="152400" y="237066"/>
                </a:lnTo>
                <a:lnTo>
                  <a:pt x="152400" y="245533"/>
                </a:lnTo>
                <a:lnTo>
                  <a:pt x="152400" y="245533"/>
                </a:lnTo>
                <a:lnTo>
                  <a:pt x="160867" y="254000"/>
                </a:lnTo>
                <a:lnTo>
                  <a:pt x="160867" y="254000"/>
                </a:lnTo>
                <a:lnTo>
                  <a:pt x="160867" y="262466"/>
                </a:lnTo>
                <a:lnTo>
                  <a:pt x="160867" y="262466"/>
                </a:lnTo>
                <a:lnTo>
                  <a:pt x="160867" y="262466"/>
                </a:lnTo>
                <a:lnTo>
                  <a:pt x="160867" y="254000"/>
                </a:lnTo>
                <a:lnTo>
                  <a:pt x="160867" y="245533"/>
                </a:lnTo>
                <a:lnTo>
                  <a:pt x="160867" y="228600"/>
                </a:lnTo>
                <a:lnTo>
                  <a:pt x="160867" y="228600"/>
                </a:lnTo>
                <a:lnTo>
                  <a:pt x="160867" y="211666"/>
                </a:lnTo>
                <a:lnTo>
                  <a:pt x="160867" y="211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9787466" y="6036733"/>
            <a:ext cx="177801" cy="516468"/>
          </a:xfrm>
          <a:custGeom>
            <a:avLst/>
            <a:gdLst/>
            <a:ahLst/>
            <a:cxnLst/>
            <a:rect l="0" t="0" r="0" b="0"/>
            <a:pathLst>
              <a:path w="177801" h="516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8467"/>
                </a:lnTo>
                <a:lnTo>
                  <a:pt x="16934" y="8467"/>
                </a:lnTo>
                <a:lnTo>
                  <a:pt x="25400" y="16934"/>
                </a:lnTo>
                <a:lnTo>
                  <a:pt x="33867" y="16934"/>
                </a:lnTo>
                <a:lnTo>
                  <a:pt x="42334" y="33867"/>
                </a:lnTo>
                <a:lnTo>
                  <a:pt x="50801" y="42334"/>
                </a:lnTo>
                <a:lnTo>
                  <a:pt x="67734" y="59267"/>
                </a:lnTo>
                <a:lnTo>
                  <a:pt x="76200" y="76200"/>
                </a:lnTo>
                <a:lnTo>
                  <a:pt x="84668" y="93134"/>
                </a:lnTo>
                <a:lnTo>
                  <a:pt x="93134" y="110067"/>
                </a:lnTo>
                <a:lnTo>
                  <a:pt x="110067" y="135467"/>
                </a:lnTo>
                <a:lnTo>
                  <a:pt x="118534" y="152400"/>
                </a:lnTo>
                <a:lnTo>
                  <a:pt x="127001" y="169334"/>
                </a:lnTo>
                <a:lnTo>
                  <a:pt x="143934" y="194734"/>
                </a:lnTo>
                <a:lnTo>
                  <a:pt x="152400" y="211667"/>
                </a:lnTo>
                <a:lnTo>
                  <a:pt x="160868" y="237067"/>
                </a:lnTo>
                <a:lnTo>
                  <a:pt x="169334" y="262467"/>
                </a:lnTo>
                <a:lnTo>
                  <a:pt x="169334" y="279400"/>
                </a:lnTo>
                <a:lnTo>
                  <a:pt x="177800" y="304800"/>
                </a:lnTo>
                <a:lnTo>
                  <a:pt x="177800" y="321734"/>
                </a:lnTo>
                <a:lnTo>
                  <a:pt x="177800" y="347134"/>
                </a:lnTo>
                <a:lnTo>
                  <a:pt x="169334" y="364067"/>
                </a:lnTo>
                <a:lnTo>
                  <a:pt x="160868" y="381000"/>
                </a:lnTo>
                <a:lnTo>
                  <a:pt x="160868" y="397934"/>
                </a:lnTo>
                <a:lnTo>
                  <a:pt x="152400" y="414867"/>
                </a:lnTo>
                <a:lnTo>
                  <a:pt x="135468" y="431800"/>
                </a:lnTo>
                <a:lnTo>
                  <a:pt x="127001" y="440267"/>
                </a:lnTo>
                <a:lnTo>
                  <a:pt x="118534" y="457200"/>
                </a:lnTo>
                <a:lnTo>
                  <a:pt x="101600" y="465667"/>
                </a:lnTo>
                <a:lnTo>
                  <a:pt x="93134" y="474133"/>
                </a:lnTo>
                <a:lnTo>
                  <a:pt x="84668" y="474133"/>
                </a:lnTo>
                <a:lnTo>
                  <a:pt x="76200" y="482601"/>
                </a:lnTo>
                <a:lnTo>
                  <a:pt x="67734" y="491067"/>
                </a:lnTo>
                <a:lnTo>
                  <a:pt x="59268" y="491067"/>
                </a:lnTo>
                <a:lnTo>
                  <a:pt x="50801" y="499534"/>
                </a:lnTo>
                <a:lnTo>
                  <a:pt x="42334" y="499534"/>
                </a:lnTo>
                <a:lnTo>
                  <a:pt x="42334" y="508000"/>
                </a:lnTo>
                <a:lnTo>
                  <a:pt x="33867" y="508000"/>
                </a:lnTo>
                <a:lnTo>
                  <a:pt x="33867" y="508000"/>
                </a:lnTo>
                <a:lnTo>
                  <a:pt x="25400" y="508000"/>
                </a:lnTo>
                <a:lnTo>
                  <a:pt x="25400" y="508000"/>
                </a:lnTo>
                <a:lnTo>
                  <a:pt x="25400" y="508000"/>
                </a:lnTo>
                <a:lnTo>
                  <a:pt x="25400" y="508000"/>
                </a:lnTo>
                <a:lnTo>
                  <a:pt x="25400" y="508000"/>
                </a:lnTo>
                <a:lnTo>
                  <a:pt x="16934" y="508000"/>
                </a:lnTo>
                <a:lnTo>
                  <a:pt x="16934" y="508000"/>
                </a:lnTo>
                <a:lnTo>
                  <a:pt x="16934" y="516467"/>
                </a:lnTo>
                <a:lnTo>
                  <a:pt x="16934" y="516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9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Example #4a: Multiply Rational Expressions</a:t>
            </a:r>
            <a:endParaRPr lang="en-US" sz="3200" dirty="0"/>
          </a:p>
        </p:txBody>
      </p:sp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663" y="114952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5916162" y="2331076"/>
            <a:ext cx="0" cy="4365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2123" y="1352920"/>
                <a:ext cx="2878545" cy="9568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𝑠𝑟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123" y="1352920"/>
                <a:ext cx="2878545" cy="956865"/>
              </a:xfrm>
              <a:prstGeom prst="rect">
                <a:avLst/>
              </a:prstGeom>
              <a:blipFill rotWithShape="0">
                <a:blip r:embed="rId4"/>
                <a:stretch>
                  <a:fillRect l="-6568" b="-10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643351" y="1352919"/>
                <a:ext cx="3293787" cy="9568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27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3351" y="1352919"/>
                <a:ext cx="3293787" cy="956865"/>
              </a:xfrm>
              <a:prstGeom prst="rect">
                <a:avLst/>
              </a:prstGeom>
              <a:blipFill rotWithShape="0">
                <a:blip r:embed="rId5"/>
                <a:stretch>
                  <a:fillRect l="-5741" b="-10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reeform 1"/>
          <p:cNvSpPr/>
          <p:nvPr/>
        </p:nvSpPr>
        <p:spPr>
          <a:xfrm>
            <a:off x="745067" y="3090333"/>
            <a:ext cx="186267" cy="364068"/>
          </a:xfrm>
          <a:custGeom>
            <a:avLst/>
            <a:gdLst/>
            <a:ahLst/>
            <a:cxnLst/>
            <a:rect l="0" t="0" r="0" b="0"/>
            <a:pathLst>
              <a:path w="186267" h="364068">
                <a:moveTo>
                  <a:pt x="127000" y="42334"/>
                </a:moveTo>
                <a:lnTo>
                  <a:pt x="135466" y="42334"/>
                </a:lnTo>
                <a:lnTo>
                  <a:pt x="135466" y="42334"/>
                </a:lnTo>
                <a:lnTo>
                  <a:pt x="135466" y="42334"/>
                </a:lnTo>
                <a:lnTo>
                  <a:pt x="135466" y="33867"/>
                </a:lnTo>
                <a:lnTo>
                  <a:pt x="135466" y="33867"/>
                </a:lnTo>
                <a:lnTo>
                  <a:pt x="135466" y="33867"/>
                </a:lnTo>
                <a:lnTo>
                  <a:pt x="135466" y="33867"/>
                </a:lnTo>
                <a:lnTo>
                  <a:pt x="135466" y="33867"/>
                </a:lnTo>
                <a:lnTo>
                  <a:pt x="135466" y="33867"/>
                </a:lnTo>
                <a:lnTo>
                  <a:pt x="135466" y="42334"/>
                </a:lnTo>
                <a:lnTo>
                  <a:pt x="135466" y="42334"/>
                </a:lnTo>
                <a:lnTo>
                  <a:pt x="143933" y="42334"/>
                </a:lnTo>
                <a:lnTo>
                  <a:pt x="143933" y="42334"/>
                </a:lnTo>
                <a:lnTo>
                  <a:pt x="143933" y="50800"/>
                </a:lnTo>
                <a:lnTo>
                  <a:pt x="152400" y="50800"/>
                </a:lnTo>
                <a:lnTo>
                  <a:pt x="152400" y="59267"/>
                </a:lnTo>
                <a:lnTo>
                  <a:pt x="152400" y="59267"/>
                </a:lnTo>
                <a:lnTo>
                  <a:pt x="152400" y="59267"/>
                </a:lnTo>
                <a:lnTo>
                  <a:pt x="152400" y="67734"/>
                </a:lnTo>
                <a:lnTo>
                  <a:pt x="152400" y="67734"/>
                </a:lnTo>
                <a:lnTo>
                  <a:pt x="152400" y="67734"/>
                </a:lnTo>
                <a:lnTo>
                  <a:pt x="152400" y="67734"/>
                </a:lnTo>
                <a:lnTo>
                  <a:pt x="152400" y="67734"/>
                </a:lnTo>
                <a:lnTo>
                  <a:pt x="160866" y="67734"/>
                </a:lnTo>
                <a:lnTo>
                  <a:pt x="160866" y="67734"/>
                </a:lnTo>
                <a:lnTo>
                  <a:pt x="160866" y="67734"/>
                </a:lnTo>
                <a:lnTo>
                  <a:pt x="160866" y="67734"/>
                </a:lnTo>
                <a:lnTo>
                  <a:pt x="160866" y="59267"/>
                </a:lnTo>
                <a:lnTo>
                  <a:pt x="160866" y="59267"/>
                </a:lnTo>
                <a:lnTo>
                  <a:pt x="160866" y="50800"/>
                </a:lnTo>
                <a:lnTo>
                  <a:pt x="152400" y="42334"/>
                </a:lnTo>
                <a:lnTo>
                  <a:pt x="152400" y="42334"/>
                </a:lnTo>
                <a:lnTo>
                  <a:pt x="143933" y="33867"/>
                </a:lnTo>
                <a:lnTo>
                  <a:pt x="143933" y="25400"/>
                </a:lnTo>
                <a:lnTo>
                  <a:pt x="135466" y="16934"/>
                </a:lnTo>
                <a:lnTo>
                  <a:pt x="127000" y="16934"/>
                </a:lnTo>
                <a:lnTo>
                  <a:pt x="118533" y="8467"/>
                </a:lnTo>
                <a:lnTo>
                  <a:pt x="101600" y="8467"/>
                </a:lnTo>
                <a:lnTo>
                  <a:pt x="93133" y="0"/>
                </a:lnTo>
                <a:lnTo>
                  <a:pt x="84666" y="0"/>
                </a:lnTo>
                <a:lnTo>
                  <a:pt x="67733" y="0"/>
                </a:lnTo>
                <a:lnTo>
                  <a:pt x="50800" y="0"/>
                </a:lnTo>
                <a:lnTo>
                  <a:pt x="42333" y="0"/>
                </a:lnTo>
                <a:lnTo>
                  <a:pt x="33866" y="8467"/>
                </a:lnTo>
                <a:lnTo>
                  <a:pt x="25400" y="8467"/>
                </a:lnTo>
                <a:lnTo>
                  <a:pt x="16933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0" y="42334"/>
                </a:lnTo>
                <a:lnTo>
                  <a:pt x="0" y="50800"/>
                </a:lnTo>
                <a:lnTo>
                  <a:pt x="0" y="59267"/>
                </a:lnTo>
                <a:lnTo>
                  <a:pt x="8466" y="67734"/>
                </a:lnTo>
                <a:lnTo>
                  <a:pt x="16933" y="84667"/>
                </a:lnTo>
                <a:lnTo>
                  <a:pt x="25400" y="93134"/>
                </a:lnTo>
                <a:lnTo>
                  <a:pt x="33866" y="110067"/>
                </a:lnTo>
                <a:lnTo>
                  <a:pt x="50800" y="118534"/>
                </a:lnTo>
                <a:lnTo>
                  <a:pt x="67733" y="135467"/>
                </a:lnTo>
                <a:lnTo>
                  <a:pt x="84666" y="152400"/>
                </a:lnTo>
                <a:lnTo>
                  <a:pt x="101600" y="169334"/>
                </a:lnTo>
                <a:lnTo>
                  <a:pt x="118533" y="186267"/>
                </a:lnTo>
                <a:lnTo>
                  <a:pt x="135466" y="203200"/>
                </a:lnTo>
                <a:lnTo>
                  <a:pt x="152400" y="228600"/>
                </a:lnTo>
                <a:lnTo>
                  <a:pt x="160866" y="245534"/>
                </a:lnTo>
                <a:lnTo>
                  <a:pt x="169333" y="262467"/>
                </a:lnTo>
                <a:lnTo>
                  <a:pt x="169333" y="279400"/>
                </a:lnTo>
                <a:lnTo>
                  <a:pt x="177800" y="296334"/>
                </a:lnTo>
                <a:lnTo>
                  <a:pt x="169333" y="313267"/>
                </a:lnTo>
                <a:lnTo>
                  <a:pt x="169333" y="321734"/>
                </a:lnTo>
                <a:lnTo>
                  <a:pt x="160866" y="338667"/>
                </a:lnTo>
                <a:lnTo>
                  <a:pt x="152400" y="347134"/>
                </a:lnTo>
                <a:lnTo>
                  <a:pt x="143933" y="355600"/>
                </a:lnTo>
                <a:lnTo>
                  <a:pt x="127000" y="364067"/>
                </a:lnTo>
                <a:lnTo>
                  <a:pt x="118533" y="364067"/>
                </a:lnTo>
                <a:lnTo>
                  <a:pt x="101600" y="364067"/>
                </a:lnTo>
                <a:lnTo>
                  <a:pt x="93133" y="364067"/>
                </a:lnTo>
                <a:lnTo>
                  <a:pt x="84666" y="364067"/>
                </a:lnTo>
                <a:lnTo>
                  <a:pt x="76200" y="355600"/>
                </a:lnTo>
                <a:lnTo>
                  <a:pt x="67733" y="347134"/>
                </a:lnTo>
                <a:lnTo>
                  <a:pt x="59266" y="330200"/>
                </a:lnTo>
                <a:lnTo>
                  <a:pt x="59266" y="321734"/>
                </a:lnTo>
                <a:lnTo>
                  <a:pt x="59266" y="304800"/>
                </a:lnTo>
                <a:lnTo>
                  <a:pt x="59266" y="287867"/>
                </a:lnTo>
                <a:lnTo>
                  <a:pt x="59266" y="270934"/>
                </a:lnTo>
                <a:lnTo>
                  <a:pt x="59266" y="254000"/>
                </a:lnTo>
                <a:lnTo>
                  <a:pt x="67733" y="237067"/>
                </a:lnTo>
                <a:lnTo>
                  <a:pt x="76200" y="220134"/>
                </a:lnTo>
                <a:lnTo>
                  <a:pt x="84666" y="203200"/>
                </a:lnTo>
                <a:lnTo>
                  <a:pt x="93133" y="194734"/>
                </a:lnTo>
                <a:lnTo>
                  <a:pt x="101600" y="177800"/>
                </a:lnTo>
                <a:lnTo>
                  <a:pt x="110066" y="169334"/>
                </a:lnTo>
                <a:lnTo>
                  <a:pt x="118533" y="152400"/>
                </a:lnTo>
                <a:lnTo>
                  <a:pt x="135466" y="143934"/>
                </a:lnTo>
                <a:lnTo>
                  <a:pt x="143933" y="135467"/>
                </a:lnTo>
                <a:lnTo>
                  <a:pt x="152400" y="127000"/>
                </a:lnTo>
                <a:lnTo>
                  <a:pt x="160866" y="127000"/>
                </a:lnTo>
                <a:lnTo>
                  <a:pt x="160866" y="118534"/>
                </a:lnTo>
                <a:lnTo>
                  <a:pt x="169333" y="118534"/>
                </a:lnTo>
                <a:lnTo>
                  <a:pt x="169333" y="110067"/>
                </a:lnTo>
                <a:lnTo>
                  <a:pt x="169333" y="110067"/>
                </a:lnTo>
                <a:lnTo>
                  <a:pt x="169333" y="110067"/>
                </a:lnTo>
                <a:lnTo>
                  <a:pt x="169333" y="110067"/>
                </a:lnTo>
                <a:lnTo>
                  <a:pt x="169333" y="110067"/>
                </a:lnTo>
                <a:lnTo>
                  <a:pt x="169333" y="110067"/>
                </a:lnTo>
                <a:lnTo>
                  <a:pt x="169333" y="110067"/>
                </a:lnTo>
                <a:lnTo>
                  <a:pt x="169333" y="110067"/>
                </a:lnTo>
                <a:lnTo>
                  <a:pt x="169333" y="110067"/>
                </a:lnTo>
                <a:lnTo>
                  <a:pt x="169333" y="110067"/>
                </a:lnTo>
                <a:lnTo>
                  <a:pt x="169333" y="110067"/>
                </a:lnTo>
                <a:lnTo>
                  <a:pt x="177800" y="110067"/>
                </a:lnTo>
                <a:lnTo>
                  <a:pt x="177800" y="110067"/>
                </a:lnTo>
                <a:lnTo>
                  <a:pt x="177800" y="110067"/>
                </a:lnTo>
                <a:lnTo>
                  <a:pt x="186266" y="101600"/>
                </a:lnTo>
                <a:lnTo>
                  <a:pt x="186266" y="101600"/>
                </a:lnTo>
                <a:lnTo>
                  <a:pt x="186266" y="101600"/>
                </a:lnTo>
                <a:lnTo>
                  <a:pt x="186266" y="101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092200" y="3259667"/>
            <a:ext cx="25401" cy="33867"/>
          </a:xfrm>
          <a:custGeom>
            <a:avLst/>
            <a:gdLst/>
            <a:ahLst/>
            <a:cxnLst/>
            <a:rect l="0" t="0" r="0" b="0"/>
            <a:pathLst>
              <a:path w="25401" h="33867">
                <a:moveTo>
                  <a:pt x="8467" y="25400"/>
                </a:move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25400"/>
                </a:lnTo>
                <a:lnTo>
                  <a:pt x="0" y="25400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8466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16933" y="33866"/>
                </a:lnTo>
                <a:lnTo>
                  <a:pt x="25400" y="33866"/>
                </a:lnTo>
                <a:lnTo>
                  <a:pt x="25400" y="33866"/>
                </a:lnTo>
                <a:lnTo>
                  <a:pt x="25400" y="33866"/>
                </a:lnTo>
                <a:lnTo>
                  <a:pt x="25400" y="33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261533" y="3132667"/>
            <a:ext cx="25401" cy="321734"/>
          </a:xfrm>
          <a:custGeom>
            <a:avLst/>
            <a:gdLst/>
            <a:ahLst/>
            <a:cxnLst/>
            <a:rect l="0" t="0" r="0" b="0"/>
            <a:pathLst>
              <a:path w="25401" h="3217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33866"/>
                </a:lnTo>
                <a:lnTo>
                  <a:pt x="16934" y="50800"/>
                </a:lnTo>
                <a:lnTo>
                  <a:pt x="16934" y="59266"/>
                </a:lnTo>
                <a:lnTo>
                  <a:pt x="16934" y="76200"/>
                </a:lnTo>
                <a:lnTo>
                  <a:pt x="16934" y="93133"/>
                </a:lnTo>
                <a:lnTo>
                  <a:pt x="16934" y="110066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69333"/>
                </a:lnTo>
                <a:lnTo>
                  <a:pt x="8467" y="186266"/>
                </a:lnTo>
                <a:lnTo>
                  <a:pt x="16934" y="211666"/>
                </a:lnTo>
                <a:lnTo>
                  <a:pt x="16934" y="228600"/>
                </a:lnTo>
                <a:lnTo>
                  <a:pt x="16934" y="245533"/>
                </a:lnTo>
                <a:lnTo>
                  <a:pt x="16934" y="262466"/>
                </a:lnTo>
                <a:lnTo>
                  <a:pt x="16934" y="279400"/>
                </a:lnTo>
                <a:lnTo>
                  <a:pt x="16934" y="287866"/>
                </a:lnTo>
                <a:lnTo>
                  <a:pt x="16934" y="304800"/>
                </a:lnTo>
                <a:lnTo>
                  <a:pt x="16934" y="313266"/>
                </a:lnTo>
                <a:lnTo>
                  <a:pt x="16934" y="321733"/>
                </a:lnTo>
                <a:lnTo>
                  <a:pt x="16934" y="321733"/>
                </a:lnTo>
                <a:lnTo>
                  <a:pt x="16934" y="321733"/>
                </a:lnTo>
                <a:lnTo>
                  <a:pt x="16934" y="321733"/>
                </a:lnTo>
                <a:lnTo>
                  <a:pt x="16934" y="304800"/>
                </a:lnTo>
                <a:lnTo>
                  <a:pt x="16934" y="296333"/>
                </a:lnTo>
                <a:lnTo>
                  <a:pt x="16934" y="296333"/>
                </a:lnTo>
                <a:lnTo>
                  <a:pt x="25400" y="279400"/>
                </a:lnTo>
                <a:lnTo>
                  <a:pt x="2540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371600" y="3124200"/>
            <a:ext cx="237068" cy="304801"/>
          </a:xfrm>
          <a:custGeom>
            <a:avLst/>
            <a:gdLst/>
            <a:ahLst/>
            <a:cxnLst/>
            <a:rect l="0" t="0" r="0" b="0"/>
            <a:pathLst>
              <a:path w="237068" h="304801">
                <a:moveTo>
                  <a:pt x="135467" y="0"/>
                </a:move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27000" y="8467"/>
                </a:lnTo>
                <a:lnTo>
                  <a:pt x="127000" y="8467"/>
                </a:lnTo>
                <a:lnTo>
                  <a:pt x="118533" y="8467"/>
                </a:lnTo>
                <a:lnTo>
                  <a:pt x="101600" y="8467"/>
                </a:lnTo>
                <a:lnTo>
                  <a:pt x="84667" y="8467"/>
                </a:lnTo>
                <a:lnTo>
                  <a:pt x="76200" y="16933"/>
                </a:lnTo>
                <a:lnTo>
                  <a:pt x="59267" y="16933"/>
                </a:lnTo>
                <a:lnTo>
                  <a:pt x="42333" y="16933"/>
                </a:lnTo>
                <a:lnTo>
                  <a:pt x="33867" y="16933"/>
                </a:lnTo>
                <a:lnTo>
                  <a:pt x="25400" y="16933"/>
                </a:lnTo>
                <a:lnTo>
                  <a:pt x="16933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8467" y="93133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27000"/>
                </a:lnTo>
                <a:lnTo>
                  <a:pt x="8467" y="135467"/>
                </a:lnTo>
                <a:lnTo>
                  <a:pt x="8467" y="135467"/>
                </a:lnTo>
                <a:lnTo>
                  <a:pt x="8467" y="143933"/>
                </a:lnTo>
                <a:lnTo>
                  <a:pt x="8467" y="143933"/>
                </a:lnTo>
                <a:lnTo>
                  <a:pt x="8467" y="152400"/>
                </a:lnTo>
                <a:lnTo>
                  <a:pt x="8467" y="152400"/>
                </a:lnTo>
                <a:lnTo>
                  <a:pt x="8467" y="152400"/>
                </a:lnTo>
                <a:lnTo>
                  <a:pt x="8467" y="152400"/>
                </a:lnTo>
                <a:lnTo>
                  <a:pt x="8467" y="152400"/>
                </a:lnTo>
                <a:lnTo>
                  <a:pt x="8467" y="143933"/>
                </a:lnTo>
                <a:lnTo>
                  <a:pt x="16933" y="143933"/>
                </a:lnTo>
                <a:lnTo>
                  <a:pt x="25400" y="135467"/>
                </a:lnTo>
                <a:lnTo>
                  <a:pt x="33867" y="135467"/>
                </a:lnTo>
                <a:lnTo>
                  <a:pt x="42333" y="127000"/>
                </a:lnTo>
                <a:lnTo>
                  <a:pt x="59267" y="127000"/>
                </a:lnTo>
                <a:lnTo>
                  <a:pt x="67733" y="118533"/>
                </a:lnTo>
                <a:lnTo>
                  <a:pt x="84667" y="118533"/>
                </a:lnTo>
                <a:lnTo>
                  <a:pt x="101600" y="118533"/>
                </a:lnTo>
                <a:lnTo>
                  <a:pt x="118533" y="127000"/>
                </a:lnTo>
                <a:lnTo>
                  <a:pt x="135467" y="135467"/>
                </a:lnTo>
                <a:lnTo>
                  <a:pt x="160867" y="135467"/>
                </a:lnTo>
                <a:lnTo>
                  <a:pt x="177800" y="152400"/>
                </a:lnTo>
                <a:lnTo>
                  <a:pt x="194733" y="160867"/>
                </a:lnTo>
                <a:lnTo>
                  <a:pt x="211667" y="177800"/>
                </a:lnTo>
                <a:lnTo>
                  <a:pt x="220133" y="186267"/>
                </a:lnTo>
                <a:lnTo>
                  <a:pt x="228600" y="194733"/>
                </a:lnTo>
                <a:lnTo>
                  <a:pt x="237067" y="211667"/>
                </a:lnTo>
                <a:lnTo>
                  <a:pt x="237067" y="220133"/>
                </a:lnTo>
                <a:lnTo>
                  <a:pt x="237067" y="228600"/>
                </a:lnTo>
                <a:lnTo>
                  <a:pt x="237067" y="245533"/>
                </a:lnTo>
                <a:lnTo>
                  <a:pt x="228600" y="254000"/>
                </a:lnTo>
                <a:lnTo>
                  <a:pt x="220133" y="262467"/>
                </a:lnTo>
                <a:lnTo>
                  <a:pt x="211667" y="279400"/>
                </a:lnTo>
                <a:lnTo>
                  <a:pt x="194733" y="287867"/>
                </a:lnTo>
                <a:lnTo>
                  <a:pt x="177800" y="296333"/>
                </a:lnTo>
                <a:lnTo>
                  <a:pt x="160867" y="296333"/>
                </a:lnTo>
                <a:lnTo>
                  <a:pt x="152400" y="304800"/>
                </a:lnTo>
                <a:lnTo>
                  <a:pt x="135467" y="304800"/>
                </a:lnTo>
                <a:lnTo>
                  <a:pt x="118533" y="304800"/>
                </a:lnTo>
                <a:lnTo>
                  <a:pt x="118533" y="304800"/>
                </a:lnTo>
                <a:lnTo>
                  <a:pt x="101600" y="304800"/>
                </a:lnTo>
                <a:lnTo>
                  <a:pt x="101600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786467" y="3234267"/>
            <a:ext cx="8467" cy="8467"/>
          </a:xfrm>
          <a:custGeom>
            <a:avLst/>
            <a:gdLst/>
            <a:ahLst/>
            <a:cxnLst/>
            <a:rect l="0" t="0" r="0" b="0"/>
            <a:pathLst>
              <a:path w="8467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015067" y="3048000"/>
            <a:ext cx="211667" cy="372534"/>
          </a:xfrm>
          <a:custGeom>
            <a:avLst/>
            <a:gdLst/>
            <a:ahLst/>
            <a:cxnLst/>
            <a:rect l="0" t="0" r="0" b="0"/>
            <a:pathLst>
              <a:path w="211667" h="372534">
                <a:moveTo>
                  <a:pt x="25400" y="0"/>
                </a:move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50800"/>
                </a:lnTo>
                <a:lnTo>
                  <a:pt x="25400" y="59267"/>
                </a:lnTo>
                <a:lnTo>
                  <a:pt x="16933" y="76200"/>
                </a:lnTo>
                <a:lnTo>
                  <a:pt x="16933" y="93133"/>
                </a:lnTo>
                <a:lnTo>
                  <a:pt x="8466" y="110067"/>
                </a:lnTo>
                <a:lnTo>
                  <a:pt x="8466" y="127000"/>
                </a:lnTo>
                <a:lnTo>
                  <a:pt x="8466" y="152400"/>
                </a:lnTo>
                <a:lnTo>
                  <a:pt x="0" y="169333"/>
                </a:lnTo>
                <a:lnTo>
                  <a:pt x="0" y="194733"/>
                </a:lnTo>
                <a:lnTo>
                  <a:pt x="0" y="220133"/>
                </a:lnTo>
                <a:lnTo>
                  <a:pt x="0" y="237067"/>
                </a:lnTo>
                <a:lnTo>
                  <a:pt x="0" y="262467"/>
                </a:lnTo>
                <a:lnTo>
                  <a:pt x="0" y="279400"/>
                </a:lnTo>
                <a:lnTo>
                  <a:pt x="8466" y="296333"/>
                </a:lnTo>
                <a:lnTo>
                  <a:pt x="16933" y="313267"/>
                </a:lnTo>
                <a:lnTo>
                  <a:pt x="25400" y="330200"/>
                </a:lnTo>
                <a:lnTo>
                  <a:pt x="33866" y="338667"/>
                </a:lnTo>
                <a:lnTo>
                  <a:pt x="50800" y="347133"/>
                </a:lnTo>
                <a:lnTo>
                  <a:pt x="67733" y="364067"/>
                </a:lnTo>
                <a:lnTo>
                  <a:pt x="84666" y="364067"/>
                </a:lnTo>
                <a:lnTo>
                  <a:pt x="110066" y="372533"/>
                </a:lnTo>
                <a:lnTo>
                  <a:pt x="127000" y="372533"/>
                </a:lnTo>
                <a:lnTo>
                  <a:pt x="152400" y="372533"/>
                </a:lnTo>
                <a:lnTo>
                  <a:pt x="169333" y="364067"/>
                </a:lnTo>
                <a:lnTo>
                  <a:pt x="186266" y="364067"/>
                </a:lnTo>
                <a:lnTo>
                  <a:pt x="194733" y="355600"/>
                </a:lnTo>
                <a:lnTo>
                  <a:pt x="203200" y="347133"/>
                </a:lnTo>
                <a:lnTo>
                  <a:pt x="211666" y="330200"/>
                </a:lnTo>
                <a:lnTo>
                  <a:pt x="211666" y="330200"/>
                </a:lnTo>
                <a:lnTo>
                  <a:pt x="203200" y="321733"/>
                </a:lnTo>
                <a:lnTo>
                  <a:pt x="203200" y="321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913467" y="3183467"/>
            <a:ext cx="237067" cy="16934"/>
          </a:xfrm>
          <a:custGeom>
            <a:avLst/>
            <a:gdLst/>
            <a:ahLst/>
            <a:cxnLst/>
            <a:rect l="0" t="0" r="0" b="0"/>
            <a:pathLst>
              <a:path w="237067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6" y="16933"/>
                </a:lnTo>
                <a:lnTo>
                  <a:pt x="59266" y="16933"/>
                </a:lnTo>
                <a:lnTo>
                  <a:pt x="76200" y="8466"/>
                </a:lnTo>
                <a:lnTo>
                  <a:pt x="101600" y="8466"/>
                </a:lnTo>
                <a:lnTo>
                  <a:pt x="118533" y="8466"/>
                </a:lnTo>
                <a:lnTo>
                  <a:pt x="143933" y="8466"/>
                </a:lnTo>
                <a:lnTo>
                  <a:pt x="169333" y="8466"/>
                </a:lnTo>
                <a:lnTo>
                  <a:pt x="186266" y="8466"/>
                </a:lnTo>
                <a:lnTo>
                  <a:pt x="211666" y="8466"/>
                </a:lnTo>
                <a:lnTo>
                  <a:pt x="220133" y="0"/>
                </a:lnTo>
                <a:lnTo>
                  <a:pt x="220133" y="0"/>
                </a:lnTo>
                <a:lnTo>
                  <a:pt x="237066" y="0"/>
                </a:lnTo>
                <a:lnTo>
                  <a:pt x="2370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218267" y="2870200"/>
            <a:ext cx="127001" cy="177801"/>
          </a:xfrm>
          <a:custGeom>
            <a:avLst/>
            <a:gdLst/>
            <a:ahLst/>
            <a:cxnLst/>
            <a:rect l="0" t="0" r="0" b="0"/>
            <a:pathLst>
              <a:path w="127001" h="1778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16933"/>
                </a:lnTo>
                <a:lnTo>
                  <a:pt x="16933" y="16933"/>
                </a:lnTo>
                <a:lnTo>
                  <a:pt x="25400" y="8467"/>
                </a:lnTo>
                <a:lnTo>
                  <a:pt x="25400" y="8467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8467"/>
                </a:lnTo>
                <a:lnTo>
                  <a:pt x="84666" y="8467"/>
                </a:lnTo>
                <a:lnTo>
                  <a:pt x="93133" y="16933"/>
                </a:lnTo>
                <a:lnTo>
                  <a:pt x="101600" y="33867"/>
                </a:lnTo>
                <a:lnTo>
                  <a:pt x="101600" y="42333"/>
                </a:lnTo>
                <a:lnTo>
                  <a:pt x="110066" y="50800"/>
                </a:lnTo>
                <a:lnTo>
                  <a:pt x="110066" y="67733"/>
                </a:lnTo>
                <a:lnTo>
                  <a:pt x="110066" y="84667"/>
                </a:lnTo>
                <a:lnTo>
                  <a:pt x="110066" y="101600"/>
                </a:lnTo>
                <a:lnTo>
                  <a:pt x="110066" y="118533"/>
                </a:lnTo>
                <a:lnTo>
                  <a:pt x="101600" y="127000"/>
                </a:lnTo>
                <a:lnTo>
                  <a:pt x="93133" y="143933"/>
                </a:lnTo>
                <a:lnTo>
                  <a:pt x="93133" y="152400"/>
                </a:lnTo>
                <a:lnTo>
                  <a:pt x="84666" y="160867"/>
                </a:lnTo>
                <a:lnTo>
                  <a:pt x="67733" y="169333"/>
                </a:lnTo>
                <a:lnTo>
                  <a:pt x="59266" y="177800"/>
                </a:lnTo>
                <a:lnTo>
                  <a:pt x="50800" y="177800"/>
                </a:lnTo>
                <a:lnTo>
                  <a:pt x="42333" y="177800"/>
                </a:lnTo>
                <a:lnTo>
                  <a:pt x="33866" y="177800"/>
                </a:lnTo>
                <a:lnTo>
                  <a:pt x="25400" y="177800"/>
                </a:lnTo>
                <a:lnTo>
                  <a:pt x="16933" y="169333"/>
                </a:lnTo>
                <a:lnTo>
                  <a:pt x="8466" y="160867"/>
                </a:lnTo>
                <a:lnTo>
                  <a:pt x="8466" y="152400"/>
                </a:lnTo>
                <a:lnTo>
                  <a:pt x="0" y="152400"/>
                </a:lnTo>
                <a:lnTo>
                  <a:pt x="0" y="143933"/>
                </a:lnTo>
                <a:lnTo>
                  <a:pt x="0" y="135467"/>
                </a:lnTo>
                <a:lnTo>
                  <a:pt x="8466" y="127000"/>
                </a:lnTo>
                <a:lnTo>
                  <a:pt x="16933" y="118533"/>
                </a:lnTo>
                <a:lnTo>
                  <a:pt x="25400" y="118533"/>
                </a:lnTo>
                <a:lnTo>
                  <a:pt x="33866" y="110067"/>
                </a:lnTo>
                <a:lnTo>
                  <a:pt x="42333" y="110067"/>
                </a:lnTo>
                <a:lnTo>
                  <a:pt x="59266" y="110067"/>
                </a:lnTo>
                <a:lnTo>
                  <a:pt x="67733" y="110067"/>
                </a:lnTo>
                <a:lnTo>
                  <a:pt x="84666" y="118533"/>
                </a:lnTo>
                <a:lnTo>
                  <a:pt x="93133" y="127000"/>
                </a:lnTo>
                <a:lnTo>
                  <a:pt x="101600" y="127000"/>
                </a:lnTo>
                <a:lnTo>
                  <a:pt x="110066" y="135467"/>
                </a:lnTo>
                <a:lnTo>
                  <a:pt x="110066" y="143933"/>
                </a:lnTo>
                <a:lnTo>
                  <a:pt x="118533" y="143933"/>
                </a:lnTo>
                <a:lnTo>
                  <a:pt x="118533" y="152400"/>
                </a:lnTo>
                <a:lnTo>
                  <a:pt x="127000" y="160867"/>
                </a:lnTo>
                <a:lnTo>
                  <a:pt x="127000" y="160867"/>
                </a:lnTo>
                <a:lnTo>
                  <a:pt x="127000" y="169333"/>
                </a:lnTo>
                <a:lnTo>
                  <a:pt x="127000" y="169333"/>
                </a:lnTo>
                <a:lnTo>
                  <a:pt x="127000" y="169333"/>
                </a:lnTo>
                <a:lnTo>
                  <a:pt x="127000" y="169333"/>
                </a:lnTo>
                <a:lnTo>
                  <a:pt x="127000" y="177800"/>
                </a:lnTo>
                <a:lnTo>
                  <a:pt x="127000" y="177800"/>
                </a:lnTo>
                <a:lnTo>
                  <a:pt x="127000" y="177800"/>
                </a:lnTo>
                <a:lnTo>
                  <a:pt x="127000" y="177800"/>
                </a:lnTo>
                <a:lnTo>
                  <a:pt x="127000" y="177800"/>
                </a:lnTo>
                <a:lnTo>
                  <a:pt x="127000" y="177800"/>
                </a:lnTo>
                <a:lnTo>
                  <a:pt x="127000" y="177800"/>
                </a:lnTo>
                <a:lnTo>
                  <a:pt x="127000" y="177800"/>
                </a:lnTo>
                <a:lnTo>
                  <a:pt x="127000" y="177800"/>
                </a:lnTo>
                <a:lnTo>
                  <a:pt x="127000" y="177800"/>
                </a:lnTo>
                <a:lnTo>
                  <a:pt x="127000" y="177800"/>
                </a:lnTo>
                <a:lnTo>
                  <a:pt x="127000" y="177800"/>
                </a:lnTo>
                <a:lnTo>
                  <a:pt x="127000" y="177800"/>
                </a:lnTo>
                <a:lnTo>
                  <a:pt x="127000" y="177800"/>
                </a:lnTo>
                <a:lnTo>
                  <a:pt x="127000" y="177800"/>
                </a:lnTo>
                <a:lnTo>
                  <a:pt x="127000" y="177800"/>
                </a:lnTo>
                <a:lnTo>
                  <a:pt x="127000" y="177800"/>
                </a:lnTo>
                <a:lnTo>
                  <a:pt x="127000" y="169333"/>
                </a:lnTo>
                <a:lnTo>
                  <a:pt x="127000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514600" y="3259667"/>
            <a:ext cx="8468" cy="16934"/>
          </a:xfrm>
          <a:custGeom>
            <a:avLst/>
            <a:gdLst/>
            <a:ahLst/>
            <a:cxnLst/>
            <a:rect l="0" t="0" r="0" b="0"/>
            <a:pathLst>
              <a:path w="8468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692400" y="3098800"/>
            <a:ext cx="203201" cy="313268"/>
          </a:xfrm>
          <a:custGeom>
            <a:avLst/>
            <a:gdLst/>
            <a:ahLst/>
            <a:cxnLst/>
            <a:rect l="0" t="0" r="0" b="0"/>
            <a:pathLst>
              <a:path w="203201" h="313268">
                <a:moveTo>
                  <a:pt x="177800" y="16933"/>
                </a:moveTo>
                <a:lnTo>
                  <a:pt x="177800" y="8467"/>
                </a:lnTo>
                <a:lnTo>
                  <a:pt x="177800" y="8467"/>
                </a:lnTo>
                <a:lnTo>
                  <a:pt x="169333" y="8467"/>
                </a:lnTo>
                <a:lnTo>
                  <a:pt x="169333" y="8467"/>
                </a:lnTo>
                <a:lnTo>
                  <a:pt x="160867" y="8467"/>
                </a:lnTo>
                <a:lnTo>
                  <a:pt x="143933" y="0"/>
                </a:lnTo>
                <a:lnTo>
                  <a:pt x="135467" y="0"/>
                </a:lnTo>
                <a:lnTo>
                  <a:pt x="118533" y="8467"/>
                </a:lnTo>
                <a:lnTo>
                  <a:pt x="101600" y="8467"/>
                </a:lnTo>
                <a:lnTo>
                  <a:pt x="84667" y="16933"/>
                </a:lnTo>
                <a:lnTo>
                  <a:pt x="67733" y="16933"/>
                </a:lnTo>
                <a:lnTo>
                  <a:pt x="50800" y="25400"/>
                </a:lnTo>
                <a:lnTo>
                  <a:pt x="42333" y="33867"/>
                </a:lnTo>
                <a:lnTo>
                  <a:pt x="25400" y="42333"/>
                </a:lnTo>
                <a:lnTo>
                  <a:pt x="16933" y="42333"/>
                </a:lnTo>
                <a:lnTo>
                  <a:pt x="8467" y="50800"/>
                </a:lnTo>
                <a:lnTo>
                  <a:pt x="0" y="59267"/>
                </a:lnTo>
                <a:lnTo>
                  <a:pt x="0" y="67733"/>
                </a:lnTo>
                <a:lnTo>
                  <a:pt x="0" y="67733"/>
                </a:lnTo>
                <a:lnTo>
                  <a:pt x="0" y="76200"/>
                </a:lnTo>
                <a:lnTo>
                  <a:pt x="0" y="84667"/>
                </a:lnTo>
                <a:lnTo>
                  <a:pt x="8467" y="93133"/>
                </a:lnTo>
                <a:lnTo>
                  <a:pt x="16933" y="93133"/>
                </a:lnTo>
                <a:lnTo>
                  <a:pt x="33867" y="101600"/>
                </a:lnTo>
                <a:lnTo>
                  <a:pt x="42333" y="110067"/>
                </a:lnTo>
                <a:lnTo>
                  <a:pt x="59267" y="118533"/>
                </a:lnTo>
                <a:lnTo>
                  <a:pt x="76200" y="127000"/>
                </a:lnTo>
                <a:lnTo>
                  <a:pt x="101600" y="127000"/>
                </a:lnTo>
                <a:lnTo>
                  <a:pt x="118533" y="143933"/>
                </a:lnTo>
                <a:lnTo>
                  <a:pt x="135467" y="152400"/>
                </a:lnTo>
                <a:lnTo>
                  <a:pt x="152400" y="160867"/>
                </a:lnTo>
                <a:lnTo>
                  <a:pt x="169333" y="177800"/>
                </a:lnTo>
                <a:lnTo>
                  <a:pt x="177800" y="186267"/>
                </a:lnTo>
                <a:lnTo>
                  <a:pt x="194733" y="203200"/>
                </a:lnTo>
                <a:lnTo>
                  <a:pt x="194733" y="211667"/>
                </a:lnTo>
                <a:lnTo>
                  <a:pt x="203200" y="228600"/>
                </a:lnTo>
                <a:lnTo>
                  <a:pt x="203200" y="245533"/>
                </a:lnTo>
                <a:lnTo>
                  <a:pt x="194733" y="254000"/>
                </a:lnTo>
                <a:lnTo>
                  <a:pt x="194733" y="270933"/>
                </a:lnTo>
                <a:lnTo>
                  <a:pt x="186267" y="279400"/>
                </a:lnTo>
                <a:lnTo>
                  <a:pt x="177800" y="287867"/>
                </a:lnTo>
                <a:lnTo>
                  <a:pt x="160867" y="296333"/>
                </a:lnTo>
                <a:lnTo>
                  <a:pt x="152400" y="304800"/>
                </a:lnTo>
                <a:lnTo>
                  <a:pt x="135467" y="304800"/>
                </a:lnTo>
                <a:lnTo>
                  <a:pt x="118533" y="313267"/>
                </a:lnTo>
                <a:lnTo>
                  <a:pt x="110067" y="313267"/>
                </a:lnTo>
                <a:lnTo>
                  <a:pt x="93133" y="313267"/>
                </a:lnTo>
                <a:lnTo>
                  <a:pt x="76200" y="304800"/>
                </a:lnTo>
                <a:lnTo>
                  <a:pt x="59267" y="304800"/>
                </a:lnTo>
                <a:lnTo>
                  <a:pt x="50800" y="296333"/>
                </a:lnTo>
                <a:lnTo>
                  <a:pt x="42333" y="287867"/>
                </a:lnTo>
                <a:lnTo>
                  <a:pt x="25400" y="279400"/>
                </a:lnTo>
                <a:lnTo>
                  <a:pt x="16933" y="270933"/>
                </a:lnTo>
                <a:lnTo>
                  <a:pt x="8467" y="262467"/>
                </a:lnTo>
                <a:lnTo>
                  <a:pt x="8467" y="254000"/>
                </a:lnTo>
                <a:lnTo>
                  <a:pt x="0" y="245533"/>
                </a:lnTo>
                <a:lnTo>
                  <a:pt x="0" y="237067"/>
                </a:lnTo>
                <a:lnTo>
                  <a:pt x="0" y="237067"/>
                </a:lnTo>
                <a:lnTo>
                  <a:pt x="8467" y="237067"/>
                </a:lnTo>
                <a:lnTo>
                  <a:pt x="8467" y="237067"/>
                </a:lnTo>
                <a:lnTo>
                  <a:pt x="8467" y="237067"/>
                </a:lnTo>
                <a:lnTo>
                  <a:pt x="8467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056467" y="3251200"/>
            <a:ext cx="42334" cy="8468"/>
          </a:xfrm>
          <a:custGeom>
            <a:avLst/>
            <a:gdLst/>
            <a:ahLst/>
            <a:cxnLst/>
            <a:rect l="0" t="0" r="0" b="0"/>
            <a:pathLst>
              <a:path w="42334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33866" y="0"/>
                </a:lnTo>
                <a:lnTo>
                  <a:pt x="33866" y="0"/>
                </a:lnTo>
                <a:lnTo>
                  <a:pt x="42333" y="0"/>
                </a:lnTo>
                <a:lnTo>
                  <a:pt x="423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200400" y="3098800"/>
            <a:ext cx="237068" cy="287868"/>
          </a:xfrm>
          <a:custGeom>
            <a:avLst/>
            <a:gdLst/>
            <a:ahLst/>
            <a:cxnLst/>
            <a:rect l="0" t="0" r="0" b="0"/>
            <a:pathLst>
              <a:path w="237068" h="287868">
                <a:moveTo>
                  <a:pt x="237067" y="50800"/>
                </a:moveTo>
                <a:lnTo>
                  <a:pt x="237067" y="50800"/>
                </a:lnTo>
                <a:lnTo>
                  <a:pt x="237067" y="42333"/>
                </a:lnTo>
                <a:lnTo>
                  <a:pt x="228600" y="42333"/>
                </a:lnTo>
                <a:lnTo>
                  <a:pt x="220133" y="33867"/>
                </a:lnTo>
                <a:lnTo>
                  <a:pt x="211667" y="25400"/>
                </a:lnTo>
                <a:lnTo>
                  <a:pt x="203200" y="25400"/>
                </a:lnTo>
                <a:lnTo>
                  <a:pt x="186267" y="16933"/>
                </a:lnTo>
                <a:lnTo>
                  <a:pt x="177800" y="8467"/>
                </a:lnTo>
                <a:lnTo>
                  <a:pt x="152400" y="8467"/>
                </a:lnTo>
                <a:lnTo>
                  <a:pt x="143933" y="8467"/>
                </a:lnTo>
                <a:lnTo>
                  <a:pt x="127000" y="0"/>
                </a:lnTo>
                <a:lnTo>
                  <a:pt x="101600" y="0"/>
                </a:lnTo>
                <a:lnTo>
                  <a:pt x="84667" y="0"/>
                </a:lnTo>
                <a:lnTo>
                  <a:pt x="76200" y="0"/>
                </a:lnTo>
                <a:lnTo>
                  <a:pt x="50800" y="8467"/>
                </a:lnTo>
                <a:lnTo>
                  <a:pt x="42333" y="8467"/>
                </a:lnTo>
                <a:lnTo>
                  <a:pt x="25400" y="16933"/>
                </a:lnTo>
                <a:lnTo>
                  <a:pt x="16933" y="25400"/>
                </a:lnTo>
                <a:lnTo>
                  <a:pt x="8467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59267"/>
                </a:lnTo>
                <a:lnTo>
                  <a:pt x="8467" y="67733"/>
                </a:lnTo>
                <a:lnTo>
                  <a:pt x="16933" y="76200"/>
                </a:lnTo>
                <a:lnTo>
                  <a:pt x="25400" y="84667"/>
                </a:lnTo>
                <a:lnTo>
                  <a:pt x="42333" y="93133"/>
                </a:lnTo>
                <a:lnTo>
                  <a:pt x="59267" y="101600"/>
                </a:lnTo>
                <a:lnTo>
                  <a:pt x="84667" y="110067"/>
                </a:lnTo>
                <a:lnTo>
                  <a:pt x="101600" y="118533"/>
                </a:lnTo>
                <a:lnTo>
                  <a:pt x="127000" y="127000"/>
                </a:lnTo>
                <a:lnTo>
                  <a:pt x="143933" y="143933"/>
                </a:lnTo>
                <a:lnTo>
                  <a:pt x="160867" y="152400"/>
                </a:lnTo>
                <a:lnTo>
                  <a:pt x="186267" y="160867"/>
                </a:lnTo>
                <a:lnTo>
                  <a:pt x="203200" y="177800"/>
                </a:lnTo>
                <a:lnTo>
                  <a:pt x="211667" y="194733"/>
                </a:lnTo>
                <a:lnTo>
                  <a:pt x="220133" y="203200"/>
                </a:lnTo>
                <a:lnTo>
                  <a:pt x="228600" y="220133"/>
                </a:lnTo>
                <a:lnTo>
                  <a:pt x="228600" y="228600"/>
                </a:lnTo>
                <a:lnTo>
                  <a:pt x="228600" y="245533"/>
                </a:lnTo>
                <a:lnTo>
                  <a:pt x="228600" y="254000"/>
                </a:lnTo>
                <a:lnTo>
                  <a:pt x="211667" y="262467"/>
                </a:lnTo>
                <a:lnTo>
                  <a:pt x="203200" y="270933"/>
                </a:lnTo>
                <a:lnTo>
                  <a:pt x="194733" y="279400"/>
                </a:lnTo>
                <a:lnTo>
                  <a:pt x="186267" y="279400"/>
                </a:lnTo>
                <a:lnTo>
                  <a:pt x="169333" y="287867"/>
                </a:lnTo>
                <a:lnTo>
                  <a:pt x="152400" y="287867"/>
                </a:lnTo>
                <a:lnTo>
                  <a:pt x="135467" y="287867"/>
                </a:lnTo>
                <a:lnTo>
                  <a:pt x="127000" y="287867"/>
                </a:lnTo>
                <a:lnTo>
                  <a:pt x="110067" y="279400"/>
                </a:lnTo>
                <a:lnTo>
                  <a:pt x="93133" y="279400"/>
                </a:lnTo>
                <a:lnTo>
                  <a:pt x="84667" y="279400"/>
                </a:lnTo>
                <a:lnTo>
                  <a:pt x="76200" y="270933"/>
                </a:lnTo>
                <a:lnTo>
                  <a:pt x="67733" y="262467"/>
                </a:lnTo>
                <a:lnTo>
                  <a:pt x="59267" y="262467"/>
                </a:lnTo>
                <a:lnTo>
                  <a:pt x="50800" y="254000"/>
                </a:lnTo>
                <a:lnTo>
                  <a:pt x="50800" y="245533"/>
                </a:lnTo>
                <a:lnTo>
                  <a:pt x="42333" y="245533"/>
                </a:lnTo>
                <a:lnTo>
                  <a:pt x="42333" y="245533"/>
                </a:lnTo>
                <a:lnTo>
                  <a:pt x="42333" y="245533"/>
                </a:lnTo>
                <a:lnTo>
                  <a:pt x="50800" y="245533"/>
                </a:lnTo>
                <a:lnTo>
                  <a:pt x="50800" y="237067"/>
                </a:lnTo>
                <a:lnTo>
                  <a:pt x="50800" y="237067"/>
                </a:lnTo>
                <a:lnTo>
                  <a:pt x="59267" y="237067"/>
                </a:lnTo>
                <a:lnTo>
                  <a:pt x="59267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581400" y="3225800"/>
            <a:ext cx="50801" cy="16934"/>
          </a:xfrm>
          <a:custGeom>
            <a:avLst/>
            <a:gdLst/>
            <a:ahLst/>
            <a:cxnLst/>
            <a:rect l="0" t="0" r="0" b="0"/>
            <a:pathLst>
              <a:path w="50801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8467"/>
                </a:lnTo>
                <a:lnTo>
                  <a:pt x="33867" y="8467"/>
                </a:lnTo>
                <a:lnTo>
                  <a:pt x="42333" y="0"/>
                </a:lnTo>
                <a:lnTo>
                  <a:pt x="42333" y="0"/>
                </a:lnTo>
                <a:lnTo>
                  <a:pt x="50800" y="0"/>
                </a:lnTo>
                <a:lnTo>
                  <a:pt x="508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793067" y="3132667"/>
            <a:ext cx="279401" cy="245534"/>
          </a:xfrm>
          <a:custGeom>
            <a:avLst/>
            <a:gdLst/>
            <a:ahLst/>
            <a:cxnLst/>
            <a:rect l="0" t="0" r="0" b="0"/>
            <a:pathLst>
              <a:path w="279401" h="245534">
                <a:moveTo>
                  <a:pt x="0" y="8466"/>
                </a:moveTo>
                <a:lnTo>
                  <a:pt x="0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16933" y="42333"/>
                </a:lnTo>
                <a:lnTo>
                  <a:pt x="25400" y="50800"/>
                </a:lnTo>
                <a:lnTo>
                  <a:pt x="25400" y="67733"/>
                </a:lnTo>
                <a:lnTo>
                  <a:pt x="25400" y="84666"/>
                </a:lnTo>
                <a:lnTo>
                  <a:pt x="25400" y="101600"/>
                </a:lnTo>
                <a:lnTo>
                  <a:pt x="33866" y="118533"/>
                </a:lnTo>
                <a:lnTo>
                  <a:pt x="33866" y="135466"/>
                </a:lnTo>
                <a:lnTo>
                  <a:pt x="33866" y="152400"/>
                </a:lnTo>
                <a:lnTo>
                  <a:pt x="33866" y="169333"/>
                </a:lnTo>
                <a:lnTo>
                  <a:pt x="33866" y="186266"/>
                </a:lnTo>
                <a:lnTo>
                  <a:pt x="33866" y="203200"/>
                </a:lnTo>
                <a:lnTo>
                  <a:pt x="33866" y="211666"/>
                </a:lnTo>
                <a:lnTo>
                  <a:pt x="42333" y="228600"/>
                </a:lnTo>
                <a:lnTo>
                  <a:pt x="42333" y="228600"/>
                </a:lnTo>
                <a:lnTo>
                  <a:pt x="42333" y="237066"/>
                </a:lnTo>
                <a:lnTo>
                  <a:pt x="42333" y="245533"/>
                </a:lnTo>
                <a:lnTo>
                  <a:pt x="42333" y="245533"/>
                </a:lnTo>
                <a:lnTo>
                  <a:pt x="42333" y="245533"/>
                </a:lnTo>
                <a:lnTo>
                  <a:pt x="42333" y="245533"/>
                </a:lnTo>
                <a:lnTo>
                  <a:pt x="42333" y="237066"/>
                </a:lnTo>
                <a:lnTo>
                  <a:pt x="42333" y="228600"/>
                </a:lnTo>
                <a:lnTo>
                  <a:pt x="42333" y="220133"/>
                </a:lnTo>
                <a:lnTo>
                  <a:pt x="42333" y="203200"/>
                </a:lnTo>
                <a:lnTo>
                  <a:pt x="42333" y="186266"/>
                </a:lnTo>
                <a:lnTo>
                  <a:pt x="42333" y="169333"/>
                </a:lnTo>
                <a:lnTo>
                  <a:pt x="42333" y="152400"/>
                </a:lnTo>
                <a:lnTo>
                  <a:pt x="42333" y="135466"/>
                </a:lnTo>
                <a:lnTo>
                  <a:pt x="33866" y="118533"/>
                </a:lnTo>
                <a:lnTo>
                  <a:pt x="33866" y="101600"/>
                </a:lnTo>
                <a:lnTo>
                  <a:pt x="33866" y="84666"/>
                </a:lnTo>
                <a:lnTo>
                  <a:pt x="33866" y="76200"/>
                </a:lnTo>
                <a:lnTo>
                  <a:pt x="33866" y="59266"/>
                </a:lnTo>
                <a:lnTo>
                  <a:pt x="42333" y="50800"/>
                </a:lnTo>
                <a:lnTo>
                  <a:pt x="42333" y="42333"/>
                </a:lnTo>
                <a:lnTo>
                  <a:pt x="50800" y="33866"/>
                </a:lnTo>
                <a:lnTo>
                  <a:pt x="50800" y="16933"/>
                </a:lnTo>
                <a:lnTo>
                  <a:pt x="59266" y="8466"/>
                </a:lnTo>
                <a:lnTo>
                  <a:pt x="76200" y="8466"/>
                </a:lnTo>
                <a:lnTo>
                  <a:pt x="93133" y="0"/>
                </a:lnTo>
                <a:lnTo>
                  <a:pt x="110066" y="0"/>
                </a:lnTo>
                <a:lnTo>
                  <a:pt x="135466" y="0"/>
                </a:lnTo>
                <a:lnTo>
                  <a:pt x="160866" y="0"/>
                </a:lnTo>
                <a:lnTo>
                  <a:pt x="177800" y="0"/>
                </a:lnTo>
                <a:lnTo>
                  <a:pt x="203200" y="0"/>
                </a:lnTo>
                <a:lnTo>
                  <a:pt x="220133" y="8466"/>
                </a:lnTo>
                <a:lnTo>
                  <a:pt x="237066" y="8466"/>
                </a:lnTo>
                <a:lnTo>
                  <a:pt x="245533" y="8466"/>
                </a:lnTo>
                <a:lnTo>
                  <a:pt x="254000" y="16933"/>
                </a:lnTo>
                <a:lnTo>
                  <a:pt x="262466" y="16933"/>
                </a:lnTo>
                <a:lnTo>
                  <a:pt x="270933" y="16933"/>
                </a:lnTo>
                <a:lnTo>
                  <a:pt x="270933" y="25400"/>
                </a:lnTo>
                <a:lnTo>
                  <a:pt x="279400" y="25400"/>
                </a:lnTo>
                <a:lnTo>
                  <a:pt x="279400" y="33866"/>
                </a:lnTo>
                <a:lnTo>
                  <a:pt x="279400" y="33866"/>
                </a:lnTo>
                <a:lnTo>
                  <a:pt x="270933" y="33866"/>
                </a:lnTo>
                <a:lnTo>
                  <a:pt x="270933" y="33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77333" y="3615267"/>
            <a:ext cx="3437468" cy="33867"/>
          </a:xfrm>
          <a:custGeom>
            <a:avLst/>
            <a:gdLst/>
            <a:ahLst/>
            <a:cxnLst/>
            <a:rect l="0" t="0" r="0" b="0"/>
            <a:pathLst>
              <a:path w="3437468" h="33867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25400" y="25400"/>
                </a:lnTo>
                <a:lnTo>
                  <a:pt x="33867" y="25400"/>
                </a:lnTo>
                <a:lnTo>
                  <a:pt x="42334" y="25400"/>
                </a:lnTo>
                <a:lnTo>
                  <a:pt x="50800" y="25400"/>
                </a:lnTo>
                <a:lnTo>
                  <a:pt x="59267" y="25400"/>
                </a:lnTo>
                <a:lnTo>
                  <a:pt x="67734" y="25400"/>
                </a:lnTo>
                <a:lnTo>
                  <a:pt x="76200" y="25400"/>
                </a:lnTo>
                <a:lnTo>
                  <a:pt x="84667" y="25400"/>
                </a:lnTo>
                <a:lnTo>
                  <a:pt x="101600" y="25400"/>
                </a:lnTo>
                <a:lnTo>
                  <a:pt x="110067" y="25400"/>
                </a:lnTo>
                <a:lnTo>
                  <a:pt x="118534" y="25400"/>
                </a:lnTo>
                <a:lnTo>
                  <a:pt x="135467" y="25400"/>
                </a:lnTo>
                <a:lnTo>
                  <a:pt x="152400" y="25400"/>
                </a:lnTo>
                <a:lnTo>
                  <a:pt x="160867" y="25400"/>
                </a:lnTo>
                <a:lnTo>
                  <a:pt x="177800" y="25400"/>
                </a:lnTo>
                <a:lnTo>
                  <a:pt x="194734" y="25400"/>
                </a:lnTo>
                <a:lnTo>
                  <a:pt x="211667" y="25400"/>
                </a:lnTo>
                <a:lnTo>
                  <a:pt x="228600" y="25400"/>
                </a:lnTo>
                <a:lnTo>
                  <a:pt x="237067" y="25400"/>
                </a:lnTo>
                <a:lnTo>
                  <a:pt x="262467" y="25400"/>
                </a:lnTo>
                <a:lnTo>
                  <a:pt x="279400" y="25400"/>
                </a:lnTo>
                <a:lnTo>
                  <a:pt x="296334" y="25400"/>
                </a:lnTo>
                <a:lnTo>
                  <a:pt x="313267" y="25400"/>
                </a:lnTo>
                <a:lnTo>
                  <a:pt x="330200" y="25400"/>
                </a:lnTo>
                <a:lnTo>
                  <a:pt x="347134" y="25400"/>
                </a:lnTo>
                <a:lnTo>
                  <a:pt x="372534" y="25400"/>
                </a:lnTo>
                <a:lnTo>
                  <a:pt x="389467" y="25400"/>
                </a:lnTo>
                <a:lnTo>
                  <a:pt x="414867" y="25400"/>
                </a:lnTo>
                <a:lnTo>
                  <a:pt x="431800" y="25400"/>
                </a:lnTo>
                <a:lnTo>
                  <a:pt x="448734" y="25400"/>
                </a:lnTo>
                <a:lnTo>
                  <a:pt x="474134" y="25400"/>
                </a:lnTo>
                <a:lnTo>
                  <a:pt x="491067" y="25400"/>
                </a:lnTo>
                <a:lnTo>
                  <a:pt x="516467" y="25400"/>
                </a:lnTo>
                <a:lnTo>
                  <a:pt x="533400" y="25400"/>
                </a:lnTo>
                <a:lnTo>
                  <a:pt x="558800" y="25400"/>
                </a:lnTo>
                <a:lnTo>
                  <a:pt x="584200" y="25400"/>
                </a:lnTo>
                <a:lnTo>
                  <a:pt x="601134" y="25400"/>
                </a:lnTo>
                <a:lnTo>
                  <a:pt x="626534" y="25400"/>
                </a:lnTo>
                <a:lnTo>
                  <a:pt x="651934" y="25400"/>
                </a:lnTo>
                <a:lnTo>
                  <a:pt x="677334" y="25400"/>
                </a:lnTo>
                <a:lnTo>
                  <a:pt x="702734" y="25400"/>
                </a:lnTo>
                <a:lnTo>
                  <a:pt x="719667" y="25400"/>
                </a:lnTo>
                <a:lnTo>
                  <a:pt x="745067" y="25400"/>
                </a:lnTo>
                <a:lnTo>
                  <a:pt x="770467" y="25400"/>
                </a:lnTo>
                <a:lnTo>
                  <a:pt x="795867" y="25400"/>
                </a:lnTo>
                <a:lnTo>
                  <a:pt x="821267" y="25400"/>
                </a:lnTo>
                <a:lnTo>
                  <a:pt x="846667" y="25400"/>
                </a:lnTo>
                <a:lnTo>
                  <a:pt x="872067" y="25400"/>
                </a:lnTo>
                <a:lnTo>
                  <a:pt x="897467" y="25400"/>
                </a:lnTo>
                <a:lnTo>
                  <a:pt x="922867" y="25400"/>
                </a:lnTo>
                <a:lnTo>
                  <a:pt x="948267" y="25400"/>
                </a:lnTo>
                <a:lnTo>
                  <a:pt x="973667" y="25400"/>
                </a:lnTo>
                <a:lnTo>
                  <a:pt x="999067" y="25400"/>
                </a:lnTo>
                <a:lnTo>
                  <a:pt x="1024467" y="16933"/>
                </a:lnTo>
                <a:lnTo>
                  <a:pt x="1049867" y="16933"/>
                </a:lnTo>
                <a:lnTo>
                  <a:pt x="1083734" y="16933"/>
                </a:lnTo>
                <a:lnTo>
                  <a:pt x="1109134" y="16933"/>
                </a:lnTo>
                <a:lnTo>
                  <a:pt x="1134534" y="16933"/>
                </a:lnTo>
                <a:lnTo>
                  <a:pt x="1159934" y="16933"/>
                </a:lnTo>
                <a:lnTo>
                  <a:pt x="1193800" y="16933"/>
                </a:lnTo>
                <a:lnTo>
                  <a:pt x="1219200" y="16933"/>
                </a:lnTo>
                <a:lnTo>
                  <a:pt x="1244600" y="8466"/>
                </a:lnTo>
                <a:lnTo>
                  <a:pt x="1270000" y="8466"/>
                </a:lnTo>
                <a:lnTo>
                  <a:pt x="1303867" y="8466"/>
                </a:lnTo>
                <a:lnTo>
                  <a:pt x="1337734" y="8466"/>
                </a:lnTo>
                <a:lnTo>
                  <a:pt x="1363134" y="8466"/>
                </a:lnTo>
                <a:lnTo>
                  <a:pt x="1388534" y="8466"/>
                </a:lnTo>
                <a:lnTo>
                  <a:pt x="1413934" y="8466"/>
                </a:lnTo>
                <a:lnTo>
                  <a:pt x="1447800" y="8466"/>
                </a:lnTo>
                <a:lnTo>
                  <a:pt x="1473200" y="8466"/>
                </a:lnTo>
                <a:lnTo>
                  <a:pt x="1507067" y="8466"/>
                </a:lnTo>
                <a:lnTo>
                  <a:pt x="1532467" y="0"/>
                </a:lnTo>
                <a:lnTo>
                  <a:pt x="1566334" y="0"/>
                </a:lnTo>
                <a:lnTo>
                  <a:pt x="1591734" y="0"/>
                </a:lnTo>
                <a:lnTo>
                  <a:pt x="1625600" y="0"/>
                </a:lnTo>
                <a:lnTo>
                  <a:pt x="1651000" y="0"/>
                </a:lnTo>
                <a:lnTo>
                  <a:pt x="1676400" y="0"/>
                </a:lnTo>
                <a:lnTo>
                  <a:pt x="1710267" y="0"/>
                </a:lnTo>
                <a:lnTo>
                  <a:pt x="1735667" y="8466"/>
                </a:lnTo>
                <a:lnTo>
                  <a:pt x="1769534" y="8466"/>
                </a:lnTo>
                <a:lnTo>
                  <a:pt x="1794934" y="8466"/>
                </a:lnTo>
                <a:lnTo>
                  <a:pt x="1828800" y="8466"/>
                </a:lnTo>
                <a:lnTo>
                  <a:pt x="1854200" y="8466"/>
                </a:lnTo>
                <a:lnTo>
                  <a:pt x="1888067" y="8466"/>
                </a:lnTo>
                <a:lnTo>
                  <a:pt x="1913467" y="8466"/>
                </a:lnTo>
                <a:lnTo>
                  <a:pt x="1947334" y="8466"/>
                </a:lnTo>
                <a:lnTo>
                  <a:pt x="1972734" y="8466"/>
                </a:lnTo>
                <a:lnTo>
                  <a:pt x="2006600" y="8466"/>
                </a:lnTo>
                <a:lnTo>
                  <a:pt x="2032000" y="8466"/>
                </a:lnTo>
                <a:lnTo>
                  <a:pt x="2065867" y="8466"/>
                </a:lnTo>
                <a:lnTo>
                  <a:pt x="2099734" y="0"/>
                </a:lnTo>
                <a:lnTo>
                  <a:pt x="2125134" y="0"/>
                </a:lnTo>
                <a:lnTo>
                  <a:pt x="2159000" y="0"/>
                </a:lnTo>
                <a:lnTo>
                  <a:pt x="2184400" y="0"/>
                </a:lnTo>
                <a:lnTo>
                  <a:pt x="2218267" y="0"/>
                </a:lnTo>
                <a:lnTo>
                  <a:pt x="2252134" y="0"/>
                </a:lnTo>
                <a:lnTo>
                  <a:pt x="2286000" y="0"/>
                </a:lnTo>
                <a:lnTo>
                  <a:pt x="2311400" y="0"/>
                </a:lnTo>
                <a:lnTo>
                  <a:pt x="2345267" y="0"/>
                </a:lnTo>
                <a:lnTo>
                  <a:pt x="2379134" y="8466"/>
                </a:lnTo>
                <a:lnTo>
                  <a:pt x="2404534" y="8466"/>
                </a:lnTo>
                <a:lnTo>
                  <a:pt x="2438400" y="8466"/>
                </a:lnTo>
                <a:lnTo>
                  <a:pt x="2472267" y="8466"/>
                </a:lnTo>
                <a:lnTo>
                  <a:pt x="2497667" y="8466"/>
                </a:lnTo>
                <a:lnTo>
                  <a:pt x="2531534" y="8466"/>
                </a:lnTo>
                <a:lnTo>
                  <a:pt x="2565400" y="8466"/>
                </a:lnTo>
                <a:lnTo>
                  <a:pt x="2599267" y="8466"/>
                </a:lnTo>
                <a:lnTo>
                  <a:pt x="2624667" y="16933"/>
                </a:lnTo>
                <a:lnTo>
                  <a:pt x="2658534" y="16933"/>
                </a:lnTo>
                <a:lnTo>
                  <a:pt x="2692400" y="16933"/>
                </a:lnTo>
                <a:lnTo>
                  <a:pt x="2717800" y="16933"/>
                </a:lnTo>
                <a:lnTo>
                  <a:pt x="2751667" y="25400"/>
                </a:lnTo>
                <a:lnTo>
                  <a:pt x="2777067" y="25400"/>
                </a:lnTo>
                <a:lnTo>
                  <a:pt x="2810934" y="25400"/>
                </a:lnTo>
                <a:lnTo>
                  <a:pt x="2836334" y="25400"/>
                </a:lnTo>
                <a:lnTo>
                  <a:pt x="2870200" y="25400"/>
                </a:lnTo>
                <a:lnTo>
                  <a:pt x="2895600" y="25400"/>
                </a:lnTo>
                <a:lnTo>
                  <a:pt x="2921000" y="25400"/>
                </a:lnTo>
                <a:lnTo>
                  <a:pt x="2946400" y="33866"/>
                </a:lnTo>
                <a:lnTo>
                  <a:pt x="2980267" y="33866"/>
                </a:lnTo>
                <a:lnTo>
                  <a:pt x="3005667" y="33866"/>
                </a:lnTo>
                <a:lnTo>
                  <a:pt x="3031067" y="33866"/>
                </a:lnTo>
                <a:lnTo>
                  <a:pt x="3056467" y="33866"/>
                </a:lnTo>
                <a:lnTo>
                  <a:pt x="3081867" y="33866"/>
                </a:lnTo>
                <a:lnTo>
                  <a:pt x="3107267" y="33866"/>
                </a:lnTo>
                <a:lnTo>
                  <a:pt x="3132667" y="33866"/>
                </a:lnTo>
                <a:lnTo>
                  <a:pt x="3158067" y="33866"/>
                </a:lnTo>
                <a:lnTo>
                  <a:pt x="3175000" y="33866"/>
                </a:lnTo>
                <a:lnTo>
                  <a:pt x="3200400" y="33866"/>
                </a:lnTo>
                <a:lnTo>
                  <a:pt x="3225800" y="33866"/>
                </a:lnTo>
                <a:lnTo>
                  <a:pt x="3251200" y="33866"/>
                </a:lnTo>
                <a:lnTo>
                  <a:pt x="3276600" y="33866"/>
                </a:lnTo>
                <a:lnTo>
                  <a:pt x="3293534" y="33866"/>
                </a:lnTo>
                <a:lnTo>
                  <a:pt x="3318934" y="33866"/>
                </a:lnTo>
                <a:lnTo>
                  <a:pt x="3335867" y="33866"/>
                </a:lnTo>
                <a:lnTo>
                  <a:pt x="3361267" y="33866"/>
                </a:lnTo>
                <a:lnTo>
                  <a:pt x="3378200" y="33866"/>
                </a:lnTo>
                <a:lnTo>
                  <a:pt x="3395134" y="33866"/>
                </a:lnTo>
                <a:lnTo>
                  <a:pt x="3412067" y="33866"/>
                </a:lnTo>
                <a:lnTo>
                  <a:pt x="3420534" y="33866"/>
                </a:lnTo>
                <a:lnTo>
                  <a:pt x="3429000" y="25400"/>
                </a:lnTo>
                <a:lnTo>
                  <a:pt x="3429000" y="25400"/>
                </a:lnTo>
                <a:lnTo>
                  <a:pt x="3437467" y="25400"/>
                </a:lnTo>
                <a:lnTo>
                  <a:pt x="3437467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55133" y="3835400"/>
            <a:ext cx="203201" cy="313268"/>
          </a:xfrm>
          <a:custGeom>
            <a:avLst/>
            <a:gdLst/>
            <a:ahLst/>
            <a:cxnLst/>
            <a:rect l="0" t="0" r="0" b="0"/>
            <a:pathLst>
              <a:path w="203201" h="313268">
                <a:moveTo>
                  <a:pt x="152400" y="0"/>
                </a:moveTo>
                <a:lnTo>
                  <a:pt x="152400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18534" y="8467"/>
                </a:lnTo>
                <a:lnTo>
                  <a:pt x="110067" y="8467"/>
                </a:lnTo>
                <a:lnTo>
                  <a:pt x="93134" y="8467"/>
                </a:lnTo>
                <a:lnTo>
                  <a:pt x="84667" y="8467"/>
                </a:lnTo>
                <a:lnTo>
                  <a:pt x="76200" y="8467"/>
                </a:lnTo>
                <a:lnTo>
                  <a:pt x="59267" y="8467"/>
                </a:lnTo>
                <a:lnTo>
                  <a:pt x="50800" y="8467"/>
                </a:lnTo>
                <a:lnTo>
                  <a:pt x="42334" y="8467"/>
                </a:lnTo>
                <a:lnTo>
                  <a:pt x="33867" y="8467"/>
                </a:lnTo>
                <a:lnTo>
                  <a:pt x="25400" y="8467"/>
                </a:lnTo>
                <a:lnTo>
                  <a:pt x="16934" y="0"/>
                </a:lnTo>
                <a:lnTo>
                  <a:pt x="16934" y="0"/>
                </a:lnTo>
                <a:lnTo>
                  <a:pt x="8467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84667"/>
                </a:lnTo>
                <a:lnTo>
                  <a:pt x="8467" y="101600"/>
                </a:lnTo>
                <a:lnTo>
                  <a:pt x="8467" y="110067"/>
                </a:lnTo>
                <a:lnTo>
                  <a:pt x="8467" y="127000"/>
                </a:lnTo>
                <a:lnTo>
                  <a:pt x="8467" y="135467"/>
                </a:lnTo>
                <a:lnTo>
                  <a:pt x="16934" y="143933"/>
                </a:lnTo>
                <a:lnTo>
                  <a:pt x="16934" y="152400"/>
                </a:lnTo>
                <a:lnTo>
                  <a:pt x="16934" y="160867"/>
                </a:lnTo>
                <a:lnTo>
                  <a:pt x="16934" y="169333"/>
                </a:lnTo>
                <a:lnTo>
                  <a:pt x="16934" y="169333"/>
                </a:lnTo>
                <a:lnTo>
                  <a:pt x="16934" y="177800"/>
                </a:lnTo>
                <a:lnTo>
                  <a:pt x="16934" y="177800"/>
                </a:lnTo>
                <a:lnTo>
                  <a:pt x="16934" y="177800"/>
                </a:lnTo>
                <a:lnTo>
                  <a:pt x="16934" y="177800"/>
                </a:lnTo>
                <a:lnTo>
                  <a:pt x="16934" y="177800"/>
                </a:lnTo>
                <a:lnTo>
                  <a:pt x="16934" y="177800"/>
                </a:lnTo>
                <a:lnTo>
                  <a:pt x="25400" y="169333"/>
                </a:lnTo>
                <a:lnTo>
                  <a:pt x="25400" y="169333"/>
                </a:lnTo>
                <a:lnTo>
                  <a:pt x="25400" y="160867"/>
                </a:lnTo>
                <a:lnTo>
                  <a:pt x="33867" y="160867"/>
                </a:lnTo>
                <a:lnTo>
                  <a:pt x="42334" y="152400"/>
                </a:lnTo>
                <a:lnTo>
                  <a:pt x="42334" y="143933"/>
                </a:lnTo>
                <a:lnTo>
                  <a:pt x="50800" y="135467"/>
                </a:lnTo>
                <a:lnTo>
                  <a:pt x="59267" y="135467"/>
                </a:lnTo>
                <a:lnTo>
                  <a:pt x="67734" y="127000"/>
                </a:lnTo>
                <a:lnTo>
                  <a:pt x="84667" y="127000"/>
                </a:lnTo>
                <a:lnTo>
                  <a:pt x="93134" y="127000"/>
                </a:lnTo>
                <a:lnTo>
                  <a:pt x="101600" y="127000"/>
                </a:lnTo>
                <a:lnTo>
                  <a:pt x="118534" y="127000"/>
                </a:lnTo>
                <a:lnTo>
                  <a:pt x="127000" y="127000"/>
                </a:lnTo>
                <a:lnTo>
                  <a:pt x="143934" y="135467"/>
                </a:lnTo>
                <a:lnTo>
                  <a:pt x="152400" y="143933"/>
                </a:lnTo>
                <a:lnTo>
                  <a:pt x="160867" y="143933"/>
                </a:lnTo>
                <a:lnTo>
                  <a:pt x="169334" y="160867"/>
                </a:lnTo>
                <a:lnTo>
                  <a:pt x="186267" y="169333"/>
                </a:lnTo>
                <a:lnTo>
                  <a:pt x="194734" y="177800"/>
                </a:lnTo>
                <a:lnTo>
                  <a:pt x="194734" y="194733"/>
                </a:lnTo>
                <a:lnTo>
                  <a:pt x="203200" y="203200"/>
                </a:lnTo>
                <a:lnTo>
                  <a:pt x="203200" y="211667"/>
                </a:lnTo>
                <a:lnTo>
                  <a:pt x="203200" y="228600"/>
                </a:lnTo>
                <a:lnTo>
                  <a:pt x="203200" y="237067"/>
                </a:lnTo>
                <a:lnTo>
                  <a:pt x="203200" y="254000"/>
                </a:lnTo>
                <a:lnTo>
                  <a:pt x="203200" y="262467"/>
                </a:lnTo>
                <a:lnTo>
                  <a:pt x="194734" y="270933"/>
                </a:lnTo>
                <a:lnTo>
                  <a:pt x="186267" y="279400"/>
                </a:lnTo>
                <a:lnTo>
                  <a:pt x="177800" y="296333"/>
                </a:lnTo>
                <a:lnTo>
                  <a:pt x="169334" y="296333"/>
                </a:lnTo>
                <a:lnTo>
                  <a:pt x="152400" y="304800"/>
                </a:lnTo>
                <a:lnTo>
                  <a:pt x="143934" y="313267"/>
                </a:lnTo>
                <a:lnTo>
                  <a:pt x="135467" y="313267"/>
                </a:lnTo>
                <a:lnTo>
                  <a:pt x="118534" y="313267"/>
                </a:lnTo>
                <a:lnTo>
                  <a:pt x="110067" y="313267"/>
                </a:lnTo>
                <a:lnTo>
                  <a:pt x="93134" y="313267"/>
                </a:lnTo>
                <a:lnTo>
                  <a:pt x="84667" y="304800"/>
                </a:lnTo>
                <a:lnTo>
                  <a:pt x="76200" y="304800"/>
                </a:lnTo>
                <a:lnTo>
                  <a:pt x="59267" y="296333"/>
                </a:lnTo>
                <a:lnTo>
                  <a:pt x="50800" y="296333"/>
                </a:lnTo>
                <a:lnTo>
                  <a:pt x="50800" y="287867"/>
                </a:lnTo>
                <a:lnTo>
                  <a:pt x="42334" y="279400"/>
                </a:lnTo>
                <a:lnTo>
                  <a:pt x="33867" y="279400"/>
                </a:lnTo>
                <a:lnTo>
                  <a:pt x="33867" y="279400"/>
                </a:lnTo>
                <a:lnTo>
                  <a:pt x="25400" y="270933"/>
                </a:lnTo>
                <a:lnTo>
                  <a:pt x="25400" y="270933"/>
                </a:lnTo>
                <a:lnTo>
                  <a:pt x="25400" y="270933"/>
                </a:lnTo>
                <a:lnTo>
                  <a:pt x="33867" y="262467"/>
                </a:lnTo>
                <a:lnTo>
                  <a:pt x="33867" y="262467"/>
                </a:lnTo>
                <a:lnTo>
                  <a:pt x="33867" y="262467"/>
                </a:lnTo>
                <a:lnTo>
                  <a:pt x="33867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210733" y="3987800"/>
            <a:ext cx="25401" cy="25401"/>
          </a:xfrm>
          <a:custGeom>
            <a:avLst/>
            <a:gdLst/>
            <a:ahLst/>
            <a:cxnLst/>
            <a:rect l="0" t="0" r="0" b="0"/>
            <a:pathLst>
              <a:path w="25401" h="25401">
                <a:moveTo>
                  <a:pt x="8467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16933"/>
                </a:lnTo>
                <a:lnTo>
                  <a:pt x="16934" y="16933"/>
                </a:lnTo>
                <a:lnTo>
                  <a:pt x="25400" y="16933"/>
                </a:lnTo>
                <a:lnTo>
                  <a:pt x="25400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447800" y="3852333"/>
            <a:ext cx="25401" cy="296335"/>
          </a:xfrm>
          <a:custGeom>
            <a:avLst/>
            <a:gdLst/>
            <a:ahLst/>
            <a:cxnLst/>
            <a:rect l="0" t="0" r="0" b="0"/>
            <a:pathLst>
              <a:path w="25401" h="2963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50800"/>
                </a:lnTo>
                <a:lnTo>
                  <a:pt x="0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0" y="143934"/>
                </a:lnTo>
                <a:lnTo>
                  <a:pt x="0" y="160867"/>
                </a:lnTo>
                <a:lnTo>
                  <a:pt x="0" y="186267"/>
                </a:lnTo>
                <a:lnTo>
                  <a:pt x="0" y="203200"/>
                </a:lnTo>
                <a:lnTo>
                  <a:pt x="8467" y="220134"/>
                </a:lnTo>
                <a:lnTo>
                  <a:pt x="8467" y="237067"/>
                </a:lnTo>
                <a:lnTo>
                  <a:pt x="8467" y="254000"/>
                </a:lnTo>
                <a:lnTo>
                  <a:pt x="8467" y="270934"/>
                </a:lnTo>
                <a:lnTo>
                  <a:pt x="8467" y="279400"/>
                </a:lnTo>
                <a:lnTo>
                  <a:pt x="16933" y="287867"/>
                </a:lnTo>
                <a:lnTo>
                  <a:pt x="16933" y="296334"/>
                </a:lnTo>
                <a:lnTo>
                  <a:pt x="16933" y="296334"/>
                </a:lnTo>
                <a:lnTo>
                  <a:pt x="25400" y="296334"/>
                </a:lnTo>
                <a:lnTo>
                  <a:pt x="25400" y="296334"/>
                </a:lnTo>
                <a:lnTo>
                  <a:pt x="25400" y="287867"/>
                </a:lnTo>
                <a:lnTo>
                  <a:pt x="25400" y="287867"/>
                </a:lnTo>
                <a:lnTo>
                  <a:pt x="25400" y="279400"/>
                </a:lnTo>
                <a:lnTo>
                  <a:pt x="2540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557867" y="3860800"/>
            <a:ext cx="228601" cy="304801"/>
          </a:xfrm>
          <a:custGeom>
            <a:avLst/>
            <a:gdLst/>
            <a:ahLst/>
            <a:cxnLst/>
            <a:rect l="0" t="0" r="0" b="0"/>
            <a:pathLst>
              <a:path w="228601" h="304801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6" y="50800"/>
                </a:lnTo>
                <a:lnTo>
                  <a:pt x="8466" y="50800"/>
                </a:lnTo>
                <a:lnTo>
                  <a:pt x="8466" y="50800"/>
                </a:lnTo>
                <a:lnTo>
                  <a:pt x="8466" y="42333"/>
                </a:lnTo>
                <a:lnTo>
                  <a:pt x="16933" y="42333"/>
                </a:lnTo>
                <a:lnTo>
                  <a:pt x="16933" y="33867"/>
                </a:lnTo>
                <a:lnTo>
                  <a:pt x="25400" y="25400"/>
                </a:lnTo>
                <a:lnTo>
                  <a:pt x="33866" y="16933"/>
                </a:lnTo>
                <a:lnTo>
                  <a:pt x="33866" y="16933"/>
                </a:lnTo>
                <a:lnTo>
                  <a:pt x="42333" y="8467"/>
                </a:lnTo>
                <a:lnTo>
                  <a:pt x="50800" y="0"/>
                </a:lnTo>
                <a:lnTo>
                  <a:pt x="50800" y="0"/>
                </a:lnTo>
                <a:lnTo>
                  <a:pt x="59266" y="0"/>
                </a:lnTo>
                <a:lnTo>
                  <a:pt x="76200" y="0"/>
                </a:lnTo>
                <a:lnTo>
                  <a:pt x="84666" y="0"/>
                </a:lnTo>
                <a:lnTo>
                  <a:pt x="93133" y="8467"/>
                </a:lnTo>
                <a:lnTo>
                  <a:pt x="101600" y="8467"/>
                </a:lnTo>
                <a:lnTo>
                  <a:pt x="110066" y="25400"/>
                </a:lnTo>
                <a:lnTo>
                  <a:pt x="118533" y="33867"/>
                </a:lnTo>
                <a:lnTo>
                  <a:pt x="127000" y="50800"/>
                </a:lnTo>
                <a:lnTo>
                  <a:pt x="135466" y="59267"/>
                </a:lnTo>
                <a:lnTo>
                  <a:pt x="135466" y="76200"/>
                </a:lnTo>
                <a:lnTo>
                  <a:pt x="135466" y="93133"/>
                </a:lnTo>
                <a:lnTo>
                  <a:pt x="135466" y="110067"/>
                </a:lnTo>
                <a:lnTo>
                  <a:pt x="135466" y="127000"/>
                </a:lnTo>
                <a:lnTo>
                  <a:pt x="135466" y="143933"/>
                </a:lnTo>
                <a:lnTo>
                  <a:pt x="135466" y="160867"/>
                </a:lnTo>
                <a:lnTo>
                  <a:pt x="127000" y="177800"/>
                </a:lnTo>
                <a:lnTo>
                  <a:pt x="118533" y="194733"/>
                </a:lnTo>
                <a:lnTo>
                  <a:pt x="110066" y="211667"/>
                </a:lnTo>
                <a:lnTo>
                  <a:pt x="101600" y="220133"/>
                </a:lnTo>
                <a:lnTo>
                  <a:pt x="93133" y="237067"/>
                </a:lnTo>
                <a:lnTo>
                  <a:pt x="84666" y="245533"/>
                </a:lnTo>
                <a:lnTo>
                  <a:pt x="76200" y="254000"/>
                </a:lnTo>
                <a:lnTo>
                  <a:pt x="67733" y="262467"/>
                </a:lnTo>
                <a:lnTo>
                  <a:pt x="59266" y="262467"/>
                </a:lnTo>
                <a:lnTo>
                  <a:pt x="50800" y="262467"/>
                </a:lnTo>
                <a:lnTo>
                  <a:pt x="50800" y="262467"/>
                </a:lnTo>
                <a:lnTo>
                  <a:pt x="42333" y="262467"/>
                </a:lnTo>
                <a:lnTo>
                  <a:pt x="42333" y="254000"/>
                </a:lnTo>
                <a:lnTo>
                  <a:pt x="33866" y="254000"/>
                </a:lnTo>
                <a:lnTo>
                  <a:pt x="33866" y="245533"/>
                </a:lnTo>
                <a:lnTo>
                  <a:pt x="33866" y="228600"/>
                </a:lnTo>
                <a:lnTo>
                  <a:pt x="33866" y="220133"/>
                </a:lnTo>
                <a:lnTo>
                  <a:pt x="42333" y="211667"/>
                </a:lnTo>
                <a:lnTo>
                  <a:pt x="42333" y="203200"/>
                </a:lnTo>
                <a:lnTo>
                  <a:pt x="50800" y="194733"/>
                </a:lnTo>
                <a:lnTo>
                  <a:pt x="50800" y="186267"/>
                </a:lnTo>
                <a:lnTo>
                  <a:pt x="59266" y="177800"/>
                </a:lnTo>
                <a:lnTo>
                  <a:pt x="76200" y="169333"/>
                </a:lnTo>
                <a:lnTo>
                  <a:pt x="84666" y="160867"/>
                </a:lnTo>
                <a:lnTo>
                  <a:pt x="93133" y="160867"/>
                </a:lnTo>
                <a:lnTo>
                  <a:pt x="110066" y="160867"/>
                </a:lnTo>
                <a:lnTo>
                  <a:pt x="118533" y="160867"/>
                </a:lnTo>
                <a:lnTo>
                  <a:pt x="135466" y="160867"/>
                </a:lnTo>
                <a:lnTo>
                  <a:pt x="152400" y="160867"/>
                </a:lnTo>
                <a:lnTo>
                  <a:pt x="160866" y="169333"/>
                </a:lnTo>
                <a:lnTo>
                  <a:pt x="169333" y="186267"/>
                </a:lnTo>
                <a:lnTo>
                  <a:pt x="186266" y="194733"/>
                </a:lnTo>
                <a:lnTo>
                  <a:pt x="194733" y="203200"/>
                </a:lnTo>
                <a:lnTo>
                  <a:pt x="203200" y="220133"/>
                </a:lnTo>
                <a:lnTo>
                  <a:pt x="203200" y="228600"/>
                </a:lnTo>
                <a:lnTo>
                  <a:pt x="211666" y="237067"/>
                </a:lnTo>
                <a:lnTo>
                  <a:pt x="220133" y="254000"/>
                </a:lnTo>
                <a:lnTo>
                  <a:pt x="220133" y="262467"/>
                </a:lnTo>
                <a:lnTo>
                  <a:pt x="220133" y="270933"/>
                </a:lnTo>
                <a:lnTo>
                  <a:pt x="228600" y="270933"/>
                </a:lnTo>
                <a:lnTo>
                  <a:pt x="228600" y="279400"/>
                </a:lnTo>
                <a:lnTo>
                  <a:pt x="228600" y="287867"/>
                </a:lnTo>
                <a:lnTo>
                  <a:pt x="228600" y="287867"/>
                </a:lnTo>
                <a:lnTo>
                  <a:pt x="228600" y="296333"/>
                </a:lnTo>
                <a:lnTo>
                  <a:pt x="228600" y="296333"/>
                </a:lnTo>
                <a:lnTo>
                  <a:pt x="228600" y="296333"/>
                </a:lnTo>
                <a:lnTo>
                  <a:pt x="228600" y="296333"/>
                </a:lnTo>
                <a:lnTo>
                  <a:pt x="228600" y="296333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28600" y="296333"/>
                </a:lnTo>
                <a:lnTo>
                  <a:pt x="228600" y="296333"/>
                </a:lnTo>
                <a:lnTo>
                  <a:pt x="228600" y="296333"/>
                </a:lnTo>
                <a:lnTo>
                  <a:pt x="228600" y="296333"/>
                </a:lnTo>
                <a:lnTo>
                  <a:pt x="228600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905000" y="4004733"/>
            <a:ext cx="8468" cy="16935"/>
          </a:xfrm>
          <a:custGeom>
            <a:avLst/>
            <a:gdLst/>
            <a:ahLst/>
            <a:cxnLst/>
            <a:rect l="0" t="0" r="0" b="0"/>
            <a:pathLst>
              <a:path w="8468" h="169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125133" y="3784600"/>
            <a:ext cx="186268" cy="372534"/>
          </a:xfrm>
          <a:custGeom>
            <a:avLst/>
            <a:gdLst/>
            <a:ahLst/>
            <a:cxnLst/>
            <a:rect l="0" t="0" r="0" b="0"/>
            <a:pathLst>
              <a:path w="186268" h="372534">
                <a:moveTo>
                  <a:pt x="16934" y="0"/>
                </a:moveTo>
                <a:lnTo>
                  <a:pt x="16934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33867"/>
                </a:lnTo>
                <a:lnTo>
                  <a:pt x="16934" y="42333"/>
                </a:lnTo>
                <a:lnTo>
                  <a:pt x="16934" y="59267"/>
                </a:lnTo>
                <a:lnTo>
                  <a:pt x="8467" y="67733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3"/>
                </a:lnTo>
                <a:lnTo>
                  <a:pt x="0" y="211667"/>
                </a:lnTo>
                <a:lnTo>
                  <a:pt x="0" y="237067"/>
                </a:lnTo>
                <a:lnTo>
                  <a:pt x="0" y="254000"/>
                </a:lnTo>
                <a:lnTo>
                  <a:pt x="0" y="270933"/>
                </a:lnTo>
                <a:lnTo>
                  <a:pt x="8467" y="287867"/>
                </a:lnTo>
                <a:lnTo>
                  <a:pt x="16934" y="304800"/>
                </a:lnTo>
                <a:lnTo>
                  <a:pt x="25400" y="313267"/>
                </a:lnTo>
                <a:lnTo>
                  <a:pt x="33867" y="330200"/>
                </a:lnTo>
                <a:lnTo>
                  <a:pt x="42334" y="338667"/>
                </a:lnTo>
                <a:lnTo>
                  <a:pt x="59267" y="347133"/>
                </a:lnTo>
                <a:lnTo>
                  <a:pt x="76200" y="355600"/>
                </a:lnTo>
                <a:lnTo>
                  <a:pt x="84667" y="364067"/>
                </a:lnTo>
                <a:lnTo>
                  <a:pt x="101600" y="364067"/>
                </a:lnTo>
                <a:lnTo>
                  <a:pt x="118534" y="372533"/>
                </a:lnTo>
                <a:lnTo>
                  <a:pt x="135467" y="372533"/>
                </a:lnTo>
                <a:lnTo>
                  <a:pt x="143934" y="372533"/>
                </a:lnTo>
                <a:lnTo>
                  <a:pt x="160867" y="372533"/>
                </a:lnTo>
                <a:lnTo>
                  <a:pt x="169334" y="372533"/>
                </a:lnTo>
                <a:lnTo>
                  <a:pt x="186267" y="372533"/>
                </a:lnTo>
                <a:lnTo>
                  <a:pt x="186267" y="364067"/>
                </a:lnTo>
                <a:lnTo>
                  <a:pt x="186267" y="364067"/>
                </a:lnTo>
                <a:lnTo>
                  <a:pt x="186267" y="364067"/>
                </a:lnTo>
                <a:lnTo>
                  <a:pt x="186267" y="364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065867" y="3928533"/>
            <a:ext cx="194734" cy="8468"/>
          </a:xfrm>
          <a:custGeom>
            <a:avLst/>
            <a:gdLst/>
            <a:ahLst/>
            <a:cxnLst/>
            <a:rect l="0" t="0" r="0" b="0"/>
            <a:pathLst>
              <a:path w="194734" h="8468">
                <a:moveTo>
                  <a:pt x="16933" y="8467"/>
                </a:move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84666" y="0"/>
                </a:lnTo>
                <a:lnTo>
                  <a:pt x="93133" y="0"/>
                </a:lnTo>
                <a:lnTo>
                  <a:pt x="118533" y="0"/>
                </a:lnTo>
                <a:lnTo>
                  <a:pt x="127000" y="0"/>
                </a:lnTo>
                <a:lnTo>
                  <a:pt x="143933" y="0"/>
                </a:lnTo>
                <a:lnTo>
                  <a:pt x="152400" y="0"/>
                </a:lnTo>
                <a:lnTo>
                  <a:pt x="169333" y="0"/>
                </a:lnTo>
                <a:lnTo>
                  <a:pt x="177800" y="0"/>
                </a:lnTo>
                <a:lnTo>
                  <a:pt x="186266" y="0"/>
                </a:lnTo>
                <a:lnTo>
                  <a:pt x="194733" y="0"/>
                </a:lnTo>
                <a:lnTo>
                  <a:pt x="194733" y="0"/>
                </a:lnTo>
                <a:lnTo>
                  <a:pt x="194733" y="8467"/>
                </a:lnTo>
                <a:lnTo>
                  <a:pt x="194733" y="8467"/>
                </a:lnTo>
                <a:lnTo>
                  <a:pt x="194733" y="8467"/>
                </a:lnTo>
                <a:lnTo>
                  <a:pt x="194733" y="8467"/>
                </a:lnTo>
                <a:lnTo>
                  <a:pt x="194733" y="0"/>
                </a:lnTo>
                <a:lnTo>
                  <a:pt x="194733" y="0"/>
                </a:lnTo>
                <a:lnTo>
                  <a:pt x="194733" y="0"/>
                </a:lnTo>
                <a:lnTo>
                  <a:pt x="194733" y="0"/>
                </a:lnTo>
                <a:lnTo>
                  <a:pt x="1947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353733" y="3683000"/>
            <a:ext cx="127001" cy="169334"/>
          </a:xfrm>
          <a:custGeom>
            <a:avLst/>
            <a:gdLst/>
            <a:ahLst/>
            <a:cxnLst/>
            <a:rect l="0" t="0" r="0" b="0"/>
            <a:pathLst>
              <a:path w="127001" h="169334">
                <a:moveTo>
                  <a:pt x="8467" y="25400"/>
                </a:move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25400" y="16933"/>
                </a:lnTo>
                <a:lnTo>
                  <a:pt x="33867" y="16933"/>
                </a:lnTo>
                <a:lnTo>
                  <a:pt x="42334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67734" y="0"/>
                </a:lnTo>
                <a:lnTo>
                  <a:pt x="76200" y="0"/>
                </a:lnTo>
                <a:lnTo>
                  <a:pt x="84667" y="8467"/>
                </a:lnTo>
                <a:lnTo>
                  <a:pt x="84667" y="8467"/>
                </a:lnTo>
                <a:lnTo>
                  <a:pt x="93134" y="16933"/>
                </a:lnTo>
                <a:lnTo>
                  <a:pt x="101600" y="25400"/>
                </a:lnTo>
                <a:lnTo>
                  <a:pt x="101600" y="33867"/>
                </a:lnTo>
                <a:lnTo>
                  <a:pt x="101600" y="42333"/>
                </a:lnTo>
                <a:lnTo>
                  <a:pt x="101600" y="50800"/>
                </a:lnTo>
                <a:lnTo>
                  <a:pt x="101600" y="59267"/>
                </a:lnTo>
                <a:lnTo>
                  <a:pt x="93134" y="59267"/>
                </a:lnTo>
                <a:lnTo>
                  <a:pt x="84667" y="67733"/>
                </a:lnTo>
                <a:lnTo>
                  <a:pt x="84667" y="76200"/>
                </a:lnTo>
                <a:lnTo>
                  <a:pt x="76200" y="76200"/>
                </a:lnTo>
                <a:lnTo>
                  <a:pt x="67734" y="84667"/>
                </a:lnTo>
                <a:lnTo>
                  <a:pt x="67734" y="84667"/>
                </a:lnTo>
                <a:lnTo>
                  <a:pt x="59267" y="84667"/>
                </a:lnTo>
                <a:lnTo>
                  <a:pt x="59267" y="93133"/>
                </a:lnTo>
                <a:lnTo>
                  <a:pt x="59267" y="93133"/>
                </a:lnTo>
                <a:lnTo>
                  <a:pt x="50800" y="93133"/>
                </a:lnTo>
                <a:lnTo>
                  <a:pt x="50800" y="84667"/>
                </a:lnTo>
                <a:lnTo>
                  <a:pt x="59267" y="84667"/>
                </a:lnTo>
                <a:lnTo>
                  <a:pt x="59267" y="84667"/>
                </a:lnTo>
                <a:lnTo>
                  <a:pt x="67734" y="76200"/>
                </a:lnTo>
                <a:lnTo>
                  <a:pt x="67734" y="76200"/>
                </a:lnTo>
                <a:lnTo>
                  <a:pt x="76200" y="76200"/>
                </a:lnTo>
                <a:lnTo>
                  <a:pt x="84667" y="84667"/>
                </a:lnTo>
                <a:lnTo>
                  <a:pt x="93134" y="84667"/>
                </a:lnTo>
                <a:lnTo>
                  <a:pt x="101600" y="93133"/>
                </a:lnTo>
                <a:lnTo>
                  <a:pt x="110067" y="101600"/>
                </a:lnTo>
                <a:lnTo>
                  <a:pt x="110067" y="110067"/>
                </a:lnTo>
                <a:lnTo>
                  <a:pt x="118534" y="118533"/>
                </a:lnTo>
                <a:lnTo>
                  <a:pt x="118534" y="127000"/>
                </a:lnTo>
                <a:lnTo>
                  <a:pt x="127000" y="127000"/>
                </a:lnTo>
                <a:lnTo>
                  <a:pt x="127000" y="143933"/>
                </a:lnTo>
                <a:lnTo>
                  <a:pt x="118534" y="143933"/>
                </a:lnTo>
                <a:lnTo>
                  <a:pt x="118534" y="152400"/>
                </a:lnTo>
                <a:lnTo>
                  <a:pt x="110067" y="160867"/>
                </a:lnTo>
                <a:lnTo>
                  <a:pt x="101600" y="160867"/>
                </a:lnTo>
                <a:lnTo>
                  <a:pt x="84667" y="169333"/>
                </a:lnTo>
                <a:lnTo>
                  <a:pt x="76200" y="169333"/>
                </a:lnTo>
                <a:lnTo>
                  <a:pt x="67734" y="169333"/>
                </a:lnTo>
                <a:lnTo>
                  <a:pt x="59267" y="169333"/>
                </a:lnTo>
                <a:lnTo>
                  <a:pt x="50800" y="169333"/>
                </a:lnTo>
                <a:lnTo>
                  <a:pt x="42334" y="169333"/>
                </a:lnTo>
                <a:lnTo>
                  <a:pt x="25400" y="169333"/>
                </a:lnTo>
                <a:lnTo>
                  <a:pt x="16934" y="160867"/>
                </a:lnTo>
                <a:lnTo>
                  <a:pt x="16934" y="160867"/>
                </a:lnTo>
                <a:lnTo>
                  <a:pt x="8467" y="160867"/>
                </a:lnTo>
                <a:lnTo>
                  <a:pt x="8467" y="152400"/>
                </a:lnTo>
                <a:lnTo>
                  <a:pt x="0" y="152400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709333" y="3928533"/>
            <a:ext cx="25401" cy="33868"/>
          </a:xfrm>
          <a:custGeom>
            <a:avLst/>
            <a:gdLst/>
            <a:ahLst/>
            <a:cxnLst/>
            <a:rect l="0" t="0" r="0" b="0"/>
            <a:pathLst>
              <a:path w="25401" h="33868">
                <a:moveTo>
                  <a:pt x="0" y="8467"/>
                </a:move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16934"/>
                </a:lnTo>
                <a:lnTo>
                  <a:pt x="16934" y="16934"/>
                </a:lnTo>
                <a:lnTo>
                  <a:pt x="16934" y="8467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0" y="33867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16934"/>
                </a:lnTo>
                <a:lnTo>
                  <a:pt x="16934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912533" y="3776133"/>
            <a:ext cx="254001" cy="321735"/>
          </a:xfrm>
          <a:custGeom>
            <a:avLst/>
            <a:gdLst/>
            <a:ahLst/>
            <a:cxnLst/>
            <a:rect l="0" t="0" r="0" b="0"/>
            <a:pathLst>
              <a:path w="254001" h="321735">
                <a:moveTo>
                  <a:pt x="169334" y="93134"/>
                </a:moveTo>
                <a:lnTo>
                  <a:pt x="177800" y="93134"/>
                </a:lnTo>
                <a:lnTo>
                  <a:pt x="177800" y="93134"/>
                </a:lnTo>
                <a:lnTo>
                  <a:pt x="186267" y="84667"/>
                </a:lnTo>
                <a:lnTo>
                  <a:pt x="186267" y="84667"/>
                </a:lnTo>
                <a:lnTo>
                  <a:pt x="194734" y="76200"/>
                </a:lnTo>
                <a:lnTo>
                  <a:pt x="194734" y="76200"/>
                </a:lnTo>
                <a:lnTo>
                  <a:pt x="194734" y="67734"/>
                </a:lnTo>
                <a:lnTo>
                  <a:pt x="194734" y="59267"/>
                </a:lnTo>
                <a:lnTo>
                  <a:pt x="194734" y="50800"/>
                </a:lnTo>
                <a:lnTo>
                  <a:pt x="194734" y="50800"/>
                </a:lnTo>
                <a:lnTo>
                  <a:pt x="194734" y="42334"/>
                </a:lnTo>
                <a:lnTo>
                  <a:pt x="177800" y="33867"/>
                </a:lnTo>
                <a:lnTo>
                  <a:pt x="169334" y="16934"/>
                </a:lnTo>
                <a:lnTo>
                  <a:pt x="160867" y="16934"/>
                </a:lnTo>
                <a:lnTo>
                  <a:pt x="143934" y="8467"/>
                </a:lnTo>
                <a:lnTo>
                  <a:pt x="127000" y="8467"/>
                </a:lnTo>
                <a:lnTo>
                  <a:pt x="110067" y="0"/>
                </a:lnTo>
                <a:lnTo>
                  <a:pt x="93134" y="8467"/>
                </a:lnTo>
                <a:lnTo>
                  <a:pt x="76200" y="8467"/>
                </a:lnTo>
                <a:lnTo>
                  <a:pt x="59267" y="16934"/>
                </a:lnTo>
                <a:lnTo>
                  <a:pt x="42334" y="16934"/>
                </a:lnTo>
                <a:lnTo>
                  <a:pt x="33867" y="25400"/>
                </a:lnTo>
                <a:lnTo>
                  <a:pt x="16934" y="33867"/>
                </a:lnTo>
                <a:lnTo>
                  <a:pt x="8467" y="50800"/>
                </a:lnTo>
                <a:lnTo>
                  <a:pt x="8467" y="59267"/>
                </a:lnTo>
                <a:lnTo>
                  <a:pt x="0" y="59267"/>
                </a:lnTo>
                <a:lnTo>
                  <a:pt x="8467" y="76200"/>
                </a:lnTo>
                <a:lnTo>
                  <a:pt x="8467" y="84667"/>
                </a:lnTo>
                <a:lnTo>
                  <a:pt x="16934" y="93134"/>
                </a:lnTo>
                <a:lnTo>
                  <a:pt x="33867" y="101600"/>
                </a:lnTo>
                <a:lnTo>
                  <a:pt x="42334" y="110067"/>
                </a:lnTo>
                <a:lnTo>
                  <a:pt x="59267" y="118534"/>
                </a:lnTo>
                <a:lnTo>
                  <a:pt x="84667" y="127000"/>
                </a:lnTo>
                <a:lnTo>
                  <a:pt x="101600" y="135467"/>
                </a:lnTo>
                <a:lnTo>
                  <a:pt x="127000" y="143934"/>
                </a:lnTo>
                <a:lnTo>
                  <a:pt x="152400" y="152400"/>
                </a:lnTo>
                <a:lnTo>
                  <a:pt x="169334" y="169334"/>
                </a:lnTo>
                <a:lnTo>
                  <a:pt x="194734" y="186267"/>
                </a:lnTo>
                <a:lnTo>
                  <a:pt x="211667" y="194734"/>
                </a:lnTo>
                <a:lnTo>
                  <a:pt x="228600" y="211667"/>
                </a:lnTo>
                <a:lnTo>
                  <a:pt x="245534" y="228600"/>
                </a:lnTo>
                <a:lnTo>
                  <a:pt x="245534" y="245534"/>
                </a:lnTo>
                <a:lnTo>
                  <a:pt x="254000" y="262467"/>
                </a:lnTo>
                <a:lnTo>
                  <a:pt x="245534" y="270934"/>
                </a:lnTo>
                <a:lnTo>
                  <a:pt x="245534" y="287867"/>
                </a:lnTo>
                <a:lnTo>
                  <a:pt x="237067" y="296334"/>
                </a:lnTo>
                <a:lnTo>
                  <a:pt x="220134" y="304800"/>
                </a:lnTo>
                <a:lnTo>
                  <a:pt x="203200" y="313267"/>
                </a:lnTo>
                <a:lnTo>
                  <a:pt x="194734" y="321734"/>
                </a:lnTo>
                <a:lnTo>
                  <a:pt x="169334" y="321734"/>
                </a:lnTo>
                <a:lnTo>
                  <a:pt x="152400" y="321734"/>
                </a:lnTo>
                <a:lnTo>
                  <a:pt x="135467" y="321734"/>
                </a:lnTo>
                <a:lnTo>
                  <a:pt x="118534" y="321734"/>
                </a:lnTo>
                <a:lnTo>
                  <a:pt x="101600" y="313267"/>
                </a:lnTo>
                <a:lnTo>
                  <a:pt x="93134" y="304800"/>
                </a:lnTo>
                <a:lnTo>
                  <a:pt x="84667" y="296334"/>
                </a:lnTo>
                <a:lnTo>
                  <a:pt x="76200" y="296334"/>
                </a:lnTo>
                <a:lnTo>
                  <a:pt x="67734" y="279400"/>
                </a:lnTo>
                <a:lnTo>
                  <a:pt x="67734" y="279400"/>
                </a:lnTo>
                <a:lnTo>
                  <a:pt x="67734" y="270934"/>
                </a:lnTo>
                <a:lnTo>
                  <a:pt x="67734" y="270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3217333" y="3733800"/>
            <a:ext cx="143935" cy="127001"/>
          </a:xfrm>
          <a:custGeom>
            <a:avLst/>
            <a:gdLst/>
            <a:ahLst/>
            <a:cxnLst/>
            <a:rect l="0" t="0" r="0" b="0"/>
            <a:pathLst>
              <a:path w="143935" h="127001">
                <a:moveTo>
                  <a:pt x="0" y="33867"/>
                </a:move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8467"/>
                </a:lnTo>
                <a:lnTo>
                  <a:pt x="16934" y="8467"/>
                </a:lnTo>
                <a:lnTo>
                  <a:pt x="25400" y="0"/>
                </a:lnTo>
                <a:lnTo>
                  <a:pt x="33867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67734" y="0"/>
                </a:lnTo>
                <a:lnTo>
                  <a:pt x="84667" y="8467"/>
                </a:lnTo>
                <a:lnTo>
                  <a:pt x="93134" y="8467"/>
                </a:lnTo>
                <a:lnTo>
                  <a:pt x="93134" y="16933"/>
                </a:lnTo>
                <a:lnTo>
                  <a:pt x="101600" y="25400"/>
                </a:lnTo>
                <a:lnTo>
                  <a:pt x="101600" y="33867"/>
                </a:lnTo>
                <a:lnTo>
                  <a:pt x="110067" y="42333"/>
                </a:lnTo>
                <a:lnTo>
                  <a:pt x="101600" y="59267"/>
                </a:lnTo>
                <a:lnTo>
                  <a:pt x="101600" y="67733"/>
                </a:lnTo>
                <a:lnTo>
                  <a:pt x="93134" y="76200"/>
                </a:lnTo>
                <a:lnTo>
                  <a:pt x="84667" y="84667"/>
                </a:lnTo>
                <a:lnTo>
                  <a:pt x="84667" y="84667"/>
                </a:lnTo>
                <a:lnTo>
                  <a:pt x="76200" y="93133"/>
                </a:lnTo>
                <a:lnTo>
                  <a:pt x="67734" y="93133"/>
                </a:lnTo>
                <a:lnTo>
                  <a:pt x="59267" y="101600"/>
                </a:lnTo>
                <a:lnTo>
                  <a:pt x="59267" y="101600"/>
                </a:lnTo>
                <a:lnTo>
                  <a:pt x="59267" y="101600"/>
                </a:lnTo>
                <a:lnTo>
                  <a:pt x="50800" y="101600"/>
                </a:lnTo>
                <a:lnTo>
                  <a:pt x="50800" y="101600"/>
                </a:lnTo>
                <a:lnTo>
                  <a:pt x="59267" y="101600"/>
                </a:lnTo>
                <a:lnTo>
                  <a:pt x="59267" y="110067"/>
                </a:lnTo>
                <a:lnTo>
                  <a:pt x="67734" y="110067"/>
                </a:lnTo>
                <a:lnTo>
                  <a:pt x="76200" y="110067"/>
                </a:lnTo>
                <a:lnTo>
                  <a:pt x="84667" y="110067"/>
                </a:lnTo>
                <a:lnTo>
                  <a:pt x="93134" y="110067"/>
                </a:lnTo>
                <a:lnTo>
                  <a:pt x="101600" y="118533"/>
                </a:lnTo>
                <a:lnTo>
                  <a:pt x="110067" y="118533"/>
                </a:lnTo>
                <a:lnTo>
                  <a:pt x="127000" y="118533"/>
                </a:lnTo>
                <a:lnTo>
                  <a:pt x="127000" y="127000"/>
                </a:lnTo>
                <a:lnTo>
                  <a:pt x="135467" y="127000"/>
                </a:lnTo>
                <a:lnTo>
                  <a:pt x="143934" y="127000"/>
                </a:lnTo>
                <a:lnTo>
                  <a:pt x="143934" y="127000"/>
                </a:lnTo>
                <a:lnTo>
                  <a:pt x="143934" y="127000"/>
                </a:lnTo>
                <a:lnTo>
                  <a:pt x="143934" y="127000"/>
                </a:lnTo>
                <a:lnTo>
                  <a:pt x="143934" y="127000"/>
                </a:lnTo>
                <a:lnTo>
                  <a:pt x="143934" y="127000"/>
                </a:lnTo>
                <a:lnTo>
                  <a:pt x="143934" y="127000"/>
                </a:lnTo>
                <a:lnTo>
                  <a:pt x="143934" y="127000"/>
                </a:lnTo>
                <a:lnTo>
                  <a:pt x="143934" y="127000"/>
                </a:lnTo>
                <a:lnTo>
                  <a:pt x="143934" y="127000"/>
                </a:lnTo>
                <a:lnTo>
                  <a:pt x="143934" y="127000"/>
                </a:lnTo>
                <a:lnTo>
                  <a:pt x="143934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3412067" y="3979333"/>
            <a:ext cx="42334" cy="8468"/>
          </a:xfrm>
          <a:custGeom>
            <a:avLst/>
            <a:gdLst/>
            <a:ahLst/>
            <a:cxnLst/>
            <a:rect l="0" t="0" r="0" b="0"/>
            <a:pathLst>
              <a:path w="42334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42333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3725333" y="3835400"/>
            <a:ext cx="143935" cy="296334"/>
          </a:xfrm>
          <a:custGeom>
            <a:avLst/>
            <a:gdLst/>
            <a:ahLst/>
            <a:cxnLst/>
            <a:rect l="0" t="0" r="0" b="0"/>
            <a:pathLst>
              <a:path w="143935" h="2963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35467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194733"/>
                </a:lnTo>
                <a:lnTo>
                  <a:pt x="8467" y="211667"/>
                </a:lnTo>
                <a:lnTo>
                  <a:pt x="0" y="220133"/>
                </a:lnTo>
                <a:lnTo>
                  <a:pt x="0" y="237067"/>
                </a:lnTo>
                <a:lnTo>
                  <a:pt x="0" y="254000"/>
                </a:lnTo>
                <a:lnTo>
                  <a:pt x="0" y="262467"/>
                </a:lnTo>
                <a:lnTo>
                  <a:pt x="0" y="270933"/>
                </a:lnTo>
                <a:lnTo>
                  <a:pt x="0" y="279400"/>
                </a:lnTo>
                <a:lnTo>
                  <a:pt x="0" y="287867"/>
                </a:lnTo>
                <a:lnTo>
                  <a:pt x="0" y="287867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87867"/>
                </a:lnTo>
                <a:lnTo>
                  <a:pt x="0" y="287867"/>
                </a:lnTo>
                <a:lnTo>
                  <a:pt x="0" y="279400"/>
                </a:lnTo>
                <a:lnTo>
                  <a:pt x="0" y="270933"/>
                </a:lnTo>
                <a:lnTo>
                  <a:pt x="0" y="254000"/>
                </a:lnTo>
                <a:lnTo>
                  <a:pt x="0" y="237067"/>
                </a:lnTo>
                <a:lnTo>
                  <a:pt x="0" y="220133"/>
                </a:lnTo>
                <a:lnTo>
                  <a:pt x="0" y="203200"/>
                </a:lnTo>
                <a:lnTo>
                  <a:pt x="0" y="186267"/>
                </a:lnTo>
                <a:lnTo>
                  <a:pt x="0" y="169333"/>
                </a:lnTo>
                <a:lnTo>
                  <a:pt x="0" y="152400"/>
                </a:lnTo>
                <a:lnTo>
                  <a:pt x="0" y="127000"/>
                </a:lnTo>
                <a:lnTo>
                  <a:pt x="0" y="118533"/>
                </a:lnTo>
                <a:lnTo>
                  <a:pt x="0" y="101600"/>
                </a:lnTo>
                <a:lnTo>
                  <a:pt x="8467" y="84667"/>
                </a:lnTo>
                <a:lnTo>
                  <a:pt x="8467" y="76200"/>
                </a:lnTo>
                <a:lnTo>
                  <a:pt x="16934" y="67733"/>
                </a:lnTo>
                <a:lnTo>
                  <a:pt x="25400" y="50800"/>
                </a:lnTo>
                <a:lnTo>
                  <a:pt x="33867" y="42333"/>
                </a:lnTo>
                <a:lnTo>
                  <a:pt x="50800" y="42333"/>
                </a:lnTo>
                <a:lnTo>
                  <a:pt x="59267" y="33867"/>
                </a:lnTo>
                <a:lnTo>
                  <a:pt x="67734" y="33867"/>
                </a:lnTo>
                <a:lnTo>
                  <a:pt x="84667" y="33867"/>
                </a:lnTo>
                <a:lnTo>
                  <a:pt x="93134" y="33867"/>
                </a:lnTo>
                <a:lnTo>
                  <a:pt x="110067" y="33867"/>
                </a:lnTo>
                <a:lnTo>
                  <a:pt x="118534" y="33867"/>
                </a:lnTo>
                <a:lnTo>
                  <a:pt x="127000" y="33867"/>
                </a:lnTo>
                <a:lnTo>
                  <a:pt x="135467" y="33867"/>
                </a:lnTo>
                <a:lnTo>
                  <a:pt x="143934" y="33867"/>
                </a:lnTo>
                <a:lnTo>
                  <a:pt x="143934" y="33867"/>
                </a:lnTo>
                <a:lnTo>
                  <a:pt x="143934" y="25400"/>
                </a:lnTo>
                <a:lnTo>
                  <a:pt x="143934" y="25400"/>
                </a:lnTo>
                <a:lnTo>
                  <a:pt x="143934" y="16933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3953933" y="3683000"/>
            <a:ext cx="203201" cy="194734"/>
          </a:xfrm>
          <a:custGeom>
            <a:avLst/>
            <a:gdLst/>
            <a:ahLst/>
            <a:cxnLst/>
            <a:rect l="0" t="0" r="0" b="0"/>
            <a:pathLst>
              <a:path w="203201" h="194734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25400" y="0"/>
                </a:lnTo>
                <a:lnTo>
                  <a:pt x="33867" y="0"/>
                </a:lnTo>
                <a:lnTo>
                  <a:pt x="42334" y="0"/>
                </a:lnTo>
                <a:lnTo>
                  <a:pt x="50800" y="8467"/>
                </a:lnTo>
                <a:lnTo>
                  <a:pt x="59267" y="8467"/>
                </a:lnTo>
                <a:lnTo>
                  <a:pt x="76200" y="16933"/>
                </a:lnTo>
                <a:lnTo>
                  <a:pt x="76200" y="25400"/>
                </a:lnTo>
                <a:lnTo>
                  <a:pt x="84667" y="33867"/>
                </a:lnTo>
                <a:lnTo>
                  <a:pt x="84667" y="50800"/>
                </a:lnTo>
                <a:lnTo>
                  <a:pt x="84667" y="59267"/>
                </a:lnTo>
                <a:lnTo>
                  <a:pt x="84667" y="67733"/>
                </a:lnTo>
                <a:lnTo>
                  <a:pt x="84667" y="84667"/>
                </a:lnTo>
                <a:lnTo>
                  <a:pt x="76200" y="93133"/>
                </a:lnTo>
                <a:lnTo>
                  <a:pt x="76200" y="101600"/>
                </a:lnTo>
                <a:lnTo>
                  <a:pt x="67734" y="118533"/>
                </a:lnTo>
                <a:lnTo>
                  <a:pt x="59267" y="127000"/>
                </a:lnTo>
                <a:lnTo>
                  <a:pt x="50800" y="127000"/>
                </a:lnTo>
                <a:lnTo>
                  <a:pt x="42334" y="135467"/>
                </a:lnTo>
                <a:lnTo>
                  <a:pt x="33867" y="143933"/>
                </a:lnTo>
                <a:lnTo>
                  <a:pt x="33867" y="143933"/>
                </a:lnTo>
                <a:lnTo>
                  <a:pt x="25400" y="152400"/>
                </a:lnTo>
                <a:lnTo>
                  <a:pt x="25400" y="152400"/>
                </a:lnTo>
                <a:lnTo>
                  <a:pt x="25400" y="160867"/>
                </a:lnTo>
                <a:lnTo>
                  <a:pt x="25400" y="160867"/>
                </a:lnTo>
                <a:lnTo>
                  <a:pt x="25400" y="160867"/>
                </a:lnTo>
                <a:lnTo>
                  <a:pt x="25400" y="169333"/>
                </a:lnTo>
                <a:lnTo>
                  <a:pt x="33867" y="169333"/>
                </a:lnTo>
                <a:lnTo>
                  <a:pt x="33867" y="169333"/>
                </a:lnTo>
                <a:lnTo>
                  <a:pt x="42334" y="169333"/>
                </a:lnTo>
                <a:lnTo>
                  <a:pt x="59267" y="169333"/>
                </a:lnTo>
                <a:lnTo>
                  <a:pt x="76200" y="169333"/>
                </a:lnTo>
                <a:lnTo>
                  <a:pt x="84667" y="177800"/>
                </a:lnTo>
                <a:lnTo>
                  <a:pt x="93134" y="177800"/>
                </a:lnTo>
                <a:lnTo>
                  <a:pt x="110067" y="177800"/>
                </a:lnTo>
                <a:lnTo>
                  <a:pt x="118534" y="177800"/>
                </a:lnTo>
                <a:lnTo>
                  <a:pt x="135467" y="177800"/>
                </a:lnTo>
                <a:lnTo>
                  <a:pt x="143934" y="186267"/>
                </a:lnTo>
                <a:lnTo>
                  <a:pt x="160867" y="186267"/>
                </a:lnTo>
                <a:lnTo>
                  <a:pt x="169334" y="186267"/>
                </a:lnTo>
                <a:lnTo>
                  <a:pt x="177800" y="186267"/>
                </a:lnTo>
                <a:lnTo>
                  <a:pt x="186267" y="186267"/>
                </a:lnTo>
                <a:lnTo>
                  <a:pt x="186267" y="186267"/>
                </a:lnTo>
                <a:lnTo>
                  <a:pt x="194734" y="186267"/>
                </a:lnTo>
                <a:lnTo>
                  <a:pt x="194734" y="186267"/>
                </a:lnTo>
                <a:lnTo>
                  <a:pt x="203200" y="194733"/>
                </a:lnTo>
                <a:lnTo>
                  <a:pt x="203200" y="194733"/>
                </a:lnTo>
                <a:lnTo>
                  <a:pt x="203200" y="186267"/>
                </a:lnTo>
                <a:lnTo>
                  <a:pt x="203200" y="186267"/>
                </a:lnTo>
                <a:lnTo>
                  <a:pt x="203200" y="186267"/>
                </a:lnTo>
                <a:lnTo>
                  <a:pt x="203200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032933" y="1193800"/>
            <a:ext cx="25401" cy="203201"/>
          </a:xfrm>
          <a:custGeom>
            <a:avLst/>
            <a:gdLst/>
            <a:ahLst/>
            <a:cxnLst/>
            <a:rect l="0" t="0" r="0" b="0"/>
            <a:pathLst>
              <a:path w="25401" h="203201">
                <a:moveTo>
                  <a:pt x="25400" y="0"/>
                </a:moveTo>
                <a:lnTo>
                  <a:pt x="25400" y="0"/>
                </a:lnTo>
                <a:lnTo>
                  <a:pt x="16934" y="0"/>
                </a:lnTo>
                <a:lnTo>
                  <a:pt x="16934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9267"/>
                </a:lnTo>
                <a:lnTo>
                  <a:pt x="0" y="76200"/>
                </a:lnTo>
                <a:lnTo>
                  <a:pt x="0" y="93133"/>
                </a:lnTo>
                <a:lnTo>
                  <a:pt x="8467" y="110067"/>
                </a:lnTo>
                <a:lnTo>
                  <a:pt x="8467" y="127000"/>
                </a:lnTo>
                <a:lnTo>
                  <a:pt x="8467" y="135467"/>
                </a:lnTo>
                <a:lnTo>
                  <a:pt x="8467" y="152400"/>
                </a:lnTo>
                <a:lnTo>
                  <a:pt x="8467" y="160867"/>
                </a:lnTo>
                <a:lnTo>
                  <a:pt x="8467" y="169333"/>
                </a:lnTo>
                <a:lnTo>
                  <a:pt x="8467" y="177800"/>
                </a:lnTo>
                <a:lnTo>
                  <a:pt x="16934" y="186267"/>
                </a:lnTo>
                <a:lnTo>
                  <a:pt x="8467" y="194733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939800" y="1278467"/>
            <a:ext cx="177801" cy="152401"/>
          </a:xfrm>
          <a:custGeom>
            <a:avLst/>
            <a:gdLst/>
            <a:ahLst/>
            <a:cxnLst/>
            <a:rect l="0" t="0" r="0" b="0"/>
            <a:pathLst>
              <a:path w="177801" h="152401">
                <a:moveTo>
                  <a:pt x="0" y="76200"/>
                </a:moveTo>
                <a:lnTo>
                  <a:pt x="0" y="84666"/>
                </a:lnTo>
                <a:lnTo>
                  <a:pt x="0" y="84666"/>
                </a:lnTo>
                <a:lnTo>
                  <a:pt x="0" y="84666"/>
                </a:lnTo>
                <a:lnTo>
                  <a:pt x="0" y="84666"/>
                </a:lnTo>
                <a:lnTo>
                  <a:pt x="8467" y="84666"/>
                </a:lnTo>
                <a:lnTo>
                  <a:pt x="8467" y="84666"/>
                </a:lnTo>
                <a:lnTo>
                  <a:pt x="8467" y="93133"/>
                </a:lnTo>
                <a:lnTo>
                  <a:pt x="16933" y="93133"/>
                </a:lnTo>
                <a:lnTo>
                  <a:pt x="25400" y="101600"/>
                </a:lnTo>
                <a:lnTo>
                  <a:pt x="25400" y="110066"/>
                </a:lnTo>
                <a:lnTo>
                  <a:pt x="33867" y="118533"/>
                </a:lnTo>
                <a:lnTo>
                  <a:pt x="42333" y="127000"/>
                </a:lnTo>
                <a:lnTo>
                  <a:pt x="50800" y="127000"/>
                </a:lnTo>
                <a:lnTo>
                  <a:pt x="59267" y="135466"/>
                </a:lnTo>
                <a:lnTo>
                  <a:pt x="67733" y="135466"/>
                </a:lnTo>
                <a:lnTo>
                  <a:pt x="67733" y="143933"/>
                </a:lnTo>
                <a:lnTo>
                  <a:pt x="76200" y="143933"/>
                </a:lnTo>
                <a:lnTo>
                  <a:pt x="84667" y="152400"/>
                </a:lnTo>
                <a:lnTo>
                  <a:pt x="93133" y="152400"/>
                </a:lnTo>
                <a:lnTo>
                  <a:pt x="101600" y="152400"/>
                </a:lnTo>
                <a:lnTo>
                  <a:pt x="110067" y="152400"/>
                </a:lnTo>
                <a:lnTo>
                  <a:pt x="110067" y="152400"/>
                </a:lnTo>
                <a:lnTo>
                  <a:pt x="118533" y="143933"/>
                </a:lnTo>
                <a:lnTo>
                  <a:pt x="118533" y="135466"/>
                </a:lnTo>
                <a:lnTo>
                  <a:pt x="127000" y="127000"/>
                </a:lnTo>
                <a:lnTo>
                  <a:pt x="135467" y="118533"/>
                </a:lnTo>
                <a:lnTo>
                  <a:pt x="135467" y="101600"/>
                </a:lnTo>
                <a:lnTo>
                  <a:pt x="143933" y="93133"/>
                </a:lnTo>
                <a:lnTo>
                  <a:pt x="152400" y="76200"/>
                </a:lnTo>
                <a:lnTo>
                  <a:pt x="160867" y="59266"/>
                </a:lnTo>
                <a:lnTo>
                  <a:pt x="169333" y="42333"/>
                </a:lnTo>
                <a:lnTo>
                  <a:pt x="169333" y="25400"/>
                </a:lnTo>
                <a:lnTo>
                  <a:pt x="169333" y="16933"/>
                </a:lnTo>
                <a:lnTo>
                  <a:pt x="177800" y="8466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2311400" y="1168400"/>
            <a:ext cx="25401" cy="237068"/>
          </a:xfrm>
          <a:custGeom>
            <a:avLst/>
            <a:gdLst/>
            <a:ahLst/>
            <a:cxnLst/>
            <a:rect l="0" t="0" r="0" b="0"/>
            <a:pathLst>
              <a:path w="25401" h="237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0067"/>
                </a:lnTo>
                <a:lnTo>
                  <a:pt x="0" y="127000"/>
                </a:lnTo>
                <a:lnTo>
                  <a:pt x="8467" y="143933"/>
                </a:lnTo>
                <a:lnTo>
                  <a:pt x="8467" y="160867"/>
                </a:lnTo>
                <a:lnTo>
                  <a:pt x="8467" y="169333"/>
                </a:lnTo>
                <a:lnTo>
                  <a:pt x="8467" y="186267"/>
                </a:lnTo>
                <a:lnTo>
                  <a:pt x="16933" y="194733"/>
                </a:lnTo>
                <a:lnTo>
                  <a:pt x="16933" y="203200"/>
                </a:lnTo>
                <a:lnTo>
                  <a:pt x="16933" y="211667"/>
                </a:lnTo>
                <a:lnTo>
                  <a:pt x="25400" y="228600"/>
                </a:lnTo>
                <a:lnTo>
                  <a:pt x="25400" y="228600"/>
                </a:lnTo>
                <a:lnTo>
                  <a:pt x="25400" y="228600"/>
                </a:lnTo>
                <a:lnTo>
                  <a:pt x="25400" y="237067"/>
                </a:lnTo>
                <a:lnTo>
                  <a:pt x="25400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2226733" y="1329267"/>
            <a:ext cx="194735" cy="152401"/>
          </a:xfrm>
          <a:custGeom>
            <a:avLst/>
            <a:gdLst/>
            <a:ahLst/>
            <a:cxnLst/>
            <a:rect l="0" t="0" r="0" b="0"/>
            <a:pathLst>
              <a:path w="194735" h="152401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7" y="59266"/>
                </a:lnTo>
                <a:lnTo>
                  <a:pt x="8467" y="59266"/>
                </a:lnTo>
                <a:lnTo>
                  <a:pt x="16934" y="67733"/>
                </a:lnTo>
                <a:lnTo>
                  <a:pt x="25400" y="67733"/>
                </a:lnTo>
                <a:lnTo>
                  <a:pt x="25400" y="76200"/>
                </a:lnTo>
                <a:lnTo>
                  <a:pt x="33867" y="84666"/>
                </a:lnTo>
                <a:lnTo>
                  <a:pt x="42334" y="93133"/>
                </a:lnTo>
                <a:lnTo>
                  <a:pt x="50800" y="101600"/>
                </a:lnTo>
                <a:lnTo>
                  <a:pt x="59267" y="110066"/>
                </a:lnTo>
                <a:lnTo>
                  <a:pt x="67734" y="118533"/>
                </a:lnTo>
                <a:lnTo>
                  <a:pt x="76200" y="127000"/>
                </a:lnTo>
                <a:lnTo>
                  <a:pt x="84667" y="143933"/>
                </a:lnTo>
                <a:lnTo>
                  <a:pt x="93134" y="143933"/>
                </a:lnTo>
                <a:lnTo>
                  <a:pt x="93134" y="152400"/>
                </a:lnTo>
                <a:lnTo>
                  <a:pt x="101600" y="152400"/>
                </a:lnTo>
                <a:lnTo>
                  <a:pt x="101600" y="152400"/>
                </a:lnTo>
                <a:lnTo>
                  <a:pt x="110067" y="152400"/>
                </a:lnTo>
                <a:lnTo>
                  <a:pt x="118534" y="152400"/>
                </a:lnTo>
                <a:lnTo>
                  <a:pt x="127000" y="143933"/>
                </a:lnTo>
                <a:lnTo>
                  <a:pt x="127000" y="135466"/>
                </a:lnTo>
                <a:lnTo>
                  <a:pt x="135467" y="127000"/>
                </a:lnTo>
                <a:lnTo>
                  <a:pt x="143934" y="118533"/>
                </a:lnTo>
                <a:lnTo>
                  <a:pt x="152400" y="101600"/>
                </a:lnTo>
                <a:lnTo>
                  <a:pt x="152400" y="84666"/>
                </a:lnTo>
                <a:lnTo>
                  <a:pt x="160867" y="67733"/>
                </a:lnTo>
                <a:lnTo>
                  <a:pt x="169334" y="50800"/>
                </a:lnTo>
                <a:lnTo>
                  <a:pt x="177800" y="33866"/>
                </a:lnTo>
                <a:lnTo>
                  <a:pt x="186267" y="16933"/>
                </a:lnTo>
                <a:lnTo>
                  <a:pt x="186267" y="8466"/>
                </a:lnTo>
                <a:lnTo>
                  <a:pt x="194734" y="0"/>
                </a:lnTo>
                <a:lnTo>
                  <a:pt x="194734" y="0"/>
                </a:lnTo>
                <a:lnTo>
                  <a:pt x="194734" y="0"/>
                </a:lnTo>
                <a:lnTo>
                  <a:pt x="194734" y="0"/>
                </a:lnTo>
                <a:lnTo>
                  <a:pt x="1947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855133" y="3826933"/>
            <a:ext cx="270935" cy="237068"/>
          </a:xfrm>
          <a:custGeom>
            <a:avLst/>
            <a:gdLst/>
            <a:ahLst/>
            <a:cxnLst/>
            <a:rect l="0" t="0" r="0" b="0"/>
            <a:pathLst>
              <a:path w="270935" h="237068">
                <a:moveTo>
                  <a:pt x="270934" y="0"/>
                </a:moveTo>
                <a:lnTo>
                  <a:pt x="270934" y="0"/>
                </a:lnTo>
                <a:lnTo>
                  <a:pt x="270934" y="0"/>
                </a:lnTo>
                <a:lnTo>
                  <a:pt x="270934" y="0"/>
                </a:lnTo>
                <a:lnTo>
                  <a:pt x="270934" y="0"/>
                </a:lnTo>
                <a:lnTo>
                  <a:pt x="270934" y="0"/>
                </a:lnTo>
                <a:lnTo>
                  <a:pt x="270934" y="0"/>
                </a:lnTo>
                <a:lnTo>
                  <a:pt x="262467" y="0"/>
                </a:lnTo>
                <a:lnTo>
                  <a:pt x="262467" y="0"/>
                </a:lnTo>
                <a:lnTo>
                  <a:pt x="262467" y="0"/>
                </a:lnTo>
                <a:lnTo>
                  <a:pt x="262467" y="8467"/>
                </a:lnTo>
                <a:lnTo>
                  <a:pt x="254000" y="8467"/>
                </a:lnTo>
                <a:lnTo>
                  <a:pt x="254000" y="8467"/>
                </a:lnTo>
                <a:lnTo>
                  <a:pt x="245534" y="16934"/>
                </a:lnTo>
                <a:lnTo>
                  <a:pt x="237067" y="25400"/>
                </a:lnTo>
                <a:lnTo>
                  <a:pt x="237067" y="33867"/>
                </a:lnTo>
                <a:lnTo>
                  <a:pt x="220134" y="42334"/>
                </a:lnTo>
                <a:lnTo>
                  <a:pt x="211667" y="50800"/>
                </a:lnTo>
                <a:lnTo>
                  <a:pt x="203200" y="59267"/>
                </a:lnTo>
                <a:lnTo>
                  <a:pt x="186267" y="76200"/>
                </a:lnTo>
                <a:lnTo>
                  <a:pt x="169334" y="93134"/>
                </a:lnTo>
                <a:lnTo>
                  <a:pt x="160867" y="110067"/>
                </a:lnTo>
                <a:lnTo>
                  <a:pt x="143934" y="127000"/>
                </a:lnTo>
                <a:lnTo>
                  <a:pt x="127000" y="135467"/>
                </a:lnTo>
                <a:lnTo>
                  <a:pt x="110067" y="152400"/>
                </a:lnTo>
                <a:lnTo>
                  <a:pt x="93134" y="169334"/>
                </a:lnTo>
                <a:lnTo>
                  <a:pt x="76200" y="177800"/>
                </a:lnTo>
                <a:lnTo>
                  <a:pt x="59267" y="186267"/>
                </a:lnTo>
                <a:lnTo>
                  <a:pt x="50800" y="203200"/>
                </a:lnTo>
                <a:lnTo>
                  <a:pt x="42334" y="211667"/>
                </a:lnTo>
                <a:lnTo>
                  <a:pt x="33867" y="211667"/>
                </a:lnTo>
                <a:lnTo>
                  <a:pt x="25400" y="220134"/>
                </a:lnTo>
                <a:lnTo>
                  <a:pt x="16934" y="228600"/>
                </a:lnTo>
                <a:lnTo>
                  <a:pt x="8467" y="228600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8467" y="237067"/>
                </a:lnTo>
                <a:lnTo>
                  <a:pt x="8467" y="228600"/>
                </a:lnTo>
                <a:lnTo>
                  <a:pt x="8467" y="228600"/>
                </a:lnTo>
                <a:lnTo>
                  <a:pt x="16934" y="228600"/>
                </a:lnTo>
                <a:lnTo>
                  <a:pt x="16934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660400" y="4072467"/>
            <a:ext cx="16934" cy="211667"/>
          </a:xfrm>
          <a:custGeom>
            <a:avLst/>
            <a:gdLst/>
            <a:ahLst/>
            <a:cxnLst/>
            <a:rect l="0" t="0" r="0" b="0"/>
            <a:pathLst>
              <a:path w="16934" h="211667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33866"/>
                </a:lnTo>
                <a:lnTo>
                  <a:pt x="16933" y="42333"/>
                </a:lnTo>
                <a:lnTo>
                  <a:pt x="16933" y="50800"/>
                </a:lnTo>
                <a:lnTo>
                  <a:pt x="16933" y="59266"/>
                </a:lnTo>
                <a:lnTo>
                  <a:pt x="16933" y="76200"/>
                </a:lnTo>
                <a:lnTo>
                  <a:pt x="16933" y="84666"/>
                </a:lnTo>
                <a:lnTo>
                  <a:pt x="16933" y="101600"/>
                </a:lnTo>
                <a:lnTo>
                  <a:pt x="16933" y="110066"/>
                </a:lnTo>
                <a:lnTo>
                  <a:pt x="16933" y="118533"/>
                </a:lnTo>
                <a:lnTo>
                  <a:pt x="16933" y="135466"/>
                </a:lnTo>
                <a:lnTo>
                  <a:pt x="8467" y="143933"/>
                </a:lnTo>
                <a:lnTo>
                  <a:pt x="8467" y="160866"/>
                </a:lnTo>
                <a:lnTo>
                  <a:pt x="8467" y="169333"/>
                </a:lnTo>
                <a:lnTo>
                  <a:pt x="8467" y="177800"/>
                </a:lnTo>
                <a:lnTo>
                  <a:pt x="8467" y="186266"/>
                </a:lnTo>
                <a:lnTo>
                  <a:pt x="8467" y="194733"/>
                </a:lnTo>
                <a:lnTo>
                  <a:pt x="8467" y="194733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11666"/>
                </a:lnTo>
                <a:lnTo>
                  <a:pt x="8467" y="211666"/>
                </a:lnTo>
                <a:lnTo>
                  <a:pt x="8467" y="211666"/>
                </a:lnTo>
                <a:lnTo>
                  <a:pt x="8467" y="211666"/>
                </a:lnTo>
                <a:lnTo>
                  <a:pt x="0" y="211666"/>
                </a:lnTo>
                <a:lnTo>
                  <a:pt x="0" y="211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1261533" y="3107267"/>
            <a:ext cx="304801" cy="321734"/>
          </a:xfrm>
          <a:custGeom>
            <a:avLst/>
            <a:gdLst/>
            <a:ahLst/>
            <a:cxnLst/>
            <a:rect l="0" t="0" r="0" b="0"/>
            <a:pathLst>
              <a:path w="304801" h="321734">
                <a:moveTo>
                  <a:pt x="304800" y="0"/>
                </a:moveTo>
                <a:lnTo>
                  <a:pt x="304800" y="0"/>
                </a:lnTo>
                <a:lnTo>
                  <a:pt x="304800" y="0"/>
                </a:lnTo>
                <a:lnTo>
                  <a:pt x="304800" y="0"/>
                </a:lnTo>
                <a:lnTo>
                  <a:pt x="304800" y="0"/>
                </a:lnTo>
                <a:lnTo>
                  <a:pt x="304800" y="0"/>
                </a:lnTo>
                <a:lnTo>
                  <a:pt x="304800" y="8466"/>
                </a:lnTo>
                <a:lnTo>
                  <a:pt x="304800" y="8466"/>
                </a:lnTo>
                <a:lnTo>
                  <a:pt x="304800" y="8466"/>
                </a:lnTo>
                <a:lnTo>
                  <a:pt x="304800" y="16933"/>
                </a:lnTo>
                <a:lnTo>
                  <a:pt x="296334" y="25400"/>
                </a:lnTo>
                <a:lnTo>
                  <a:pt x="287867" y="33866"/>
                </a:lnTo>
                <a:lnTo>
                  <a:pt x="279400" y="42333"/>
                </a:lnTo>
                <a:lnTo>
                  <a:pt x="270934" y="50800"/>
                </a:lnTo>
                <a:lnTo>
                  <a:pt x="262467" y="67733"/>
                </a:lnTo>
                <a:lnTo>
                  <a:pt x="245534" y="84666"/>
                </a:lnTo>
                <a:lnTo>
                  <a:pt x="228600" y="101600"/>
                </a:lnTo>
                <a:lnTo>
                  <a:pt x="211667" y="118533"/>
                </a:lnTo>
                <a:lnTo>
                  <a:pt x="186267" y="135466"/>
                </a:lnTo>
                <a:lnTo>
                  <a:pt x="169334" y="160866"/>
                </a:lnTo>
                <a:lnTo>
                  <a:pt x="143934" y="177800"/>
                </a:lnTo>
                <a:lnTo>
                  <a:pt x="127000" y="203200"/>
                </a:lnTo>
                <a:lnTo>
                  <a:pt x="110067" y="220133"/>
                </a:lnTo>
                <a:lnTo>
                  <a:pt x="84667" y="237066"/>
                </a:lnTo>
                <a:lnTo>
                  <a:pt x="67734" y="254000"/>
                </a:lnTo>
                <a:lnTo>
                  <a:pt x="50800" y="270933"/>
                </a:lnTo>
                <a:lnTo>
                  <a:pt x="33867" y="279400"/>
                </a:lnTo>
                <a:lnTo>
                  <a:pt x="25400" y="287866"/>
                </a:lnTo>
                <a:lnTo>
                  <a:pt x="16934" y="304800"/>
                </a:lnTo>
                <a:lnTo>
                  <a:pt x="8467" y="304800"/>
                </a:lnTo>
                <a:lnTo>
                  <a:pt x="8467" y="313266"/>
                </a:lnTo>
                <a:lnTo>
                  <a:pt x="0" y="313266"/>
                </a:lnTo>
                <a:lnTo>
                  <a:pt x="0" y="313266"/>
                </a:lnTo>
                <a:lnTo>
                  <a:pt x="0" y="313266"/>
                </a:lnTo>
                <a:lnTo>
                  <a:pt x="0" y="321733"/>
                </a:lnTo>
                <a:lnTo>
                  <a:pt x="0" y="321733"/>
                </a:lnTo>
                <a:lnTo>
                  <a:pt x="0" y="313266"/>
                </a:lnTo>
                <a:lnTo>
                  <a:pt x="0" y="313266"/>
                </a:lnTo>
                <a:lnTo>
                  <a:pt x="0" y="313266"/>
                </a:lnTo>
                <a:lnTo>
                  <a:pt x="8467" y="313266"/>
                </a:lnTo>
                <a:lnTo>
                  <a:pt x="8467" y="313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1447800" y="2743200"/>
            <a:ext cx="127001" cy="228601"/>
          </a:xfrm>
          <a:custGeom>
            <a:avLst/>
            <a:gdLst/>
            <a:ahLst/>
            <a:cxnLst/>
            <a:rect l="0" t="0" r="0" b="0"/>
            <a:pathLst>
              <a:path w="127001" h="228601">
                <a:moveTo>
                  <a:pt x="16933" y="25400"/>
                </a:moveTo>
                <a:lnTo>
                  <a:pt x="16933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33867"/>
                </a:lnTo>
                <a:lnTo>
                  <a:pt x="0" y="33867"/>
                </a:lnTo>
                <a:lnTo>
                  <a:pt x="8467" y="25400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8467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0"/>
                </a:lnTo>
                <a:lnTo>
                  <a:pt x="101600" y="8467"/>
                </a:lnTo>
                <a:lnTo>
                  <a:pt x="101600" y="16933"/>
                </a:lnTo>
                <a:lnTo>
                  <a:pt x="110067" y="25400"/>
                </a:lnTo>
                <a:lnTo>
                  <a:pt x="101600" y="33867"/>
                </a:lnTo>
                <a:lnTo>
                  <a:pt x="101600" y="50800"/>
                </a:lnTo>
                <a:lnTo>
                  <a:pt x="93133" y="67733"/>
                </a:lnTo>
                <a:lnTo>
                  <a:pt x="93133" y="76200"/>
                </a:lnTo>
                <a:lnTo>
                  <a:pt x="84667" y="84667"/>
                </a:lnTo>
                <a:lnTo>
                  <a:pt x="76200" y="93133"/>
                </a:lnTo>
                <a:lnTo>
                  <a:pt x="67733" y="101600"/>
                </a:lnTo>
                <a:lnTo>
                  <a:pt x="59267" y="110067"/>
                </a:lnTo>
                <a:lnTo>
                  <a:pt x="50800" y="110067"/>
                </a:lnTo>
                <a:lnTo>
                  <a:pt x="42333" y="118533"/>
                </a:lnTo>
                <a:lnTo>
                  <a:pt x="42333" y="118533"/>
                </a:lnTo>
                <a:lnTo>
                  <a:pt x="33867" y="118533"/>
                </a:lnTo>
                <a:lnTo>
                  <a:pt x="33867" y="118533"/>
                </a:lnTo>
                <a:lnTo>
                  <a:pt x="33867" y="118533"/>
                </a:lnTo>
                <a:lnTo>
                  <a:pt x="33867" y="118533"/>
                </a:lnTo>
                <a:lnTo>
                  <a:pt x="33867" y="118533"/>
                </a:lnTo>
                <a:lnTo>
                  <a:pt x="42333" y="118533"/>
                </a:lnTo>
                <a:lnTo>
                  <a:pt x="42333" y="110067"/>
                </a:lnTo>
                <a:lnTo>
                  <a:pt x="50800" y="110067"/>
                </a:lnTo>
                <a:lnTo>
                  <a:pt x="59267" y="110067"/>
                </a:lnTo>
                <a:lnTo>
                  <a:pt x="67733" y="101600"/>
                </a:lnTo>
                <a:lnTo>
                  <a:pt x="84667" y="101600"/>
                </a:lnTo>
                <a:lnTo>
                  <a:pt x="93133" y="110067"/>
                </a:lnTo>
                <a:lnTo>
                  <a:pt x="101600" y="110067"/>
                </a:lnTo>
                <a:lnTo>
                  <a:pt x="110067" y="110067"/>
                </a:lnTo>
                <a:lnTo>
                  <a:pt x="110067" y="118533"/>
                </a:lnTo>
                <a:lnTo>
                  <a:pt x="118533" y="127000"/>
                </a:lnTo>
                <a:lnTo>
                  <a:pt x="118533" y="135467"/>
                </a:lnTo>
                <a:lnTo>
                  <a:pt x="127000" y="143933"/>
                </a:lnTo>
                <a:lnTo>
                  <a:pt x="127000" y="152400"/>
                </a:lnTo>
                <a:lnTo>
                  <a:pt x="118533" y="169333"/>
                </a:lnTo>
                <a:lnTo>
                  <a:pt x="118533" y="177800"/>
                </a:lnTo>
                <a:lnTo>
                  <a:pt x="110067" y="194733"/>
                </a:lnTo>
                <a:lnTo>
                  <a:pt x="101600" y="203200"/>
                </a:lnTo>
                <a:lnTo>
                  <a:pt x="93133" y="211667"/>
                </a:lnTo>
                <a:lnTo>
                  <a:pt x="84667" y="220133"/>
                </a:lnTo>
                <a:lnTo>
                  <a:pt x="76200" y="220133"/>
                </a:lnTo>
                <a:lnTo>
                  <a:pt x="59267" y="228600"/>
                </a:lnTo>
                <a:lnTo>
                  <a:pt x="50800" y="228600"/>
                </a:lnTo>
                <a:lnTo>
                  <a:pt x="42333" y="228600"/>
                </a:lnTo>
                <a:lnTo>
                  <a:pt x="25400" y="220133"/>
                </a:lnTo>
                <a:lnTo>
                  <a:pt x="16933" y="220133"/>
                </a:lnTo>
                <a:lnTo>
                  <a:pt x="8467" y="211667"/>
                </a:lnTo>
                <a:lnTo>
                  <a:pt x="8467" y="194733"/>
                </a:lnTo>
                <a:lnTo>
                  <a:pt x="8467" y="194733"/>
                </a:lnTo>
                <a:lnTo>
                  <a:pt x="0" y="177800"/>
                </a:lnTo>
                <a:lnTo>
                  <a:pt x="0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668867" y="3031067"/>
            <a:ext cx="364067" cy="313267"/>
          </a:xfrm>
          <a:custGeom>
            <a:avLst/>
            <a:gdLst/>
            <a:ahLst/>
            <a:cxnLst/>
            <a:rect l="0" t="0" r="0" b="0"/>
            <a:pathLst>
              <a:path w="364067" h="313267">
                <a:moveTo>
                  <a:pt x="364066" y="0"/>
                </a:moveTo>
                <a:lnTo>
                  <a:pt x="364066" y="0"/>
                </a:lnTo>
                <a:lnTo>
                  <a:pt x="364066" y="0"/>
                </a:lnTo>
                <a:lnTo>
                  <a:pt x="364066" y="0"/>
                </a:lnTo>
                <a:lnTo>
                  <a:pt x="364066" y="0"/>
                </a:lnTo>
                <a:lnTo>
                  <a:pt x="364066" y="0"/>
                </a:lnTo>
                <a:lnTo>
                  <a:pt x="355600" y="0"/>
                </a:lnTo>
                <a:lnTo>
                  <a:pt x="355600" y="8466"/>
                </a:lnTo>
                <a:lnTo>
                  <a:pt x="355600" y="8466"/>
                </a:lnTo>
                <a:lnTo>
                  <a:pt x="347133" y="8466"/>
                </a:lnTo>
                <a:lnTo>
                  <a:pt x="347133" y="16933"/>
                </a:lnTo>
                <a:lnTo>
                  <a:pt x="338666" y="16933"/>
                </a:lnTo>
                <a:lnTo>
                  <a:pt x="330200" y="25400"/>
                </a:lnTo>
                <a:lnTo>
                  <a:pt x="330200" y="25400"/>
                </a:lnTo>
                <a:lnTo>
                  <a:pt x="313266" y="33866"/>
                </a:lnTo>
                <a:lnTo>
                  <a:pt x="304800" y="42333"/>
                </a:lnTo>
                <a:lnTo>
                  <a:pt x="296333" y="50800"/>
                </a:lnTo>
                <a:lnTo>
                  <a:pt x="287866" y="67733"/>
                </a:lnTo>
                <a:lnTo>
                  <a:pt x="270933" y="76200"/>
                </a:lnTo>
                <a:lnTo>
                  <a:pt x="254000" y="93133"/>
                </a:lnTo>
                <a:lnTo>
                  <a:pt x="237066" y="101600"/>
                </a:lnTo>
                <a:lnTo>
                  <a:pt x="228600" y="118533"/>
                </a:lnTo>
                <a:lnTo>
                  <a:pt x="211666" y="135466"/>
                </a:lnTo>
                <a:lnTo>
                  <a:pt x="186266" y="152400"/>
                </a:lnTo>
                <a:lnTo>
                  <a:pt x="177800" y="160866"/>
                </a:lnTo>
                <a:lnTo>
                  <a:pt x="160866" y="177800"/>
                </a:lnTo>
                <a:lnTo>
                  <a:pt x="143933" y="194733"/>
                </a:lnTo>
                <a:lnTo>
                  <a:pt x="127000" y="211666"/>
                </a:lnTo>
                <a:lnTo>
                  <a:pt x="110066" y="220133"/>
                </a:lnTo>
                <a:lnTo>
                  <a:pt x="93133" y="237066"/>
                </a:lnTo>
                <a:lnTo>
                  <a:pt x="76200" y="245533"/>
                </a:lnTo>
                <a:lnTo>
                  <a:pt x="59266" y="254000"/>
                </a:lnTo>
                <a:lnTo>
                  <a:pt x="50800" y="270933"/>
                </a:lnTo>
                <a:lnTo>
                  <a:pt x="33866" y="279400"/>
                </a:lnTo>
                <a:lnTo>
                  <a:pt x="25400" y="287866"/>
                </a:lnTo>
                <a:lnTo>
                  <a:pt x="16933" y="296333"/>
                </a:lnTo>
                <a:lnTo>
                  <a:pt x="8466" y="304800"/>
                </a:lnTo>
                <a:lnTo>
                  <a:pt x="8466" y="304800"/>
                </a:lnTo>
                <a:lnTo>
                  <a:pt x="0" y="313266"/>
                </a:lnTo>
                <a:lnTo>
                  <a:pt x="0" y="313266"/>
                </a:lnTo>
                <a:lnTo>
                  <a:pt x="0" y="313266"/>
                </a:lnTo>
                <a:lnTo>
                  <a:pt x="0" y="313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1456267" y="3835400"/>
            <a:ext cx="355601" cy="347134"/>
          </a:xfrm>
          <a:custGeom>
            <a:avLst/>
            <a:gdLst/>
            <a:ahLst/>
            <a:cxnLst/>
            <a:rect l="0" t="0" r="0" b="0"/>
            <a:pathLst>
              <a:path w="355601" h="347134">
                <a:moveTo>
                  <a:pt x="355600" y="0"/>
                </a:moveTo>
                <a:lnTo>
                  <a:pt x="355600" y="0"/>
                </a:lnTo>
                <a:lnTo>
                  <a:pt x="347133" y="0"/>
                </a:lnTo>
                <a:lnTo>
                  <a:pt x="347133" y="8467"/>
                </a:lnTo>
                <a:lnTo>
                  <a:pt x="347133" y="8467"/>
                </a:lnTo>
                <a:lnTo>
                  <a:pt x="338666" y="16933"/>
                </a:lnTo>
                <a:lnTo>
                  <a:pt x="338666" y="16933"/>
                </a:lnTo>
                <a:lnTo>
                  <a:pt x="330200" y="16933"/>
                </a:lnTo>
                <a:lnTo>
                  <a:pt x="330200" y="25400"/>
                </a:lnTo>
                <a:lnTo>
                  <a:pt x="321733" y="33867"/>
                </a:lnTo>
                <a:lnTo>
                  <a:pt x="313266" y="42333"/>
                </a:lnTo>
                <a:lnTo>
                  <a:pt x="304800" y="50800"/>
                </a:lnTo>
                <a:lnTo>
                  <a:pt x="296333" y="67733"/>
                </a:lnTo>
                <a:lnTo>
                  <a:pt x="279400" y="76200"/>
                </a:lnTo>
                <a:lnTo>
                  <a:pt x="270933" y="93133"/>
                </a:lnTo>
                <a:lnTo>
                  <a:pt x="254000" y="110067"/>
                </a:lnTo>
                <a:lnTo>
                  <a:pt x="237066" y="118533"/>
                </a:lnTo>
                <a:lnTo>
                  <a:pt x="220133" y="135467"/>
                </a:lnTo>
                <a:lnTo>
                  <a:pt x="203200" y="152400"/>
                </a:lnTo>
                <a:lnTo>
                  <a:pt x="186266" y="169333"/>
                </a:lnTo>
                <a:lnTo>
                  <a:pt x="169333" y="186267"/>
                </a:lnTo>
                <a:lnTo>
                  <a:pt x="143933" y="203200"/>
                </a:lnTo>
                <a:lnTo>
                  <a:pt x="127000" y="220133"/>
                </a:lnTo>
                <a:lnTo>
                  <a:pt x="110066" y="237067"/>
                </a:lnTo>
                <a:lnTo>
                  <a:pt x="101600" y="245533"/>
                </a:lnTo>
                <a:lnTo>
                  <a:pt x="84666" y="262467"/>
                </a:lnTo>
                <a:lnTo>
                  <a:pt x="67733" y="279400"/>
                </a:lnTo>
                <a:lnTo>
                  <a:pt x="59266" y="296333"/>
                </a:lnTo>
                <a:lnTo>
                  <a:pt x="42333" y="304800"/>
                </a:lnTo>
                <a:lnTo>
                  <a:pt x="33866" y="321733"/>
                </a:lnTo>
                <a:lnTo>
                  <a:pt x="25400" y="330200"/>
                </a:lnTo>
                <a:lnTo>
                  <a:pt x="8466" y="338667"/>
                </a:lnTo>
                <a:lnTo>
                  <a:pt x="8466" y="338667"/>
                </a:lnTo>
                <a:lnTo>
                  <a:pt x="0" y="347133"/>
                </a:lnTo>
                <a:lnTo>
                  <a:pt x="0" y="347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694267" y="2802467"/>
            <a:ext cx="152401" cy="211667"/>
          </a:xfrm>
          <a:custGeom>
            <a:avLst/>
            <a:gdLst/>
            <a:ahLst/>
            <a:cxnLst/>
            <a:rect l="0" t="0" r="0" b="0"/>
            <a:pathLst>
              <a:path w="152401" h="211667">
                <a:moveTo>
                  <a:pt x="42333" y="50800"/>
                </a:moveTo>
                <a:lnTo>
                  <a:pt x="42333" y="42333"/>
                </a:lnTo>
                <a:lnTo>
                  <a:pt x="42333" y="42333"/>
                </a:lnTo>
                <a:lnTo>
                  <a:pt x="42333" y="42333"/>
                </a:lnTo>
                <a:lnTo>
                  <a:pt x="33866" y="33866"/>
                </a:lnTo>
                <a:lnTo>
                  <a:pt x="33866" y="33866"/>
                </a:lnTo>
                <a:lnTo>
                  <a:pt x="25400" y="33866"/>
                </a:lnTo>
                <a:lnTo>
                  <a:pt x="25400" y="33866"/>
                </a:lnTo>
                <a:lnTo>
                  <a:pt x="25400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16933"/>
                </a:lnTo>
                <a:lnTo>
                  <a:pt x="33866" y="16933"/>
                </a:lnTo>
                <a:lnTo>
                  <a:pt x="33866" y="8466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84666" y="0"/>
                </a:lnTo>
                <a:lnTo>
                  <a:pt x="93133" y="8466"/>
                </a:lnTo>
                <a:lnTo>
                  <a:pt x="101600" y="16933"/>
                </a:lnTo>
                <a:lnTo>
                  <a:pt x="110066" y="25400"/>
                </a:lnTo>
                <a:lnTo>
                  <a:pt x="110066" y="33866"/>
                </a:lnTo>
                <a:lnTo>
                  <a:pt x="118533" y="50800"/>
                </a:lnTo>
                <a:lnTo>
                  <a:pt x="127000" y="67733"/>
                </a:lnTo>
                <a:lnTo>
                  <a:pt x="127000" y="84666"/>
                </a:lnTo>
                <a:lnTo>
                  <a:pt x="127000" y="101600"/>
                </a:lnTo>
                <a:lnTo>
                  <a:pt x="127000" y="118533"/>
                </a:lnTo>
                <a:lnTo>
                  <a:pt x="127000" y="135466"/>
                </a:lnTo>
                <a:lnTo>
                  <a:pt x="127000" y="152400"/>
                </a:lnTo>
                <a:lnTo>
                  <a:pt x="118533" y="169333"/>
                </a:lnTo>
                <a:lnTo>
                  <a:pt x="110066" y="177800"/>
                </a:lnTo>
                <a:lnTo>
                  <a:pt x="101600" y="194733"/>
                </a:lnTo>
                <a:lnTo>
                  <a:pt x="93133" y="203200"/>
                </a:lnTo>
                <a:lnTo>
                  <a:pt x="76200" y="211666"/>
                </a:lnTo>
                <a:lnTo>
                  <a:pt x="67733" y="211666"/>
                </a:lnTo>
                <a:lnTo>
                  <a:pt x="50800" y="211666"/>
                </a:lnTo>
                <a:lnTo>
                  <a:pt x="42333" y="211666"/>
                </a:lnTo>
                <a:lnTo>
                  <a:pt x="33866" y="211666"/>
                </a:lnTo>
                <a:lnTo>
                  <a:pt x="25400" y="211666"/>
                </a:lnTo>
                <a:lnTo>
                  <a:pt x="16933" y="203200"/>
                </a:lnTo>
                <a:lnTo>
                  <a:pt x="16933" y="194733"/>
                </a:lnTo>
                <a:lnTo>
                  <a:pt x="8466" y="186266"/>
                </a:lnTo>
                <a:lnTo>
                  <a:pt x="0" y="177800"/>
                </a:lnTo>
                <a:lnTo>
                  <a:pt x="0" y="169333"/>
                </a:lnTo>
                <a:lnTo>
                  <a:pt x="0" y="160866"/>
                </a:lnTo>
                <a:lnTo>
                  <a:pt x="0" y="152400"/>
                </a:lnTo>
                <a:lnTo>
                  <a:pt x="8466" y="152400"/>
                </a:lnTo>
                <a:lnTo>
                  <a:pt x="16933" y="143933"/>
                </a:lnTo>
                <a:lnTo>
                  <a:pt x="25400" y="143933"/>
                </a:lnTo>
                <a:lnTo>
                  <a:pt x="33866" y="135466"/>
                </a:lnTo>
                <a:lnTo>
                  <a:pt x="50800" y="135466"/>
                </a:lnTo>
                <a:lnTo>
                  <a:pt x="59266" y="135466"/>
                </a:lnTo>
                <a:lnTo>
                  <a:pt x="76200" y="143933"/>
                </a:lnTo>
                <a:lnTo>
                  <a:pt x="84666" y="143933"/>
                </a:lnTo>
                <a:lnTo>
                  <a:pt x="101600" y="152400"/>
                </a:lnTo>
                <a:lnTo>
                  <a:pt x="110066" y="152400"/>
                </a:lnTo>
                <a:lnTo>
                  <a:pt x="118533" y="160866"/>
                </a:lnTo>
                <a:lnTo>
                  <a:pt x="127000" y="160866"/>
                </a:lnTo>
                <a:lnTo>
                  <a:pt x="135466" y="169333"/>
                </a:lnTo>
                <a:lnTo>
                  <a:pt x="143933" y="169333"/>
                </a:lnTo>
                <a:lnTo>
                  <a:pt x="143933" y="177800"/>
                </a:lnTo>
                <a:lnTo>
                  <a:pt x="143933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43933" y="177800"/>
                </a:lnTo>
                <a:lnTo>
                  <a:pt x="143933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1651000" y="4233333"/>
            <a:ext cx="203201" cy="228601"/>
          </a:xfrm>
          <a:custGeom>
            <a:avLst/>
            <a:gdLst/>
            <a:ahLst/>
            <a:cxnLst/>
            <a:rect l="0" t="0" r="0" b="0"/>
            <a:pathLst>
              <a:path w="203201" h="228601">
                <a:moveTo>
                  <a:pt x="59267" y="16934"/>
                </a:moveTo>
                <a:lnTo>
                  <a:pt x="59267" y="25400"/>
                </a:lnTo>
                <a:lnTo>
                  <a:pt x="59267" y="25400"/>
                </a:lnTo>
                <a:lnTo>
                  <a:pt x="59267" y="25400"/>
                </a:lnTo>
                <a:lnTo>
                  <a:pt x="59267" y="25400"/>
                </a:lnTo>
                <a:lnTo>
                  <a:pt x="59267" y="25400"/>
                </a:lnTo>
                <a:lnTo>
                  <a:pt x="59267" y="25400"/>
                </a:lnTo>
                <a:lnTo>
                  <a:pt x="59267" y="16934"/>
                </a:lnTo>
                <a:lnTo>
                  <a:pt x="59267" y="16934"/>
                </a:lnTo>
                <a:lnTo>
                  <a:pt x="67733" y="16934"/>
                </a:lnTo>
                <a:lnTo>
                  <a:pt x="76200" y="8467"/>
                </a:lnTo>
                <a:lnTo>
                  <a:pt x="84667" y="8467"/>
                </a:lnTo>
                <a:lnTo>
                  <a:pt x="93133" y="0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0"/>
                </a:lnTo>
                <a:lnTo>
                  <a:pt x="135467" y="0"/>
                </a:lnTo>
                <a:lnTo>
                  <a:pt x="152400" y="8467"/>
                </a:lnTo>
                <a:lnTo>
                  <a:pt x="152400" y="16934"/>
                </a:lnTo>
                <a:lnTo>
                  <a:pt x="160867" y="16934"/>
                </a:lnTo>
                <a:lnTo>
                  <a:pt x="169333" y="25400"/>
                </a:lnTo>
                <a:lnTo>
                  <a:pt x="169333" y="33867"/>
                </a:lnTo>
                <a:lnTo>
                  <a:pt x="169333" y="42334"/>
                </a:lnTo>
                <a:lnTo>
                  <a:pt x="169333" y="50800"/>
                </a:lnTo>
                <a:lnTo>
                  <a:pt x="169333" y="59267"/>
                </a:lnTo>
                <a:lnTo>
                  <a:pt x="160867" y="67734"/>
                </a:lnTo>
                <a:lnTo>
                  <a:pt x="152400" y="76200"/>
                </a:lnTo>
                <a:lnTo>
                  <a:pt x="152400" y="84667"/>
                </a:lnTo>
                <a:lnTo>
                  <a:pt x="135467" y="93134"/>
                </a:lnTo>
                <a:lnTo>
                  <a:pt x="127000" y="101600"/>
                </a:lnTo>
                <a:lnTo>
                  <a:pt x="118533" y="101600"/>
                </a:lnTo>
                <a:lnTo>
                  <a:pt x="110067" y="110067"/>
                </a:lnTo>
                <a:lnTo>
                  <a:pt x="101600" y="110067"/>
                </a:lnTo>
                <a:lnTo>
                  <a:pt x="93133" y="110067"/>
                </a:lnTo>
                <a:lnTo>
                  <a:pt x="93133" y="110067"/>
                </a:lnTo>
                <a:lnTo>
                  <a:pt x="84667" y="110067"/>
                </a:lnTo>
                <a:lnTo>
                  <a:pt x="84667" y="110067"/>
                </a:lnTo>
                <a:lnTo>
                  <a:pt x="84667" y="110067"/>
                </a:lnTo>
                <a:lnTo>
                  <a:pt x="84667" y="110067"/>
                </a:lnTo>
                <a:lnTo>
                  <a:pt x="84667" y="110067"/>
                </a:lnTo>
                <a:lnTo>
                  <a:pt x="84667" y="110067"/>
                </a:lnTo>
                <a:lnTo>
                  <a:pt x="93133" y="101600"/>
                </a:lnTo>
                <a:lnTo>
                  <a:pt x="101600" y="101600"/>
                </a:lnTo>
                <a:lnTo>
                  <a:pt x="110067" y="101600"/>
                </a:lnTo>
                <a:lnTo>
                  <a:pt x="118533" y="101600"/>
                </a:lnTo>
                <a:lnTo>
                  <a:pt x="127000" y="101600"/>
                </a:lnTo>
                <a:lnTo>
                  <a:pt x="135467" y="101600"/>
                </a:lnTo>
                <a:lnTo>
                  <a:pt x="152400" y="110067"/>
                </a:lnTo>
                <a:lnTo>
                  <a:pt x="160867" y="110067"/>
                </a:lnTo>
                <a:lnTo>
                  <a:pt x="169333" y="118534"/>
                </a:lnTo>
                <a:lnTo>
                  <a:pt x="177800" y="135467"/>
                </a:lnTo>
                <a:lnTo>
                  <a:pt x="186267" y="143934"/>
                </a:lnTo>
                <a:lnTo>
                  <a:pt x="194733" y="152400"/>
                </a:lnTo>
                <a:lnTo>
                  <a:pt x="203200" y="160867"/>
                </a:lnTo>
                <a:lnTo>
                  <a:pt x="203200" y="169334"/>
                </a:lnTo>
                <a:lnTo>
                  <a:pt x="203200" y="177800"/>
                </a:lnTo>
                <a:lnTo>
                  <a:pt x="194733" y="186267"/>
                </a:lnTo>
                <a:lnTo>
                  <a:pt x="194733" y="203200"/>
                </a:lnTo>
                <a:lnTo>
                  <a:pt x="186267" y="203200"/>
                </a:lnTo>
                <a:lnTo>
                  <a:pt x="177800" y="211667"/>
                </a:lnTo>
                <a:lnTo>
                  <a:pt x="169333" y="220134"/>
                </a:lnTo>
                <a:lnTo>
                  <a:pt x="152400" y="220134"/>
                </a:lnTo>
                <a:lnTo>
                  <a:pt x="135467" y="228600"/>
                </a:lnTo>
                <a:lnTo>
                  <a:pt x="127000" y="228600"/>
                </a:lnTo>
                <a:lnTo>
                  <a:pt x="110067" y="228600"/>
                </a:lnTo>
                <a:lnTo>
                  <a:pt x="93133" y="228600"/>
                </a:lnTo>
                <a:lnTo>
                  <a:pt x="76200" y="228600"/>
                </a:lnTo>
                <a:lnTo>
                  <a:pt x="59267" y="228600"/>
                </a:lnTo>
                <a:lnTo>
                  <a:pt x="42333" y="220134"/>
                </a:lnTo>
                <a:lnTo>
                  <a:pt x="25400" y="220134"/>
                </a:lnTo>
                <a:lnTo>
                  <a:pt x="16933" y="211667"/>
                </a:lnTo>
                <a:lnTo>
                  <a:pt x="8467" y="203200"/>
                </a:lnTo>
                <a:lnTo>
                  <a:pt x="8467" y="203200"/>
                </a:lnTo>
                <a:lnTo>
                  <a:pt x="0" y="194734"/>
                </a:lnTo>
                <a:lnTo>
                  <a:pt x="0" y="186267"/>
                </a:lnTo>
                <a:lnTo>
                  <a:pt x="0" y="177800"/>
                </a:lnTo>
                <a:lnTo>
                  <a:pt x="0" y="169334"/>
                </a:lnTo>
                <a:lnTo>
                  <a:pt x="0" y="169334"/>
                </a:lnTo>
                <a:lnTo>
                  <a:pt x="0" y="160867"/>
                </a:lnTo>
                <a:lnTo>
                  <a:pt x="0" y="160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1642533" y="4207933"/>
            <a:ext cx="287868" cy="254001"/>
          </a:xfrm>
          <a:custGeom>
            <a:avLst/>
            <a:gdLst/>
            <a:ahLst/>
            <a:cxnLst/>
            <a:rect l="0" t="0" r="0" b="0"/>
            <a:pathLst>
              <a:path w="287868" h="254001">
                <a:moveTo>
                  <a:pt x="287867" y="0"/>
                </a:moveTo>
                <a:lnTo>
                  <a:pt x="287867" y="0"/>
                </a:lnTo>
                <a:lnTo>
                  <a:pt x="279400" y="8467"/>
                </a:lnTo>
                <a:lnTo>
                  <a:pt x="279400" y="8467"/>
                </a:lnTo>
                <a:lnTo>
                  <a:pt x="270934" y="16934"/>
                </a:lnTo>
                <a:lnTo>
                  <a:pt x="262467" y="25400"/>
                </a:lnTo>
                <a:lnTo>
                  <a:pt x="254000" y="33867"/>
                </a:lnTo>
                <a:lnTo>
                  <a:pt x="245534" y="42334"/>
                </a:lnTo>
                <a:lnTo>
                  <a:pt x="237067" y="50800"/>
                </a:lnTo>
                <a:lnTo>
                  <a:pt x="220134" y="59267"/>
                </a:lnTo>
                <a:lnTo>
                  <a:pt x="203200" y="76200"/>
                </a:lnTo>
                <a:lnTo>
                  <a:pt x="186267" y="93134"/>
                </a:lnTo>
                <a:lnTo>
                  <a:pt x="169334" y="110067"/>
                </a:lnTo>
                <a:lnTo>
                  <a:pt x="152400" y="118534"/>
                </a:lnTo>
                <a:lnTo>
                  <a:pt x="135467" y="135467"/>
                </a:lnTo>
                <a:lnTo>
                  <a:pt x="118534" y="152400"/>
                </a:lnTo>
                <a:lnTo>
                  <a:pt x="101600" y="169334"/>
                </a:lnTo>
                <a:lnTo>
                  <a:pt x="84667" y="177800"/>
                </a:lnTo>
                <a:lnTo>
                  <a:pt x="67734" y="186267"/>
                </a:lnTo>
                <a:lnTo>
                  <a:pt x="50800" y="203200"/>
                </a:lnTo>
                <a:lnTo>
                  <a:pt x="33867" y="211667"/>
                </a:lnTo>
                <a:lnTo>
                  <a:pt x="25400" y="228600"/>
                </a:lnTo>
                <a:lnTo>
                  <a:pt x="16934" y="228600"/>
                </a:lnTo>
                <a:lnTo>
                  <a:pt x="8467" y="237067"/>
                </a:lnTo>
                <a:lnTo>
                  <a:pt x="0" y="245534"/>
                </a:lnTo>
                <a:lnTo>
                  <a:pt x="0" y="245534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8467" y="254000"/>
                </a:lnTo>
                <a:lnTo>
                  <a:pt x="8467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006600" y="4512733"/>
            <a:ext cx="25401" cy="262468"/>
          </a:xfrm>
          <a:custGeom>
            <a:avLst/>
            <a:gdLst/>
            <a:ahLst/>
            <a:cxnLst/>
            <a:rect l="0" t="0" r="0" b="0"/>
            <a:pathLst>
              <a:path w="25401" h="262468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16933" y="25400"/>
                </a:lnTo>
                <a:lnTo>
                  <a:pt x="16933" y="33867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67734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8534"/>
                </a:lnTo>
                <a:lnTo>
                  <a:pt x="8467" y="127000"/>
                </a:lnTo>
                <a:lnTo>
                  <a:pt x="8467" y="143934"/>
                </a:lnTo>
                <a:lnTo>
                  <a:pt x="8467" y="160867"/>
                </a:lnTo>
                <a:lnTo>
                  <a:pt x="0" y="169334"/>
                </a:lnTo>
                <a:lnTo>
                  <a:pt x="0" y="186267"/>
                </a:lnTo>
                <a:lnTo>
                  <a:pt x="0" y="203200"/>
                </a:lnTo>
                <a:lnTo>
                  <a:pt x="0" y="211667"/>
                </a:lnTo>
                <a:lnTo>
                  <a:pt x="0" y="220134"/>
                </a:lnTo>
                <a:lnTo>
                  <a:pt x="0" y="237067"/>
                </a:lnTo>
                <a:lnTo>
                  <a:pt x="8467" y="245534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62467"/>
                </a:lnTo>
                <a:lnTo>
                  <a:pt x="8467" y="262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1329267" y="2751667"/>
            <a:ext cx="270934" cy="177801"/>
          </a:xfrm>
          <a:custGeom>
            <a:avLst/>
            <a:gdLst/>
            <a:ahLst/>
            <a:cxnLst/>
            <a:rect l="0" t="0" r="0" b="0"/>
            <a:pathLst>
              <a:path w="270934" h="177801">
                <a:moveTo>
                  <a:pt x="270933" y="0"/>
                </a:moveTo>
                <a:lnTo>
                  <a:pt x="270933" y="0"/>
                </a:lnTo>
                <a:lnTo>
                  <a:pt x="270933" y="0"/>
                </a:lnTo>
                <a:lnTo>
                  <a:pt x="270933" y="8466"/>
                </a:lnTo>
                <a:lnTo>
                  <a:pt x="262466" y="8466"/>
                </a:lnTo>
                <a:lnTo>
                  <a:pt x="262466" y="8466"/>
                </a:lnTo>
                <a:lnTo>
                  <a:pt x="254000" y="8466"/>
                </a:lnTo>
                <a:lnTo>
                  <a:pt x="254000" y="16933"/>
                </a:lnTo>
                <a:lnTo>
                  <a:pt x="237066" y="25400"/>
                </a:lnTo>
                <a:lnTo>
                  <a:pt x="228600" y="25400"/>
                </a:lnTo>
                <a:lnTo>
                  <a:pt x="220133" y="42333"/>
                </a:lnTo>
                <a:lnTo>
                  <a:pt x="203200" y="50800"/>
                </a:lnTo>
                <a:lnTo>
                  <a:pt x="186266" y="59266"/>
                </a:lnTo>
                <a:lnTo>
                  <a:pt x="169333" y="67733"/>
                </a:lnTo>
                <a:lnTo>
                  <a:pt x="152400" y="84666"/>
                </a:lnTo>
                <a:lnTo>
                  <a:pt x="127000" y="101600"/>
                </a:lnTo>
                <a:lnTo>
                  <a:pt x="110066" y="110066"/>
                </a:lnTo>
                <a:lnTo>
                  <a:pt x="93133" y="127000"/>
                </a:lnTo>
                <a:lnTo>
                  <a:pt x="67733" y="135466"/>
                </a:lnTo>
                <a:lnTo>
                  <a:pt x="59266" y="152400"/>
                </a:lnTo>
                <a:lnTo>
                  <a:pt x="42333" y="160866"/>
                </a:lnTo>
                <a:lnTo>
                  <a:pt x="33866" y="169333"/>
                </a:lnTo>
                <a:lnTo>
                  <a:pt x="25400" y="177800"/>
                </a:lnTo>
                <a:lnTo>
                  <a:pt x="16933" y="177800"/>
                </a:lnTo>
                <a:lnTo>
                  <a:pt x="8466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1303867" y="2463800"/>
            <a:ext cx="16934" cy="254001"/>
          </a:xfrm>
          <a:custGeom>
            <a:avLst/>
            <a:gdLst/>
            <a:ahLst/>
            <a:cxnLst/>
            <a:rect l="0" t="0" r="0" b="0"/>
            <a:pathLst>
              <a:path w="16934" h="2540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42333"/>
                </a:lnTo>
                <a:lnTo>
                  <a:pt x="8466" y="50800"/>
                </a:lnTo>
                <a:lnTo>
                  <a:pt x="16933" y="67733"/>
                </a:lnTo>
                <a:lnTo>
                  <a:pt x="16933" y="76200"/>
                </a:lnTo>
                <a:lnTo>
                  <a:pt x="16933" y="93133"/>
                </a:lnTo>
                <a:lnTo>
                  <a:pt x="16933" y="110067"/>
                </a:lnTo>
                <a:lnTo>
                  <a:pt x="16933" y="118533"/>
                </a:lnTo>
                <a:lnTo>
                  <a:pt x="16933" y="135467"/>
                </a:lnTo>
                <a:lnTo>
                  <a:pt x="16933" y="152400"/>
                </a:lnTo>
                <a:lnTo>
                  <a:pt x="16933" y="169333"/>
                </a:lnTo>
                <a:lnTo>
                  <a:pt x="16933" y="186267"/>
                </a:lnTo>
                <a:lnTo>
                  <a:pt x="16933" y="211667"/>
                </a:lnTo>
                <a:lnTo>
                  <a:pt x="16933" y="220133"/>
                </a:lnTo>
                <a:lnTo>
                  <a:pt x="16933" y="237067"/>
                </a:lnTo>
                <a:lnTo>
                  <a:pt x="16933" y="237067"/>
                </a:lnTo>
                <a:lnTo>
                  <a:pt x="16933" y="254000"/>
                </a:lnTo>
                <a:lnTo>
                  <a:pt x="16933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887133" y="3674533"/>
            <a:ext cx="516468" cy="414868"/>
          </a:xfrm>
          <a:custGeom>
            <a:avLst/>
            <a:gdLst/>
            <a:ahLst/>
            <a:cxnLst/>
            <a:rect l="0" t="0" r="0" b="0"/>
            <a:pathLst>
              <a:path w="516468" h="414868">
                <a:moveTo>
                  <a:pt x="516467" y="0"/>
                </a:moveTo>
                <a:lnTo>
                  <a:pt x="516467" y="0"/>
                </a:lnTo>
                <a:lnTo>
                  <a:pt x="516467" y="0"/>
                </a:lnTo>
                <a:lnTo>
                  <a:pt x="516467" y="0"/>
                </a:lnTo>
                <a:lnTo>
                  <a:pt x="516467" y="0"/>
                </a:lnTo>
                <a:lnTo>
                  <a:pt x="508000" y="0"/>
                </a:lnTo>
                <a:lnTo>
                  <a:pt x="508000" y="0"/>
                </a:lnTo>
                <a:lnTo>
                  <a:pt x="508000" y="8467"/>
                </a:lnTo>
                <a:lnTo>
                  <a:pt x="499534" y="8467"/>
                </a:lnTo>
                <a:lnTo>
                  <a:pt x="499534" y="8467"/>
                </a:lnTo>
                <a:lnTo>
                  <a:pt x="491067" y="16934"/>
                </a:lnTo>
                <a:lnTo>
                  <a:pt x="482600" y="16934"/>
                </a:lnTo>
                <a:lnTo>
                  <a:pt x="474134" y="25400"/>
                </a:lnTo>
                <a:lnTo>
                  <a:pt x="465667" y="25400"/>
                </a:lnTo>
                <a:lnTo>
                  <a:pt x="457200" y="33867"/>
                </a:lnTo>
                <a:lnTo>
                  <a:pt x="448734" y="42334"/>
                </a:lnTo>
                <a:lnTo>
                  <a:pt x="440267" y="50800"/>
                </a:lnTo>
                <a:lnTo>
                  <a:pt x="423334" y="59267"/>
                </a:lnTo>
                <a:lnTo>
                  <a:pt x="414867" y="76200"/>
                </a:lnTo>
                <a:lnTo>
                  <a:pt x="397934" y="84667"/>
                </a:lnTo>
                <a:lnTo>
                  <a:pt x="389467" y="93134"/>
                </a:lnTo>
                <a:lnTo>
                  <a:pt x="372534" y="101600"/>
                </a:lnTo>
                <a:lnTo>
                  <a:pt x="355600" y="118534"/>
                </a:lnTo>
                <a:lnTo>
                  <a:pt x="338667" y="135467"/>
                </a:lnTo>
                <a:lnTo>
                  <a:pt x="321734" y="143934"/>
                </a:lnTo>
                <a:lnTo>
                  <a:pt x="304800" y="160867"/>
                </a:lnTo>
                <a:lnTo>
                  <a:pt x="287867" y="169334"/>
                </a:lnTo>
                <a:lnTo>
                  <a:pt x="270934" y="186267"/>
                </a:lnTo>
                <a:lnTo>
                  <a:pt x="254000" y="203200"/>
                </a:lnTo>
                <a:lnTo>
                  <a:pt x="228600" y="220134"/>
                </a:lnTo>
                <a:lnTo>
                  <a:pt x="211667" y="237067"/>
                </a:lnTo>
                <a:lnTo>
                  <a:pt x="194734" y="254000"/>
                </a:lnTo>
                <a:lnTo>
                  <a:pt x="177800" y="270934"/>
                </a:lnTo>
                <a:lnTo>
                  <a:pt x="152400" y="287867"/>
                </a:lnTo>
                <a:lnTo>
                  <a:pt x="135467" y="296334"/>
                </a:lnTo>
                <a:lnTo>
                  <a:pt x="118534" y="313267"/>
                </a:lnTo>
                <a:lnTo>
                  <a:pt x="110067" y="330200"/>
                </a:lnTo>
                <a:lnTo>
                  <a:pt x="93134" y="338667"/>
                </a:lnTo>
                <a:lnTo>
                  <a:pt x="76200" y="355600"/>
                </a:lnTo>
                <a:lnTo>
                  <a:pt x="67734" y="364067"/>
                </a:lnTo>
                <a:lnTo>
                  <a:pt x="59267" y="381000"/>
                </a:lnTo>
                <a:lnTo>
                  <a:pt x="42334" y="389467"/>
                </a:lnTo>
                <a:lnTo>
                  <a:pt x="33867" y="397934"/>
                </a:lnTo>
                <a:lnTo>
                  <a:pt x="25400" y="406400"/>
                </a:lnTo>
                <a:lnTo>
                  <a:pt x="16934" y="406400"/>
                </a:lnTo>
                <a:lnTo>
                  <a:pt x="16934" y="414867"/>
                </a:lnTo>
                <a:lnTo>
                  <a:pt x="8467" y="414867"/>
                </a:lnTo>
                <a:lnTo>
                  <a:pt x="0" y="414867"/>
                </a:lnTo>
                <a:lnTo>
                  <a:pt x="0" y="414867"/>
                </a:lnTo>
                <a:lnTo>
                  <a:pt x="0" y="406400"/>
                </a:lnTo>
                <a:lnTo>
                  <a:pt x="0" y="406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3166533" y="3005667"/>
            <a:ext cx="296335" cy="448734"/>
          </a:xfrm>
          <a:custGeom>
            <a:avLst/>
            <a:gdLst/>
            <a:ahLst/>
            <a:cxnLst/>
            <a:rect l="0" t="0" r="0" b="0"/>
            <a:pathLst>
              <a:path w="296335" h="448734">
                <a:moveTo>
                  <a:pt x="296334" y="0"/>
                </a:moveTo>
                <a:lnTo>
                  <a:pt x="296334" y="0"/>
                </a:lnTo>
                <a:lnTo>
                  <a:pt x="296334" y="0"/>
                </a:lnTo>
                <a:lnTo>
                  <a:pt x="296334" y="0"/>
                </a:lnTo>
                <a:lnTo>
                  <a:pt x="296334" y="0"/>
                </a:lnTo>
                <a:lnTo>
                  <a:pt x="296334" y="0"/>
                </a:lnTo>
                <a:lnTo>
                  <a:pt x="296334" y="8466"/>
                </a:lnTo>
                <a:lnTo>
                  <a:pt x="296334" y="8466"/>
                </a:lnTo>
                <a:lnTo>
                  <a:pt x="296334" y="8466"/>
                </a:lnTo>
                <a:lnTo>
                  <a:pt x="287867" y="16933"/>
                </a:lnTo>
                <a:lnTo>
                  <a:pt x="287867" y="25400"/>
                </a:lnTo>
                <a:lnTo>
                  <a:pt x="279400" y="33866"/>
                </a:lnTo>
                <a:lnTo>
                  <a:pt x="270934" y="42333"/>
                </a:lnTo>
                <a:lnTo>
                  <a:pt x="262467" y="59266"/>
                </a:lnTo>
                <a:lnTo>
                  <a:pt x="245534" y="67733"/>
                </a:lnTo>
                <a:lnTo>
                  <a:pt x="228600" y="84666"/>
                </a:lnTo>
                <a:lnTo>
                  <a:pt x="220134" y="101600"/>
                </a:lnTo>
                <a:lnTo>
                  <a:pt x="211667" y="118533"/>
                </a:lnTo>
                <a:lnTo>
                  <a:pt x="194734" y="135466"/>
                </a:lnTo>
                <a:lnTo>
                  <a:pt x="177800" y="152400"/>
                </a:lnTo>
                <a:lnTo>
                  <a:pt x="169334" y="177800"/>
                </a:lnTo>
                <a:lnTo>
                  <a:pt x="152400" y="194733"/>
                </a:lnTo>
                <a:lnTo>
                  <a:pt x="143934" y="220133"/>
                </a:lnTo>
                <a:lnTo>
                  <a:pt x="127000" y="245533"/>
                </a:lnTo>
                <a:lnTo>
                  <a:pt x="110067" y="262466"/>
                </a:lnTo>
                <a:lnTo>
                  <a:pt x="101600" y="287866"/>
                </a:lnTo>
                <a:lnTo>
                  <a:pt x="84667" y="313266"/>
                </a:lnTo>
                <a:lnTo>
                  <a:pt x="67734" y="330200"/>
                </a:lnTo>
                <a:lnTo>
                  <a:pt x="50800" y="355600"/>
                </a:lnTo>
                <a:lnTo>
                  <a:pt x="42334" y="372533"/>
                </a:lnTo>
                <a:lnTo>
                  <a:pt x="25400" y="389466"/>
                </a:lnTo>
                <a:lnTo>
                  <a:pt x="16934" y="406400"/>
                </a:lnTo>
                <a:lnTo>
                  <a:pt x="8467" y="423333"/>
                </a:lnTo>
                <a:lnTo>
                  <a:pt x="0" y="431800"/>
                </a:lnTo>
                <a:lnTo>
                  <a:pt x="0" y="440266"/>
                </a:lnTo>
                <a:lnTo>
                  <a:pt x="0" y="448733"/>
                </a:lnTo>
                <a:lnTo>
                  <a:pt x="0" y="448733"/>
                </a:lnTo>
                <a:lnTo>
                  <a:pt x="0" y="448733"/>
                </a:lnTo>
                <a:lnTo>
                  <a:pt x="0" y="448733"/>
                </a:lnTo>
                <a:lnTo>
                  <a:pt x="0" y="440266"/>
                </a:lnTo>
                <a:lnTo>
                  <a:pt x="0" y="440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2692400" y="3073400"/>
            <a:ext cx="262468" cy="364068"/>
          </a:xfrm>
          <a:custGeom>
            <a:avLst/>
            <a:gdLst/>
            <a:ahLst/>
            <a:cxnLst/>
            <a:rect l="0" t="0" r="0" b="0"/>
            <a:pathLst>
              <a:path w="262468" h="364068">
                <a:moveTo>
                  <a:pt x="262467" y="0"/>
                </a:moveTo>
                <a:lnTo>
                  <a:pt x="262467" y="0"/>
                </a:lnTo>
                <a:lnTo>
                  <a:pt x="262467" y="0"/>
                </a:lnTo>
                <a:lnTo>
                  <a:pt x="262467" y="8467"/>
                </a:lnTo>
                <a:lnTo>
                  <a:pt x="262467" y="8467"/>
                </a:lnTo>
                <a:lnTo>
                  <a:pt x="262467" y="8467"/>
                </a:lnTo>
                <a:lnTo>
                  <a:pt x="254000" y="8467"/>
                </a:lnTo>
                <a:lnTo>
                  <a:pt x="254000" y="16933"/>
                </a:lnTo>
                <a:lnTo>
                  <a:pt x="245533" y="16933"/>
                </a:lnTo>
                <a:lnTo>
                  <a:pt x="237067" y="25400"/>
                </a:lnTo>
                <a:lnTo>
                  <a:pt x="228600" y="33867"/>
                </a:lnTo>
                <a:lnTo>
                  <a:pt x="228600" y="42333"/>
                </a:lnTo>
                <a:lnTo>
                  <a:pt x="220133" y="50800"/>
                </a:lnTo>
                <a:lnTo>
                  <a:pt x="203200" y="59267"/>
                </a:lnTo>
                <a:lnTo>
                  <a:pt x="194733" y="76200"/>
                </a:lnTo>
                <a:lnTo>
                  <a:pt x="186267" y="93133"/>
                </a:lnTo>
                <a:lnTo>
                  <a:pt x="169333" y="101600"/>
                </a:lnTo>
                <a:lnTo>
                  <a:pt x="160867" y="118533"/>
                </a:lnTo>
                <a:lnTo>
                  <a:pt x="143933" y="135467"/>
                </a:lnTo>
                <a:lnTo>
                  <a:pt x="127000" y="152400"/>
                </a:lnTo>
                <a:lnTo>
                  <a:pt x="118533" y="169333"/>
                </a:lnTo>
                <a:lnTo>
                  <a:pt x="101600" y="194733"/>
                </a:lnTo>
                <a:lnTo>
                  <a:pt x="93133" y="211667"/>
                </a:lnTo>
                <a:lnTo>
                  <a:pt x="76200" y="228600"/>
                </a:lnTo>
                <a:lnTo>
                  <a:pt x="67733" y="245533"/>
                </a:lnTo>
                <a:lnTo>
                  <a:pt x="59267" y="262467"/>
                </a:lnTo>
                <a:lnTo>
                  <a:pt x="50800" y="270933"/>
                </a:lnTo>
                <a:lnTo>
                  <a:pt x="42333" y="296333"/>
                </a:lnTo>
                <a:lnTo>
                  <a:pt x="33867" y="304800"/>
                </a:lnTo>
                <a:lnTo>
                  <a:pt x="16933" y="321733"/>
                </a:lnTo>
                <a:lnTo>
                  <a:pt x="8467" y="338667"/>
                </a:lnTo>
                <a:lnTo>
                  <a:pt x="0" y="355600"/>
                </a:lnTo>
                <a:lnTo>
                  <a:pt x="0" y="355600"/>
                </a:lnTo>
                <a:lnTo>
                  <a:pt x="0" y="364067"/>
                </a:lnTo>
                <a:lnTo>
                  <a:pt x="0" y="364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1896533" y="2904067"/>
            <a:ext cx="584201" cy="482601"/>
          </a:xfrm>
          <a:custGeom>
            <a:avLst/>
            <a:gdLst/>
            <a:ahLst/>
            <a:cxnLst/>
            <a:rect l="0" t="0" r="0" b="0"/>
            <a:pathLst>
              <a:path w="584201" h="482601">
                <a:moveTo>
                  <a:pt x="575734" y="0"/>
                </a:moveTo>
                <a:lnTo>
                  <a:pt x="575734" y="0"/>
                </a:lnTo>
                <a:lnTo>
                  <a:pt x="575734" y="0"/>
                </a:lnTo>
                <a:lnTo>
                  <a:pt x="575734" y="0"/>
                </a:lnTo>
                <a:lnTo>
                  <a:pt x="575734" y="0"/>
                </a:lnTo>
                <a:lnTo>
                  <a:pt x="575734" y="0"/>
                </a:lnTo>
                <a:lnTo>
                  <a:pt x="584200" y="0"/>
                </a:lnTo>
                <a:lnTo>
                  <a:pt x="584200" y="0"/>
                </a:lnTo>
                <a:lnTo>
                  <a:pt x="584200" y="0"/>
                </a:lnTo>
                <a:lnTo>
                  <a:pt x="584200" y="0"/>
                </a:lnTo>
                <a:lnTo>
                  <a:pt x="584200" y="0"/>
                </a:lnTo>
                <a:lnTo>
                  <a:pt x="584200" y="0"/>
                </a:lnTo>
                <a:lnTo>
                  <a:pt x="584200" y="0"/>
                </a:lnTo>
                <a:lnTo>
                  <a:pt x="584200" y="0"/>
                </a:lnTo>
                <a:lnTo>
                  <a:pt x="584200" y="0"/>
                </a:lnTo>
                <a:lnTo>
                  <a:pt x="584200" y="0"/>
                </a:lnTo>
                <a:lnTo>
                  <a:pt x="584200" y="0"/>
                </a:lnTo>
                <a:lnTo>
                  <a:pt x="584200" y="0"/>
                </a:lnTo>
                <a:lnTo>
                  <a:pt x="584200" y="0"/>
                </a:lnTo>
                <a:lnTo>
                  <a:pt x="584200" y="0"/>
                </a:lnTo>
                <a:lnTo>
                  <a:pt x="584200" y="0"/>
                </a:lnTo>
                <a:lnTo>
                  <a:pt x="584200" y="0"/>
                </a:lnTo>
                <a:lnTo>
                  <a:pt x="584200" y="0"/>
                </a:lnTo>
                <a:lnTo>
                  <a:pt x="584200" y="0"/>
                </a:lnTo>
                <a:lnTo>
                  <a:pt x="575734" y="0"/>
                </a:lnTo>
                <a:lnTo>
                  <a:pt x="575734" y="8466"/>
                </a:lnTo>
                <a:lnTo>
                  <a:pt x="575734" y="8466"/>
                </a:lnTo>
                <a:lnTo>
                  <a:pt x="567267" y="8466"/>
                </a:lnTo>
                <a:lnTo>
                  <a:pt x="567267" y="8466"/>
                </a:lnTo>
                <a:lnTo>
                  <a:pt x="567267" y="16933"/>
                </a:lnTo>
                <a:lnTo>
                  <a:pt x="558800" y="16933"/>
                </a:lnTo>
                <a:lnTo>
                  <a:pt x="558800" y="16933"/>
                </a:lnTo>
                <a:lnTo>
                  <a:pt x="550334" y="16933"/>
                </a:lnTo>
                <a:lnTo>
                  <a:pt x="541867" y="25400"/>
                </a:lnTo>
                <a:lnTo>
                  <a:pt x="541867" y="25400"/>
                </a:lnTo>
                <a:lnTo>
                  <a:pt x="533400" y="33866"/>
                </a:lnTo>
                <a:lnTo>
                  <a:pt x="524934" y="42333"/>
                </a:lnTo>
                <a:lnTo>
                  <a:pt x="524934" y="42333"/>
                </a:lnTo>
                <a:lnTo>
                  <a:pt x="516467" y="50800"/>
                </a:lnTo>
                <a:lnTo>
                  <a:pt x="508000" y="59266"/>
                </a:lnTo>
                <a:lnTo>
                  <a:pt x="491067" y="67733"/>
                </a:lnTo>
                <a:lnTo>
                  <a:pt x="482600" y="76200"/>
                </a:lnTo>
                <a:lnTo>
                  <a:pt x="474134" y="84666"/>
                </a:lnTo>
                <a:lnTo>
                  <a:pt x="465667" y="93133"/>
                </a:lnTo>
                <a:lnTo>
                  <a:pt x="448734" y="101600"/>
                </a:lnTo>
                <a:lnTo>
                  <a:pt x="440267" y="110066"/>
                </a:lnTo>
                <a:lnTo>
                  <a:pt x="431800" y="118533"/>
                </a:lnTo>
                <a:lnTo>
                  <a:pt x="414867" y="127000"/>
                </a:lnTo>
                <a:lnTo>
                  <a:pt x="406400" y="135466"/>
                </a:lnTo>
                <a:lnTo>
                  <a:pt x="397934" y="152400"/>
                </a:lnTo>
                <a:lnTo>
                  <a:pt x="389467" y="160866"/>
                </a:lnTo>
                <a:lnTo>
                  <a:pt x="372534" y="169333"/>
                </a:lnTo>
                <a:lnTo>
                  <a:pt x="364067" y="177800"/>
                </a:lnTo>
                <a:lnTo>
                  <a:pt x="347134" y="194733"/>
                </a:lnTo>
                <a:lnTo>
                  <a:pt x="338667" y="203200"/>
                </a:lnTo>
                <a:lnTo>
                  <a:pt x="330200" y="211666"/>
                </a:lnTo>
                <a:lnTo>
                  <a:pt x="313267" y="220133"/>
                </a:lnTo>
                <a:lnTo>
                  <a:pt x="304800" y="237066"/>
                </a:lnTo>
                <a:lnTo>
                  <a:pt x="296334" y="245533"/>
                </a:lnTo>
                <a:lnTo>
                  <a:pt x="279400" y="254000"/>
                </a:lnTo>
                <a:lnTo>
                  <a:pt x="270934" y="262466"/>
                </a:lnTo>
                <a:lnTo>
                  <a:pt x="254000" y="279400"/>
                </a:lnTo>
                <a:lnTo>
                  <a:pt x="245534" y="287866"/>
                </a:lnTo>
                <a:lnTo>
                  <a:pt x="237067" y="296333"/>
                </a:lnTo>
                <a:lnTo>
                  <a:pt x="220134" y="304800"/>
                </a:lnTo>
                <a:lnTo>
                  <a:pt x="203200" y="321733"/>
                </a:lnTo>
                <a:lnTo>
                  <a:pt x="194734" y="330200"/>
                </a:lnTo>
                <a:lnTo>
                  <a:pt x="186267" y="338666"/>
                </a:lnTo>
                <a:lnTo>
                  <a:pt x="169334" y="355600"/>
                </a:lnTo>
                <a:lnTo>
                  <a:pt x="160867" y="364066"/>
                </a:lnTo>
                <a:lnTo>
                  <a:pt x="143934" y="372533"/>
                </a:lnTo>
                <a:lnTo>
                  <a:pt x="135467" y="381000"/>
                </a:lnTo>
                <a:lnTo>
                  <a:pt x="127000" y="389466"/>
                </a:lnTo>
                <a:lnTo>
                  <a:pt x="118534" y="397933"/>
                </a:lnTo>
                <a:lnTo>
                  <a:pt x="110067" y="406400"/>
                </a:lnTo>
                <a:lnTo>
                  <a:pt x="101600" y="414866"/>
                </a:lnTo>
                <a:lnTo>
                  <a:pt x="84667" y="423333"/>
                </a:lnTo>
                <a:lnTo>
                  <a:pt x="76200" y="431800"/>
                </a:lnTo>
                <a:lnTo>
                  <a:pt x="67734" y="431800"/>
                </a:lnTo>
                <a:lnTo>
                  <a:pt x="59267" y="440266"/>
                </a:lnTo>
                <a:lnTo>
                  <a:pt x="50800" y="448733"/>
                </a:lnTo>
                <a:lnTo>
                  <a:pt x="42334" y="457200"/>
                </a:lnTo>
                <a:lnTo>
                  <a:pt x="42334" y="457200"/>
                </a:lnTo>
                <a:lnTo>
                  <a:pt x="33867" y="465666"/>
                </a:lnTo>
                <a:lnTo>
                  <a:pt x="25400" y="465666"/>
                </a:lnTo>
                <a:lnTo>
                  <a:pt x="25400" y="474133"/>
                </a:lnTo>
                <a:lnTo>
                  <a:pt x="16934" y="474133"/>
                </a:lnTo>
                <a:lnTo>
                  <a:pt x="16934" y="474133"/>
                </a:lnTo>
                <a:lnTo>
                  <a:pt x="16934" y="474133"/>
                </a:lnTo>
                <a:lnTo>
                  <a:pt x="8467" y="482600"/>
                </a:lnTo>
                <a:lnTo>
                  <a:pt x="8467" y="482600"/>
                </a:lnTo>
                <a:lnTo>
                  <a:pt x="8467" y="482600"/>
                </a:lnTo>
                <a:lnTo>
                  <a:pt x="8467" y="482600"/>
                </a:lnTo>
                <a:lnTo>
                  <a:pt x="0" y="482600"/>
                </a:lnTo>
                <a:lnTo>
                  <a:pt x="0" y="482600"/>
                </a:lnTo>
                <a:lnTo>
                  <a:pt x="0" y="482600"/>
                </a:lnTo>
                <a:lnTo>
                  <a:pt x="0" y="482600"/>
                </a:lnTo>
                <a:lnTo>
                  <a:pt x="0" y="482600"/>
                </a:lnTo>
                <a:lnTo>
                  <a:pt x="0" y="482600"/>
                </a:lnTo>
                <a:lnTo>
                  <a:pt x="0" y="482600"/>
                </a:lnTo>
                <a:lnTo>
                  <a:pt x="0" y="482600"/>
                </a:lnTo>
                <a:lnTo>
                  <a:pt x="0" y="482600"/>
                </a:lnTo>
                <a:lnTo>
                  <a:pt x="0" y="482600"/>
                </a:lnTo>
                <a:lnTo>
                  <a:pt x="0" y="482600"/>
                </a:lnTo>
                <a:lnTo>
                  <a:pt x="0" y="482600"/>
                </a:lnTo>
                <a:lnTo>
                  <a:pt x="0" y="482600"/>
                </a:lnTo>
                <a:lnTo>
                  <a:pt x="0" y="482600"/>
                </a:lnTo>
                <a:lnTo>
                  <a:pt x="0" y="482600"/>
                </a:lnTo>
                <a:lnTo>
                  <a:pt x="0" y="482600"/>
                </a:lnTo>
                <a:lnTo>
                  <a:pt x="0" y="482600"/>
                </a:lnTo>
                <a:lnTo>
                  <a:pt x="0" y="482600"/>
                </a:lnTo>
                <a:lnTo>
                  <a:pt x="0" y="482600"/>
                </a:lnTo>
                <a:lnTo>
                  <a:pt x="0" y="474133"/>
                </a:lnTo>
                <a:lnTo>
                  <a:pt x="0" y="474133"/>
                </a:lnTo>
                <a:lnTo>
                  <a:pt x="0" y="474133"/>
                </a:lnTo>
                <a:lnTo>
                  <a:pt x="0" y="465666"/>
                </a:lnTo>
                <a:lnTo>
                  <a:pt x="0" y="465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2243667" y="2582333"/>
            <a:ext cx="16934" cy="160868"/>
          </a:xfrm>
          <a:custGeom>
            <a:avLst/>
            <a:gdLst/>
            <a:ahLst/>
            <a:cxnLst/>
            <a:rect l="0" t="0" r="0" b="0"/>
            <a:pathLst>
              <a:path w="16934" h="160868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42334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93134"/>
                </a:lnTo>
                <a:lnTo>
                  <a:pt x="0" y="101600"/>
                </a:lnTo>
                <a:lnTo>
                  <a:pt x="0" y="118534"/>
                </a:lnTo>
                <a:lnTo>
                  <a:pt x="0" y="118534"/>
                </a:lnTo>
                <a:lnTo>
                  <a:pt x="0" y="127000"/>
                </a:lnTo>
                <a:lnTo>
                  <a:pt x="0" y="135467"/>
                </a:lnTo>
                <a:lnTo>
                  <a:pt x="0" y="143934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2099733" y="3708400"/>
            <a:ext cx="474135" cy="406401"/>
          </a:xfrm>
          <a:custGeom>
            <a:avLst/>
            <a:gdLst/>
            <a:ahLst/>
            <a:cxnLst/>
            <a:rect l="0" t="0" r="0" b="0"/>
            <a:pathLst>
              <a:path w="474135" h="406401">
                <a:moveTo>
                  <a:pt x="474134" y="0"/>
                </a:moveTo>
                <a:lnTo>
                  <a:pt x="474134" y="0"/>
                </a:lnTo>
                <a:lnTo>
                  <a:pt x="474134" y="0"/>
                </a:lnTo>
                <a:lnTo>
                  <a:pt x="474134" y="8467"/>
                </a:lnTo>
                <a:lnTo>
                  <a:pt x="474134" y="8467"/>
                </a:lnTo>
                <a:lnTo>
                  <a:pt x="474134" y="8467"/>
                </a:lnTo>
                <a:lnTo>
                  <a:pt x="474134" y="8467"/>
                </a:lnTo>
                <a:lnTo>
                  <a:pt x="474134" y="8467"/>
                </a:lnTo>
                <a:lnTo>
                  <a:pt x="474134" y="8467"/>
                </a:lnTo>
                <a:lnTo>
                  <a:pt x="465667" y="8467"/>
                </a:lnTo>
                <a:lnTo>
                  <a:pt x="465667" y="8467"/>
                </a:lnTo>
                <a:lnTo>
                  <a:pt x="465667" y="8467"/>
                </a:lnTo>
                <a:lnTo>
                  <a:pt x="457200" y="16933"/>
                </a:lnTo>
                <a:lnTo>
                  <a:pt x="457200" y="16933"/>
                </a:lnTo>
                <a:lnTo>
                  <a:pt x="448734" y="25400"/>
                </a:lnTo>
                <a:lnTo>
                  <a:pt x="440267" y="25400"/>
                </a:lnTo>
                <a:lnTo>
                  <a:pt x="440267" y="25400"/>
                </a:lnTo>
                <a:lnTo>
                  <a:pt x="431800" y="33867"/>
                </a:lnTo>
                <a:lnTo>
                  <a:pt x="423334" y="42333"/>
                </a:lnTo>
                <a:lnTo>
                  <a:pt x="414867" y="42333"/>
                </a:lnTo>
                <a:lnTo>
                  <a:pt x="406400" y="50800"/>
                </a:lnTo>
                <a:lnTo>
                  <a:pt x="397934" y="59267"/>
                </a:lnTo>
                <a:lnTo>
                  <a:pt x="389467" y="67733"/>
                </a:lnTo>
                <a:lnTo>
                  <a:pt x="381000" y="76200"/>
                </a:lnTo>
                <a:lnTo>
                  <a:pt x="372534" y="84667"/>
                </a:lnTo>
                <a:lnTo>
                  <a:pt x="364067" y="93133"/>
                </a:lnTo>
                <a:lnTo>
                  <a:pt x="355600" y="101600"/>
                </a:lnTo>
                <a:lnTo>
                  <a:pt x="347134" y="110067"/>
                </a:lnTo>
                <a:lnTo>
                  <a:pt x="330200" y="118533"/>
                </a:lnTo>
                <a:lnTo>
                  <a:pt x="321734" y="127000"/>
                </a:lnTo>
                <a:lnTo>
                  <a:pt x="313267" y="135467"/>
                </a:lnTo>
                <a:lnTo>
                  <a:pt x="304800" y="143933"/>
                </a:lnTo>
                <a:lnTo>
                  <a:pt x="296334" y="160867"/>
                </a:lnTo>
                <a:lnTo>
                  <a:pt x="287867" y="169333"/>
                </a:lnTo>
                <a:lnTo>
                  <a:pt x="279400" y="177800"/>
                </a:lnTo>
                <a:lnTo>
                  <a:pt x="270934" y="186267"/>
                </a:lnTo>
                <a:lnTo>
                  <a:pt x="254000" y="194733"/>
                </a:lnTo>
                <a:lnTo>
                  <a:pt x="245534" y="211667"/>
                </a:lnTo>
                <a:lnTo>
                  <a:pt x="237067" y="220133"/>
                </a:lnTo>
                <a:lnTo>
                  <a:pt x="228600" y="228600"/>
                </a:lnTo>
                <a:lnTo>
                  <a:pt x="211667" y="237067"/>
                </a:lnTo>
                <a:lnTo>
                  <a:pt x="203200" y="254000"/>
                </a:lnTo>
                <a:lnTo>
                  <a:pt x="194734" y="262467"/>
                </a:lnTo>
                <a:lnTo>
                  <a:pt x="186267" y="270933"/>
                </a:lnTo>
                <a:lnTo>
                  <a:pt x="169334" y="287867"/>
                </a:lnTo>
                <a:lnTo>
                  <a:pt x="160867" y="296333"/>
                </a:lnTo>
                <a:lnTo>
                  <a:pt x="152400" y="304800"/>
                </a:lnTo>
                <a:lnTo>
                  <a:pt x="143934" y="313267"/>
                </a:lnTo>
                <a:lnTo>
                  <a:pt x="127000" y="330200"/>
                </a:lnTo>
                <a:lnTo>
                  <a:pt x="118534" y="338667"/>
                </a:lnTo>
                <a:lnTo>
                  <a:pt x="101600" y="347133"/>
                </a:lnTo>
                <a:lnTo>
                  <a:pt x="101600" y="347133"/>
                </a:lnTo>
                <a:lnTo>
                  <a:pt x="84667" y="355600"/>
                </a:lnTo>
                <a:lnTo>
                  <a:pt x="76200" y="364067"/>
                </a:lnTo>
                <a:lnTo>
                  <a:pt x="67734" y="372533"/>
                </a:lnTo>
                <a:lnTo>
                  <a:pt x="59267" y="381000"/>
                </a:lnTo>
                <a:lnTo>
                  <a:pt x="50800" y="389467"/>
                </a:lnTo>
                <a:lnTo>
                  <a:pt x="42334" y="389467"/>
                </a:lnTo>
                <a:lnTo>
                  <a:pt x="33867" y="389467"/>
                </a:lnTo>
                <a:lnTo>
                  <a:pt x="33867" y="397933"/>
                </a:lnTo>
                <a:lnTo>
                  <a:pt x="25400" y="397933"/>
                </a:lnTo>
                <a:lnTo>
                  <a:pt x="25400" y="406400"/>
                </a:lnTo>
                <a:lnTo>
                  <a:pt x="16934" y="406400"/>
                </a:lnTo>
                <a:lnTo>
                  <a:pt x="16934" y="406400"/>
                </a:lnTo>
                <a:lnTo>
                  <a:pt x="8467" y="406400"/>
                </a:lnTo>
                <a:lnTo>
                  <a:pt x="8467" y="406400"/>
                </a:lnTo>
                <a:lnTo>
                  <a:pt x="8467" y="406400"/>
                </a:lnTo>
                <a:lnTo>
                  <a:pt x="8467" y="406400"/>
                </a:lnTo>
                <a:lnTo>
                  <a:pt x="8467" y="406400"/>
                </a:lnTo>
                <a:lnTo>
                  <a:pt x="8467" y="406400"/>
                </a:lnTo>
                <a:lnTo>
                  <a:pt x="0" y="406400"/>
                </a:lnTo>
                <a:lnTo>
                  <a:pt x="0" y="406400"/>
                </a:lnTo>
                <a:lnTo>
                  <a:pt x="0" y="406400"/>
                </a:lnTo>
                <a:lnTo>
                  <a:pt x="0" y="406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2379133" y="4334933"/>
            <a:ext cx="211668" cy="347135"/>
          </a:xfrm>
          <a:custGeom>
            <a:avLst/>
            <a:gdLst/>
            <a:ahLst/>
            <a:cxnLst/>
            <a:rect l="0" t="0" r="0" b="0"/>
            <a:pathLst>
              <a:path w="211668" h="347135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25400" y="16934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42334"/>
                </a:lnTo>
                <a:lnTo>
                  <a:pt x="16934" y="50800"/>
                </a:lnTo>
                <a:lnTo>
                  <a:pt x="16934" y="59267"/>
                </a:lnTo>
                <a:lnTo>
                  <a:pt x="16934" y="76200"/>
                </a:lnTo>
                <a:lnTo>
                  <a:pt x="16934" y="84667"/>
                </a:lnTo>
                <a:lnTo>
                  <a:pt x="8467" y="101600"/>
                </a:lnTo>
                <a:lnTo>
                  <a:pt x="8467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4"/>
                </a:lnTo>
                <a:lnTo>
                  <a:pt x="0" y="186267"/>
                </a:lnTo>
                <a:lnTo>
                  <a:pt x="0" y="211667"/>
                </a:lnTo>
                <a:lnTo>
                  <a:pt x="0" y="220134"/>
                </a:lnTo>
                <a:lnTo>
                  <a:pt x="0" y="237067"/>
                </a:lnTo>
                <a:lnTo>
                  <a:pt x="8467" y="254000"/>
                </a:lnTo>
                <a:lnTo>
                  <a:pt x="16934" y="270934"/>
                </a:lnTo>
                <a:lnTo>
                  <a:pt x="16934" y="279400"/>
                </a:lnTo>
                <a:lnTo>
                  <a:pt x="25400" y="296334"/>
                </a:lnTo>
                <a:lnTo>
                  <a:pt x="33867" y="304800"/>
                </a:lnTo>
                <a:lnTo>
                  <a:pt x="42334" y="313267"/>
                </a:lnTo>
                <a:lnTo>
                  <a:pt x="59267" y="321734"/>
                </a:lnTo>
                <a:lnTo>
                  <a:pt x="76200" y="330200"/>
                </a:lnTo>
                <a:lnTo>
                  <a:pt x="84667" y="338667"/>
                </a:lnTo>
                <a:lnTo>
                  <a:pt x="101600" y="347134"/>
                </a:lnTo>
                <a:lnTo>
                  <a:pt x="118534" y="347134"/>
                </a:lnTo>
                <a:lnTo>
                  <a:pt x="135467" y="347134"/>
                </a:lnTo>
                <a:lnTo>
                  <a:pt x="152400" y="347134"/>
                </a:lnTo>
                <a:lnTo>
                  <a:pt x="160867" y="347134"/>
                </a:lnTo>
                <a:lnTo>
                  <a:pt x="177800" y="347134"/>
                </a:lnTo>
                <a:lnTo>
                  <a:pt x="186267" y="338667"/>
                </a:lnTo>
                <a:lnTo>
                  <a:pt x="194734" y="338667"/>
                </a:lnTo>
                <a:lnTo>
                  <a:pt x="203200" y="330200"/>
                </a:lnTo>
                <a:lnTo>
                  <a:pt x="203200" y="330200"/>
                </a:lnTo>
                <a:lnTo>
                  <a:pt x="211667" y="321734"/>
                </a:lnTo>
                <a:lnTo>
                  <a:pt x="211667" y="321734"/>
                </a:lnTo>
                <a:lnTo>
                  <a:pt x="211667" y="321734"/>
                </a:lnTo>
                <a:lnTo>
                  <a:pt x="211667" y="321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2328333" y="4478867"/>
            <a:ext cx="177801" cy="8467"/>
          </a:xfrm>
          <a:custGeom>
            <a:avLst/>
            <a:gdLst/>
            <a:ahLst/>
            <a:cxnLst/>
            <a:rect l="0" t="0" r="0" b="0"/>
            <a:pathLst>
              <a:path w="177801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42334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110067" y="0"/>
                </a:lnTo>
                <a:lnTo>
                  <a:pt x="127000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77800" y="8466"/>
                </a:lnTo>
                <a:lnTo>
                  <a:pt x="177800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3776133" y="3031067"/>
            <a:ext cx="381001" cy="338667"/>
          </a:xfrm>
          <a:custGeom>
            <a:avLst/>
            <a:gdLst/>
            <a:ahLst/>
            <a:cxnLst/>
            <a:rect l="0" t="0" r="0" b="0"/>
            <a:pathLst>
              <a:path w="381001" h="338667">
                <a:moveTo>
                  <a:pt x="381000" y="0"/>
                </a:moveTo>
                <a:lnTo>
                  <a:pt x="381000" y="0"/>
                </a:lnTo>
                <a:lnTo>
                  <a:pt x="372534" y="0"/>
                </a:lnTo>
                <a:lnTo>
                  <a:pt x="372534" y="0"/>
                </a:lnTo>
                <a:lnTo>
                  <a:pt x="372534" y="0"/>
                </a:lnTo>
                <a:lnTo>
                  <a:pt x="372534" y="0"/>
                </a:lnTo>
                <a:lnTo>
                  <a:pt x="372534" y="0"/>
                </a:lnTo>
                <a:lnTo>
                  <a:pt x="372534" y="0"/>
                </a:lnTo>
                <a:lnTo>
                  <a:pt x="372534" y="0"/>
                </a:lnTo>
                <a:lnTo>
                  <a:pt x="372534" y="0"/>
                </a:lnTo>
                <a:lnTo>
                  <a:pt x="372534" y="0"/>
                </a:lnTo>
                <a:lnTo>
                  <a:pt x="372534" y="0"/>
                </a:lnTo>
                <a:lnTo>
                  <a:pt x="372534" y="0"/>
                </a:lnTo>
                <a:lnTo>
                  <a:pt x="372534" y="0"/>
                </a:lnTo>
                <a:lnTo>
                  <a:pt x="372534" y="0"/>
                </a:lnTo>
                <a:lnTo>
                  <a:pt x="364067" y="0"/>
                </a:lnTo>
                <a:lnTo>
                  <a:pt x="364067" y="0"/>
                </a:lnTo>
                <a:lnTo>
                  <a:pt x="355600" y="8466"/>
                </a:lnTo>
                <a:lnTo>
                  <a:pt x="347134" y="8466"/>
                </a:lnTo>
                <a:lnTo>
                  <a:pt x="338667" y="16933"/>
                </a:lnTo>
                <a:lnTo>
                  <a:pt x="330200" y="16933"/>
                </a:lnTo>
                <a:lnTo>
                  <a:pt x="321734" y="25400"/>
                </a:lnTo>
                <a:lnTo>
                  <a:pt x="313267" y="42333"/>
                </a:lnTo>
                <a:lnTo>
                  <a:pt x="296334" y="50800"/>
                </a:lnTo>
                <a:lnTo>
                  <a:pt x="287867" y="59266"/>
                </a:lnTo>
                <a:lnTo>
                  <a:pt x="279400" y="67733"/>
                </a:lnTo>
                <a:lnTo>
                  <a:pt x="262467" y="84666"/>
                </a:lnTo>
                <a:lnTo>
                  <a:pt x="245534" y="101600"/>
                </a:lnTo>
                <a:lnTo>
                  <a:pt x="228600" y="118533"/>
                </a:lnTo>
                <a:lnTo>
                  <a:pt x="211667" y="135466"/>
                </a:lnTo>
                <a:lnTo>
                  <a:pt x="194734" y="143933"/>
                </a:lnTo>
                <a:lnTo>
                  <a:pt x="177800" y="160866"/>
                </a:lnTo>
                <a:lnTo>
                  <a:pt x="160867" y="177800"/>
                </a:lnTo>
                <a:lnTo>
                  <a:pt x="143934" y="194733"/>
                </a:lnTo>
                <a:lnTo>
                  <a:pt x="127000" y="211666"/>
                </a:lnTo>
                <a:lnTo>
                  <a:pt x="110067" y="228600"/>
                </a:lnTo>
                <a:lnTo>
                  <a:pt x="93134" y="237066"/>
                </a:lnTo>
                <a:lnTo>
                  <a:pt x="76200" y="254000"/>
                </a:lnTo>
                <a:lnTo>
                  <a:pt x="59267" y="270933"/>
                </a:lnTo>
                <a:lnTo>
                  <a:pt x="50800" y="287866"/>
                </a:lnTo>
                <a:lnTo>
                  <a:pt x="42334" y="296333"/>
                </a:lnTo>
                <a:lnTo>
                  <a:pt x="33867" y="304800"/>
                </a:lnTo>
                <a:lnTo>
                  <a:pt x="16934" y="313266"/>
                </a:lnTo>
                <a:lnTo>
                  <a:pt x="16934" y="321733"/>
                </a:lnTo>
                <a:lnTo>
                  <a:pt x="8467" y="321733"/>
                </a:lnTo>
                <a:lnTo>
                  <a:pt x="8467" y="330200"/>
                </a:lnTo>
                <a:lnTo>
                  <a:pt x="0" y="330200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8666"/>
                </a:lnTo>
                <a:lnTo>
                  <a:pt x="0" y="330200"/>
                </a:lnTo>
                <a:lnTo>
                  <a:pt x="0" y="330200"/>
                </a:lnTo>
                <a:lnTo>
                  <a:pt x="0" y="330200"/>
                </a:lnTo>
                <a:lnTo>
                  <a:pt x="0" y="330200"/>
                </a:lnTo>
                <a:lnTo>
                  <a:pt x="0" y="321733"/>
                </a:lnTo>
                <a:lnTo>
                  <a:pt x="0" y="321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3666067" y="3750733"/>
            <a:ext cx="482601" cy="313268"/>
          </a:xfrm>
          <a:custGeom>
            <a:avLst/>
            <a:gdLst/>
            <a:ahLst/>
            <a:cxnLst/>
            <a:rect l="0" t="0" r="0" b="0"/>
            <a:pathLst>
              <a:path w="482601" h="313268">
                <a:moveTo>
                  <a:pt x="474133" y="0"/>
                </a:moveTo>
                <a:lnTo>
                  <a:pt x="474133" y="0"/>
                </a:lnTo>
                <a:lnTo>
                  <a:pt x="482600" y="8467"/>
                </a:lnTo>
                <a:lnTo>
                  <a:pt x="482600" y="8467"/>
                </a:lnTo>
                <a:lnTo>
                  <a:pt x="482600" y="8467"/>
                </a:lnTo>
                <a:lnTo>
                  <a:pt x="482600" y="8467"/>
                </a:lnTo>
                <a:lnTo>
                  <a:pt x="482600" y="8467"/>
                </a:lnTo>
                <a:lnTo>
                  <a:pt x="482600" y="8467"/>
                </a:lnTo>
                <a:lnTo>
                  <a:pt x="482600" y="8467"/>
                </a:lnTo>
                <a:lnTo>
                  <a:pt x="482600" y="8467"/>
                </a:lnTo>
                <a:lnTo>
                  <a:pt x="482600" y="8467"/>
                </a:lnTo>
                <a:lnTo>
                  <a:pt x="474133" y="16934"/>
                </a:lnTo>
                <a:lnTo>
                  <a:pt x="474133" y="16934"/>
                </a:lnTo>
                <a:lnTo>
                  <a:pt x="474133" y="25400"/>
                </a:lnTo>
                <a:lnTo>
                  <a:pt x="465666" y="25400"/>
                </a:lnTo>
                <a:lnTo>
                  <a:pt x="457200" y="33867"/>
                </a:lnTo>
                <a:lnTo>
                  <a:pt x="448733" y="33867"/>
                </a:lnTo>
                <a:lnTo>
                  <a:pt x="440266" y="42334"/>
                </a:lnTo>
                <a:lnTo>
                  <a:pt x="440266" y="50800"/>
                </a:lnTo>
                <a:lnTo>
                  <a:pt x="423333" y="50800"/>
                </a:lnTo>
                <a:lnTo>
                  <a:pt x="414866" y="59267"/>
                </a:lnTo>
                <a:lnTo>
                  <a:pt x="406400" y="67734"/>
                </a:lnTo>
                <a:lnTo>
                  <a:pt x="389466" y="76200"/>
                </a:lnTo>
                <a:lnTo>
                  <a:pt x="381000" y="84667"/>
                </a:lnTo>
                <a:lnTo>
                  <a:pt x="364066" y="93134"/>
                </a:lnTo>
                <a:lnTo>
                  <a:pt x="347133" y="101600"/>
                </a:lnTo>
                <a:lnTo>
                  <a:pt x="330200" y="110067"/>
                </a:lnTo>
                <a:lnTo>
                  <a:pt x="313266" y="118534"/>
                </a:lnTo>
                <a:lnTo>
                  <a:pt x="296333" y="135467"/>
                </a:lnTo>
                <a:lnTo>
                  <a:pt x="279400" y="143934"/>
                </a:lnTo>
                <a:lnTo>
                  <a:pt x="262466" y="152400"/>
                </a:lnTo>
                <a:lnTo>
                  <a:pt x="245533" y="160867"/>
                </a:lnTo>
                <a:lnTo>
                  <a:pt x="228600" y="169334"/>
                </a:lnTo>
                <a:lnTo>
                  <a:pt x="211666" y="186267"/>
                </a:lnTo>
                <a:lnTo>
                  <a:pt x="194733" y="194734"/>
                </a:lnTo>
                <a:lnTo>
                  <a:pt x="177800" y="203200"/>
                </a:lnTo>
                <a:lnTo>
                  <a:pt x="160866" y="211667"/>
                </a:lnTo>
                <a:lnTo>
                  <a:pt x="143933" y="220134"/>
                </a:lnTo>
                <a:lnTo>
                  <a:pt x="127000" y="228600"/>
                </a:lnTo>
                <a:lnTo>
                  <a:pt x="110066" y="237067"/>
                </a:lnTo>
                <a:lnTo>
                  <a:pt x="93133" y="245534"/>
                </a:lnTo>
                <a:lnTo>
                  <a:pt x="76200" y="254000"/>
                </a:lnTo>
                <a:lnTo>
                  <a:pt x="67733" y="262467"/>
                </a:lnTo>
                <a:lnTo>
                  <a:pt x="59266" y="270934"/>
                </a:lnTo>
                <a:lnTo>
                  <a:pt x="42333" y="287867"/>
                </a:lnTo>
                <a:lnTo>
                  <a:pt x="33866" y="287867"/>
                </a:lnTo>
                <a:lnTo>
                  <a:pt x="25400" y="296334"/>
                </a:lnTo>
                <a:lnTo>
                  <a:pt x="16933" y="304800"/>
                </a:lnTo>
                <a:lnTo>
                  <a:pt x="16933" y="304800"/>
                </a:lnTo>
                <a:lnTo>
                  <a:pt x="8466" y="304800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0" y="313267"/>
                </a:lnTo>
                <a:lnTo>
                  <a:pt x="0" y="313267"/>
                </a:lnTo>
                <a:lnTo>
                  <a:pt x="0" y="313267"/>
                </a:lnTo>
                <a:lnTo>
                  <a:pt x="0" y="313267"/>
                </a:lnTo>
                <a:lnTo>
                  <a:pt x="0" y="313267"/>
                </a:lnTo>
                <a:lnTo>
                  <a:pt x="0" y="313267"/>
                </a:lnTo>
                <a:lnTo>
                  <a:pt x="0" y="313267"/>
                </a:lnTo>
                <a:lnTo>
                  <a:pt x="0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04800"/>
                </a:lnTo>
                <a:lnTo>
                  <a:pt x="8466" y="304800"/>
                </a:lnTo>
                <a:lnTo>
                  <a:pt x="8466" y="304800"/>
                </a:lnTo>
                <a:lnTo>
                  <a:pt x="8466" y="304800"/>
                </a:lnTo>
                <a:lnTo>
                  <a:pt x="8466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3835400" y="4368800"/>
            <a:ext cx="237068" cy="304801"/>
          </a:xfrm>
          <a:custGeom>
            <a:avLst/>
            <a:gdLst/>
            <a:ahLst/>
            <a:cxnLst/>
            <a:rect l="0" t="0" r="0" b="0"/>
            <a:pathLst>
              <a:path w="237068" h="304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42333"/>
                </a:lnTo>
                <a:lnTo>
                  <a:pt x="16933" y="59267"/>
                </a:lnTo>
                <a:lnTo>
                  <a:pt x="25400" y="67733"/>
                </a:lnTo>
                <a:lnTo>
                  <a:pt x="25400" y="84667"/>
                </a:lnTo>
                <a:lnTo>
                  <a:pt x="25400" y="101600"/>
                </a:lnTo>
                <a:lnTo>
                  <a:pt x="33867" y="118533"/>
                </a:lnTo>
                <a:lnTo>
                  <a:pt x="33867" y="135467"/>
                </a:lnTo>
                <a:lnTo>
                  <a:pt x="33867" y="152400"/>
                </a:lnTo>
                <a:lnTo>
                  <a:pt x="33867" y="169333"/>
                </a:lnTo>
                <a:lnTo>
                  <a:pt x="33867" y="186267"/>
                </a:lnTo>
                <a:lnTo>
                  <a:pt x="33867" y="203200"/>
                </a:lnTo>
                <a:lnTo>
                  <a:pt x="33867" y="220133"/>
                </a:lnTo>
                <a:lnTo>
                  <a:pt x="33867" y="237067"/>
                </a:lnTo>
                <a:lnTo>
                  <a:pt x="33867" y="254000"/>
                </a:lnTo>
                <a:lnTo>
                  <a:pt x="33867" y="262467"/>
                </a:lnTo>
                <a:lnTo>
                  <a:pt x="33867" y="279400"/>
                </a:lnTo>
                <a:lnTo>
                  <a:pt x="33867" y="287867"/>
                </a:lnTo>
                <a:lnTo>
                  <a:pt x="33867" y="296333"/>
                </a:lnTo>
                <a:lnTo>
                  <a:pt x="33867" y="296333"/>
                </a:lnTo>
                <a:lnTo>
                  <a:pt x="33867" y="304800"/>
                </a:lnTo>
                <a:lnTo>
                  <a:pt x="33867" y="304800"/>
                </a:lnTo>
                <a:lnTo>
                  <a:pt x="33867" y="304800"/>
                </a:lnTo>
                <a:lnTo>
                  <a:pt x="33867" y="304800"/>
                </a:lnTo>
                <a:lnTo>
                  <a:pt x="33867" y="304800"/>
                </a:lnTo>
                <a:lnTo>
                  <a:pt x="33867" y="304800"/>
                </a:lnTo>
                <a:lnTo>
                  <a:pt x="33867" y="296333"/>
                </a:lnTo>
                <a:lnTo>
                  <a:pt x="33867" y="296333"/>
                </a:lnTo>
                <a:lnTo>
                  <a:pt x="33867" y="287867"/>
                </a:lnTo>
                <a:lnTo>
                  <a:pt x="33867" y="270933"/>
                </a:lnTo>
                <a:lnTo>
                  <a:pt x="33867" y="262467"/>
                </a:lnTo>
                <a:lnTo>
                  <a:pt x="33867" y="245533"/>
                </a:lnTo>
                <a:lnTo>
                  <a:pt x="33867" y="228600"/>
                </a:lnTo>
                <a:lnTo>
                  <a:pt x="33867" y="211667"/>
                </a:lnTo>
                <a:lnTo>
                  <a:pt x="33867" y="194733"/>
                </a:lnTo>
                <a:lnTo>
                  <a:pt x="25400" y="177800"/>
                </a:lnTo>
                <a:lnTo>
                  <a:pt x="33867" y="160867"/>
                </a:lnTo>
                <a:lnTo>
                  <a:pt x="33867" y="143933"/>
                </a:lnTo>
                <a:lnTo>
                  <a:pt x="33867" y="127000"/>
                </a:lnTo>
                <a:lnTo>
                  <a:pt x="42333" y="110067"/>
                </a:lnTo>
                <a:lnTo>
                  <a:pt x="42333" y="93133"/>
                </a:lnTo>
                <a:lnTo>
                  <a:pt x="50800" y="84667"/>
                </a:lnTo>
                <a:lnTo>
                  <a:pt x="50800" y="67733"/>
                </a:lnTo>
                <a:lnTo>
                  <a:pt x="59267" y="59267"/>
                </a:lnTo>
                <a:lnTo>
                  <a:pt x="67733" y="50800"/>
                </a:lnTo>
                <a:lnTo>
                  <a:pt x="84667" y="42333"/>
                </a:lnTo>
                <a:lnTo>
                  <a:pt x="93133" y="33867"/>
                </a:lnTo>
                <a:lnTo>
                  <a:pt x="101600" y="25400"/>
                </a:lnTo>
                <a:lnTo>
                  <a:pt x="110067" y="25400"/>
                </a:lnTo>
                <a:lnTo>
                  <a:pt x="118533" y="16933"/>
                </a:lnTo>
                <a:lnTo>
                  <a:pt x="135467" y="16933"/>
                </a:lnTo>
                <a:lnTo>
                  <a:pt x="143933" y="16933"/>
                </a:lnTo>
                <a:lnTo>
                  <a:pt x="160867" y="16933"/>
                </a:lnTo>
                <a:lnTo>
                  <a:pt x="169333" y="16933"/>
                </a:lnTo>
                <a:lnTo>
                  <a:pt x="186267" y="16933"/>
                </a:lnTo>
                <a:lnTo>
                  <a:pt x="194733" y="25400"/>
                </a:lnTo>
                <a:lnTo>
                  <a:pt x="203200" y="25400"/>
                </a:lnTo>
                <a:lnTo>
                  <a:pt x="211667" y="25400"/>
                </a:lnTo>
                <a:lnTo>
                  <a:pt x="220133" y="25400"/>
                </a:lnTo>
                <a:lnTo>
                  <a:pt x="228600" y="33867"/>
                </a:lnTo>
                <a:lnTo>
                  <a:pt x="237067" y="33867"/>
                </a:lnTo>
                <a:lnTo>
                  <a:pt x="237067" y="33867"/>
                </a:lnTo>
                <a:lnTo>
                  <a:pt x="237067" y="33867"/>
                </a:lnTo>
                <a:lnTo>
                  <a:pt x="237067" y="33867"/>
                </a:lnTo>
                <a:lnTo>
                  <a:pt x="237067" y="33867"/>
                </a:lnTo>
                <a:lnTo>
                  <a:pt x="237067" y="33867"/>
                </a:lnTo>
                <a:lnTo>
                  <a:pt x="237067" y="33867"/>
                </a:lnTo>
                <a:lnTo>
                  <a:pt x="237067" y="33867"/>
                </a:lnTo>
                <a:lnTo>
                  <a:pt x="228600" y="33867"/>
                </a:lnTo>
                <a:lnTo>
                  <a:pt x="228600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2438400" y="5274733"/>
            <a:ext cx="270934" cy="321735"/>
          </a:xfrm>
          <a:custGeom>
            <a:avLst/>
            <a:gdLst/>
            <a:ahLst/>
            <a:cxnLst/>
            <a:rect l="0" t="0" r="0" b="0"/>
            <a:pathLst>
              <a:path w="270934" h="321735">
                <a:moveTo>
                  <a:pt x="101600" y="33867"/>
                </a:moveTo>
                <a:lnTo>
                  <a:pt x="93133" y="33867"/>
                </a:lnTo>
                <a:lnTo>
                  <a:pt x="93133" y="33867"/>
                </a:lnTo>
                <a:lnTo>
                  <a:pt x="93133" y="33867"/>
                </a:lnTo>
                <a:lnTo>
                  <a:pt x="93133" y="33867"/>
                </a:lnTo>
                <a:lnTo>
                  <a:pt x="93133" y="33867"/>
                </a:lnTo>
                <a:lnTo>
                  <a:pt x="93133" y="33867"/>
                </a:lnTo>
                <a:lnTo>
                  <a:pt x="93133" y="33867"/>
                </a:lnTo>
                <a:lnTo>
                  <a:pt x="93133" y="33867"/>
                </a:lnTo>
                <a:lnTo>
                  <a:pt x="93133" y="33867"/>
                </a:lnTo>
                <a:lnTo>
                  <a:pt x="93133" y="33867"/>
                </a:lnTo>
                <a:lnTo>
                  <a:pt x="93133" y="33867"/>
                </a:lnTo>
                <a:lnTo>
                  <a:pt x="93133" y="33867"/>
                </a:lnTo>
                <a:lnTo>
                  <a:pt x="93133" y="33867"/>
                </a:lnTo>
                <a:lnTo>
                  <a:pt x="93133" y="33867"/>
                </a:lnTo>
                <a:lnTo>
                  <a:pt x="93133" y="33867"/>
                </a:lnTo>
                <a:lnTo>
                  <a:pt x="93133" y="33867"/>
                </a:lnTo>
                <a:lnTo>
                  <a:pt x="93133" y="33867"/>
                </a:lnTo>
                <a:lnTo>
                  <a:pt x="93133" y="33867"/>
                </a:lnTo>
                <a:lnTo>
                  <a:pt x="93133" y="25400"/>
                </a:lnTo>
                <a:lnTo>
                  <a:pt x="93133" y="25400"/>
                </a:lnTo>
                <a:lnTo>
                  <a:pt x="101600" y="25400"/>
                </a:lnTo>
                <a:lnTo>
                  <a:pt x="101600" y="16934"/>
                </a:lnTo>
                <a:lnTo>
                  <a:pt x="110067" y="8467"/>
                </a:lnTo>
                <a:lnTo>
                  <a:pt x="118533" y="8467"/>
                </a:lnTo>
                <a:lnTo>
                  <a:pt x="127000" y="8467"/>
                </a:lnTo>
                <a:lnTo>
                  <a:pt x="135467" y="0"/>
                </a:lnTo>
                <a:lnTo>
                  <a:pt x="143933" y="0"/>
                </a:lnTo>
                <a:lnTo>
                  <a:pt x="152400" y="0"/>
                </a:lnTo>
                <a:lnTo>
                  <a:pt x="160867" y="0"/>
                </a:lnTo>
                <a:lnTo>
                  <a:pt x="177800" y="0"/>
                </a:lnTo>
                <a:lnTo>
                  <a:pt x="186267" y="0"/>
                </a:lnTo>
                <a:lnTo>
                  <a:pt x="194733" y="8467"/>
                </a:lnTo>
                <a:lnTo>
                  <a:pt x="203200" y="8467"/>
                </a:lnTo>
                <a:lnTo>
                  <a:pt x="211667" y="16934"/>
                </a:lnTo>
                <a:lnTo>
                  <a:pt x="220133" y="16934"/>
                </a:lnTo>
                <a:lnTo>
                  <a:pt x="228600" y="33867"/>
                </a:lnTo>
                <a:lnTo>
                  <a:pt x="237067" y="42334"/>
                </a:lnTo>
                <a:lnTo>
                  <a:pt x="245533" y="50800"/>
                </a:lnTo>
                <a:lnTo>
                  <a:pt x="245533" y="59267"/>
                </a:lnTo>
                <a:lnTo>
                  <a:pt x="254000" y="76200"/>
                </a:lnTo>
                <a:lnTo>
                  <a:pt x="254000" y="93134"/>
                </a:lnTo>
                <a:lnTo>
                  <a:pt x="254000" y="110067"/>
                </a:lnTo>
                <a:lnTo>
                  <a:pt x="254000" y="127000"/>
                </a:lnTo>
                <a:lnTo>
                  <a:pt x="245533" y="143934"/>
                </a:lnTo>
                <a:lnTo>
                  <a:pt x="245533" y="160867"/>
                </a:lnTo>
                <a:lnTo>
                  <a:pt x="237067" y="186267"/>
                </a:lnTo>
                <a:lnTo>
                  <a:pt x="228600" y="203200"/>
                </a:lnTo>
                <a:lnTo>
                  <a:pt x="211667" y="211667"/>
                </a:lnTo>
                <a:lnTo>
                  <a:pt x="203200" y="228600"/>
                </a:lnTo>
                <a:lnTo>
                  <a:pt x="186267" y="237067"/>
                </a:lnTo>
                <a:lnTo>
                  <a:pt x="169333" y="254000"/>
                </a:lnTo>
                <a:lnTo>
                  <a:pt x="143933" y="254000"/>
                </a:lnTo>
                <a:lnTo>
                  <a:pt x="127000" y="262467"/>
                </a:lnTo>
                <a:lnTo>
                  <a:pt x="110067" y="262467"/>
                </a:lnTo>
                <a:lnTo>
                  <a:pt x="84667" y="262467"/>
                </a:lnTo>
                <a:lnTo>
                  <a:pt x="76200" y="254000"/>
                </a:lnTo>
                <a:lnTo>
                  <a:pt x="50800" y="254000"/>
                </a:lnTo>
                <a:lnTo>
                  <a:pt x="33867" y="245534"/>
                </a:lnTo>
                <a:lnTo>
                  <a:pt x="25400" y="237067"/>
                </a:lnTo>
                <a:lnTo>
                  <a:pt x="16933" y="228600"/>
                </a:lnTo>
                <a:lnTo>
                  <a:pt x="8467" y="220134"/>
                </a:lnTo>
                <a:lnTo>
                  <a:pt x="0" y="211667"/>
                </a:lnTo>
                <a:lnTo>
                  <a:pt x="0" y="194734"/>
                </a:lnTo>
                <a:lnTo>
                  <a:pt x="0" y="186267"/>
                </a:lnTo>
                <a:lnTo>
                  <a:pt x="0" y="177800"/>
                </a:lnTo>
                <a:lnTo>
                  <a:pt x="8467" y="177800"/>
                </a:lnTo>
                <a:lnTo>
                  <a:pt x="16933" y="169334"/>
                </a:lnTo>
                <a:lnTo>
                  <a:pt x="25400" y="160867"/>
                </a:lnTo>
                <a:lnTo>
                  <a:pt x="33867" y="160867"/>
                </a:lnTo>
                <a:lnTo>
                  <a:pt x="50800" y="160867"/>
                </a:lnTo>
                <a:lnTo>
                  <a:pt x="67733" y="160867"/>
                </a:lnTo>
                <a:lnTo>
                  <a:pt x="76200" y="169334"/>
                </a:lnTo>
                <a:lnTo>
                  <a:pt x="93133" y="177800"/>
                </a:lnTo>
                <a:lnTo>
                  <a:pt x="110067" y="186267"/>
                </a:lnTo>
                <a:lnTo>
                  <a:pt x="127000" y="194734"/>
                </a:lnTo>
                <a:lnTo>
                  <a:pt x="143933" y="211667"/>
                </a:lnTo>
                <a:lnTo>
                  <a:pt x="160867" y="220134"/>
                </a:lnTo>
                <a:lnTo>
                  <a:pt x="177800" y="237067"/>
                </a:lnTo>
                <a:lnTo>
                  <a:pt x="194733" y="245534"/>
                </a:lnTo>
                <a:lnTo>
                  <a:pt x="211667" y="262467"/>
                </a:lnTo>
                <a:lnTo>
                  <a:pt x="220133" y="270934"/>
                </a:lnTo>
                <a:lnTo>
                  <a:pt x="237067" y="287867"/>
                </a:lnTo>
                <a:lnTo>
                  <a:pt x="245533" y="296334"/>
                </a:lnTo>
                <a:lnTo>
                  <a:pt x="254000" y="304800"/>
                </a:lnTo>
                <a:lnTo>
                  <a:pt x="262467" y="313267"/>
                </a:lnTo>
                <a:lnTo>
                  <a:pt x="262467" y="321734"/>
                </a:lnTo>
                <a:lnTo>
                  <a:pt x="270933" y="321734"/>
                </a:lnTo>
                <a:lnTo>
                  <a:pt x="270933" y="321734"/>
                </a:lnTo>
                <a:lnTo>
                  <a:pt x="270933" y="321734"/>
                </a:lnTo>
                <a:lnTo>
                  <a:pt x="270933" y="321734"/>
                </a:lnTo>
                <a:lnTo>
                  <a:pt x="270933" y="321734"/>
                </a:lnTo>
                <a:lnTo>
                  <a:pt x="270933" y="321734"/>
                </a:lnTo>
                <a:lnTo>
                  <a:pt x="270933" y="321734"/>
                </a:lnTo>
                <a:lnTo>
                  <a:pt x="270933" y="313267"/>
                </a:lnTo>
                <a:lnTo>
                  <a:pt x="270933" y="313267"/>
                </a:lnTo>
                <a:lnTo>
                  <a:pt x="270933" y="313267"/>
                </a:lnTo>
                <a:lnTo>
                  <a:pt x="270933" y="304800"/>
                </a:lnTo>
                <a:lnTo>
                  <a:pt x="270933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1947333" y="5698067"/>
            <a:ext cx="1524001" cy="33867"/>
          </a:xfrm>
          <a:custGeom>
            <a:avLst/>
            <a:gdLst/>
            <a:ahLst/>
            <a:cxnLst/>
            <a:rect l="0" t="0" r="0" b="0"/>
            <a:pathLst>
              <a:path w="1524001" h="33867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59267" y="16933"/>
                </a:lnTo>
                <a:lnTo>
                  <a:pt x="76200" y="16933"/>
                </a:lnTo>
                <a:lnTo>
                  <a:pt x="93134" y="16933"/>
                </a:lnTo>
                <a:lnTo>
                  <a:pt x="110067" y="16933"/>
                </a:lnTo>
                <a:lnTo>
                  <a:pt x="135467" y="16933"/>
                </a:lnTo>
                <a:lnTo>
                  <a:pt x="152400" y="25400"/>
                </a:lnTo>
                <a:lnTo>
                  <a:pt x="177800" y="25400"/>
                </a:lnTo>
                <a:lnTo>
                  <a:pt x="203200" y="25400"/>
                </a:lnTo>
                <a:lnTo>
                  <a:pt x="228600" y="25400"/>
                </a:lnTo>
                <a:lnTo>
                  <a:pt x="254000" y="33866"/>
                </a:lnTo>
                <a:lnTo>
                  <a:pt x="279400" y="33866"/>
                </a:lnTo>
                <a:lnTo>
                  <a:pt x="304800" y="33866"/>
                </a:lnTo>
                <a:lnTo>
                  <a:pt x="338667" y="33866"/>
                </a:lnTo>
                <a:lnTo>
                  <a:pt x="364067" y="33866"/>
                </a:lnTo>
                <a:lnTo>
                  <a:pt x="389467" y="33866"/>
                </a:lnTo>
                <a:lnTo>
                  <a:pt x="423334" y="33866"/>
                </a:lnTo>
                <a:lnTo>
                  <a:pt x="448734" y="33866"/>
                </a:lnTo>
                <a:lnTo>
                  <a:pt x="482600" y="33866"/>
                </a:lnTo>
                <a:lnTo>
                  <a:pt x="516467" y="33866"/>
                </a:lnTo>
                <a:lnTo>
                  <a:pt x="541867" y="33866"/>
                </a:lnTo>
                <a:lnTo>
                  <a:pt x="575734" y="33866"/>
                </a:lnTo>
                <a:lnTo>
                  <a:pt x="609600" y="33866"/>
                </a:lnTo>
                <a:lnTo>
                  <a:pt x="643467" y="33866"/>
                </a:lnTo>
                <a:lnTo>
                  <a:pt x="685800" y="25400"/>
                </a:lnTo>
                <a:lnTo>
                  <a:pt x="719667" y="25400"/>
                </a:lnTo>
                <a:lnTo>
                  <a:pt x="762000" y="25400"/>
                </a:lnTo>
                <a:lnTo>
                  <a:pt x="795867" y="25400"/>
                </a:lnTo>
                <a:lnTo>
                  <a:pt x="829734" y="25400"/>
                </a:lnTo>
                <a:lnTo>
                  <a:pt x="863600" y="25400"/>
                </a:lnTo>
                <a:lnTo>
                  <a:pt x="897467" y="25400"/>
                </a:lnTo>
                <a:lnTo>
                  <a:pt x="931334" y="25400"/>
                </a:lnTo>
                <a:lnTo>
                  <a:pt x="965200" y="16933"/>
                </a:lnTo>
                <a:lnTo>
                  <a:pt x="999067" y="16933"/>
                </a:lnTo>
                <a:lnTo>
                  <a:pt x="1032934" y="16933"/>
                </a:lnTo>
                <a:lnTo>
                  <a:pt x="1066800" y="25400"/>
                </a:lnTo>
                <a:lnTo>
                  <a:pt x="1109134" y="25400"/>
                </a:lnTo>
                <a:lnTo>
                  <a:pt x="1143000" y="25400"/>
                </a:lnTo>
                <a:lnTo>
                  <a:pt x="1176867" y="25400"/>
                </a:lnTo>
                <a:lnTo>
                  <a:pt x="1210734" y="25400"/>
                </a:lnTo>
                <a:lnTo>
                  <a:pt x="1236134" y="25400"/>
                </a:lnTo>
                <a:lnTo>
                  <a:pt x="1270000" y="25400"/>
                </a:lnTo>
                <a:lnTo>
                  <a:pt x="1295400" y="25400"/>
                </a:lnTo>
                <a:lnTo>
                  <a:pt x="1329267" y="25400"/>
                </a:lnTo>
                <a:lnTo>
                  <a:pt x="1354667" y="25400"/>
                </a:lnTo>
                <a:lnTo>
                  <a:pt x="1380067" y="25400"/>
                </a:lnTo>
                <a:lnTo>
                  <a:pt x="1405467" y="25400"/>
                </a:lnTo>
                <a:lnTo>
                  <a:pt x="1430867" y="33866"/>
                </a:lnTo>
                <a:lnTo>
                  <a:pt x="1447800" y="33866"/>
                </a:lnTo>
                <a:lnTo>
                  <a:pt x="1464734" y="33866"/>
                </a:lnTo>
                <a:lnTo>
                  <a:pt x="1490134" y="33866"/>
                </a:lnTo>
                <a:lnTo>
                  <a:pt x="1498600" y="33866"/>
                </a:lnTo>
                <a:lnTo>
                  <a:pt x="1507067" y="33866"/>
                </a:lnTo>
                <a:lnTo>
                  <a:pt x="1515534" y="25400"/>
                </a:lnTo>
                <a:lnTo>
                  <a:pt x="1524000" y="25400"/>
                </a:lnTo>
                <a:lnTo>
                  <a:pt x="1524000" y="25400"/>
                </a:lnTo>
                <a:lnTo>
                  <a:pt x="1524000" y="16933"/>
                </a:lnTo>
                <a:lnTo>
                  <a:pt x="152400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2531533" y="5833533"/>
            <a:ext cx="245535" cy="448735"/>
          </a:xfrm>
          <a:custGeom>
            <a:avLst/>
            <a:gdLst/>
            <a:ahLst/>
            <a:cxnLst/>
            <a:rect l="0" t="0" r="0" b="0"/>
            <a:pathLst>
              <a:path w="245535" h="448735">
                <a:moveTo>
                  <a:pt x="59267" y="0"/>
                </a:moveTo>
                <a:lnTo>
                  <a:pt x="50800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16934"/>
                </a:lnTo>
                <a:lnTo>
                  <a:pt x="42334" y="25400"/>
                </a:lnTo>
                <a:lnTo>
                  <a:pt x="42334" y="33867"/>
                </a:lnTo>
                <a:lnTo>
                  <a:pt x="33867" y="33867"/>
                </a:lnTo>
                <a:lnTo>
                  <a:pt x="33867" y="50800"/>
                </a:lnTo>
                <a:lnTo>
                  <a:pt x="25400" y="59267"/>
                </a:lnTo>
                <a:lnTo>
                  <a:pt x="16934" y="76200"/>
                </a:lnTo>
                <a:lnTo>
                  <a:pt x="16934" y="101600"/>
                </a:lnTo>
                <a:lnTo>
                  <a:pt x="8467" y="118534"/>
                </a:lnTo>
                <a:lnTo>
                  <a:pt x="8467" y="143934"/>
                </a:lnTo>
                <a:lnTo>
                  <a:pt x="0" y="160867"/>
                </a:lnTo>
                <a:lnTo>
                  <a:pt x="0" y="186267"/>
                </a:lnTo>
                <a:lnTo>
                  <a:pt x="0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0" y="279400"/>
                </a:lnTo>
                <a:lnTo>
                  <a:pt x="8467" y="296334"/>
                </a:lnTo>
                <a:lnTo>
                  <a:pt x="8467" y="321734"/>
                </a:lnTo>
                <a:lnTo>
                  <a:pt x="25400" y="338667"/>
                </a:lnTo>
                <a:lnTo>
                  <a:pt x="33867" y="355600"/>
                </a:lnTo>
                <a:lnTo>
                  <a:pt x="50800" y="372534"/>
                </a:lnTo>
                <a:lnTo>
                  <a:pt x="67734" y="389467"/>
                </a:lnTo>
                <a:lnTo>
                  <a:pt x="93134" y="406400"/>
                </a:lnTo>
                <a:lnTo>
                  <a:pt x="101600" y="414867"/>
                </a:lnTo>
                <a:lnTo>
                  <a:pt x="118534" y="431800"/>
                </a:lnTo>
                <a:lnTo>
                  <a:pt x="143934" y="440267"/>
                </a:lnTo>
                <a:lnTo>
                  <a:pt x="152400" y="440267"/>
                </a:lnTo>
                <a:lnTo>
                  <a:pt x="169334" y="448734"/>
                </a:lnTo>
                <a:lnTo>
                  <a:pt x="186267" y="448734"/>
                </a:lnTo>
                <a:lnTo>
                  <a:pt x="203200" y="440267"/>
                </a:lnTo>
                <a:lnTo>
                  <a:pt x="211667" y="431800"/>
                </a:lnTo>
                <a:lnTo>
                  <a:pt x="228600" y="431800"/>
                </a:lnTo>
                <a:lnTo>
                  <a:pt x="237067" y="414867"/>
                </a:lnTo>
                <a:lnTo>
                  <a:pt x="237067" y="414867"/>
                </a:lnTo>
                <a:lnTo>
                  <a:pt x="245534" y="406400"/>
                </a:lnTo>
                <a:lnTo>
                  <a:pt x="245534" y="406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2463800" y="5943600"/>
            <a:ext cx="203201" cy="59268"/>
          </a:xfrm>
          <a:custGeom>
            <a:avLst/>
            <a:gdLst/>
            <a:ahLst/>
            <a:cxnLst/>
            <a:rect l="0" t="0" r="0" b="0"/>
            <a:pathLst>
              <a:path w="203201" h="59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8467"/>
                </a:lnTo>
                <a:lnTo>
                  <a:pt x="42333" y="16933"/>
                </a:lnTo>
                <a:lnTo>
                  <a:pt x="59267" y="16933"/>
                </a:lnTo>
                <a:lnTo>
                  <a:pt x="76200" y="25400"/>
                </a:lnTo>
                <a:lnTo>
                  <a:pt x="93133" y="33867"/>
                </a:lnTo>
                <a:lnTo>
                  <a:pt x="110067" y="42333"/>
                </a:lnTo>
                <a:lnTo>
                  <a:pt x="127000" y="50800"/>
                </a:lnTo>
                <a:lnTo>
                  <a:pt x="152400" y="50800"/>
                </a:lnTo>
                <a:lnTo>
                  <a:pt x="169333" y="59267"/>
                </a:lnTo>
                <a:lnTo>
                  <a:pt x="186267" y="59267"/>
                </a:lnTo>
                <a:lnTo>
                  <a:pt x="186267" y="59267"/>
                </a:lnTo>
                <a:lnTo>
                  <a:pt x="203200" y="59267"/>
                </a:lnTo>
                <a:lnTo>
                  <a:pt x="203200" y="59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2895600" y="5977467"/>
            <a:ext cx="262468" cy="287867"/>
          </a:xfrm>
          <a:custGeom>
            <a:avLst/>
            <a:gdLst/>
            <a:ahLst/>
            <a:cxnLst/>
            <a:rect l="0" t="0" r="0" b="0"/>
            <a:pathLst>
              <a:path w="262468" h="2878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0066"/>
                </a:lnTo>
                <a:lnTo>
                  <a:pt x="8467" y="127000"/>
                </a:lnTo>
                <a:lnTo>
                  <a:pt x="16933" y="152400"/>
                </a:lnTo>
                <a:lnTo>
                  <a:pt x="16933" y="169333"/>
                </a:lnTo>
                <a:lnTo>
                  <a:pt x="16933" y="186266"/>
                </a:lnTo>
                <a:lnTo>
                  <a:pt x="16933" y="211666"/>
                </a:lnTo>
                <a:lnTo>
                  <a:pt x="16933" y="228600"/>
                </a:lnTo>
                <a:lnTo>
                  <a:pt x="16933" y="245533"/>
                </a:lnTo>
                <a:lnTo>
                  <a:pt x="16933" y="254000"/>
                </a:lnTo>
                <a:lnTo>
                  <a:pt x="16933" y="270933"/>
                </a:lnTo>
                <a:lnTo>
                  <a:pt x="16933" y="270933"/>
                </a:lnTo>
                <a:lnTo>
                  <a:pt x="16933" y="279400"/>
                </a:lnTo>
                <a:lnTo>
                  <a:pt x="16933" y="287866"/>
                </a:lnTo>
                <a:lnTo>
                  <a:pt x="16933" y="287866"/>
                </a:lnTo>
                <a:lnTo>
                  <a:pt x="16933" y="287866"/>
                </a:lnTo>
                <a:lnTo>
                  <a:pt x="16933" y="279400"/>
                </a:lnTo>
                <a:lnTo>
                  <a:pt x="16933" y="270933"/>
                </a:lnTo>
                <a:lnTo>
                  <a:pt x="16933" y="262466"/>
                </a:lnTo>
                <a:lnTo>
                  <a:pt x="16933" y="254000"/>
                </a:lnTo>
                <a:lnTo>
                  <a:pt x="16933" y="237066"/>
                </a:lnTo>
                <a:lnTo>
                  <a:pt x="16933" y="220133"/>
                </a:lnTo>
                <a:lnTo>
                  <a:pt x="16933" y="203200"/>
                </a:lnTo>
                <a:lnTo>
                  <a:pt x="16933" y="186266"/>
                </a:lnTo>
                <a:lnTo>
                  <a:pt x="16933" y="169333"/>
                </a:lnTo>
                <a:lnTo>
                  <a:pt x="25400" y="152400"/>
                </a:lnTo>
                <a:lnTo>
                  <a:pt x="25400" y="127000"/>
                </a:lnTo>
                <a:lnTo>
                  <a:pt x="33867" y="110066"/>
                </a:lnTo>
                <a:lnTo>
                  <a:pt x="33867" y="93133"/>
                </a:lnTo>
                <a:lnTo>
                  <a:pt x="42333" y="76200"/>
                </a:lnTo>
                <a:lnTo>
                  <a:pt x="50800" y="59266"/>
                </a:lnTo>
                <a:lnTo>
                  <a:pt x="59267" y="42333"/>
                </a:lnTo>
                <a:lnTo>
                  <a:pt x="67733" y="33866"/>
                </a:lnTo>
                <a:lnTo>
                  <a:pt x="76200" y="25400"/>
                </a:lnTo>
                <a:lnTo>
                  <a:pt x="93133" y="16933"/>
                </a:lnTo>
                <a:lnTo>
                  <a:pt x="110067" y="16933"/>
                </a:lnTo>
                <a:lnTo>
                  <a:pt x="118533" y="16933"/>
                </a:lnTo>
                <a:lnTo>
                  <a:pt x="135467" y="25400"/>
                </a:lnTo>
                <a:lnTo>
                  <a:pt x="160867" y="25400"/>
                </a:lnTo>
                <a:lnTo>
                  <a:pt x="169333" y="33866"/>
                </a:lnTo>
                <a:lnTo>
                  <a:pt x="186267" y="42333"/>
                </a:lnTo>
                <a:lnTo>
                  <a:pt x="203200" y="50800"/>
                </a:lnTo>
                <a:lnTo>
                  <a:pt x="220133" y="59266"/>
                </a:lnTo>
                <a:lnTo>
                  <a:pt x="228600" y="67733"/>
                </a:lnTo>
                <a:lnTo>
                  <a:pt x="237067" y="67733"/>
                </a:lnTo>
                <a:lnTo>
                  <a:pt x="245533" y="76200"/>
                </a:lnTo>
                <a:lnTo>
                  <a:pt x="254000" y="84666"/>
                </a:lnTo>
                <a:lnTo>
                  <a:pt x="262467" y="84666"/>
                </a:lnTo>
                <a:lnTo>
                  <a:pt x="262467" y="93133"/>
                </a:lnTo>
                <a:lnTo>
                  <a:pt x="262467" y="93133"/>
                </a:lnTo>
                <a:lnTo>
                  <a:pt x="262467" y="93133"/>
                </a:lnTo>
                <a:lnTo>
                  <a:pt x="262467" y="93133"/>
                </a:lnTo>
                <a:lnTo>
                  <a:pt x="262467" y="84666"/>
                </a:lnTo>
                <a:lnTo>
                  <a:pt x="262467" y="84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3344333" y="51392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1667933" y="4910667"/>
            <a:ext cx="2235201" cy="1862667"/>
          </a:xfrm>
          <a:custGeom>
            <a:avLst/>
            <a:gdLst/>
            <a:ahLst/>
            <a:cxnLst/>
            <a:rect l="0" t="0" r="0" b="0"/>
            <a:pathLst>
              <a:path w="2235201" h="1862667">
                <a:moveTo>
                  <a:pt x="1625600" y="186266"/>
                </a:moveTo>
                <a:lnTo>
                  <a:pt x="1617134" y="186266"/>
                </a:lnTo>
                <a:lnTo>
                  <a:pt x="1600200" y="169333"/>
                </a:lnTo>
                <a:lnTo>
                  <a:pt x="1574800" y="152400"/>
                </a:lnTo>
                <a:lnTo>
                  <a:pt x="1549400" y="135466"/>
                </a:lnTo>
                <a:lnTo>
                  <a:pt x="1524000" y="118533"/>
                </a:lnTo>
                <a:lnTo>
                  <a:pt x="1490134" y="101600"/>
                </a:lnTo>
                <a:lnTo>
                  <a:pt x="1456267" y="84666"/>
                </a:lnTo>
                <a:lnTo>
                  <a:pt x="1422400" y="76200"/>
                </a:lnTo>
                <a:lnTo>
                  <a:pt x="1388534" y="59266"/>
                </a:lnTo>
                <a:lnTo>
                  <a:pt x="1346200" y="50800"/>
                </a:lnTo>
                <a:lnTo>
                  <a:pt x="1303867" y="33866"/>
                </a:lnTo>
                <a:lnTo>
                  <a:pt x="1261534" y="25400"/>
                </a:lnTo>
                <a:lnTo>
                  <a:pt x="1227667" y="16933"/>
                </a:lnTo>
                <a:lnTo>
                  <a:pt x="1176867" y="8466"/>
                </a:lnTo>
                <a:lnTo>
                  <a:pt x="1134534" y="8466"/>
                </a:lnTo>
                <a:lnTo>
                  <a:pt x="1092200" y="0"/>
                </a:lnTo>
                <a:lnTo>
                  <a:pt x="1041400" y="0"/>
                </a:lnTo>
                <a:lnTo>
                  <a:pt x="999067" y="0"/>
                </a:lnTo>
                <a:lnTo>
                  <a:pt x="948267" y="8466"/>
                </a:lnTo>
                <a:lnTo>
                  <a:pt x="905934" y="8466"/>
                </a:lnTo>
                <a:lnTo>
                  <a:pt x="855134" y="16933"/>
                </a:lnTo>
                <a:lnTo>
                  <a:pt x="804334" y="16933"/>
                </a:lnTo>
                <a:lnTo>
                  <a:pt x="753534" y="33866"/>
                </a:lnTo>
                <a:lnTo>
                  <a:pt x="702734" y="42333"/>
                </a:lnTo>
                <a:lnTo>
                  <a:pt x="660400" y="59266"/>
                </a:lnTo>
                <a:lnTo>
                  <a:pt x="609600" y="76200"/>
                </a:lnTo>
                <a:lnTo>
                  <a:pt x="567267" y="93133"/>
                </a:lnTo>
                <a:lnTo>
                  <a:pt x="516467" y="110066"/>
                </a:lnTo>
                <a:lnTo>
                  <a:pt x="474134" y="135466"/>
                </a:lnTo>
                <a:lnTo>
                  <a:pt x="431800" y="160866"/>
                </a:lnTo>
                <a:lnTo>
                  <a:pt x="389467" y="186266"/>
                </a:lnTo>
                <a:lnTo>
                  <a:pt x="347134" y="211666"/>
                </a:lnTo>
                <a:lnTo>
                  <a:pt x="304800" y="237066"/>
                </a:lnTo>
                <a:lnTo>
                  <a:pt x="270934" y="270933"/>
                </a:lnTo>
                <a:lnTo>
                  <a:pt x="237067" y="296333"/>
                </a:lnTo>
                <a:lnTo>
                  <a:pt x="203200" y="338666"/>
                </a:lnTo>
                <a:lnTo>
                  <a:pt x="169334" y="372533"/>
                </a:lnTo>
                <a:lnTo>
                  <a:pt x="143934" y="406400"/>
                </a:lnTo>
                <a:lnTo>
                  <a:pt x="118534" y="440266"/>
                </a:lnTo>
                <a:lnTo>
                  <a:pt x="93134" y="482600"/>
                </a:lnTo>
                <a:lnTo>
                  <a:pt x="76200" y="516466"/>
                </a:lnTo>
                <a:lnTo>
                  <a:pt x="50800" y="558800"/>
                </a:lnTo>
                <a:lnTo>
                  <a:pt x="33867" y="601133"/>
                </a:lnTo>
                <a:lnTo>
                  <a:pt x="25400" y="643466"/>
                </a:lnTo>
                <a:lnTo>
                  <a:pt x="8467" y="685800"/>
                </a:lnTo>
                <a:lnTo>
                  <a:pt x="8467" y="728133"/>
                </a:lnTo>
                <a:lnTo>
                  <a:pt x="0" y="770466"/>
                </a:lnTo>
                <a:lnTo>
                  <a:pt x="0" y="821266"/>
                </a:lnTo>
                <a:lnTo>
                  <a:pt x="0" y="863600"/>
                </a:lnTo>
                <a:lnTo>
                  <a:pt x="8467" y="914400"/>
                </a:lnTo>
                <a:lnTo>
                  <a:pt x="16934" y="956733"/>
                </a:lnTo>
                <a:lnTo>
                  <a:pt x="33867" y="999066"/>
                </a:lnTo>
                <a:lnTo>
                  <a:pt x="42334" y="1049866"/>
                </a:lnTo>
                <a:lnTo>
                  <a:pt x="67734" y="1100666"/>
                </a:lnTo>
                <a:lnTo>
                  <a:pt x="93134" y="1143000"/>
                </a:lnTo>
                <a:lnTo>
                  <a:pt x="110067" y="1193800"/>
                </a:lnTo>
                <a:lnTo>
                  <a:pt x="143934" y="1236133"/>
                </a:lnTo>
                <a:lnTo>
                  <a:pt x="169334" y="1278466"/>
                </a:lnTo>
                <a:lnTo>
                  <a:pt x="203200" y="1320800"/>
                </a:lnTo>
                <a:lnTo>
                  <a:pt x="237067" y="1363133"/>
                </a:lnTo>
                <a:lnTo>
                  <a:pt x="270934" y="1397000"/>
                </a:lnTo>
                <a:lnTo>
                  <a:pt x="304800" y="1439333"/>
                </a:lnTo>
                <a:lnTo>
                  <a:pt x="347134" y="1481666"/>
                </a:lnTo>
                <a:lnTo>
                  <a:pt x="389467" y="1515533"/>
                </a:lnTo>
                <a:lnTo>
                  <a:pt x="440267" y="1549400"/>
                </a:lnTo>
                <a:lnTo>
                  <a:pt x="482600" y="1583266"/>
                </a:lnTo>
                <a:lnTo>
                  <a:pt x="533400" y="1617133"/>
                </a:lnTo>
                <a:lnTo>
                  <a:pt x="584200" y="1651000"/>
                </a:lnTo>
                <a:lnTo>
                  <a:pt x="635000" y="1684867"/>
                </a:lnTo>
                <a:lnTo>
                  <a:pt x="694267" y="1710266"/>
                </a:lnTo>
                <a:lnTo>
                  <a:pt x="745067" y="1735666"/>
                </a:lnTo>
                <a:lnTo>
                  <a:pt x="795867" y="1761067"/>
                </a:lnTo>
                <a:lnTo>
                  <a:pt x="846667" y="1778000"/>
                </a:lnTo>
                <a:lnTo>
                  <a:pt x="897467" y="1794933"/>
                </a:lnTo>
                <a:lnTo>
                  <a:pt x="956734" y="1811866"/>
                </a:lnTo>
                <a:lnTo>
                  <a:pt x="1007534" y="1828799"/>
                </a:lnTo>
                <a:lnTo>
                  <a:pt x="1058334" y="1837267"/>
                </a:lnTo>
                <a:lnTo>
                  <a:pt x="1109134" y="1845733"/>
                </a:lnTo>
                <a:lnTo>
                  <a:pt x="1168400" y="1845733"/>
                </a:lnTo>
                <a:lnTo>
                  <a:pt x="1219200" y="1854200"/>
                </a:lnTo>
                <a:lnTo>
                  <a:pt x="1270000" y="1854200"/>
                </a:lnTo>
                <a:lnTo>
                  <a:pt x="1329267" y="1862666"/>
                </a:lnTo>
                <a:lnTo>
                  <a:pt x="1380067" y="1854200"/>
                </a:lnTo>
                <a:lnTo>
                  <a:pt x="1439334" y="1854200"/>
                </a:lnTo>
                <a:lnTo>
                  <a:pt x="1490134" y="1845733"/>
                </a:lnTo>
                <a:lnTo>
                  <a:pt x="1540934" y="1837267"/>
                </a:lnTo>
                <a:lnTo>
                  <a:pt x="1591734" y="1828799"/>
                </a:lnTo>
                <a:lnTo>
                  <a:pt x="1642534" y="1811866"/>
                </a:lnTo>
                <a:lnTo>
                  <a:pt x="1693334" y="1794933"/>
                </a:lnTo>
                <a:lnTo>
                  <a:pt x="1735667" y="1778000"/>
                </a:lnTo>
                <a:lnTo>
                  <a:pt x="1778000" y="1761067"/>
                </a:lnTo>
                <a:lnTo>
                  <a:pt x="1828800" y="1735666"/>
                </a:lnTo>
                <a:lnTo>
                  <a:pt x="1871134" y="1718733"/>
                </a:lnTo>
                <a:lnTo>
                  <a:pt x="1905000" y="1684867"/>
                </a:lnTo>
                <a:lnTo>
                  <a:pt x="1947334" y="1659466"/>
                </a:lnTo>
                <a:lnTo>
                  <a:pt x="1989667" y="1634066"/>
                </a:lnTo>
                <a:lnTo>
                  <a:pt x="2015067" y="1600199"/>
                </a:lnTo>
                <a:lnTo>
                  <a:pt x="2048934" y="1557866"/>
                </a:lnTo>
                <a:lnTo>
                  <a:pt x="2082800" y="1524000"/>
                </a:lnTo>
                <a:lnTo>
                  <a:pt x="2108200" y="1481666"/>
                </a:lnTo>
                <a:lnTo>
                  <a:pt x="2133600" y="1439333"/>
                </a:lnTo>
                <a:lnTo>
                  <a:pt x="2159000" y="1397000"/>
                </a:lnTo>
                <a:lnTo>
                  <a:pt x="2175934" y="1346200"/>
                </a:lnTo>
                <a:lnTo>
                  <a:pt x="2192867" y="1303866"/>
                </a:lnTo>
                <a:lnTo>
                  <a:pt x="2209800" y="1253066"/>
                </a:lnTo>
                <a:lnTo>
                  <a:pt x="2218267" y="1202266"/>
                </a:lnTo>
                <a:lnTo>
                  <a:pt x="2226734" y="1151466"/>
                </a:lnTo>
                <a:lnTo>
                  <a:pt x="2226734" y="1100666"/>
                </a:lnTo>
                <a:lnTo>
                  <a:pt x="2235200" y="1041400"/>
                </a:lnTo>
                <a:lnTo>
                  <a:pt x="2235200" y="990600"/>
                </a:lnTo>
                <a:lnTo>
                  <a:pt x="2226734" y="939800"/>
                </a:lnTo>
                <a:lnTo>
                  <a:pt x="2218267" y="889000"/>
                </a:lnTo>
                <a:lnTo>
                  <a:pt x="2209800" y="829733"/>
                </a:lnTo>
                <a:lnTo>
                  <a:pt x="2201334" y="778933"/>
                </a:lnTo>
                <a:lnTo>
                  <a:pt x="2184400" y="728133"/>
                </a:lnTo>
                <a:lnTo>
                  <a:pt x="2167467" y="677333"/>
                </a:lnTo>
                <a:lnTo>
                  <a:pt x="2142067" y="635000"/>
                </a:lnTo>
                <a:lnTo>
                  <a:pt x="2116667" y="584200"/>
                </a:lnTo>
                <a:lnTo>
                  <a:pt x="2091267" y="541866"/>
                </a:lnTo>
                <a:lnTo>
                  <a:pt x="2057400" y="499533"/>
                </a:lnTo>
                <a:lnTo>
                  <a:pt x="2032000" y="457200"/>
                </a:lnTo>
                <a:lnTo>
                  <a:pt x="1998134" y="414866"/>
                </a:lnTo>
                <a:lnTo>
                  <a:pt x="1955800" y="372533"/>
                </a:lnTo>
                <a:lnTo>
                  <a:pt x="1921934" y="338666"/>
                </a:lnTo>
                <a:lnTo>
                  <a:pt x="1879600" y="304800"/>
                </a:lnTo>
                <a:lnTo>
                  <a:pt x="1845734" y="279400"/>
                </a:lnTo>
                <a:lnTo>
                  <a:pt x="1803400" y="245533"/>
                </a:lnTo>
                <a:lnTo>
                  <a:pt x="1761067" y="220133"/>
                </a:lnTo>
                <a:lnTo>
                  <a:pt x="1718734" y="194733"/>
                </a:lnTo>
                <a:lnTo>
                  <a:pt x="1667934" y="177800"/>
                </a:lnTo>
                <a:lnTo>
                  <a:pt x="1625600" y="160866"/>
                </a:lnTo>
                <a:lnTo>
                  <a:pt x="1583267" y="143933"/>
                </a:lnTo>
                <a:lnTo>
                  <a:pt x="1583267" y="143933"/>
                </a:lnTo>
                <a:lnTo>
                  <a:pt x="1549400" y="127000"/>
                </a:lnTo>
                <a:lnTo>
                  <a:pt x="1549400" y="127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6620933" y="2734733"/>
            <a:ext cx="220135" cy="448735"/>
          </a:xfrm>
          <a:custGeom>
            <a:avLst/>
            <a:gdLst/>
            <a:ahLst/>
            <a:cxnLst/>
            <a:rect l="0" t="0" r="0" b="0"/>
            <a:pathLst>
              <a:path w="220135" h="448735">
                <a:moveTo>
                  <a:pt x="220134" y="76200"/>
                </a:moveTo>
                <a:lnTo>
                  <a:pt x="220134" y="76200"/>
                </a:lnTo>
                <a:lnTo>
                  <a:pt x="220134" y="76200"/>
                </a:lnTo>
                <a:lnTo>
                  <a:pt x="211667" y="76200"/>
                </a:lnTo>
                <a:lnTo>
                  <a:pt x="211667" y="76200"/>
                </a:lnTo>
                <a:lnTo>
                  <a:pt x="211667" y="76200"/>
                </a:lnTo>
                <a:lnTo>
                  <a:pt x="211667" y="76200"/>
                </a:lnTo>
                <a:lnTo>
                  <a:pt x="211667" y="76200"/>
                </a:lnTo>
                <a:lnTo>
                  <a:pt x="211667" y="76200"/>
                </a:lnTo>
                <a:lnTo>
                  <a:pt x="211667" y="67734"/>
                </a:lnTo>
                <a:lnTo>
                  <a:pt x="211667" y="67734"/>
                </a:lnTo>
                <a:lnTo>
                  <a:pt x="211667" y="59267"/>
                </a:lnTo>
                <a:lnTo>
                  <a:pt x="211667" y="50800"/>
                </a:lnTo>
                <a:lnTo>
                  <a:pt x="211667" y="42334"/>
                </a:lnTo>
                <a:lnTo>
                  <a:pt x="203201" y="33867"/>
                </a:lnTo>
                <a:lnTo>
                  <a:pt x="203201" y="25400"/>
                </a:lnTo>
                <a:lnTo>
                  <a:pt x="186267" y="16934"/>
                </a:lnTo>
                <a:lnTo>
                  <a:pt x="186267" y="8467"/>
                </a:lnTo>
                <a:lnTo>
                  <a:pt x="169334" y="0"/>
                </a:lnTo>
                <a:lnTo>
                  <a:pt x="160867" y="0"/>
                </a:lnTo>
                <a:lnTo>
                  <a:pt x="152400" y="0"/>
                </a:lnTo>
                <a:lnTo>
                  <a:pt x="143934" y="0"/>
                </a:lnTo>
                <a:lnTo>
                  <a:pt x="135467" y="0"/>
                </a:lnTo>
                <a:lnTo>
                  <a:pt x="118533" y="8467"/>
                </a:lnTo>
                <a:lnTo>
                  <a:pt x="101600" y="16934"/>
                </a:lnTo>
                <a:lnTo>
                  <a:pt x="84667" y="25400"/>
                </a:lnTo>
                <a:lnTo>
                  <a:pt x="67734" y="33867"/>
                </a:lnTo>
                <a:lnTo>
                  <a:pt x="50801" y="50800"/>
                </a:lnTo>
                <a:lnTo>
                  <a:pt x="42333" y="67734"/>
                </a:lnTo>
                <a:lnTo>
                  <a:pt x="33867" y="76200"/>
                </a:lnTo>
                <a:lnTo>
                  <a:pt x="25400" y="101600"/>
                </a:lnTo>
                <a:lnTo>
                  <a:pt x="16934" y="110067"/>
                </a:lnTo>
                <a:lnTo>
                  <a:pt x="8467" y="135467"/>
                </a:lnTo>
                <a:lnTo>
                  <a:pt x="8467" y="152400"/>
                </a:lnTo>
                <a:lnTo>
                  <a:pt x="0" y="169334"/>
                </a:lnTo>
                <a:lnTo>
                  <a:pt x="0" y="186267"/>
                </a:lnTo>
                <a:lnTo>
                  <a:pt x="8467" y="203200"/>
                </a:lnTo>
                <a:lnTo>
                  <a:pt x="16934" y="220134"/>
                </a:lnTo>
                <a:lnTo>
                  <a:pt x="25400" y="237067"/>
                </a:lnTo>
                <a:lnTo>
                  <a:pt x="33867" y="254000"/>
                </a:lnTo>
                <a:lnTo>
                  <a:pt x="42333" y="262467"/>
                </a:lnTo>
                <a:lnTo>
                  <a:pt x="50801" y="270934"/>
                </a:lnTo>
                <a:lnTo>
                  <a:pt x="59267" y="270934"/>
                </a:lnTo>
                <a:lnTo>
                  <a:pt x="76200" y="270934"/>
                </a:lnTo>
                <a:lnTo>
                  <a:pt x="93134" y="270934"/>
                </a:lnTo>
                <a:lnTo>
                  <a:pt x="101600" y="262467"/>
                </a:lnTo>
                <a:lnTo>
                  <a:pt x="110067" y="262467"/>
                </a:lnTo>
                <a:lnTo>
                  <a:pt x="127001" y="245534"/>
                </a:lnTo>
                <a:lnTo>
                  <a:pt x="135467" y="237067"/>
                </a:lnTo>
                <a:lnTo>
                  <a:pt x="143934" y="228600"/>
                </a:lnTo>
                <a:lnTo>
                  <a:pt x="152400" y="211667"/>
                </a:lnTo>
                <a:lnTo>
                  <a:pt x="160867" y="194734"/>
                </a:lnTo>
                <a:lnTo>
                  <a:pt x="160867" y="186267"/>
                </a:lnTo>
                <a:lnTo>
                  <a:pt x="169334" y="169334"/>
                </a:lnTo>
                <a:lnTo>
                  <a:pt x="169334" y="152400"/>
                </a:lnTo>
                <a:lnTo>
                  <a:pt x="169334" y="143934"/>
                </a:lnTo>
                <a:lnTo>
                  <a:pt x="177800" y="127000"/>
                </a:lnTo>
                <a:lnTo>
                  <a:pt x="177800" y="118534"/>
                </a:lnTo>
                <a:lnTo>
                  <a:pt x="177800" y="110067"/>
                </a:lnTo>
                <a:lnTo>
                  <a:pt x="177800" y="101600"/>
                </a:lnTo>
                <a:lnTo>
                  <a:pt x="177800" y="101600"/>
                </a:lnTo>
                <a:lnTo>
                  <a:pt x="186267" y="93134"/>
                </a:lnTo>
                <a:lnTo>
                  <a:pt x="186267" y="93134"/>
                </a:lnTo>
                <a:lnTo>
                  <a:pt x="186267" y="93134"/>
                </a:lnTo>
                <a:lnTo>
                  <a:pt x="186267" y="93134"/>
                </a:lnTo>
                <a:lnTo>
                  <a:pt x="186267" y="101600"/>
                </a:lnTo>
                <a:lnTo>
                  <a:pt x="186267" y="110067"/>
                </a:lnTo>
                <a:lnTo>
                  <a:pt x="186267" y="118534"/>
                </a:lnTo>
                <a:lnTo>
                  <a:pt x="186267" y="135467"/>
                </a:lnTo>
                <a:lnTo>
                  <a:pt x="186267" y="152400"/>
                </a:lnTo>
                <a:lnTo>
                  <a:pt x="186267" y="169334"/>
                </a:lnTo>
                <a:lnTo>
                  <a:pt x="186267" y="186267"/>
                </a:lnTo>
                <a:lnTo>
                  <a:pt x="186267" y="203200"/>
                </a:lnTo>
                <a:lnTo>
                  <a:pt x="186267" y="228600"/>
                </a:lnTo>
                <a:lnTo>
                  <a:pt x="186267" y="254000"/>
                </a:lnTo>
                <a:lnTo>
                  <a:pt x="186267" y="279400"/>
                </a:lnTo>
                <a:lnTo>
                  <a:pt x="186267" y="304800"/>
                </a:lnTo>
                <a:lnTo>
                  <a:pt x="177800" y="330200"/>
                </a:lnTo>
                <a:lnTo>
                  <a:pt x="169334" y="355600"/>
                </a:lnTo>
                <a:lnTo>
                  <a:pt x="177800" y="372534"/>
                </a:lnTo>
                <a:lnTo>
                  <a:pt x="177800" y="389467"/>
                </a:lnTo>
                <a:lnTo>
                  <a:pt x="177800" y="414867"/>
                </a:lnTo>
                <a:lnTo>
                  <a:pt x="177800" y="423334"/>
                </a:lnTo>
                <a:lnTo>
                  <a:pt x="186267" y="440267"/>
                </a:lnTo>
                <a:lnTo>
                  <a:pt x="186267" y="440267"/>
                </a:lnTo>
                <a:lnTo>
                  <a:pt x="186267" y="448734"/>
                </a:lnTo>
                <a:lnTo>
                  <a:pt x="186267" y="448734"/>
                </a:lnTo>
                <a:lnTo>
                  <a:pt x="186267" y="448734"/>
                </a:lnTo>
                <a:lnTo>
                  <a:pt x="186267" y="448734"/>
                </a:lnTo>
                <a:lnTo>
                  <a:pt x="186267" y="440267"/>
                </a:lnTo>
                <a:lnTo>
                  <a:pt x="186267" y="440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6959600" y="3005667"/>
            <a:ext cx="25401" cy="16934"/>
          </a:xfrm>
          <a:custGeom>
            <a:avLst/>
            <a:gdLst/>
            <a:ahLst/>
            <a:cxnLst/>
            <a:rect l="0" t="0" r="0" b="0"/>
            <a:pathLst>
              <a:path w="25401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25400" y="8466"/>
                </a:lnTo>
                <a:lnTo>
                  <a:pt x="25400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7145867" y="2794000"/>
            <a:ext cx="220134" cy="389468"/>
          </a:xfrm>
          <a:custGeom>
            <a:avLst/>
            <a:gdLst/>
            <a:ahLst/>
            <a:cxnLst/>
            <a:rect l="0" t="0" r="0" b="0"/>
            <a:pathLst>
              <a:path w="220134" h="389468">
                <a:moveTo>
                  <a:pt x="169333" y="76200"/>
                </a:moveTo>
                <a:lnTo>
                  <a:pt x="177800" y="76200"/>
                </a:lnTo>
                <a:lnTo>
                  <a:pt x="177800" y="76200"/>
                </a:lnTo>
                <a:lnTo>
                  <a:pt x="177800" y="76200"/>
                </a:lnTo>
                <a:lnTo>
                  <a:pt x="177800" y="67733"/>
                </a:lnTo>
                <a:lnTo>
                  <a:pt x="177800" y="67733"/>
                </a:lnTo>
                <a:lnTo>
                  <a:pt x="177800" y="67733"/>
                </a:lnTo>
                <a:lnTo>
                  <a:pt x="177800" y="59267"/>
                </a:lnTo>
                <a:lnTo>
                  <a:pt x="177800" y="50800"/>
                </a:lnTo>
                <a:lnTo>
                  <a:pt x="169333" y="50800"/>
                </a:lnTo>
                <a:lnTo>
                  <a:pt x="169333" y="42333"/>
                </a:lnTo>
                <a:lnTo>
                  <a:pt x="160866" y="33867"/>
                </a:lnTo>
                <a:lnTo>
                  <a:pt x="152400" y="16933"/>
                </a:lnTo>
                <a:lnTo>
                  <a:pt x="135467" y="16933"/>
                </a:lnTo>
                <a:lnTo>
                  <a:pt x="126999" y="8467"/>
                </a:lnTo>
                <a:lnTo>
                  <a:pt x="110066" y="0"/>
                </a:lnTo>
                <a:lnTo>
                  <a:pt x="93133" y="0"/>
                </a:lnTo>
                <a:lnTo>
                  <a:pt x="76200" y="0"/>
                </a:lnTo>
                <a:lnTo>
                  <a:pt x="59267" y="0"/>
                </a:lnTo>
                <a:lnTo>
                  <a:pt x="42333" y="0"/>
                </a:lnTo>
                <a:lnTo>
                  <a:pt x="25400" y="8467"/>
                </a:lnTo>
                <a:lnTo>
                  <a:pt x="16933" y="16933"/>
                </a:lnTo>
                <a:lnTo>
                  <a:pt x="8466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8466" y="76200"/>
                </a:lnTo>
                <a:lnTo>
                  <a:pt x="16933" y="93133"/>
                </a:lnTo>
                <a:lnTo>
                  <a:pt x="33866" y="101600"/>
                </a:lnTo>
                <a:lnTo>
                  <a:pt x="42333" y="118533"/>
                </a:lnTo>
                <a:lnTo>
                  <a:pt x="59267" y="135467"/>
                </a:lnTo>
                <a:lnTo>
                  <a:pt x="76200" y="152400"/>
                </a:lnTo>
                <a:lnTo>
                  <a:pt x="93133" y="169333"/>
                </a:lnTo>
                <a:lnTo>
                  <a:pt x="110066" y="186267"/>
                </a:lnTo>
                <a:lnTo>
                  <a:pt x="126999" y="203200"/>
                </a:lnTo>
                <a:lnTo>
                  <a:pt x="135467" y="220133"/>
                </a:lnTo>
                <a:lnTo>
                  <a:pt x="152400" y="237067"/>
                </a:lnTo>
                <a:lnTo>
                  <a:pt x="152400" y="262467"/>
                </a:lnTo>
                <a:lnTo>
                  <a:pt x="160866" y="279400"/>
                </a:lnTo>
                <a:lnTo>
                  <a:pt x="160866" y="296333"/>
                </a:lnTo>
                <a:lnTo>
                  <a:pt x="160866" y="313267"/>
                </a:lnTo>
                <a:lnTo>
                  <a:pt x="160866" y="330200"/>
                </a:lnTo>
                <a:lnTo>
                  <a:pt x="152400" y="347133"/>
                </a:lnTo>
                <a:lnTo>
                  <a:pt x="143933" y="355600"/>
                </a:lnTo>
                <a:lnTo>
                  <a:pt x="135467" y="372533"/>
                </a:lnTo>
                <a:lnTo>
                  <a:pt x="118533" y="381000"/>
                </a:lnTo>
                <a:lnTo>
                  <a:pt x="110066" y="389467"/>
                </a:lnTo>
                <a:lnTo>
                  <a:pt x="101600" y="389467"/>
                </a:lnTo>
                <a:lnTo>
                  <a:pt x="93133" y="389467"/>
                </a:lnTo>
                <a:lnTo>
                  <a:pt x="76200" y="389467"/>
                </a:lnTo>
                <a:lnTo>
                  <a:pt x="67733" y="389467"/>
                </a:lnTo>
                <a:lnTo>
                  <a:pt x="59267" y="381000"/>
                </a:lnTo>
                <a:lnTo>
                  <a:pt x="50799" y="372533"/>
                </a:lnTo>
                <a:lnTo>
                  <a:pt x="50799" y="364067"/>
                </a:lnTo>
                <a:lnTo>
                  <a:pt x="42333" y="355600"/>
                </a:lnTo>
                <a:lnTo>
                  <a:pt x="42333" y="338667"/>
                </a:lnTo>
                <a:lnTo>
                  <a:pt x="42333" y="321733"/>
                </a:lnTo>
                <a:lnTo>
                  <a:pt x="42333" y="304800"/>
                </a:lnTo>
                <a:lnTo>
                  <a:pt x="42333" y="296333"/>
                </a:lnTo>
                <a:lnTo>
                  <a:pt x="50799" y="279400"/>
                </a:lnTo>
                <a:lnTo>
                  <a:pt x="59267" y="262467"/>
                </a:lnTo>
                <a:lnTo>
                  <a:pt x="67733" y="245533"/>
                </a:lnTo>
                <a:lnTo>
                  <a:pt x="76200" y="228600"/>
                </a:lnTo>
                <a:lnTo>
                  <a:pt x="93133" y="220133"/>
                </a:lnTo>
                <a:lnTo>
                  <a:pt x="110066" y="203200"/>
                </a:lnTo>
                <a:lnTo>
                  <a:pt x="126999" y="186267"/>
                </a:lnTo>
                <a:lnTo>
                  <a:pt x="143933" y="169333"/>
                </a:lnTo>
                <a:lnTo>
                  <a:pt x="160866" y="152400"/>
                </a:lnTo>
                <a:lnTo>
                  <a:pt x="169333" y="143933"/>
                </a:lnTo>
                <a:lnTo>
                  <a:pt x="177800" y="135467"/>
                </a:lnTo>
                <a:lnTo>
                  <a:pt x="186266" y="127000"/>
                </a:lnTo>
                <a:lnTo>
                  <a:pt x="194733" y="127000"/>
                </a:lnTo>
                <a:lnTo>
                  <a:pt x="203199" y="118533"/>
                </a:lnTo>
                <a:lnTo>
                  <a:pt x="203199" y="118533"/>
                </a:lnTo>
                <a:lnTo>
                  <a:pt x="211667" y="118533"/>
                </a:lnTo>
                <a:lnTo>
                  <a:pt x="211667" y="110067"/>
                </a:lnTo>
                <a:lnTo>
                  <a:pt x="211667" y="110067"/>
                </a:lnTo>
                <a:lnTo>
                  <a:pt x="220133" y="110067"/>
                </a:lnTo>
                <a:lnTo>
                  <a:pt x="220133" y="110067"/>
                </a:lnTo>
                <a:lnTo>
                  <a:pt x="220133" y="110067"/>
                </a:lnTo>
                <a:lnTo>
                  <a:pt x="220133" y="110067"/>
                </a:lnTo>
                <a:lnTo>
                  <a:pt x="220133" y="110067"/>
                </a:lnTo>
                <a:lnTo>
                  <a:pt x="220133" y="110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7535333" y="3048000"/>
            <a:ext cx="16935" cy="8468"/>
          </a:xfrm>
          <a:custGeom>
            <a:avLst/>
            <a:gdLst/>
            <a:ahLst/>
            <a:cxnLst/>
            <a:rect l="0" t="0" r="0" b="0"/>
            <a:pathLst>
              <a:path w="16935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7797800" y="2895600"/>
            <a:ext cx="211668" cy="287868"/>
          </a:xfrm>
          <a:custGeom>
            <a:avLst/>
            <a:gdLst/>
            <a:ahLst/>
            <a:cxnLst/>
            <a:rect l="0" t="0" r="0" b="0"/>
            <a:pathLst>
              <a:path w="211668" h="287868">
                <a:moveTo>
                  <a:pt x="169334" y="118533"/>
                </a:moveTo>
                <a:lnTo>
                  <a:pt x="169334" y="118533"/>
                </a:lnTo>
                <a:lnTo>
                  <a:pt x="177800" y="118533"/>
                </a:lnTo>
                <a:lnTo>
                  <a:pt x="177800" y="118533"/>
                </a:lnTo>
                <a:lnTo>
                  <a:pt x="177800" y="118533"/>
                </a:lnTo>
                <a:lnTo>
                  <a:pt x="186267" y="118533"/>
                </a:lnTo>
                <a:lnTo>
                  <a:pt x="186267" y="110067"/>
                </a:lnTo>
                <a:lnTo>
                  <a:pt x="194733" y="101600"/>
                </a:lnTo>
                <a:lnTo>
                  <a:pt x="194733" y="101600"/>
                </a:lnTo>
                <a:lnTo>
                  <a:pt x="194733" y="84667"/>
                </a:lnTo>
                <a:lnTo>
                  <a:pt x="194733" y="76200"/>
                </a:lnTo>
                <a:lnTo>
                  <a:pt x="194733" y="67733"/>
                </a:lnTo>
                <a:lnTo>
                  <a:pt x="186267" y="50800"/>
                </a:lnTo>
                <a:lnTo>
                  <a:pt x="177800" y="42333"/>
                </a:lnTo>
                <a:lnTo>
                  <a:pt x="169334" y="25400"/>
                </a:lnTo>
                <a:lnTo>
                  <a:pt x="160866" y="16933"/>
                </a:lnTo>
                <a:lnTo>
                  <a:pt x="152400" y="8467"/>
                </a:lnTo>
                <a:lnTo>
                  <a:pt x="135467" y="0"/>
                </a:lnTo>
                <a:lnTo>
                  <a:pt x="127000" y="0"/>
                </a:lnTo>
                <a:lnTo>
                  <a:pt x="110067" y="0"/>
                </a:lnTo>
                <a:lnTo>
                  <a:pt x="101600" y="0"/>
                </a:lnTo>
                <a:lnTo>
                  <a:pt x="84666" y="0"/>
                </a:lnTo>
                <a:lnTo>
                  <a:pt x="67733" y="8467"/>
                </a:lnTo>
                <a:lnTo>
                  <a:pt x="59267" y="25400"/>
                </a:lnTo>
                <a:lnTo>
                  <a:pt x="42333" y="33867"/>
                </a:lnTo>
                <a:lnTo>
                  <a:pt x="33867" y="50800"/>
                </a:lnTo>
                <a:lnTo>
                  <a:pt x="25400" y="67733"/>
                </a:lnTo>
                <a:lnTo>
                  <a:pt x="16934" y="84667"/>
                </a:lnTo>
                <a:lnTo>
                  <a:pt x="8466" y="110067"/>
                </a:lnTo>
                <a:lnTo>
                  <a:pt x="8466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3"/>
                </a:lnTo>
                <a:lnTo>
                  <a:pt x="8466" y="211667"/>
                </a:lnTo>
                <a:lnTo>
                  <a:pt x="8466" y="228600"/>
                </a:lnTo>
                <a:lnTo>
                  <a:pt x="25400" y="245533"/>
                </a:lnTo>
                <a:lnTo>
                  <a:pt x="33867" y="254000"/>
                </a:lnTo>
                <a:lnTo>
                  <a:pt x="42333" y="262467"/>
                </a:lnTo>
                <a:lnTo>
                  <a:pt x="59267" y="262467"/>
                </a:lnTo>
                <a:lnTo>
                  <a:pt x="67733" y="270933"/>
                </a:lnTo>
                <a:lnTo>
                  <a:pt x="76200" y="262467"/>
                </a:lnTo>
                <a:lnTo>
                  <a:pt x="93134" y="262467"/>
                </a:lnTo>
                <a:lnTo>
                  <a:pt x="110067" y="254000"/>
                </a:lnTo>
                <a:lnTo>
                  <a:pt x="118533" y="254000"/>
                </a:lnTo>
                <a:lnTo>
                  <a:pt x="127000" y="245533"/>
                </a:lnTo>
                <a:lnTo>
                  <a:pt x="135467" y="228600"/>
                </a:lnTo>
                <a:lnTo>
                  <a:pt x="152400" y="220133"/>
                </a:lnTo>
                <a:lnTo>
                  <a:pt x="152400" y="203200"/>
                </a:lnTo>
                <a:lnTo>
                  <a:pt x="160866" y="186267"/>
                </a:lnTo>
                <a:lnTo>
                  <a:pt x="160866" y="177800"/>
                </a:lnTo>
                <a:lnTo>
                  <a:pt x="169334" y="152400"/>
                </a:lnTo>
                <a:lnTo>
                  <a:pt x="169334" y="135467"/>
                </a:lnTo>
                <a:lnTo>
                  <a:pt x="169334" y="118533"/>
                </a:lnTo>
                <a:lnTo>
                  <a:pt x="169334" y="101600"/>
                </a:lnTo>
                <a:lnTo>
                  <a:pt x="169334" y="93133"/>
                </a:lnTo>
                <a:lnTo>
                  <a:pt x="169334" y="84667"/>
                </a:lnTo>
                <a:lnTo>
                  <a:pt x="169334" y="76200"/>
                </a:lnTo>
                <a:lnTo>
                  <a:pt x="169334" y="67733"/>
                </a:lnTo>
                <a:lnTo>
                  <a:pt x="169334" y="67733"/>
                </a:lnTo>
                <a:lnTo>
                  <a:pt x="169334" y="67733"/>
                </a:lnTo>
                <a:lnTo>
                  <a:pt x="169334" y="67733"/>
                </a:lnTo>
                <a:lnTo>
                  <a:pt x="169334" y="67733"/>
                </a:lnTo>
                <a:lnTo>
                  <a:pt x="169334" y="76200"/>
                </a:lnTo>
                <a:lnTo>
                  <a:pt x="169334" y="84667"/>
                </a:lnTo>
                <a:lnTo>
                  <a:pt x="169334" y="101600"/>
                </a:lnTo>
                <a:lnTo>
                  <a:pt x="169334" y="110067"/>
                </a:lnTo>
                <a:lnTo>
                  <a:pt x="169334" y="127000"/>
                </a:lnTo>
                <a:lnTo>
                  <a:pt x="169334" y="152400"/>
                </a:lnTo>
                <a:lnTo>
                  <a:pt x="169334" y="169333"/>
                </a:lnTo>
                <a:lnTo>
                  <a:pt x="169334" y="194733"/>
                </a:lnTo>
                <a:lnTo>
                  <a:pt x="177800" y="211667"/>
                </a:lnTo>
                <a:lnTo>
                  <a:pt x="177800" y="228600"/>
                </a:lnTo>
                <a:lnTo>
                  <a:pt x="177800" y="245533"/>
                </a:lnTo>
                <a:lnTo>
                  <a:pt x="186267" y="254000"/>
                </a:lnTo>
                <a:lnTo>
                  <a:pt x="186267" y="270933"/>
                </a:lnTo>
                <a:lnTo>
                  <a:pt x="186267" y="279400"/>
                </a:lnTo>
                <a:lnTo>
                  <a:pt x="194733" y="279400"/>
                </a:lnTo>
                <a:lnTo>
                  <a:pt x="203200" y="287867"/>
                </a:lnTo>
                <a:lnTo>
                  <a:pt x="203200" y="287867"/>
                </a:lnTo>
                <a:lnTo>
                  <a:pt x="211667" y="279400"/>
                </a:lnTo>
                <a:lnTo>
                  <a:pt x="211667" y="270933"/>
                </a:lnTo>
                <a:lnTo>
                  <a:pt x="211667" y="270933"/>
                </a:lnTo>
                <a:lnTo>
                  <a:pt x="211667" y="262467"/>
                </a:lnTo>
                <a:lnTo>
                  <a:pt x="211667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8068733" y="2683933"/>
            <a:ext cx="135468" cy="169335"/>
          </a:xfrm>
          <a:custGeom>
            <a:avLst/>
            <a:gdLst/>
            <a:ahLst/>
            <a:cxnLst/>
            <a:rect l="0" t="0" r="0" b="0"/>
            <a:pathLst>
              <a:path w="135468" h="169335">
                <a:moveTo>
                  <a:pt x="8467" y="0"/>
                </a:move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  <a:lnTo>
                  <a:pt x="42333" y="8467"/>
                </a:lnTo>
                <a:lnTo>
                  <a:pt x="50801" y="8467"/>
                </a:lnTo>
                <a:lnTo>
                  <a:pt x="59267" y="16934"/>
                </a:lnTo>
                <a:lnTo>
                  <a:pt x="67734" y="25400"/>
                </a:lnTo>
                <a:lnTo>
                  <a:pt x="67734" y="33867"/>
                </a:lnTo>
                <a:lnTo>
                  <a:pt x="76200" y="50800"/>
                </a:lnTo>
                <a:lnTo>
                  <a:pt x="76200" y="67734"/>
                </a:lnTo>
                <a:lnTo>
                  <a:pt x="76200" y="76200"/>
                </a:lnTo>
                <a:lnTo>
                  <a:pt x="76200" y="93134"/>
                </a:lnTo>
                <a:lnTo>
                  <a:pt x="76200" y="110067"/>
                </a:lnTo>
                <a:lnTo>
                  <a:pt x="76200" y="127000"/>
                </a:lnTo>
                <a:lnTo>
                  <a:pt x="67734" y="135467"/>
                </a:lnTo>
                <a:lnTo>
                  <a:pt x="67734" y="143934"/>
                </a:lnTo>
                <a:lnTo>
                  <a:pt x="59267" y="152400"/>
                </a:lnTo>
                <a:lnTo>
                  <a:pt x="50801" y="160867"/>
                </a:lnTo>
                <a:lnTo>
                  <a:pt x="50801" y="169334"/>
                </a:lnTo>
                <a:lnTo>
                  <a:pt x="42333" y="169334"/>
                </a:lnTo>
                <a:lnTo>
                  <a:pt x="33867" y="169334"/>
                </a:lnTo>
                <a:lnTo>
                  <a:pt x="25400" y="169334"/>
                </a:lnTo>
                <a:lnTo>
                  <a:pt x="16934" y="160867"/>
                </a:lnTo>
                <a:lnTo>
                  <a:pt x="16934" y="160867"/>
                </a:lnTo>
                <a:lnTo>
                  <a:pt x="8467" y="152400"/>
                </a:lnTo>
                <a:lnTo>
                  <a:pt x="8467" y="143934"/>
                </a:lnTo>
                <a:lnTo>
                  <a:pt x="0" y="135467"/>
                </a:lnTo>
                <a:lnTo>
                  <a:pt x="0" y="127000"/>
                </a:lnTo>
                <a:lnTo>
                  <a:pt x="0" y="127000"/>
                </a:lnTo>
                <a:lnTo>
                  <a:pt x="8467" y="127000"/>
                </a:lnTo>
                <a:lnTo>
                  <a:pt x="8467" y="118534"/>
                </a:lnTo>
                <a:lnTo>
                  <a:pt x="16934" y="118534"/>
                </a:lnTo>
                <a:lnTo>
                  <a:pt x="25400" y="118534"/>
                </a:lnTo>
                <a:lnTo>
                  <a:pt x="33867" y="118534"/>
                </a:lnTo>
                <a:lnTo>
                  <a:pt x="42333" y="118534"/>
                </a:lnTo>
                <a:lnTo>
                  <a:pt x="50801" y="118534"/>
                </a:lnTo>
                <a:lnTo>
                  <a:pt x="67734" y="118534"/>
                </a:lnTo>
                <a:lnTo>
                  <a:pt x="76200" y="118534"/>
                </a:lnTo>
                <a:lnTo>
                  <a:pt x="84667" y="127000"/>
                </a:lnTo>
                <a:lnTo>
                  <a:pt x="84667" y="127000"/>
                </a:lnTo>
                <a:lnTo>
                  <a:pt x="101600" y="135467"/>
                </a:lnTo>
                <a:lnTo>
                  <a:pt x="101600" y="143934"/>
                </a:lnTo>
                <a:lnTo>
                  <a:pt x="110067" y="143934"/>
                </a:lnTo>
                <a:lnTo>
                  <a:pt x="118533" y="152400"/>
                </a:lnTo>
                <a:lnTo>
                  <a:pt x="118533" y="152400"/>
                </a:lnTo>
                <a:lnTo>
                  <a:pt x="127001" y="160867"/>
                </a:lnTo>
                <a:lnTo>
                  <a:pt x="127001" y="160867"/>
                </a:lnTo>
                <a:lnTo>
                  <a:pt x="127001" y="160867"/>
                </a:lnTo>
                <a:lnTo>
                  <a:pt x="127001" y="160867"/>
                </a:lnTo>
                <a:lnTo>
                  <a:pt x="135467" y="160867"/>
                </a:lnTo>
                <a:lnTo>
                  <a:pt x="135467" y="160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8373533" y="2692400"/>
            <a:ext cx="211668" cy="533401"/>
          </a:xfrm>
          <a:custGeom>
            <a:avLst/>
            <a:gdLst/>
            <a:ahLst/>
            <a:cxnLst/>
            <a:rect l="0" t="0" r="0" b="0"/>
            <a:pathLst>
              <a:path w="211668" h="533401">
                <a:moveTo>
                  <a:pt x="8467" y="0"/>
                </a:moveTo>
                <a:lnTo>
                  <a:pt x="8467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42333"/>
                </a:lnTo>
                <a:lnTo>
                  <a:pt x="0" y="59267"/>
                </a:lnTo>
                <a:lnTo>
                  <a:pt x="0" y="84667"/>
                </a:lnTo>
                <a:lnTo>
                  <a:pt x="0" y="101600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77800"/>
                </a:lnTo>
                <a:lnTo>
                  <a:pt x="8467" y="211667"/>
                </a:lnTo>
                <a:lnTo>
                  <a:pt x="8467" y="237067"/>
                </a:lnTo>
                <a:lnTo>
                  <a:pt x="8467" y="262467"/>
                </a:lnTo>
                <a:lnTo>
                  <a:pt x="8467" y="296333"/>
                </a:lnTo>
                <a:lnTo>
                  <a:pt x="8467" y="321733"/>
                </a:lnTo>
                <a:lnTo>
                  <a:pt x="8467" y="347133"/>
                </a:lnTo>
                <a:lnTo>
                  <a:pt x="8467" y="372533"/>
                </a:lnTo>
                <a:lnTo>
                  <a:pt x="8467" y="397933"/>
                </a:lnTo>
                <a:lnTo>
                  <a:pt x="8467" y="423333"/>
                </a:lnTo>
                <a:lnTo>
                  <a:pt x="16934" y="440267"/>
                </a:lnTo>
                <a:lnTo>
                  <a:pt x="16934" y="457200"/>
                </a:lnTo>
                <a:lnTo>
                  <a:pt x="16934" y="474133"/>
                </a:lnTo>
                <a:lnTo>
                  <a:pt x="16934" y="482600"/>
                </a:lnTo>
                <a:lnTo>
                  <a:pt x="16934" y="491067"/>
                </a:lnTo>
                <a:lnTo>
                  <a:pt x="16934" y="499533"/>
                </a:lnTo>
                <a:lnTo>
                  <a:pt x="16934" y="499533"/>
                </a:lnTo>
                <a:lnTo>
                  <a:pt x="16934" y="499533"/>
                </a:lnTo>
                <a:lnTo>
                  <a:pt x="16934" y="499533"/>
                </a:lnTo>
                <a:lnTo>
                  <a:pt x="16934" y="499533"/>
                </a:lnTo>
                <a:lnTo>
                  <a:pt x="16934" y="499533"/>
                </a:lnTo>
                <a:lnTo>
                  <a:pt x="16934" y="491067"/>
                </a:lnTo>
                <a:lnTo>
                  <a:pt x="16934" y="482600"/>
                </a:lnTo>
                <a:lnTo>
                  <a:pt x="16934" y="474133"/>
                </a:lnTo>
                <a:lnTo>
                  <a:pt x="16934" y="465667"/>
                </a:lnTo>
                <a:lnTo>
                  <a:pt x="16934" y="448733"/>
                </a:lnTo>
                <a:lnTo>
                  <a:pt x="16934" y="440267"/>
                </a:lnTo>
                <a:lnTo>
                  <a:pt x="16934" y="423333"/>
                </a:lnTo>
                <a:lnTo>
                  <a:pt x="16934" y="406400"/>
                </a:lnTo>
                <a:lnTo>
                  <a:pt x="25400" y="397933"/>
                </a:lnTo>
                <a:lnTo>
                  <a:pt x="25400" y="381000"/>
                </a:lnTo>
                <a:lnTo>
                  <a:pt x="25400" y="364067"/>
                </a:lnTo>
                <a:lnTo>
                  <a:pt x="33867" y="347133"/>
                </a:lnTo>
                <a:lnTo>
                  <a:pt x="33867" y="338667"/>
                </a:lnTo>
                <a:lnTo>
                  <a:pt x="42333" y="321733"/>
                </a:lnTo>
                <a:lnTo>
                  <a:pt x="50801" y="313267"/>
                </a:lnTo>
                <a:lnTo>
                  <a:pt x="59267" y="296333"/>
                </a:lnTo>
                <a:lnTo>
                  <a:pt x="67734" y="287867"/>
                </a:lnTo>
                <a:lnTo>
                  <a:pt x="76200" y="279400"/>
                </a:lnTo>
                <a:lnTo>
                  <a:pt x="84667" y="270933"/>
                </a:lnTo>
                <a:lnTo>
                  <a:pt x="93134" y="270933"/>
                </a:lnTo>
                <a:lnTo>
                  <a:pt x="101600" y="262467"/>
                </a:lnTo>
                <a:lnTo>
                  <a:pt x="110067" y="262467"/>
                </a:lnTo>
                <a:lnTo>
                  <a:pt x="118533" y="262467"/>
                </a:lnTo>
                <a:lnTo>
                  <a:pt x="135467" y="262467"/>
                </a:lnTo>
                <a:lnTo>
                  <a:pt x="143934" y="270933"/>
                </a:lnTo>
                <a:lnTo>
                  <a:pt x="152400" y="270933"/>
                </a:lnTo>
                <a:lnTo>
                  <a:pt x="169334" y="279400"/>
                </a:lnTo>
                <a:lnTo>
                  <a:pt x="177800" y="296333"/>
                </a:lnTo>
                <a:lnTo>
                  <a:pt x="186267" y="304800"/>
                </a:lnTo>
                <a:lnTo>
                  <a:pt x="194733" y="321733"/>
                </a:lnTo>
                <a:lnTo>
                  <a:pt x="203201" y="338667"/>
                </a:lnTo>
                <a:lnTo>
                  <a:pt x="203201" y="355600"/>
                </a:lnTo>
                <a:lnTo>
                  <a:pt x="203201" y="372533"/>
                </a:lnTo>
                <a:lnTo>
                  <a:pt x="211667" y="389467"/>
                </a:lnTo>
                <a:lnTo>
                  <a:pt x="211667" y="406400"/>
                </a:lnTo>
                <a:lnTo>
                  <a:pt x="203201" y="423333"/>
                </a:lnTo>
                <a:lnTo>
                  <a:pt x="203201" y="440267"/>
                </a:lnTo>
                <a:lnTo>
                  <a:pt x="194733" y="465667"/>
                </a:lnTo>
                <a:lnTo>
                  <a:pt x="194733" y="474133"/>
                </a:lnTo>
                <a:lnTo>
                  <a:pt x="186267" y="491067"/>
                </a:lnTo>
                <a:lnTo>
                  <a:pt x="186267" y="499533"/>
                </a:lnTo>
                <a:lnTo>
                  <a:pt x="177800" y="508000"/>
                </a:lnTo>
                <a:lnTo>
                  <a:pt x="169334" y="516467"/>
                </a:lnTo>
                <a:lnTo>
                  <a:pt x="152400" y="524933"/>
                </a:lnTo>
                <a:lnTo>
                  <a:pt x="143934" y="533400"/>
                </a:lnTo>
                <a:lnTo>
                  <a:pt x="135467" y="533400"/>
                </a:lnTo>
                <a:lnTo>
                  <a:pt x="127001" y="533400"/>
                </a:lnTo>
                <a:lnTo>
                  <a:pt x="118533" y="533400"/>
                </a:lnTo>
                <a:lnTo>
                  <a:pt x="110067" y="533400"/>
                </a:lnTo>
                <a:lnTo>
                  <a:pt x="101600" y="524933"/>
                </a:lnTo>
                <a:lnTo>
                  <a:pt x="93134" y="524933"/>
                </a:lnTo>
                <a:lnTo>
                  <a:pt x="84667" y="516467"/>
                </a:lnTo>
                <a:lnTo>
                  <a:pt x="76200" y="516467"/>
                </a:lnTo>
                <a:lnTo>
                  <a:pt x="76200" y="508000"/>
                </a:lnTo>
                <a:lnTo>
                  <a:pt x="67734" y="508000"/>
                </a:lnTo>
                <a:lnTo>
                  <a:pt x="59267" y="508000"/>
                </a:lnTo>
                <a:lnTo>
                  <a:pt x="59267" y="499533"/>
                </a:lnTo>
                <a:lnTo>
                  <a:pt x="50801" y="499533"/>
                </a:lnTo>
                <a:lnTo>
                  <a:pt x="50801" y="499533"/>
                </a:lnTo>
                <a:lnTo>
                  <a:pt x="50801" y="499533"/>
                </a:lnTo>
                <a:lnTo>
                  <a:pt x="50801" y="499533"/>
                </a:lnTo>
                <a:lnTo>
                  <a:pt x="50801" y="499533"/>
                </a:lnTo>
                <a:lnTo>
                  <a:pt x="59267" y="491067"/>
                </a:lnTo>
                <a:lnTo>
                  <a:pt x="59267" y="491067"/>
                </a:lnTo>
                <a:lnTo>
                  <a:pt x="67734" y="491067"/>
                </a:lnTo>
                <a:lnTo>
                  <a:pt x="67734" y="491067"/>
                </a:lnTo>
                <a:lnTo>
                  <a:pt x="67734" y="491067"/>
                </a:lnTo>
                <a:lnTo>
                  <a:pt x="67734" y="491067"/>
                </a:lnTo>
                <a:lnTo>
                  <a:pt x="67734" y="491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8957734" y="2912533"/>
            <a:ext cx="296333" cy="330201"/>
          </a:xfrm>
          <a:custGeom>
            <a:avLst/>
            <a:gdLst/>
            <a:ahLst/>
            <a:cxnLst/>
            <a:rect l="0" t="0" r="0" b="0"/>
            <a:pathLst>
              <a:path w="296333" h="330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50800"/>
                </a:lnTo>
                <a:lnTo>
                  <a:pt x="0" y="67734"/>
                </a:lnTo>
                <a:lnTo>
                  <a:pt x="0" y="101600"/>
                </a:lnTo>
                <a:lnTo>
                  <a:pt x="0" y="127000"/>
                </a:lnTo>
                <a:lnTo>
                  <a:pt x="0" y="160867"/>
                </a:lnTo>
                <a:lnTo>
                  <a:pt x="8466" y="186267"/>
                </a:lnTo>
                <a:lnTo>
                  <a:pt x="0" y="220134"/>
                </a:lnTo>
                <a:lnTo>
                  <a:pt x="0" y="237067"/>
                </a:lnTo>
                <a:lnTo>
                  <a:pt x="0" y="262467"/>
                </a:lnTo>
                <a:lnTo>
                  <a:pt x="0" y="279400"/>
                </a:lnTo>
                <a:lnTo>
                  <a:pt x="0" y="287867"/>
                </a:lnTo>
                <a:lnTo>
                  <a:pt x="0" y="296334"/>
                </a:lnTo>
                <a:lnTo>
                  <a:pt x="0" y="296334"/>
                </a:lnTo>
                <a:lnTo>
                  <a:pt x="0" y="296334"/>
                </a:lnTo>
                <a:lnTo>
                  <a:pt x="0" y="296334"/>
                </a:lnTo>
                <a:lnTo>
                  <a:pt x="0" y="287867"/>
                </a:lnTo>
                <a:lnTo>
                  <a:pt x="0" y="279400"/>
                </a:lnTo>
                <a:lnTo>
                  <a:pt x="0" y="262467"/>
                </a:lnTo>
                <a:lnTo>
                  <a:pt x="0" y="245534"/>
                </a:lnTo>
                <a:lnTo>
                  <a:pt x="0" y="228600"/>
                </a:lnTo>
                <a:lnTo>
                  <a:pt x="0" y="203200"/>
                </a:lnTo>
                <a:lnTo>
                  <a:pt x="0" y="177800"/>
                </a:lnTo>
                <a:lnTo>
                  <a:pt x="0" y="152400"/>
                </a:lnTo>
                <a:lnTo>
                  <a:pt x="0" y="127000"/>
                </a:lnTo>
                <a:lnTo>
                  <a:pt x="8466" y="101600"/>
                </a:lnTo>
                <a:lnTo>
                  <a:pt x="8466" y="76200"/>
                </a:lnTo>
                <a:lnTo>
                  <a:pt x="16933" y="59267"/>
                </a:lnTo>
                <a:lnTo>
                  <a:pt x="25399" y="42334"/>
                </a:lnTo>
                <a:lnTo>
                  <a:pt x="33866" y="25400"/>
                </a:lnTo>
                <a:lnTo>
                  <a:pt x="42333" y="16934"/>
                </a:lnTo>
                <a:lnTo>
                  <a:pt x="59266" y="16934"/>
                </a:lnTo>
                <a:lnTo>
                  <a:pt x="67732" y="16934"/>
                </a:lnTo>
                <a:lnTo>
                  <a:pt x="84666" y="16934"/>
                </a:lnTo>
                <a:lnTo>
                  <a:pt x="93133" y="25400"/>
                </a:lnTo>
                <a:lnTo>
                  <a:pt x="101599" y="33867"/>
                </a:lnTo>
                <a:lnTo>
                  <a:pt x="110066" y="50800"/>
                </a:lnTo>
                <a:lnTo>
                  <a:pt x="118533" y="67734"/>
                </a:lnTo>
                <a:lnTo>
                  <a:pt x="126999" y="84667"/>
                </a:lnTo>
                <a:lnTo>
                  <a:pt x="135466" y="101600"/>
                </a:lnTo>
                <a:lnTo>
                  <a:pt x="143932" y="127000"/>
                </a:lnTo>
                <a:lnTo>
                  <a:pt x="143932" y="152400"/>
                </a:lnTo>
                <a:lnTo>
                  <a:pt x="143932" y="169334"/>
                </a:lnTo>
                <a:lnTo>
                  <a:pt x="143932" y="186267"/>
                </a:lnTo>
                <a:lnTo>
                  <a:pt x="143932" y="203200"/>
                </a:lnTo>
                <a:lnTo>
                  <a:pt x="152400" y="211667"/>
                </a:lnTo>
                <a:lnTo>
                  <a:pt x="152400" y="220134"/>
                </a:lnTo>
                <a:lnTo>
                  <a:pt x="152400" y="228600"/>
                </a:lnTo>
                <a:lnTo>
                  <a:pt x="152400" y="228600"/>
                </a:lnTo>
                <a:lnTo>
                  <a:pt x="152400" y="237067"/>
                </a:lnTo>
                <a:lnTo>
                  <a:pt x="152400" y="237067"/>
                </a:lnTo>
                <a:lnTo>
                  <a:pt x="152400" y="237067"/>
                </a:lnTo>
                <a:lnTo>
                  <a:pt x="152400" y="228600"/>
                </a:lnTo>
                <a:lnTo>
                  <a:pt x="143932" y="228600"/>
                </a:lnTo>
                <a:lnTo>
                  <a:pt x="143932" y="220134"/>
                </a:lnTo>
                <a:lnTo>
                  <a:pt x="143932" y="211667"/>
                </a:lnTo>
                <a:lnTo>
                  <a:pt x="143932" y="194734"/>
                </a:lnTo>
                <a:lnTo>
                  <a:pt x="143932" y="177800"/>
                </a:lnTo>
                <a:lnTo>
                  <a:pt x="143932" y="160867"/>
                </a:lnTo>
                <a:lnTo>
                  <a:pt x="152400" y="143934"/>
                </a:lnTo>
                <a:lnTo>
                  <a:pt x="152400" y="127000"/>
                </a:lnTo>
                <a:lnTo>
                  <a:pt x="152400" y="110067"/>
                </a:lnTo>
                <a:lnTo>
                  <a:pt x="160866" y="93134"/>
                </a:lnTo>
                <a:lnTo>
                  <a:pt x="169333" y="84667"/>
                </a:lnTo>
                <a:lnTo>
                  <a:pt x="169333" y="67734"/>
                </a:lnTo>
                <a:lnTo>
                  <a:pt x="186266" y="59267"/>
                </a:lnTo>
                <a:lnTo>
                  <a:pt x="194733" y="50800"/>
                </a:lnTo>
                <a:lnTo>
                  <a:pt x="203199" y="42334"/>
                </a:lnTo>
                <a:lnTo>
                  <a:pt x="211666" y="33867"/>
                </a:lnTo>
                <a:lnTo>
                  <a:pt x="228600" y="33867"/>
                </a:lnTo>
                <a:lnTo>
                  <a:pt x="237066" y="25400"/>
                </a:lnTo>
                <a:lnTo>
                  <a:pt x="245533" y="33867"/>
                </a:lnTo>
                <a:lnTo>
                  <a:pt x="253999" y="33867"/>
                </a:lnTo>
                <a:lnTo>
                  <a:pt x="262466" y="33867"/>
                </a:lnTo>
                <a:lnTo>
                  <a:pt x="270933" y="42334"/>
                </a:lnTo>
                <a:lnTo>
                  <a:pt x="279399" y="50800"/>
                </a:lnTo>
                <a:lnTo>
                  <a:pt x="279399" y="67734"/>
                </a:lnTo>
                <a:lnTo>
                  <a:pt x="279399" y="84667"/>
                </a:lnTo>
                <a:lnTo>
                  <a:pt x="287866" y="101600"/>
                </a:lnTo>
                <a:lnTo>
                  <a:pt x="287866" y="127000"/>
                </a:lnTo>
                <a:lnTo>
                  <a:pt x="296332" y="143934"/>
                </a:lnTo>
                <a:lnTo>
                  <a:pt x="296332" y="169334"/>
                </a:lnTo>
                <a:lnTo>
                  <a:pt x="296332" y="194734"/>
                </a:lnTo>
                <a:lnTo>
                  <a:pt x="296332" y="211667"/>
                </a:lnTo>
                <a:lnTo>
                  <a:pt x="296332" y="237067"/>
                </a:lnTo>
                <a:lnTo>
                  <a:pt x="296332" y="254000"/>
                </a:lnTo>
                <a:lnTo>
                  <a:pt x="296332" y="270934"/>
                </a:lnTo>
                <a:lnTo>
                  <a:pt x="296332" y="287867"/>
                </a:lnTo>
                <a:lnTo>
                  <a:pt x="296332" y="304800"/>
                </a:lnTo>
                <a:lnTo>
                  <a:pt x="287866" y="313267"/>
                </a:lnTo>
                <a:lnTo>
                  <a:pt x="287866" y="330200"/>
                </a:lnTo>
                <a:lnTo>
                  <a:pt x="287866" y="330200"/>
                </a:lnTo>
                <a:lnTo>
                  <a:pt x="279399" y="330200"/>
                </a:lnTo>
                <a:lnTo>
                  <a:pt x="279399" y="321734"/>
                </a:lnTo>
                <a:lnTo>
                  <a:pt x="279399" y="313267"/>
                </a:lnTo>
                <a:lnTo>
                  <a:pt x="279399" y="313267"/>
                </a:lnTo>
                <a:lnTo>
                  <a:pt x="279399" y="304800"/>
                </a:lnTo>
                <a:lnTo>
                  <a:pt x="279399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9321800" y="2667000"/>
            <a:ext cx="152401" cy="203201"/>
          </a:xfrm>
          <a:custGeom>
            <a:avLst/>
            <a:gdLst/>
            <a:ahLst/>
            <a:cxnLst/>
            <a:rect l="0" t="0" r="0" b="0"/>
            <a:pathLst>
              <a:path w="152401" h="2032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6" y="0"/>
                </a:lnTo>
                <a:lnTo>
                  <a:pt x="16934" y="0"/>
                </a:lnTo>
                <a:lnTo>
                  <a:pt x="25400" y="0"/>
                </a:lnTo>
                <a:lnTo>
                  <a:pt x="42333" y="8467"/>
                </a:lnTo>
                <a:lnTo>
                  <a:pt x="59267" y="8467"/>
                </a:lnTo>
                <a:lnTo>
                  <a:pt x="67733" y="16933"/>
                </a:lnTo>
                <a:lnTo>
                  <a:pt x="84666" y="16933"/>
                </a:lnTo>
                <a:lnTo>
                  <a:pt x="93134" y="33867"/>
                </a:lnTo>
                <a:lnTo>
                  <a:pt x="101600" y="42333"/>
                </a:lnTo>
                <a:lnTo>
                  <a:pt x="110067" y="59267"/>
                </a:lnTo>
                <a:lnTo>
                  <a:pt x="110067" y="76200"/>
                </a:lnTo>
                <a:lnTo>
                  <a:pt x="110067" y="93133"/>
                </a:lnTo>
                <a:lnTo>
                  <a:pt x="110067" y="110067"/>
                </a:lnTo>
                <a:lnTo>
                  <a:pt x="101600" y="127000"/>
                </a:lnTo>
                <a:lnTo>
                  <a:pt x="101600" y="143933"/>
                </a:lnTo>
                <a:lnTo>
                  <a:pt x="84666" y="160867"/>
                </a:lnTo>
                <a:lnTo>
                  <a:pt x="76200" y="177800"/>
                </a:lnTo>
                <a:lnTo>
                  <a:pt x="67733" y="186267"/>
                </a:lnTo>
                <a:lnTo>
                  <a:pt x="59267" y="194733"/>
                </a:lnTo>
                <a:lnTo>
                  <a:pt x="50800" y="194733"/>
                </a:lnTo>
                <a:lnTo>
                  <a:pt x="33867" y="203200"/>
                </a:lnTo>
                <a:lnTo>
                  <a:pt x="25400" y="203200"/>
                </a:lnTo>
                <a:lnTo>
                  <a:pt x="16934" y="194733"/>
                </a:lnTo>
                <a:lnTo>
                  <a:pt x="16934" y="194733"/>
                </a:lnTo>
                <a:lnTo>
                  <a:pt x="8466" y="186267"/>
                </a:lnTo>
                <a:lnTo>
                  <a:pt x="8466" y="177800"/>
                </a:lnTo>
                <a:lnTo>
                  <a:pt x="0" y="169333"/>
                </a:lnTo>
                <a:lnTo>
                  <a:pt x="0" y="160867"/>
                </a:lnTo>
                <a:lnTo>
                  <a:pt x="8466" y="152400"/>
                </a:lnTo>
                <a:lnTo>
                  <a:pt x="8466" y="143933"/>
                </a:lnTo>
                <a:lnTo>
                  <a:pt x="16934" y="143933"/>
                </a:lnTo>
                <a:lnTo>
                  <a:pt x="25400" y="135467"/>
                </a:lnTo>
                <a:lnTo>
                  <a:pt x="42333" y="135467"/>
                </a:lnTo>
                <a:lnTo>
                  <a:pt x="50800" y="135467"/>
                </a:lnTo>
                <a:lnTo>
                  <a:pt x="67733" y="135467"/>
                </a:lnTo>
                <a:lnTo>
                  <a:pt x="76200" y="143933"/>
                </a:lnTo>
                <a:lnTo>
                  <a:pt x="93134" y="143933"/>
                </a:lnTo>
                <a:lnTo>
                  <a:pt x="101600" y="152400"/>
                </a:lnTo>
                <a:lnTo>
                  <a:pt x="110067" y="152400"/>
                </a:lnTo>
                <a:lnTo>
                  <a:pt x="118533" y="160867"/>
                </a:lnTo>
                <a:lnTo>
                  <a:pt x="127000" y="169333"/>
                </a:lnTo>
                <a:lnTo>
                  <a:pt x="135467" y="169333"/>
                </a:lnTo>
                <a:lnTo>
                  <a:pt x="135467" y="177800"/>
                </a:lnTo>
                <a:lnTo>
                  <a:pt x="135467" y="177800"/>
                </a:lnTo>
                <a:lnTo>
                  <a:pt x="143933" y="177800"/>
                </a:lnTo>
                <a:lnTo>
                  <a:pt x="152400" y="186267"/>
                </a:lnTo>
                <a:lnTo>
                  <a:pt x="152400" y="186267"/>
                </a:lnTo>
                <a:lnTo>
                  <a:pt x="152400" y="186267"/>
                </a:lnTo>
                <a:lnTo>
                  <a:pt x="152400" y="186267"/>
                </a:lnTo>
                <a:lnTo>
                  <a:pt x="152400" y="186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9677400" y="2853267"/>
            <a:ext cx="245535" cy="364067"/>
          </a:xfrm>
          <a:custGeom>
            <a:avLst/>
            <a:gdLst/>
            <a:ahLst/>
            <a:cxnLst/>
            <a:rect l="0" t="0" r="0" b="0"/>
            <a:pathLst>
              <a:path w="245535" h="3640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59266"/>
                </a:lnTo>
                <a:lnTo>
                  <a:pt x="16933" y="76200"/>
                </a:lnTo>
                <a:lnTo>
                  <a:pt x="16933" y="101600"/>
                </a:lnTo>
                <a:lnTo>
                  <a:pt x="25400" y="127000"/>
                </a:lnTo>
                <a:lnTo>
                  <a:pt x="16933" y="160866"/>
                </a:lnTo>
                <a:lnTo>
                  <a:pt x="16933" y="186266"/>
                </a:lnTo>
                <a:lnTo>
                  <a:pt x="16933" y="211666"/>
                </a:lnTo>
                <a:lnTo>
                  <a:pt x="16933" y="237066"/>
                </a:lnTo>
                <a:lnTo>
                  <a:pt x="8467" y="270933"/>
                </a:lnTo>
                <a:lnTo>
                  <a:pt x="8467" y="287866"/>
                </a:lnTo>
                <a:lnTo>
                  <a:pt x="8467" y="304800"/>
                </a:lnTo>
                <a:lnTo>
                  <a:pt x="0" y="321733"/>
                </a:lnTo>
                <a:lnTo>
                  <a:pt x="0" y="330200"/>
                </a:lnTo>
                <a:lnTo>
                  <a:pt x="0" y="330200"/>
                </a:lnTo>
                <a:lnTo>
                  <a:pt x="0" y="330200"/>
                </a:lnTo>
                <a:lnTo>
                  <a:pt x="0" y="330200"/>
                </a:lnTo>
                <a:lnTo>
                  <a:pt x="0" y="330200"/>
                </a:lnTo>
                <a:lnTo>
                  <a:pt x="0" y="321733"/>
                </a:lnTo>
                <a:lnTo>
                  <a:pt x="0" y="313266"/>
                </a:lnTo>
                <a:lnTo>
                  <a:pt x="0" y="304800"/>
                </a:lnTo>
                <a:lnTo>
                  <a:pt x="0" y="296333"/>
                </a:lnTo>
                <a:lnTo>
                  <a:pt x="0" y="270933"/>
                </a:lnTo>
                <a:lnTo>
                  <a:pt x="0" y="254000"/>
                </a:lnTo>
                <a:lnTo>
                  <a:pt x="8467" y="228600"/>
                </a:lnTo>
                <a:lnTo>
                  <a:pt x="8467" y="203200"/>
                </a:lnTo>
                <a:lnTo>
                  <a:pt x="16933" y="177800"/>
                </a:lnTo>
                <a:lnTo>
                  <a:pt x="16933" y="160866"/>
                </a:lnTo>
                <a:lnTo>
                  <a:pt x="25400" y="135466"/>
                </a:lnTo>
                <a:lnTo>
                  <a:pt x="25400" y="110066"/>
                </a:lnTo>
                <a:lnTo>
                  <a:pt x="33866" y="93133"/>
                </a:lnTo>
                <a:lnTo>
                  <a:pt x="42334" y="76200"/>
                </a:lnTo>
                <a:lnTo>
                  <a:pt x="50800" y="59266"/>
                </a:lnTo>
                <a:lnTo>
                  <a:pt x="67733" y="50800"/>
                </a:lnTo>
                <a:lnTo>
                  <a:pt x="76200" y="33866"/>
                </a:lnTo>
                <a:lnTo>
                  <a:pt x="84667" y="33866"/>
                </a:lnTo>
                <a:lnTo>
                  <a:pt x="101600" y="25400"/>
                </a:lnTo>
                <a:lnTo>
                  <a:pt x="110066" y="25400"/>
                </a:lnTo>
                <a:lnTo>
                  <a:pt x="118534" y="25400"/>
                </a:lnTo>
                <a:lnTo>
                  <a:pt x="135466" y="33866"/>
                </a:lnTo>
                <a:lnTo>
                  <a:pt x="143933" y="33866"/>
                </a:lnTo>
                <a:lnTo>
                  <a:pt x="152400" y="42333"/>
                </a:lnTo>
                <a:lnTo>
                  <a:pt x="160867" y="50800"/>
                </a:lnTo>
                <a:lnTo>
                  <a:pt x="177800" y="67733"/>
                </a:lnTo>
                <a:lnTo>
                  <a:pt x="186266" y="84666"/>
                </a:lnTo>
                <a:lnTo>
                  <a:pt x="194734" y="101600"/>
                </a:lnTo>
                <a:lnTo>
                  <a:pt x="203200" y="118533"/>
                </a:lnTo>
                <a:lnTo>
                  <a:pt x="211666" y="143933"/>
                </a:lnTo>
                <a:lnTo>
                  <a:pt x="211666" y="169333"/>
                </a:lnTo>
                <a:lnTo>
                  <a:pt x="220133" y="186266"/>
                </a:lnTo>
                <a:lnTo>
                  <a:pt x="220133" y="211666"/>
                </a:lnTo>
                <a:lnTo>
                  <a:pt x="228600" y="237066"/>
                </a:lnTo>
                <a:lnTo>
                  <a:pt x="228600" y="254000"/>
                </a:lnTo>
                <a:lnTo>
                  <a:pt x="228600" y="270933"/>
                </a:lnTo>
                <a:lnTo>
                  <a:pt x="237067" y="296333"/>
                </a:lnTo>
                <a:lnTo>
                  <a:pt x="237067" y="313266"/>
                </a:lnTo>
                <a:lnTo>
                  <a:pt x="237067" y="321733"/>
                </a:lnTo>
                <a:lnTo>
                  <a:pt x="237067" y="338666"/>
                </a:lnTo>
                <a:lnTo>
                  <a:pt x="237067" y="347133"/>
                </a:lnTo>
                <a:lnTo>
                  <a:pt x="237067" y="355600"/>
                </a:lnTo>
                <a:lnTo>
                  <a:pt x="245534" y="364066"/>
                </a:lnTo>
                <a:lnTo>
                  <a:pt x="245534" y="364066"/>
                </a:lnTo>
                <a:lnTo>
                  <a:pt x="245534" y="364066"/>
                </a:lnTo>
                <a:lnTo>
                  <a:pt x="245534" y="364066"/>
                </a:lnTo>
                <a:lnTo>
                  <a:pt x="245534" y="355600"/>
                </a:lnTo>
                <a:lnTo>
                  <a:pt x="245534" y="355600"/>
                </a:lnTo>
                <a:lnTo>
                  <a:pt x="245534" y="347133"/>
                </a:lnTo>
                <a:lnTo>
                  <a:pt x="245534" y="347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9999134" y="2531533"/>
            <a:ext cx="169333" cy="245535"/>
          </a:xfrm>
          <a:custGeom>
            <a:avLst/>
            <a:gdLst/>
            <a:ahLst/>
            <a:cxnLst/>
            <a:rect l="0" t="0" r="0" b="0"/>
            <a:pathLst>
              <a:path w="169333" h="245535">
                <a:moveTo>
                  <a:pt x="8466" y="50800"/>
                </a:moveTo>
                <a:lnTo>
                  <a:pt x="8466" y="50800"/>
                </a:lnTo>
                <a:lnTo>
                  <a:pt x="8466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6" y="42334"/>
                </a:lnTo>
                <a:lnTo>
                  <a:pt x="8466" y="42334"/>
                </a:lnTo>
                <a:lnTo>
                  <a:pt x="8466" y="33867"/>
                </a:lnTo>
                <a:lnTo>
                  <a:pt x="16932" y="33867"/>
                </a:lnTo>
                <a:lnTo>
                  <a:pt x="25400" y="25400"/>
                </a:lnTo>
                <a:lnTo>
                  <a:pt x="33866" y="16934"/>
                </a:lnTo>
                <a:lnTo>
                  <a:pt x="42332" y="8467"/>
                </a:lnTo>
                <a:lnTo>
                  <a:pt x="59266" y="8467"/>
                </a:lnTo>
                <a:lnTo>
                  <a:pt x="67733" y="0"/>
                </a:lnTo>
                <a:lnTo>
                  <a:pt x="84666" y="0"/>
                </a:lnTo>
                <a:lnTo>
                  <a:pt x="101600" y="0"/>
                </a:lnTo>
                <a:lnTo>
                  <a:pt x="110066" y="8467"/>
                </a:lnTo>
                <a:lnTo>
                  <a:pt x="118532" y="8467"/>
                </a:lnTo>
                <a:lnTo>
                  <a:pt x="126999" y="16934"/>
                </a:lnTo>
                <a:lnTo>
                  <a:pt x="126999" y="25400"/>
                </a:lnTo>
                <a:lnTo>
                  <a:pt x="126999" y="42334"/>
                </a:lnTo>
                <a:lnTo>
                  <a:pt x="126999" y="50800"/>
                </a:lnTo>
                <a:lnTo>
                  <a:pt x="118532" y="67734"/>
                </a:lnTo>
                <a:lnTo>
                  <a:pt x="110066" y="76200"/>
                </a:lnTo>
                <a:lnTo>
                  <a:pt x="101600" y="84667"/>
                </a:lnTo>
                <a:lnTo>
                  <a:pt x="101600" y="93134"/>
                </a:lnTo>
                <a:lnTo>
                  <a:pt x="93132" y="101600"/>
                </a:lnTo>
                <a:lnTo>
                  <a:pt x="84666" y="101600"/>
                </a:lnTo>
                <a:lnTo>
                  <a:pt x="76200" y="110067"/>
                </a:lnTo>
                <a:lnTo>
                  <a:pt x="67733" y="110067"/>
                </a:lnTo>
                <a:lnTo>
                  <a:pt x="59266" y="110067"/>
                </a:lnTo>
                <a:lnTo>
                  <a:pt x="59266" y="110067"/>
                </a:lnTo>
                <a:lnTo>
                  <a:pt x="59266" y="110067"/>
                </a:lnTo>
                <a:lnTo>
                  <a:pt x="59266" y="110067"/>
                </a:lnTo>
                <a:lnTo>
                  <a:pt x="59266" y="110067"/>
                </a:lnTo>
                <a:lnTo>
                  <a:pt x="59266" y="101600"/>
                </a:lnTo>
                <a:lnTo>
                  <a:pt x="59266" y="101600"/>
                </a:lnTo>
                <a:lnTo>
                  <a:pt x="76200" y="93134"/>
                </a:lnTo>
                <a:lnTo>
                  <a:pt x="84666" y="93134"/>
                </a:lnTo>
                <a:lnTo>
                  <a:pt x="93132" y="93134"/>
                </a:lnTo>
                <a:lnTo>
                  <a:pt x="101600" y="93134"/>
                </a:lnTo>
                <a:lnTo>
                  <a:pt x="110066" y="93134"/>
                </a:lnTo>
                <a:lnTo>
                  <a:pt x="126999" y="101600"/>
                </a:lnTo>
                <a:lnTo>
                  <a:pt x="143933" y="110067"/>
                </a:lnTo>
                <a:lnTo>
                  <a:pt x="152400" y="118534"/>
                </a:lnTo>
                <a:lnTo>
                  <a:pt x="160866" y="127000"/>
                </a:lnTo>
                <a:lnTo>
                  <a:pt x="160866" y="143934"/>
                </a:lnTo>
                <a:lnTo>
                  <a:pt x="169332" y="160867"/>
                </a:lnTo>
                <a:lnTo>
                  <a:pt x="169332" y="169334"/>
                </a:lnTo>
                <a:lnTo>
                  <a:pt x="169332" y="186267"/>
                </a:lnTo>
                <a:lnTo>
                  <a:pt x="169332" y="203200"/>
                </a:lnTo>
                <a:lnTo>
                  <a:pt x="160866" y="211667"/>
                </a:lnTo>
                <a:lnTo>
                  <a:pt x="152400" y="220134"/>
                </a:lnTo>
                <a:lnTo>
                  <a:pt x="143933" y="228600"/>
                </a:lnTo>
                <a:lnTo>
                  <a:pt x="135466" y="237067"/>
                </a:lnTo>
                <a:lnTo>
                  <a:pt x="118532" y="237067"/>
                </a:lnTo>
                <a:lnTo>
                  <a:pt x="110066" y="245534"/>
                </a:lnTo>
                <a:lnTo>
                  <a:pt x="93132" y="245534"/>
                </a:lnTo>
                <a:lnTo>
                  <a:pt x="84666" y="245534"/>
                </a:lnTo>
                <a:lnTo>
                  <a:pt x="67733" y="245534"/>
                </a:lnTo>
                <a:lnTo>
                  <a:pt x="59266" y="245534"/>
                </a:lnTo>
                <a:lnTo>
                  <a:pt x="50799" y="245534"/>
                </a:lnTo>
                <a:lnTo>
                  <a:pt x="42332" y="245534"/>
                </a:lnTo>
                <a:lnTo>
                  <a:pt x="42332" y="237067"/>
                </a:lnTo>
                <a:lnTo>
                  <a:pt x="42332" y="237067"/>
                </a:lnTo>
                <a:lnTo>
                  <a:pt x="33866" y="237067"/>
                </a:lnTo>
                <a:lnTo>
                  <a:pt x="33866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6485467" y="3335867"/>
            <a:ext cx="3683000" cy="67734"/>
          </a:xfrm>
          <a:custGeom>
            <a:avLst/>
            <a:gdLst/>
            <a:ahLst/>
            <a:cxnLst/>
            <a:rect l="0" t="0" r="0" b="0"/>
            <a:pathLst>
              <a:path w="3683000" h="67734">
                <a:moveTo>
                  <a:pt x="0" y="50800"/>
                </a:moveTo>
                <a:lnTo>
                  <a:pt x="8466" y="59266"/>
                </a:lnTo>
                <a:lnTo>
                  <a:pt x="8466" y="59266"/>
                </a:lnTo>
                <a:lnTo>
                  <a:pt x="16933" y="59266"/>
                </a:lnTo>
                <a:lnTo>
                  <a:pt x="16933" y="59266"/>
                </a:lnTo>
                <a:lnTo>
                  <a:pt x="25399" y="59266"/>
                </a:lnTo>
                <a:lnTo>
                  <a:pt x="42333" y="59266"/>
                </a:lnTo>
                <a:lnTo>
                  <a:pt x="59266" y="67733"/>
                </a:lnTo>
                <a:lnTo>
                  <a:pt x="67733" y="67733"/>
                </a:lnTo>
                <a:lnTo>
                  <a:pt x="84666" y="67733"/>
                </a:lnTo>
                <a:lnTo>
                  <a:pt x="101599" y="67733"/>
                </a:lnTo>
                <a:lnTo>
                  <a:pt x="127000" y="67733"/>
                </a:lnTo>
                <a:lnTo>
                  <a:pt x="152400" y="67733"/>
                </a:lnTo>
                <a:lnTo>
                  <a:pt x="177799" y="67733"/>
                </a:lnTo>
                <a:lnTo>
                  <a:pt x="194733" y="67733"/>
                </a:lnTo>
                <a:lnTo>
                  <a:pt x="228600" y="59266"/>
                </a:lnTo>
                <a:lnTo>
                  <a:pt x="253999" y="59266"/>
                </a:lnTo>
                <a:lnTo>
                  <a:pt x="279400" y="59266"/>
                </a:lnTo>
                <a:lnTo>
                  <a:pt x="313266" y="59266"/>
                </a:lnTo>
                <a:lnTo>
                  <a:pt x="347133" y="59266"/>
                </a:lnTo>
                <a:lnTo>
                  <a:pt x="381000" y="59266"/>
                </a:lnTo>
                <a:lnTo>
                  <a:pt x="414867" y="59266"/>
                </a:lnTo>
                <a:lnTo>
                  <a:pt x="448733" y="59266"/>
                </a:lnTo>
                <a:lnTo>
                  <a:pt x="491067" y="59266"/>
                </a:lnTo>
                <a:lnTo>
                  <a:pt x="524933" y="59266"/>
                </a:lnTo>
                <a:lnTo>
                  <a:pt x="567267" y="59266"/>
                </a:lnTo>
                <a:lnTo>
                  <a:pt x="609600" y="59266"/>
                </a:lnTo>
                <a:lnTo>
                  <a:pt x="643467" y="50800"/>
                </a:lnTo>
                <a:lnTo>
                  <a:pt x="685800" y="50800"/>
                </a:lnTo>
                <a:lnTo>
                  <a:pt x="719667" y="50800"/>
                </a:lnTo>
                <a:lnTo>
                  <a:pt x="762000" y="50800"/>
                </a:lnTo>
                <a:lnTo>
                  <a:pt x="804333" y="50800"/>
                </a:lnTo>
                <a:lnTo>
                  <a:pt x="846666" y="50800"/>
                </a:lnTo>
                <a:lnTo>
                  <a:pt x="897466" y="50800"/>
                </a:lnTo>
                <a:lnTo>
                  <a:pt x="939799" y="50800"/>
                </a:lnTo>
                <a:lnTo>
                  <a:pt x="990600" y="50800"/>
                </a:lnTo>
                <a:lnTo>
                  <a:pt x="1032933" y="50800"/>
                </a:lnTo>
                <a:lnTo>
                  <a:pt x="1075266" y="50800"/>
                </a:lnTo>
                <a:lnTo>
                  <a:pt x="1126066" y="50800"/>
                </a:lnTo>
                <a:lnTo>
                  <a:pt x="1168399" y="50800"/>
                </a:lnTo>
                <a:lnTo>
                  <a:pt x="1210733" y="50800"/>
                </a:lnTo>
                <a:lnTo>
                  <a:pt x="1253067" y="50800"/>
                </a:lnTo>
                <a:lnTo>
                  <a:pt x="1303866" y="50800"/>
                </a:lnTo>
                <a:lnTo>
                  <a:pt x="1346200" y="50800"/>
                </a:lnTo>
                <a:lnTo>
                  <a:pt x="1388533" y="50800"/>
                </a:lnTo>
                <a:lnTo>
                  <a:pt x="1439333" y="50800"/>
                </a:lnTo>
                <a:lnTo>
                  <a:pt x="1481667" y="50800"/>
                </a:lnTo>
                <a:lnTo>
                  <a:pt x="1532466" y="50800"/>
                </a:lnTo>
                <a:lnTo>
                  <a:pt x="1583266" y="50800"/>
                </a:lnTo>
                <a:lnTo>
                  <a:pt x="1625599" y="50800"/>
                </a:lnTo>
                <a:lnTo>
                  <a:pt x="1667933" y="50800"/>
                </a:lnTo>
                <a:lnTo>
                  <a:pt x="1710267" y="50800"/>
                </a:lnTo>
                <a:lnTo>
                  <a:pt x="1752600" y="50800"/>
                </a:lnTo>
                <a:lnTo>
                  <a:pt x="1794933" y="50800"/>
                </a:lnTo>
                <a:lnTo>
                  <a:pt x="1837266" y="50800"/>
                </a:lnTo>
                <a:lnTo>
                  <a:pt x="1879600" y="42333"/>
                </a:lnTo>
                <a:lnTo>
                  <a:pt x="1921933" y="42333"/>
                </a:lnTo>
                <a:lnTo>
                  <a:pt x="1972733" y="42333"/>
                </a:lnTo>
                <a:lnTo>
                  <a:pt x="2023533" y="42333"/>
                </a:lnTo>
                <a:lnTo>
                  <a:pt x="2065866" y="42333"/>
                </a:lnTo>
                <a:lnTo>
                  <a:pt x="2108200" y="42333"/>
                </a:lnTo>
                <a:lnTo>
                  <a:pt x="2150533" y="33866"/>
                </a:lnTo>
                <a:lnTo>
                  <a:pt x="2192866" y="33866"/>
                </a:lnTo>
                <a:lnTo>
                  <a:pt x="2235199" y="33866"/>
                </a:lnTo>
                <a:lnTo>
                  <a:pt x="2277533" y="33866"/>
                </a:lnTo>
                <a:lnTo>
                  <a:pt x="2311399" y="25400"/>
                </a:lnTo>
                <a:lnTo>
                  <a:pt x="2353733" y="25400"/>
                </a:lnTo>
                <a:lnTo>
                  <a:pt x="2396067" y="25400"/>
                </a:lnTo>
                <a:lnTo>
                  <a:pt x="2438400" y="25400"/>
                </a:lnTo>
                <a:lnTo>
                  <a:pt x="2480733" y="16933"/>
                </a:lnTo>
                <a:lnTo>
                  <a:pt x="2523066" y="16933"/>
                </a:lnTo>
                <a:lnTo>
                  <a:pt x="2565400" y="16933"/>
                </a:lnTo>
                <a:lnTo>
                  <a:pt x="2599266" y="8466"/>
                </a:lnTo>
                <a:lnTo>
                  <a:pt x="2633133" y="8466"/>
                </a:lnTo>
                <a:lnTo>
                  <a:pt x="2675466" y="8466"/>
                </a:lnTo>
                <a:lnTo>
                  <a:pt x="2709333" y="8466"/>
                </a:lnTo>
                <a:lnTo>
                  <a:pt x="2743200" y="8466"/>
                </a:lnTo>
                <a:lnTo>
                  <a:pt x="2777067" y="8466"/>
                </a:lnTo>
                <a:lnTo>
                  <a:pt x="2810933" y="8466"/>
                </a:lnTo>
                <a:lnTo>
                  <a:pt x="2844799" y="0"/>
                </a:lnTo>
                <a:lnTo>
                  <a:pt x="2878666" y="0"/>
                </a:lnTo>
                <a:lnTo>
                  <a:pt x="2912533" y="0"/>
                </a:lnTo>
                <a:lnTo>
                  <a:pt x="2946400" y="0"/>
                </a:lnTo>
                <a:lnTo>
                  <a:pt x="2971800" y="0"/>
                </a:lnTo>
                <a:lnTo>
                  <a:pt x="2997199" y="0"/>
                </a:lnTo>
                <a:lnTo>
                  <a:pt x="3031066" y="0"/>
                </a:lnTo>
                <a:lnTo>
                  <a:pt x="3056466" y="0"/>
                </a:lnTo>
                <a:lnTo>
                  <a:pt x="3090333" y="8466"/>
                </a:lnTo>
                <a:lnTo>
                  <a:pt x="3115733" y="8466"/>
                </a:lnTo>
                <a:lnTo>
                  <a:pt x="3149599" y="8466"/>
                </a:lnTo>
                <a:lnTo>
                  <a:pt x="3175000" y="8466"/>
                </a:lnTo>
                <a:lnTo>
                  <a:pt x="3200400" y="8466"/>
                </a:lnTo>
                <a:lnTo>
                  <a:pt x="3225799" y="8466"/>
                </a:lnTo>
                <a:lnTo>
                  <a:pt x="3251200" y="8466"/>
                </a:lnTo>
                <a:lnTo>
                  <a:pt x="3276600" y="16933"/>
                </a:lnTo>
                <a:lnTo>
                  <a:pt x="3293533" y="16933"/>
                </a:lnTo>
                <a:lnTo>
                  <a:pt x="3318933" y="16933"/>
                </a:lnTo>
                <a:lnTo>
                  <a:pt x="3344333" y="25400"/>
                </a:lnTo>
                <a:lnTo>
                  <a:pt x="3369733" y="25400"/>
                </a:lnTo>
                <a:lnTo>
                  <a:pt x="3395133" y="25400"/>
                </a:lnTo>
                <a:lnTo>
                  <a:pt x="3420533" y="25400"/>
                </a:lnTo>
                <a:lnTo>
                  <a:pt x="3445933" y="33866"/>
                </a:lnTo>
                <a:lnTo>
                  <a:pt x="3471333" y="33866"/>
                </a:lnTo>
                <a:lnTo>
                  <a:pt x="3488266" y="33866"/>
                </a:lnTo>
                <a:lnTo>
                  <a:pt x="3513667" y="42333"/>
                </a:lnTo>
                <a:lnTo>
                  <a:pt x="3539067" y="42333"/>
                </a:lnTo>
                <a:lnTo>
                  <a:pt x="3555999" y="42333"/>
                </a:lnTo>
                <a:lnTo>
                  <a:pt x="3581400" y="42333"/>
                </a:lnTo>
                <a:lnTo>
                  <a:pt x="3598333" y="50800"/>
                </a:lnTo>
                <a:lnTo>
                  <a:pt x="3615267" y="50800"/>
                </a:lnTo>
                <a:lnTo>
                  <a:pt x="3640666" y="50800"/>
                </a:lnTo>
                <a:lnTo>
                  <a:pt x="3657600" y="50800"/>
                </a:lnTo>
                <a:lnTo>
                  <a:pt x="3674533" y="50800"/>
                </a:lnTo>
                <a:lnTo>
                  <a:pt x="3674533" y="50800"/>
                </a:lnTo>
                <a:lnTo>
                  <a:pt x="3682999" y="50800"/>
                </a:lnTo>
                <a:lnTo>
                  <a:pt x="3682999" y="50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6654800" y="3556000"/>
            <a:ext cx="16935" cy="482601"/>
          </a:xfrm>
          <a:custGeom>
            <a:avLst/>
            <a:gdLst/>
            <a:ahLst/>
            <a:cxnLst/>
            <a:rect l="0" t="0" r="0" b="0"/>
            <a:pathLst>
              <a:path w="16935" h="482601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42333"/>
                </a:lnTo>
                <a:lnTo>
                  <a:pt x="8466" y="67733"/>
                </a:lnTo>
                <a:lnTo>
                  <a:pt x="8466" y="84667"/>
                </a:lnTo>
                <a:lnTo>
                  <a:pt x="8466" y="110067"/>
                </a:lnTo>
                <a:lnTo>
                  <a:pt x="8466" y="135467"/>
                </a:lnTo>
                <a:lnTo>
                  <a:pt x="0" y="160867"/>
                </a:lnTo>
                <a:lnTo>
                  <a:pt x="0" y="186267"/>
                </a:lnTo>
                <a:lnTo>
                  <a:pt x="0" y="220133"/>
                </a:lnTo>
                <a:lnTo>
                  <a:pt x="0" y="254000"/>
                </a:lnTo>
                <a:lnTo>
                  <a:pt x="0" y="279400"/>
                </a:lnTo>
                <a:lnTo>
                  <a:pt x="8466" y="313267"/>
                </a:lnTo>
                <a:lnTo>
                  <a:pt x="8466" y="338667"/>
                </a:lnTo>
                <a:lnTo>
                  <a:pt x="0" y="364067"/>
                </a:lnTo>
                <a:lnTo>
                  <a:pt x="8466" y="389467"/>
                </a:lnTo>
                <a:lnTo>
                  <a:pt x="8466" y="414867"/>
                </a:lnTo>
                <a:lnTo>
                  <a:pt x="8466" y="440267"/>
                </a:lnTo>
                <a:lnTo>
                  <a:pt x="8466" y="457200"/>
                </a:lnTo>
                <a:lnTo>
                  <a:pt x="0" y="474133"/>
                </a:lnTo>
                <a:lnTo>
                  <a:pt x="0" y="482600"/>
                </a:lnTo>
                <a:lnTo>
                  <a:pt x="8466" y="482600"/>
                </a:lnTo>
                <a:lnTo>
                  <a:pt x="8466" y="482600"/>
                </a:lnTo>
                <a:lnTo>
                  <a:pt x="8466" y="482600"/>
                </a:lnTo>
                <a:lnTo>
                  <a:pt x="8466" y="465667"/>
                </a:lnTo>
                <a:lnTo>
                  <a:pt x="8466" y="465667"/>
                </a:lnTo>
                <a:lnTo>
                  <a:pt x="16934" y="457200"/>
                </a:lnTo>
                <a:lnTo>
                  <a:pt x="16934" y="457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6773333" y="3615267"/>
            <a:ext cx="211668" cy="423334"/>
          </a:xfrm>
          <a:custGeom>
            <a:avLst/>
            <a:gdLst/>
            <a:ahLst/>
            <a:cxnLst/>
            <a:rect l="0" t="0" r="0" b="0"/>
            <a:pathLst>
              <a:path w="211668" h="423334">
                <a:moveTo>
                  <a:pt x="33867" y="0"/>
                </a:moveTo>
                <a:lnTo>
                  <a:pt x="33867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16933"/>
                </a:lnTo>
                <a:lnTo>
                  <a:pt x="33867" y="25400"/>
                </a:lnTo>
                <a:lnTo>
                  <a:pt x="33867" y="42333"/>
                </a:lnTo>
                <a:lnTo>
                  <a:pt x="33867" y="59266"/>
                </a:lnTo>
                <a:lnTo>
                  <a:pt x="25400" y="84666"/>
                </a:lnTo>
                <a:lnTo>
                  <a:pt x="25400" y="101600"/>
                </a:lnTo>
                <a:lnTo>
                  <a:pt x="16934" y="127000"/>
                </a:lnTo>
                <a:lnTo>
                  <a:pt x="16934" y="143933"/>
                </a:lnTo>
                <a:lnTo>
                  <a:pt x="8467" y="169333"/>
                </a:lnTo>
                <a:lnTo>
                  <a:pt x="8467" y="194733"/>
                </a:lnTo>
                <a:lnTo>
                  <a:pt x="8467" y="211666"/>
                </a:lnTo>
                <a:lnTo>
                  <a:pt x="0" y="237066"/>
                </a:lnTo>
                <a:lnTo>
                  <a:pt x="0" y="262466"/>
                </a:lnTo>
                <a:lnTo>
                  <a:pt x="0" y="287866"/>
                </a:lnTo>
                <a:lnTo>
                  <a:pt x="0" y="313266"/>
                </a:lnTo>
                <a:lnTo>
                  <a:pt x="8467" y="330200"/>
                </a:lnTo>
                <a:lnTo>
                  <a:pt x="8467" y="347133"/>
                </a:lnTo>
                <a:lnTo>
                  <a:pt x="25400" y="364066"/>
                </a:lnTo>
                <a:lnTo>
                  <a:pt x="33867" y="381000"/>
                </a:lnTo>
                <a:lnTo>
                  <a:pt x="42333" y="389466"/>
                </a:lnTo>
                <a:lnTo>
                  <a:pt x="59267" y="406400"/>
                </a:lnTo>
                <a:lnTo>
                  <a:pt x="67734" y="406400"/>
                </a:lnTo>
                <a:lnTo>
                  <a:pt x="84667" y="414866"/>
                </a:lnTo>
                <a:lnTo>
                  <a:pt x="101600" y="414866"/>
                </a:lnTo>
                <a:lnTo>
                  <a:pt x="118533" y="414866"/>
                </a:lnTo>
                <a:lnTo>
                  <a:pt x="135467" y="406400"/>
                </a:lnTo>
                <a:lnTo>
                  <a:pt x="152400" y="397933"/>
                </a:lnTo>
                <a:lnTo>
                  <a:pt x="169334" y="389466"/>
                </a:lnTo>
                <a:lnTo>
                  <a:pt x="177800" y="381000"/>
                </a:lnTo>
                <a:lnTo>
                  <a:pt x="194733" y="364066"/>
                </a:lnTo>
                <a:lnTo>
                  <a:pt x="203201" y="347133"/>
                </a:lnTo>
                <a:lnTo>
                  <a:pt x="203201" y="338666"/>
                </a:lnTo>
                <a:lnTo>
                  <a:pt x="211667" y="321733"/>
                </a:lnTo>
                <a:lnTo>
                  <a:pt x="211667" y="304800"/>
                </a:lnTo>
                <a:lnTo>
                  <a:pt x="211667" y="287866"/>
                </a:lnTo>
                <a:lnTo>
                  <a:pt x="203201" y="279400"/>
                </a:lnTo>
                <a:lnTo>
                  <a:pt x="194733" y="270933"/>
                </a:lnTo>
                <a:lnTo>
                  <a:pt x="194733" y="262466"/>
                </a:lnTo>
                <a:lnTo>
                  <a:pt x="177800" y="254000"/>
                </a:lnTo>
                <a:lnTo>
                  <a:pt x="169334" y="254000"/>
                </a:lnTo>
                <a:lnTo>
                  <a:pt x="160867" y="254000"/>
                </a:lnTo>
                <a:lnTo>
                  <a:pt x="152400" y="262466"/>
                </a:lnTo>
                <a:lnTo>
                  <a:pt x="143934" y="262466"/>
                </a:lnTo>
                <a:lnTo>
                  <a:pt x="143934" y="270933"/>
                </a:lnTo>
                <a:lnTo>
                  <a:pt x="135467" y="287866"/>
                </a:lnTo>
                <a:lnTo>
                  <a:pt x="127001" y="304800"/>
                </a:lnTo>
                <a:lnTo>
                  <a:pt x="118533" y="321733"/>
                </a:lnTo>
                <a:lnTo>
                  <a:pt x="118533" y="347133"/>
                </a:lnTo>
                <a:lnTo>
                  <a:pt x="118533" y="364066"/>
                </a:lnTo>
                <a:lnTo>
                  <a:pt x="118533" y="381000"/>
                </a:lnTo>
                <a:lnTo>
                  <a:pt x="118533" y="397933"/>
                </a:lnTo>
                <a:lnTo>
                  <a:pt x="127001" y="406400"/>
                </a:lnTo>
                <a:lnTo>
                  <a:pt x="127001" y="414866"/>
                </a:lnTo>
                <a:lnTo>
                  <a:pt x="135467" y="423333"/>
                </a:lnTo>
                <a:lnTo>
                  <a:pt x="143934" y="423333"/>
                </a:lnTo>
                <a:lnTo>
                  <a:pt x="143934" y="423333"/>
                </a:lnTo>
                <a:lnTo>
                  <a:pt x="143934" y="423333"/>
                </a:lnTo>
                <a:lnTo>
                  <a:pt x="143934" y="423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7112000" y="3835400"/>
            <a:ext cx="1" cy="33868"/>
          </a:xfrm>
          <a:custGeom>
            <a:avLst/>
            <a:gdLst/>
            <a:ahLst/>
            <a:cxnLst/>
            <a:rect l="0" t="0" r="0" b="0"/>
            <a:pathLst>
              <a:path w="1" h="338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7264400" y="3649133"/>
            <a:ext cx="203201" cy="423335"/>
          </a:xfrm>
          <a:custGeom>
            <a:avLst/>
            <a:gdLst/>
            <a:ahLst/>
            <a:cxnLst/>
            <a:rect l="0" t="0" r="0" b="0"/>
            <a:pathLst>
              <a:path w="203201" h="423335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6" y="25400"/>
                </a:lnTo>
                <a:lnTo>
                  <a:pt x="8466" y="25400"/>
                </a:lnTo>
                <a:lnTo>
                  <a:pt x="16934" y="16934"/>
                </a:lnTo>
                <a:lnTo>
                  <a:pt x="25400" y="8467"/>
                </a:lnTo>
                <a:lnTo>
                  <a:pt x="42333" y="8467"/>
                </a:lnTo>
                <a:lnTo>
                  <a:pt x="50800" y="0"/>
                </a:lnTo>
                <a:lnTo>
                  <a:pt x="67733" y="0"/>
                </a:lnTo>
                <a:lnTo>
                  <a:pt x="84666" y="0"/>
                </a:lnTo>
                <a:lnTo>
                  <a:pt x="101600" y="8467"/>
                </a:lnTo>
                <a:lnTo>
                  <a:pt x="110067" y="8467"/>
                </a:lnTo>
                <a:lnTo>
                  <a:pt x="127000" y="25400"/>
                </a:lnTo>
                <a:lnTo>
                  <a:pt x="143933" y="33867"/>
                </a:lnTo>
                <a:lnTo>
                  <a:pt x="152400" y="50800"/>
                </a:lnTo>
                <a:lnTo>
                  <a:pt x="160866" y="76200"/>
                </a:lnTo>
                <a:lnTo>
                  <a:pt x="177800" y="101600"/>
                </a:lnTo>
                <a:lnTo>
                  <a:pt x="177800" y="127000"/>
                </a:lnTo>
                <a:lnTo>
                  <a:pt x="186267" y="152400"/>
                </a:lnTo>
                <a:lnTo>
                  <a:pt x="186267" y="177800"/>
                </a:lnTo>
                <a:lnTo>
                  <a:pt x="186267" y="203200"/>
                </a:lnTo>
                <a:lnTo>
                  <a:pt x="177800" y="228600"/>
                </a:lnTo>
                <a:lnTo>
                  <a:pt x="177800" y="254000"/>
                </a:lnTo>
                <a:lnTo>
                  <a:pt x="169334" y="279400"/>
                </a:lnTo>
                <a:lnTo>
                  <a:pt x="152400" y="296334"/>
                </a:lnTo>
                <a:lnTo>
                  <a:pt x="143933" y="313267"/>
                </a:lnTo>
                <a:lnTo>
                  <a:pt x="127000" y="330200"/>
                </a:lnTo>
                <a:lnTo>
                  <a:pt x="118533" y="347134"/>
                </a:lnTo>
                <a:lnTo>
                  <a:pt x="101600" y="355600"/>
                </a:lnTo>
                <a:lnTo>
                  <a:pt x="93134" y="364067"/>
                </a:lnTo>
                <a:lnTo>
                  <a:pt x="84666" y="364067"/>
                </a:lnTo>
                <a:lnTo>
                  <a:pt x="67733" y="364067"/>
                </a:lnTo>
                <a:lnTo>
                  <a:pt x="59267" y="355600"/>
                </a:lnTo>
                <a:lnTo>
                  <a:pt x="50800" y="355600"/>
                </a:lnTo>
                <a:lnTo>
                  <a:pt x="42333" y="338667"/>
                </a:lnTo>
                <a:lnTo>
                  <a:pt x="33867" y="321734"/>
                </a:lnTo>
                <a:lnTo>
                  <a:pt x="33867" y="313267"/>
                </a:lnTo>
                <a:lnTo>
                  <a:pt x="33867" y="296334"/>
                </a:lnTo>
                <a:lnTo>
                  <a:pt x="42333" y="279400"/>
                </a:lnTo>
                <a:lnTo>
                  <a:pt x="42333" y="270934"/>
                </a:lnTo>
                <a:lnTo>
                  <a:pt x="50800" y="270934"/>
                </a:lnTo>
                <a:lnTo>
                  <a:pt x="67733" y="262467"/>
                </a:lnTo>
                <a:lnTo>
                  <a:pt x="76200" y="262467"/>
                </a:lnTo>
                <a:lnTo>
                  <a:pt x="93134" y="262467"/>
                </a:lnTo>
                <a:lnTo>
                  <a:pt x="110067" y="262467"/>
                </a:lnTo>
                <a:lnTo>
                  <a:pt x="118533" y="270934"/>
                </a:lnTo>
                <a:lnTo>
                  <a:pt x="135467" y="279400"/>
                </a:lnTo>
                <a:lnTo>
                  <a:pt x="143933" y="296334"/>
                </a:lnTo>
                <a:lnTo>
                  <a:pt x="160866" y="304800"/>
                </a:lnTo>
                <a:lnTo>
                  <a:pt x="169334" y="321734"/>
                </a:lnTo>
                <a:lnTo>
                  <a:pt x="177800" y="347134"/>
                </a:lnTo>
                <a:lnTo>
                  <a:pt x="186267" y="364067"/>
                </a:lnTo>
                <a:lnTo>
                  <a:pt x="186267" y="389467"/>
                </a:lnTo>
                <a:lnTo>
                  <a:pt x="194733" y="406400"/>
                </a:lnTo>
                <a:lnTo>
                  <a:pt x="194733" y="414867"/>
                </a:lnTo>
                <a:lnTo>
                  <a:pt x="194733" y="423334"/>
                </a:lnTo>
                <a:lnTo>
                  <a:pt x="203200" y="423334"/>
                </a:lnTo>
                <a:lnTo>
                  <a:pt x="203200" y="423334"/>
                </a:lnTo>
                <a:lnTo>
                  <a:pt x="203200" y="423334"/>
                </a:lnTo>
                <a:lnTo>
                  <a:pt x="203200" y="414867"/>
                </a:lnTo>
                <a:lnTo>
                  <a:pt x="203200" y="414867"/>
                </a:lnTo>
                <a:lnTo>
                  <a:pt x="203200" y="406400"/>
                </a:lnTo>
                <a:lnTo>
                  <a:pt x="203200" y="406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7509934" y="3683000"/>
            <a:ext cx="211667" cy="406401"/>
          </a:xfrm>
          <a:custGeom>
            <a:avLst/>
            <a:gdLst/>
            <a:ahLst/>
            <a:cxnLst/>
            <a:rect l="0" t="0" r="0" b="0"/>
            <a:pathLst>
              <a:path w="211667" h="4064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0"/>
                </a:lnTo>
                <a:lnTo>
                  <a:pt x="25399" y="0"/>
                </a:lnTo>
                <a:lnTo>
                  <a:pt x="33866" y="0"/>
                </a:lnTo>
                <a:lnTo>
                  <a:pt x="50799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0"/>
                </a:lnTo>
                <a:lnTo>
                  <a:pt x="110066" y="0"/>
                </a:lnTo>
                <a:lnTo>
                  <a:pt x="118533" y="0"/>
                </a:lnTo>
                <a:lnTo>
                  <a:pt x="135466" y="0"/>
                </a:lnTo>
                <a:lnTo>
                  <a:pt x="152400" y="0"/>
                </a:lnTo>
                <a:lnTo>
                  <a:pt x="160866" y="0"/>
                </a:lnTo>
                <a:lnTo>
                  <a:pt x="177799" y="0"/>
                </a:lnTo>
                <a:lnTo>
                  <a:pt x="186266" y="0"/>
                </a:lnTo>
                <a:lnTo>
                  <a:pt x="194733" y="0"/>
                </a:lnTo>
                <a:lnTo>
                  <a:pt x="203199" y="0"/>
                </a:lnTo>
                <a:lnTo>
                  <a:pt x="203199" y="8467"/>
                </a:lnTo>
                <a:lnTo>
                  <a:pt x="203199" y="8467"/>
                </a:lnTo>
                <a:lnTo>
                  <a:pt x="211666" y="8467"/>
                </a:lnTo>
                <a:lnTo>
                  <a:pt x="211666" y="16933"/>
                </a:lnTo>
                <a:lnTo>
                  <a:pt x="211666" y="16933"/>
                </a:lnTo>
                <a:lnTo>
                  <a:pt x="211666" y="16933"/>
                </a:lnTo>
                <a:lnTo>
                  <a:pt x="211666" y="25400"/>
                </a:lnTo>
                <a:lnTo>
                  <a:pt x="211666" y="33867"/>
                </a:lnTo>
                <a:lnTo>
                  <a:pt x="203199" y="50800"/>
                </a:lnTo>
                <a:lnTo>
                  <a:pt x="203199" y="59267"/>
                </a:lnTo>
                <a:lnTo>
                  <a:pt x="194733" y="76200"/>
                </a:lnTo>
                <a:lnTo>
                  <a:pt x="194733" y="93133"/>
                </a:lnTo>
                <a:lnTo>
                  <a:pt x="186266" y="110067"/>
                </a:lnTo>
                <a:lnTo>
                  <a:pt x="177799" y="127000"/>
                </a:lnTo>
                <a:lnTo>
                  <a:pt x="177799" y="152400"/>
                </a:lnTo>
                <a:lnTo>
                  <a:pt x="169333" y="169333"/>
                </a:lnTo>
                <a:lnTo>
                  <a:pt x="160866" y="194733"/>
                </a:lnTo>
                <a:lnTo>
                  <a:pt x="152400" y="211667"/>
                </a:lnTo>
                <a:lnTo>
                  <a:pt x="152400" y="237067"/>
                </a:lnTo>
                <a:lnTo>
                  <a:pt x="143932" y="262467"/>
                </a:lnTo>
                <a:lnTo>
                  <a:pt x="143932" y="279400"/>
                </a:lnTo>
                <a:lnTo>
                  <a:pt x="143932" y="296333"/>
                </a:lnTo>
                <a:lnTo>
                  <a:pt x="135466" y="321733"/>
                </a:lnTo>
                <a:lnTo>
                  <a:pt x="135466" y="338667"/>
                </a:lnTo>
                <a:lnTo>
                  <a:pt x="135466" y="347133"/>
                </a:lnTo>
                <a:lnTo>
                  <a:pt x="126999" y="364067"/>
                </a:lnTo>
                <a:lnTo>
                  <a:pt x="126999" y="372533"/>
                </a:lnTo>
                <a:lnTo>
                  <a:pt x="126999" y="381000"/>
                </a:lnTo>
                <a:lnTo>
                  <a:pt x="126999" y="389467"/>
                </a:lnTo>
                <a:lnTo>
                  <a:pt x="126999" y="397933"/>
                </a:lnTo>
                <a:lnTo>
                  <a:pt x="126999" y="397933"/>
                </a:lnTo>
                <a:lnTo>
                  <a:pt x="135466" y="406400"/>
                </a:lnTo>
                <a:lnTo>
                  <a:pt x="135466" y="406400"/>
                </a:lnTo>
                <a:lnTo>
                  <a:pt x="135466" y="406400"/>
                </a:lnTo>
                <a:lnTo>
                  <a:pt x="135466" y="406400"/>
                </a:lnTo>
                <a:lnTo>
                  <a:pt x="135466" y="406400"/>
                </a:lnTo>
                <a:lnTo>
                  <a:pt x="135466" y="406400"/>
                </a:lnTo>
                <a:lnTo>
                  <a:pt x="135466" y="406400"/>
                </a:lnTo>
                <a:lnTo>
                  <a:pt x="135466" y="406400"/>
                </a:lnTo>
                <a:lnTo>
                  <a:pt x="135466" y="406400"/>
                </a:lnTo>
                <a:lnTo>
                  <a:pt x="135466" y="406400"/>
                </a:lnTo>
                <a:lnTo>
                  <a:pt x="135466" y="406400"/>
                </a:lnTo>
                <a:lnTo>
                  <a:pt x="135466" y="397933"/>
                </a:lnTo>
                <a:lnTo>
                  <a:pt x="135466" y="389467"/>
                </a:lnTo>
                <a:lnTo>
                  <a:pt x="135466" y="389467"/>
                </a:lnTo>
                <a:lnTo>
                  <a:pt x="135466" y="381000"/>
                </a:lnTo>
                <a:lnTo>
                  <a:pt x="135466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7848600" y="3877733"/>
            <a:ext cx="16934" cy="8468"/>
          </a:xfrm>
          <a:custGeom>
            <a:avLst/>
            <a:gdLst/>
            <a:ahLst/>
            <a:cxnLst/>
            <a:rect l="0" t="0" r="0" b="0"/>
            <a:pathLst>
              <a:path w="16934" h="8468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8026400" y="3759200"/>
            <a:ext cx="279401" cy="304801"/>
          </a:xfrm>
          <a:custGeom>
            <a:avLst/>
            <a:gdLst/>
            <a:ahLst/>
            <a:cxnLst/>
            <a:rect l="0" t="0" r="0" b="0"/>
            <a:pathLst>
              <a:path w="279401" h="304801">
                <a:moveTo>
                  <a:pt x="203200" y="152400"/>
                </a:moveTo>
                <a:lnTo>
                  <a:pt x="211667" y="152400"/>
                </a:lnTo>
                <a:lnTo>
                  <a:pt x="211667" y="152400"/>
                </a:lnTo>
                <a:lnTo>
                  <a:pt x="211667" y="152400"/>
                </a:lnTo>
                <a:lnTo>
                  <a:pt x="211667" y="143933"/>
                </a:lnTo>
                <a:lnTo>
                  <a:pt x="211667" y="135467"/>
                </a:lnTo>
                <a:lnTo>
                  <a:pt x="211667" y="127000"/>
                </a:lnTo>
                <a:lnTo>
                  <a:pt x="211667" y="118533"/>
                </a:lnTo>
                <a:lnTo>
                  <a:pt x="211667" y="101600"/>
                </a:lnTo>
                <a:lnTo>
                  <a:pt x="203200" y="93133"/>
                </a:lnTo>
                <a:lnTo>
                  <a:pt x="194733" y="76200"/>
                </a:lnTo>
                <a:lnTo>
                  <a:pt x="194733" y="59267"/>
                </a:lnTo>
                <a:lnTo>
                  <a:pt x="177800" y="42333"/>
                </a:lnTo>
                <a:lnTo>
                  <a:pt x="169334" y="33867"/>
                </a:lnTo>
                <a:lnTo>
                  <a:pt x="152400" y="16933"/>
                </a:lnTo>
                <a:lnTo>
                  <a:pt x="143933" y="8467"/>
                </a:lnTo>
                <a:lnTo>
                  <a:pt x="127000" y="0"/>
                </a:lnTo>
                <a:lnTo>
                  <a:pt x="118533" y="0"/>
                </a:lnTo>
                <a:lnTo>
                  <a:pt x="101600" y="0"/>
                </a:lnTo>
                <a:lnTo>
                  <a:pt x="93134" y="0"/>
                </a:lnTo>
                <a:lnTo>
                  <a:pt x="76200" y="0"/>
                </a:lnTo>
                <a:lnTo>
                  <a:pt x="59267" y="8467"/>
                </a:lnTo>
                <a:lnTo>
                  <a:pt x="50800" y="16933"/>
                </a:lnTo>
                <a:lnTo>
                  <a:pt x="42333" y="33867"/>
                </a:lnTo>
                <a:lnTo>
                  <a:pt x="33867" y="42333"/>
                </a:lnTo>
                <a:lnTo>
                  <a:pt x="16934" y="67733"/>
                </a:lnTo>
                <a:lnTo>
                  <a:pt x="8466" y="84667"/>
                </a:lnTo>
                <a:lnTo>
                  <a:pt x="8466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3"/>
                </a:lnTo>
                <a:lnTo>
                  <a:pt x="0" y="220133"/>
                </a:lnTo>
                <a:lnTo>
                  <a:pt x="8466" y="237067"/>
                </a:lnTo>
                <a:lnTo>
                  <a:pt x="16934" y="254000"/>
                </a:lnTo>
                <a:lnTo>
                  <a:pt x="25400" y="270933"/>
                </a:lnTo>
                <a:lnTo>
                  <a:pt x="33867" y="279400"/>
                </a:lnTo>
                <a:lnTo>
                  <a:pt x="50800" y="287867"/>
                </a:lnTo>
                <a:lnTo>
                  <a:pt x="59267" y="296333"/>
                </a:lnTo>
                <a:lnTo>
                  <a:pt x="76200" y="296333"/>
                </a:lnTo>
                <a:lnTo>
                  <a:pt x="93134" y="304800"/>
                </a:lnTo>
                <a:lnTo>
                  <a:pt x="110067" y="304800"/>
                </a:lnTo>
                <a:lnTo>
                  <a:pt x="118533" y="296333"/>
                </a:lnTo>
                <a:lnTo>
                  <a:pt x="135467" y="296333"/>
                </a:lnTo>
                <a:lnTo>
                  <a:pt x="143933" y="287867"/>
                </a:lnTo>
                <a:lnTo>
                  <a:pt x="160866" y="279400"/>
                </a:lnTo>
                <a:lnTo>
                  <a:pt x="169334" y="262467"/>
                </a:lnTo>
                <a:lnTo>
                  <a:pt x="177800" y="254000"/>
                </a:lnTo>
                <a:lnTo>
                  <a:pt x="186267" y="237067"/>
                </a:lnTo>
                <a:lnTo>
                  <a:pt x="194733" y="220133"/>
                </a:lnTo>
                <a:lnTo>
                  <a:pt x="203200" y="203200"/>
                </a:lnTo>
                <a:lnTo>
                  <a:pt x="203200" y="186267"/>
                </a:lnTo>
                <a:lnTo>
                  <a:pt x="203200" y="160867"/>
                </a:lnTo>
                <a:lnTo>
                  <a:pt x="203200" y="143933"/>
                </a:lnTo>
                <a:lnTo>
                  <a:pt x="203200" y="127000"/>
                </a:lnTo>
                <a:lnTo>
                  <a:pt x="203200" y="110067"/>
                </a:lnTo>
                <a:lnTo>
                  <a:pt x="203200" y="93133"/>
                </a:lnTo>
                <a:lnTo>
                  <a:pt x="203200" y="84667"/>
                </a:lnTo>
                <a:lnTo>
                  <a:pt x="203200" y="76200"/>
                </a:lnTo>
                <a:lnTo>
                  <a:pt x="203200" y="67733"/>
                </a:lnTo>
                <a:lnTo>
                  <a:pt x="203200" y="59267"/>
                </a:lnTo>
                <a:lnTo>
                  <a:pt x="203200" y="59267"/>
                </a:lnTo>
                <a:lnTo>
                  <a:pt x="203200" y="59267"/>
                </a:lnTo>
                <a:lnTo>
                  <a:pt x="203200" y="59267"/>
                </a:lnTo>
                <a:lnTo>
                  <a:pt x="203200" y="59267"/>
                </a:lnTo>
                <a:lnTo>
                  <a:pt x="203200" y="59267"/>
                </a:lnTo>
                <a:lnTo>
                  <a:pt x="203200" y="67733"/>
                </a:lnTo>
                <a:lnTo>
                  <a:pt x="203200" y="67733"/>
                </a:lnTo>
                <a:lnTo>
                  <a:pt x="203200" y="84667"/>
                </a:lnTo>
                <a:lnTo>
                  <a:pt x="203200" y="93133"/>
                </a:lnTo>
                <a:lnTo>
                  <a:pt x="203200" y="110067"/>
                </a:lnTo>
                <a:lnTo>
                  <a:pt x="203200" y="127000"/>
                </a:lnTo>
                <a:lnTo>
                  <a:pt x="203200" y="143933"/>
                </a:lnTo>
                <a:lnTo>
                  <a:pt x="203200" y="160867"/>
                </a:lnTo>
                <a:lnTo>
                  <a:pt x="203200" y="177800"/>
                </a:lnTo>
                <a:lnTo>
                  <a:pt x="203200" y="194733"/>
                </a:lnTo>
                <a:lnTo>
                  <a:pt x="211667" y="211667"/>
                </a:lnTo>
                <a:lnTo>
                  <a:pt x="211667" y="220133"/>
                </a:lnTo>
                <a:lnTo>
                  <a:pt x="211667" y="237067"/>
                </a:lnTo>
                <a:lnTo>
                  <a:pt x="220133" y="245533"/>
                </a:lnTo>
                <a:lnTo>
                  <a:pt x="228600" y="254000"/>
                </a:lnTo>
                <a:lnTo>
                  <a:pt x="228600" y="262467"/>
                </a:lnTo>
                <a:lnTo>
                  <a:pt x="237066" y="270933"/>
                </a:lnTo>
                <a:lnTo>
                  <a:pt x="245534" y="279400"/>
                </a:lnTo>
                <a:lnTo>
                  <a:pt x="245534" y="279400"/>
                </a:lnTo>
                <a:lnTo>
                  <a:pt x="254000" y="279400"/>
                </a:lnTo>
                <a:lnTo>
                  <a:pt x="262467" y="287867"/>
                </a:lnTo>
                <a:lnTo>
                  <a:pt x="262467" y="287867"/>
                </a:lnTo>
                <a:lnTo>
                  <a:pt x="262467" y="287867"/>
                </a:lnTo>
                <a:lnTo>
                  <a:pt x="270933" y="287867"/>
                </a:lnTo>
                <a:lnTo>
                  <a:pt x="270933" y="287867"/>
                </a:lnTo>
                <a:lnTo>
                  <a:pt x="270933" y="287867"/>
                </a:lnTo>
                <a:lnTo>
                  <a:pt x="270933" y="287867"/>
                </a:lnTo>
                <a:lnTo>
                  <a:pt x="270933" y="287867"/>
                </a:lnTo>
                <a:lnTo>
                  <a:pt x="270933" y="287867"/>
                </a:lnTo>
                <a:lnTo>
                  <a:pt x="270933" y="287867"/>
                </a:lnTo>
                <a:lnTo>
                  <a:pt x="270933" y="287867"/>
                </a:lnTo>
                <a:lnTo>
                  <a:pt x="270933" y="287867"/>
                </a:lnTo>
                <a:lnTo>
                  <a:pt x="270933" y="287867"/>
                </a:lnTo>
                <a:lnTo>
                  <a:pt x="270933" y="279400"/>
                </a:lnTo>
                <a:lnTo>
                  <a:pt x="270933" y="279400"/>
                </a:lnTo>
                <a:lnTo>
                  <a:pt x="270933" y="270933"/>
                </a:lnTo>
                <a:lnTo>
                  <a:pt x="270933" y="270933"/>
                </a:lnTo>
                <a:lnTo>
                  <a:pt x="279400" y="262467"/>
                </a:lnTo>
                <a:lnTo>
                  <a:pt x="279400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8534400" y="3581400"/>
            <a:ext cx="237068" cy="524934"/>
          </a:xfrm>
          <a:custGeom>
            <a:avLst/>
            <a:gdLst/>
            <a:ahLst/>
            <a:cxnLst/>
            <a:rect l="0" t="0" r="0" b="0"/>
            <a:pathLst>
              <a:path w="237068" h="524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25400"/>
                </a:lnTo>
                <a:lnTo>
                  <a:pt x="0" y="33867"/>
                </a:lnTo>
                <a:lnTo>
                  <a:pt x="8467" y="50800"/>
                </a:lnTo>
                <a:lnTo>
                  <a:pt x="16933" y="76200"/>
                </a:lnTo>
                <a:lnTo>
                  <a:pt x="16933" y="93133"/>
                </a:lnTo>
                <a:lnTo>
                  <a:pt x="16933" y="118533"/>
                </a:lnTo>
                <a:lnTo>
                  <a:pt x="25400" y="152400"/>
                </a:lnTo>
                <a:lnTo>
                  <a:pt x="25400" y="177800"/>
                </a:lnTo>
                <a:lnTo>
                  <a:pt x="25400" y="211667"/>
                </a:lnTo>
                <a:lnTo>
                  <a:pt x="25400" y="245533"/>
                </a:lnTo>
                <a:lnTo>
                  <a:pt x="25400" y="270933"/>
                </a:lnTo>
                <a:lnTo>
                  <a:pt x="25400" y="304800"/>
                </a:lnTo>
                <a:lnTo>
                  <a:pt x="25400" y="330200"/>
                </a:lnTo>
                <a:lnTo>
                  <a:pt x="25400" y="355600"/>
                </a:lnTo>
                <a:lnTo>
                  <a:pt x="33866" y="381000"/>
                </a:lnTo>
                <a:lnTo>
                  <a:pt x="33866" y="397933"/>
                </a:lnTo>
                <a:lnTo>
                  <a:pt x="33866" y="423333"/>
                </a:lnTo>
                <a:lnTo>
                  <a:pt x="33866" y="431800"/>
                </a:lnTo>
                <a:lnTo>
                  <a:pt x="33866" y="440267"/>
                </a:lnTo>
                <a:lnTo>
                  <a:pt x="33866" y="448733"/>
                </a:lnTo>
                <a:lnTo>
                  <a:pt x="33866" y="457200"/>
                </a:lnTo>
                <a:lnTo>
                  <a:pt x="33866" y="457200"/>
                </a:lnTo>
                <a:lnTo>
                  <a:pt x="33866" y="457200"/>
                </a:lnTo>
                <a:lnTo>
                  <a:pt x="33866" y="448733"/>
                </a:lnTo>
                <a:lnTo>
                  <a:pt x="33866" y="448733"/>
                </a:lnTo>
                <a:lnTo>
                  <a:pt x="33866" y="431800"/>
                </a:lnTo>
                <a:lnTo>
                  <a:pt x="42334" y="423333"/>
                </a:lnTo>
                <a:lnTo>
                  <a:pt x="42334" y="406400"/>
                </a:lnTo>
                <a:lnTo>
                  <a:pt x="42334" y="389467"/>
                </a:lnTo>
                <a:lnTo>
                  <a:pt x="42334" y="372533"/>
                </a:lnTo>
                <a:lnTo>
                  <a:pt x="50800" y="347133"/>
                </a:lnTo>
                <a:lnTo>
                  <a:pt x="50800" y="330200"/>
                </a:lnTo>
                <a:lnTo>
                  <a:pt x="50800" y="313267"/>
                </a:lnTo>
                <a:lnTo>
                  <a:pt x="59267" y="287867"/>
                </a:lnTo>
                <a:lnTo>
                  <a:pt x="67733" y="279400"/>
                </a:lnTo>
                <a:lnTo>
                  <a:pt x="76200" y="262467"/>
                </a:lnTo>
                <a:lnTo>
                  <a:pt x="93133" y="245533"/>
                </a:lnTo>
                <a:lnTo>
                  <a:pt x="101600" y="237067"/>
                </a:lnTo>
                <a:lnTo>
                  <a:pt x="110066" y="228600"/>
                </a:lnTo>
                <a:lnTo>
                  <a:pt x="127000" y="228600"/>
                </a:lnTo>
                <a:lnTo>
                  <a:pt x="135467" y="228600"/>
                </a:lnTo>
                <a:lnTo>
                  <a:pt x="152400" y="228600"/>
                </a:lnTo>
                <a:lnTo>
                  <a:pt x="160867" y="228600"/>
                </a:lnTo>
                <a:lnTo>
                  <a:pt x="177800" y="237067"/>
                </a:lnTo>
                <a:lnTo>
                  <a:pt x="186266" y="245533"/>
                </a:lnTo>
                <a:lnTo>
                  <a:pt x="203200" y="254000"/>
                </a:lnTo>
                <a:lnTo>
                  <a:pt x="211667" y="270933"/>
                </a:lnTo>
                <a:lnTo>
                  <a:pt x="220133" y="287867"/>
                </a:lnTo>
                <a:lnTo>
                  <a:pt x="228600" y="313267"/>
                </a:lnTo>
                <a:lnTo>
                  <a:pt x="228600" y="330200"/>
                </a:lnTo>
                <a:lnTo>
                  <a:pt x="237067" y="355600"/>
                </a:lnTo>
                <a:lnTo>
                  <a:pt x="237067" y="372533"/>
                </a:lnTo>
                <a:lnTo>
                  <a:pt x="237067" y="397933"/>
                </a:lnTo>
                <a:lnTo>
                  <a:pt x="237067" y="414867"/>
                </a:lnTo>
                <a:lnTo>
                  <a:pt x="228600" y="431800"/>
                </a:lnTo>
                <a:lnTo>
                  <a:pt x="228600" y="448733"/>
                </a:lnTo>
                <a:lnTo>
                  <a:pt x="211667" y="465667"/>
                </a:lnTo>
                <a:lnTo>
                  <a:pt x="203200" y="474133"/>
                </a:lnTo>
                <a:lnTo>
                  <a:pt x="186266" y="491067"/>
                </a:lnTo>
                <a:lnTo>
                  <a:pt x="169333" y="499533"/>
                </a:lnTo>
                <a:lnTo>
                  <a:pt x="152400" y="508000"/>
                </a:lnTo>
                <a:lnTo>
                  <a:pt x="135467" y="516467"/>
                </a:lnTo>
                <a:lnTo>
                  <a:pt x="118534" y="516467"/>
                </a:lnTo>
                <a:lnTo>
                  <a:pt x="101600" y="524933"/>
                </a:lnTo>
                <a:lnTo>
                  <a:pt x="76200" y="524933"/>
                </a:lnTo>
                <a:lnTo>
                  <a:pt x="59267" y="524933"/>
                </a:lnTo>
                <a:lnTo>
                  <a:pt x="42334" y="524933"/>
                </a:lnTo>
                <a:lnTo>
                  <a:pt x="33866" y="516467"/>
                </a:lnTo>
                <a:lnTo>
                  <a:pt x="25400" y="508000"/>
                </a:lnTo>
                <a:lnTo>
                  <a:pt x="16933" y="508000"/>
                </a:lnTo>
                <a:lnTo>
                  <a:pt x="8467" y="491067"/>
                </a:lnTo>
                <a:lnTo>
                  <a:pt x="8467" y="482600"/>
                </a:lnTo>
                <a:lnTo>
                  <a:pt x="8467" y="482600"/>
                </a:lnTo>
                <a:lnTo>
                  <a:pt x="8467" y="465667"/>
                </a:lnTo>
                <a:lnTo>
                  <a:pt x="8467" y="465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8703733" y="3530600"/>
            <a:ext cx="169334" cy="101601"/>
          </a:xfrm>
          <a:custGeom>
            <a:avLst/>
            <a:gdLst/>
            <a:ahLst/>
            <a:cxnLst/>
            <a:rect l="0" t="0" r="0" b="0"/>
            <a:pathLst>
              <a:path w="169334" h="101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84667"/>
                </a:lnTo>
                <a:lnTo>
                  <a:pt x="8467" y="93133"/>
                </a:lnTo>
                <a:lnTo>
                  <a:pt x="8467" y="93133"/>
                </a:lnTo>
                <a:lnTo>
                  <a:pt x="8467" y="93133"/>
                </a:lnTo>
                <a:lnTo>
                  <a:pt x="8467" y="101600"/>
                </a:lnTo>
                <a:lnTo>
                  <a:pt x="16933" y="101600"/>
                </a:lnTo>
                <a:lnTo>
                  <a:pt x="16933" y="101600"/>
                </a:lnTo>
                <a:lnTo>
                  <a:pt x="25401" y="101600"/>
                </a:lnTo>
                <a:lnTo>
                  <a:pt x="25401" y="101600"/>
                </a:lnTo>
                <a:lnTo>
                  <a:pt x="33867" y="93133"/>
                </a:lnTo>
                <a:lnTo>
                  <a:pt x="42334" y="93133"/>
                </a:lnTo>
                <a:lnTo>
                  <a:pt x="59267" y="93133"/>
                </a:lnTo>
                <a:lnTo>
                  <a:pt x="67734" y="93133"/>
                </a:lnTo>
                <a:lnTo>
                  <a:pt x="84667" y="93133"/>
                </a:lnTo>
                <a:lnTo>
                  <a:pt x="101601" y="93133"/>
                </a:lnTo>
                <a:lnTo>
                  <a:pt x="110067" y="93133"/>
                </a:lnTo>
                <a:lnTo>
                  <a:pt x="118534" y="93133"/>
                </a:lnTo>
                <a:lnTo>
                  <a:pt x="135467" y="93133"/>
                </a:lnTo>
                <a:lnTo>
                  <a:pt x="143934" y="93133"/>
                </a:lnTo>
                <a:lnTo>
                  <a:pt x="152400" y="93133"/>
                </a:lnTo>
                <a:lnTo>
                  <a:pt x="152400" y="84667"/>
                </a:lnTo>
                <a:lnTo>
                  <a:pt x="160867" y="84667"/>
                </a:lnTo>
                <a:lnTo>
                  <a:pt x="169333" y="76200"/>
                </a:lnTo>
                <a:lnTo>
                  <a:pt x="169333" y="76200"/>
                </a:lnTo>
                <a:lnTo>
                  <a:pt x="169333" y="76200"/>
                </a:lnTo>
                <a:lnTo>
                  <a:pt x="169333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8813800" y="3496733"/>
            <a:ext cx="8468" cy="237068"/>
          </a:xfrm>
          <a:custGeom>
            <a:avLst/>
            <a:gdLst/>
            <a:ahLst/>
            <a:cxnLst/>
            <a:rect l="0" t="0" r="0" b="0"/>
            <a:pathLst>
              <a:path w="8468" h="237068">
                <a:moveTo>
                  <a:pt x="8467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84667"/>
                </a:lnTo>
                <a:lnTo>
                  <a:pt x="8467" y="93134"/>
                </a:lnTo>
                <a:lnTo>
                  <a:pt x="8467" y="118534"/>
                </a:lnTo>
                <a:lnTo>
                  <a:pt x="8467" y="135467"/>
                </a:lnTo>
                <a:lnTo>
                  <a:pt x="8467" y="160867"/>
                </a:lnTo>
                <a:lnTo>
                  <a:pt x="0" y="177800"/>
                </a:lnTo>
                <a:lnTo>
                  <a:pt x="0" y="194734"/>
                </a:lnTo>
                <a:lnTo>
                  <a:pt x="0" y="203200"/>
                </a:lnTo>
                <a:lnTo>
                  <a:pt x="8467" y="220134"/>
                </a:lnTo>
                <a:lnTo>
                  <a:pt x="8467" y="228600"/>
                </a:lnTo>
                <a:lnTo>
                  <a:pt x="8467" y="228600"/>
                </a:lnTo>
                <a:lnTo>
                  <a:pt x="8467" y="237067"/>
                </a:lnTo>
                <a:lnTo>
                  <a:pt x="8467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9110134" y="3810000"/>
            <a:ext cx="279400" cy="330201"/>
          </a:xfrm>
          <a:custGeom>
            <a:avLst/>
            <a:gdLst/>
            <a:ahLst/>
            <a:cxnLst/>
            <a:rect l="0" t="0" r="0" b="0"/>
            <a:pathLst>
              <a:path w="279400" h="3302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50800"/>
                </a:lnTo>
                <a:lnTo>
                  <a:pt x="0" y="76200"/>
                </a:lnTo>
                <a:lnTo>
                  <a:pt x="0" y="110067"/>
                </a:lnTo>
                <a:lnTo>
                  <a:pt x="0" y="135467"/>
                </a:lnTo>
                <a:lnTo>
                  <a:pt x="0" y="160867"/>
                </a:lnTo>
                <a:lnTo>
                  <a:pt x="8466" y="194733"/>
                </a:lnTo>
                <a:lnTo>
                  <a:pt x="8466" y="220133"/>
                </a:lnTo>
                <a:lnTo>
                  <a:pt x="8466" y="245533"/>
                </a:lnTo>
                <a:lnTo>
                  <a:pt x="8466" y="270933"/>
                </a:lnTo>
                <a:lnTo>
                  <a:pt x="8466" y="287867"/>
                </a:lnTo>
                <a:lnTo>
                  <a:pt x="8466" y="304800"/>
                </a:lnTo>
                <a:lnTo>
                  <a:pt x="8466" y="321733"/>
                </a:lnTo>
                <a:lnTo>
                  <a:pt x="8466" y="330200"/>
                </a:lnTo>
                <a:lnTo>
                  <a:pt x="8466" y="330200"/>
                </a:lnTo>
                <a:lnTo>
                  <a:pt x="8466" y="330200"/>
                </a:lnTo>
                <a:lnTo>
                  <a:pt x="8466" y="330200"/>
                </a:lnTo>
                <a:lnTo>
                  <a:pt x="8466" y="330200"/>
                </a:lnTo>
                <a:lnTo>
                  <a:pt x="8466" y="321733"/>
                </a:lnTo>
                <a:lnTo>
                  <a:pt x="8466" y="313267"/>
                </a:lnTo>
                <a:lnTo>
                  <a:pt x="16933" y="296333"/>
                </a:lnTo>
                <a:lnTo>
                  <a:pt x="16933" y="279400"/>
                </a:lnTo>
                <a:lnTo>
                  <a:pt x="16933" y="262467"/>
                </a:lnTo>
                <a:lnTo>
                  <a:pt x="16933" y="245533"/>
                </a:lnTo>
                <a:lnTo>
                  <a:pt x="16933" y="220133"/>
                </a:lnTo>
                <a:lnTo>
                  <a:pt x="16933" y="194733"/>
                </a:lnTo>
                <a:lnTo>
                  <a:pt x="16933" y="169333"/>
                </a:lnTo>
                <a:lnTo>
                  <a:pt x="25399" y="152400"/>
                </a:lnTo>
                <a:lnTo>
                  <a:pt x="25399" y="127000"/>
                </a:lnTo>
                <a:lnTo>
                  <a:pt x="33866" y="110067"/>
                </a:lnTo>
                <a:lnTo>
                  <a:pt x="42333" y="93133"/>
                </a:lnTo>
                <a:lnTo>
                  <a:pt x="50799" y="76200"/>
                </a:lnTo>
                <a:lnTo>
                  <a:pt x="59266" y="76200"/>
                </a:lnTo>
                <a:lnTo>
                  <a:pt x="67732" y="67733"/>
                </a:lnTo>
                <a:lnTo>
                  <a:pt x="76200" y="59267"/>
                </a:lnTo>
                <a:lnTo>
                  <a:pt x="84666" y="59267"/>
                </a:lnTo>
                <a:lnTo>
                  <a:pt x="93133" y="59267"/>
                </a:lnTo>
                <a:lnTo>
                  <a:pt x="101599" y="67733"/>
                </a:lnTo>
                <a:lnTo>
                  <a:pt x="110066" y="76200"/>
                </a:lnTo>
                <a:lnTo>
                  <a:pt x="118533" y="84667"/>
                </a:lnTo>
                <a:lnTo>
                  <a:pt x="118533" y="101600"/>
                </a:lnTo>
                <a:lnTo>
                  <a:pt x="126999" y="118533"/>
                </a:lnTo>
                <a:lnTo>
                  <a:pt x="126999" y="143933"/>
                </a:lnTo>
                <a:lnTo>
                  <a:pt x="126999" y="160867"/>
                </a:lnTo>
                <a:lnTo>
                  <a:pt x="135466" y="186267"/>
                </a:lnTo>
                <a:lnTo>
                  <a:pt x="135466" y="211667"/>
                </a:lnTo>
                <a:lnTo>
                  <a:pt x="135466" y="228600"/>
                </a:lnTo>
                <a:lnTo>
                  <a:pt x="135466" y="245533"/>
                </a:lnTo>
                <a:lnTo>
                  <a:pt x="135466" y="254000"/>
                </a:lnTo>
                <a:lnTo>
                  <a:pt x="126999" y="262467"/>
                </a:lnTo>
                <a:lnTo>
                  <a:pt x="126999" y="270933"/>
                </a:lnTo>
                <a:lnTo>
                  <a:pt x="126999" y="279400"/>
                </a:lnTo>
                <a:lnTo>
                  <a:pt x="126999" y="279400"/>
                </a:lnTo>
                <a:lnTo>
                  <a:pt x="126999" y="279400"/>
                </a:lnTo>
                <a:lnTo>
                  <a:pt x="126999" y="279400"/>
                </a:lnTo>
                <a:lnTo>
                  <a:pt x="126999" y="270933"/>
                </a:lnTo>
                <a:lnTo>
                  <a:pt x="135466" y="262467"/>
                </a:lnTo>
                <a:lnTo>
                  <a:pt x="135466" y="254000"/>
                </a:lnTo>
                <a:lnTo>
                  <a:pt x="135466" y="237067"/>
                </a:lnTo>
                <a:lnTo>
                  <a:pt x="143932" y="220133"/>
                </a:lnTo>
                <a:lnTo>
                  <a:pt x="143932" y="194733"/>
                </a:lnTo>
                <a:lnTo>
                  <a:pt x="152400" y="177800"/>
                </a:lnTo>
                <a:lnTo>
                  <a:pt x="152400" y="152400"/>
                </a:lnTo>
                <a:lnTo>
                  <a:pt x="160866" y="135467"/>
                </a:lnTo>
                <a:lnTo>
                  <a:pt x="160866" y="118533"/>
                </a:lnTo>
                <a:lnTo>
                  <a:pt x="169333" y="101600"/>
                </a:lnTo>
                <a:lnTo>
                  <a:pt x="177799" y="84667"/>
                </a:lnTo>
                <a:lnTo>
                  <a:pt x="186266" y="76200"/>
                </a:lnTo>
                <a:lnTo>
                  <a:pt x="194733" y="67733"/>
                </a:lnTo>
                <a:lnTo>
                  <a:pt x="203199" y="59267"/>
                </a:lnTo>
                <a:lnTo>
                  <a:pt x="211666" y="59267"/>
                </a:lnTo>
                <a:lnTo>
                  <a:pt x="220132" y="59267"/>
                </a:lnTo>
                <a:lnTo>
                  <a:pt x="237066" y="67733"/>
                </a:lnTo>
                <a:lnTo>
                  <a:pt x="245533" y="76200"/>
                </a:lnTo>
                <a:lnTo>
                  <a:pt x="253999" y="84667"/>
                </a:lnTo>
                <a:lnTo>
                  <a:pt x="262466" y="101600"/>
                </a:lnTo>
                <a:lnTo>
                  <a:pt x="270933" y="118533"/>
                </a:lnTo>
                <a:lnTo>
                  <a:pt x="270933" y="143933"/>
                </a:lnTo>
                <a:lnTo>
                  <a:pt x="270933" y="169333"/>
                </a:lnTo>
                <a:lnTo>
                  <a:pt x="279399" y="186267"/>
                </a:lnTo>
                <a:lnTo>
                  <a:pt x="279399" y="211667"/>
                </a:lnTo>
                <a:lnTo>
                  <a:pt x="279399" y="237067"/>
                </a:lnTo>
                <a:lnTo>
                  <a:pt x="279399" y="254000"/>
                </a:lnTo>
                <a:lnTo>
                  <a:pt x="270933" y="279400"/>
                </a:lnTo>
                <a:lnTo>
                  <a:pt x="270933" y="287867"/>
                </a:lnTo>
                <a:lnTo>
                  <a:pt x="270933" y="304800"/>
                </a:lnTo>
                <a:lnTo>
                  <a:pt x="270933" y="313267"/>
                </a:lnTo>
                <a:lnTo>
                  <a:pt x="270933" y="321733"/>
                </a:lnTo>
                <a:lnTo>
                  <a:pt x="270933" y="321733"/>
                </a:lnTo>
                <a:lnTo>
                  <a:pt x="270933" y="321733"/>
                </a:lnTo>
                <a:lnTo>
                  <a:pt x="270933" y="313267"/>
                </a:lnTo>
                <a:lnTo>
                  <a:pt x="270933" y="304800"/>
                </a:lnTo>
                <a:lnTo>
                  <a:pt x="270933" y="304800"/>
                </a:lnTo>
                <a:lnTo>
                  <a:pt x="270933" y="296333"/>
                </a:lnTo>
                <a:lnTo>
                  <a:pt x="270933" y="296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9398000" y="3615267"/>
            <a:ext cx="152401" cy="211667"/>
          </a:xfrm>
          <a:custGeom>
            <a:avLst/>
            <a:gdLst/>
            <a:ahLst/>
            <a:cxnLst/>
            <a:rect l="0" t="0" r="0" b="0"/>
            <a:pathLst>
              <a:path w="152401" h="211667">
                <a:moveTo>
                  <a:pt x="110067" y="0"/>
                </a:move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01600" y="8466"/>
                </a:lnTo>
                <a:lnTo>
                  <a:pt x="93134" y="8466"/>
                </a:lnTo>
                <a:lnTo>
                  <a:pt x="84666" y="8466"/>
                </a:lnTo>
                <a:lnTo>
                  <a:pt x="76200" y="16933"/>
                </a:lnTo>
                <a:lnTo>
                  <a:pt x="67733" y="25400"/>
                </a:lnTo>
                <a:lnTo>
                  <a:pt x="59267" y="25400"/>
                </a:lnTo>
                <a:lnTo>
                  <a:pt x="50800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25400" y="25400"/>
                </a:lnTo>
                <a:lnTo>
                  <a:pt x="16934" y="25400"/>
                </a:lnTo>
                <a:lnTo>
                  <a:pt x="8466" y="16933"/>
                </a:lnTo>
                <a:lnTo>
                  <a:pt x="8466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59266"/>
                </a:lnTo>
                <a:lnTo>
                  <a:pt x="8466" y="67733"/>
                </a:lnTo>
                <a:lnTo>
                  <a:pt x="8466" y="76200"/>
                </a:lnTo>
                <a:lnTo>
                  <a:pt x="8466" y="84666"/>
                </a:lnTo>
                <a:lnTo>
                  <a:pt x="8466" y="93133"/>
                </a:lnTo>
                <a:lnTo>
                  <a:pt x="8466" y="101600"/>
                </a:lnTo>
                <a:lnTo>
                  <a:pt x="8466" y="101600"/>
                </a:lnTo>
                <a:lnTo>
                  <a:pt x="8466" y="101600"/>
                </a:lnTo>
                <a:lnTo>
                  <a:pt x="8466" y="101600"/>
                </a:lnTo>
                <a:lnTo>
                  <a:pt x="16934" y="101600"/>
                </a:lnTo>
                <a:lnTo>
                  <a:pt x="16934" y="101600"/>
                </a:lnTo>
                <a:lnTo>
                  <a:pt x="25400" y="93133"/>
                </a:lnTo>
                <a:lnTo>
                  <a:pt x="25400" y="84666"/>
                </a:lnTo>
                <a:lnTo>
                  <a:pt x="33867" y="84666"/>
                </a:lnTo>
                <a:lnTo>
                  <a:pt x="42333" y="76200"/>
                </a:lnTo>
                <a:lnTo>
                  <a:pt x="42333" y="67733"/>
                </a:lnTo>
                <a:lnTo>
                  <a:pt x="50800" y="67733"/>
                </a:lnTo>
                <a:lnTo>
                  <a:pt x="59267" y="59266"/>
                </a:lnTo>
                <a:lnTo>
                  <a:pt x="76200" y="59266"/>
                </a:lnTo>
                <a:lnTo>
                  <a:pt x="93134" y="67733"/>
                </a:lnTo>
                <a:lnTo>
                  <a:pt x="101600" y="67733"/>
                </a:lnTo>
                <a:lnTo>
                  <a:pt x="110067" y="76200"/>
                </a:lnTo>
                <a:lnTo>
                  <a:pt x="127000" y="84666"/>
                </a:lnTo>
                <a:lnTo>
                  <a:pt x="135467" y="101600"/>
                </a:lnTo>
                <a:lnTo>
                  <a:pt x="143933" y="110066"/>
                </a:lnTo>
                <a:lnTo>
                  <a:pt x="143933" y="118533"/>
                </a:lnTo>
                <a:lnTo>
                  <a:pt x="152400" y="135466"/>
                </a:lnTo>
                <a:lnTo>
                  <a:pt x="152400" y="143933"/>
                </a:lnTo>
                <a:lnTo>
                  <a:pt x="152400" y="152400"/>
                </a:lnTo>
                <a:lnTo>
                  <a:pt x="152400" y="160866"/>
                </a:lnTo>
                <a:lnTo>
                  <a:pt x="143933" y="169333"/>
                </a:lnTo>
                <a:lnTo>
                  <a:pt x="143933" y="177800"/>
                </a:lnTo>
                <a:lnTo>
                  <a:pt x="135467" y="177800"/>
                </a:lnTo>
                <a:lnTo>
                  <a:pt x="127000" y="186266"/>
                </a:lnTo>
                <a:lnTo>
                  <a:pt x="110067" y="194733"/>
                </a:lnTo>
                <a:lnTo>
                  <a:pt x="101600" y="203200"/>
                </a:lnTo>
                <a:lnTo>
                  <a:pt x="93134" y="203200"/>
                </a:lnTo>
                <a:lnTo>
                  <a:pt x="76200" y="211666"/>
                </a:lnTo>
                <a:lnTo>
                  <a:pt x="67733" y="211666"/>
                </a:lnTo>
                <a:lnTo>
                  <a:pt x="59267" y="211666"/>
                </a:lnTo>
                <a:lnTo>
                  <a:pt x="59267" y="211666"/>
                </a:lnTo>
                <a:lnTo>
                  <a:pt x="50800" y="211666"/>
                </a:lnTo>
                <a:lnTo>
                  <a:pt x="50800" y="211666"/>
                </a:lnTo>
                <a:lnTo>
                  <a:pt x="50800" y="211666"/>
                </a:lnTo>
                <a:lnTo>
                  <a:pt x="59267" y="211666"/>
                </a:lnTo>
                <a:lnTo>
                  <a:pt x="59267" y="211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9838267" y="3818467"/>
            <a:ext cx="237068" cy="330201"/>
          </a:xfrm>
          <a:custGeom>
            <a:avLst/>
            <a:gdLst/>
            <a:ahLst/>
            <a:cxnLst/>
            <a:rect l="0" t="0" r="0" b="0"/>
            <a:pathLst>
              <a:path w="237068" h="330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16933"/>
                </a:lnTo>
                <a:lnTo>
                  <a:pt x="16933" y="33866"/>
                </a:lnTo>
                <a:lnTo>
                  <a:pt x="25399" y="50800"/>
                </a:lnTo>
                <a:lnTo>
                  <a:pt x="25399" y="76200"/>
                </a:lnTo>
                <a:lnTo>
                  <a:pt x="33867" y="101600"/>
                </a:lnTo>
                <a:lnTo>
                  <a:pt x="33867" y="127000"/>
                </a:lnTo>
                <a:lnTo>
                  <a:pt x="33867" y="152400"/>
                </a:lnTo>
                <a:lnTo>
                  <a:pt x="33867" y="177800"/>
                </a:lnTo>
                <a:lnTo>
                  <a:pt x="33867" y="203200"/>
                </a:lnTo>
                <a:lnTo>
                  <a:pt x="33867" y="228600"/>
                </a:lnTo>
                <a:lnTo>
                  <a:pt x="33867" y="254000"/>
                </a:lnTo>
                <a:lnTo>
                  <a:pt x="33867" y="270933"/>
                </a:lnTo>
                <a:lnTo>
                  <a:pt x="33867" y="287866"/>
                </a:lnTo>
                <a:lnTo>
                  <a:pt x="33867" y="296333"/>
                </a:lnTo>
                <a:lnTo>
                  <a:pt x="33867" y="313266"/>
                </a:lnTo>
                <a:lnTo>
                  <a:pt x="25399" y="321733"/>
                </a:lnTo>
                <a:lnTo>
                  <a:pt x="25399" y="321733"/>
                </a:lnTo>
                <a:lnTo>
                  <a:pt x="25399" y="330200"/>
                </a:lnTo>
                <a:lnTo>
                  <a:pt x="25399" y="330200"/>
                </a:lnTo>
                <a:lnTo>
                  <a:pt x="25399" y="321733"/>
                </a:lnTo>
                <a:lnTo>
                  <a:pt x="25399" y="313266"/>
                </a:lnTo>
                <a:lnTo>
                  <a:pt x="25399" y="304800"/>
                </a:lnTo>
                <a:lnTo>
                  <a:pt x="25399" y="296333"/>
                </a:lnTo>
                <a:lnTo>
                  <a:pt x="25399" y="279400"/>
                </a:lnTo>
                <a:lnTo>
                  <a:pt x="25399" y="254000"/>
                </a:lnTo>
                <a:lnTo>
                  <a:pt x="25399" y="237066"/>
                </a:lnTo>
                <a:lnTo>
                  <a:pt x="25399" y="211666"/>
                </a:lnTo>
                <a:lnTo>
                  <a:pt x="25399" y="186266"/>
                </a:lnTo>
                <a:lnTo>
                  <a:pt x="33867" y="160866"/>
                </a:lnTo>
                <a:lnTo>
                  <a:pt x="33867" y="143933"/>
                </a:lnTo>
                <a:lnTo>
                  <a:pt x="42333" y="118533"/>
                </a:lnTo>
                <a:lnTo>
                  <a:pt x="42333" y="101600"/>
                </a:lnTo>
                <a:lnTo>
                  <a:pt x="50799" y="76200"/>
                </a:lnTo>
                <a:lnTo>
                  <a:pt x="59266" y="59266"/>
                </a:lnTo>
                <a:lnTo>
                  <a:pt x="67733" y="42333"/>
                </a:lnTo>
                <a:lnTo>
                  <a:pt x="84667" y="33866"/>
                </a:lnTo>
                <a:lnTo>
                  <a:pt x="93133" y="16933"/>
                </a:lnTo>
                <a:lnTo>
                  <a:pt x="110067" y="8466"/>
                </a:lnTo>
                <a:lnTo>
                  <a:pt x="126999" y="8466"/>
                </a:lnTo>
                <a:lnTo>
                  <a:pt x="143933" y="8466"/>
                </a:lnTo>
                <a:lnTo>
                  <a:pt x="152400" y="8466"/>
                </a:lnTo>
                <a:lnTo>
                  <a:pt x="169333" y="16933"/>
                </a:lnTo>
                <a:lnTo>
                  <a:pt x="186267" y="25400"/>
                </a:lnTo>
                <a:lnTo>
                  <a:pt x="194733" y="42333"/>
                </a:lnTo>
                <a:lnTo>
                  <a:pt x="203199" y="59266"/>
                </a:lnTo>
                <a:lnTo>
                  <a:pt x="211666" y="84666"/>
                </a:lnTo>
                <a:lnTo>
                  <a:pt x="220133" y="110066"/>
                </a:lnTo>
                <a:lnTo>
                  <a:pt x="220133" y="135466"/>
                </a:lnTo>
                <a:lnTo>
                  <a:pt x="228600" y="160866"/>
                </a:lnTo>
                <a:lnTo>
                  <a:pt x="228600" y="186266"/>
                </a:lnTo>
                <a:lnTo>
                  <a:pt x="237067" y="203200"/>
                </a:lnTo>
                <a:lnTo>
                  <a:pt x="237067" y="220133"/>
                </a:lnTo>
                <a:lnTo>
                  <a:pt x="237067" y="245533"/>
                </a:lnTo>
                <a:lnTo>
                  <a:pt x="228600" y="262466"/>
                </a:lnTo>
                <a:lnTo>
                  <a:pt x="228600" y="270933"/>
                </a:lnTo>
                <a:lnTo>
                  <a:pt x="220133" y="287866"/>
                </a:lnTo>
                <a:lnTo>
                  <a:pt x="220133" y="296333"/>
                </a:lnTo>
                <a:lnTo>
                  <a:pt x="220133" y="296333"/>
                </a:lnTo>
                <a:lnTo>
                  <a:pt x="220133" y="304800"/>
                </a:lnTo>
                <a:lnTo>
                  <a:pt x="220133" y="304800"/>
                </a:lnTo>
                <a:lnTo>
                  <a:pt x="220133" y="304800"/>
                </a:lnTo>
                <a:lnTo>
                  <a:pt x="220133" y="296333"/>
                </a:lnTo>
                <a:lnTo>
                  <a:pt x="220133" y="296333"/>
                </a:lnTo>
                <a:lnTo>
                  <a:pt x="220133" y="296333"/>
                </a:lnTo>
                <a:lnTo>
                  <a:pt x="220133" y="296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6510866" y="2743200"/>
            <a:ext cx="414868" cy="372534"/>
          </a:xfrm>
          <a:custGeom>
            <a:avLst/>
            <a:gdLst/>
            <a:ahLst/>
            <a:cxnLst/>
            <a:rect l="0" t="0" r="0" b="0"/>
            <a:pathLst>
              <a:path w="414868" h="372534">
                <a:moveTo>
                  <a:pt x="414867" y="0"/>
                </a:moveTo>
                <a:lnTo>
                  <a:pt x="414867" y="8467"/>
                </a:lnTo>
                <a:lnTo>
                  <a:pt x="414867" y="8467"/>
                </a:lnTo>
                <a:lnTo>
                  <a:pt x="414867" y="16933"/>
                </a:lnTo>
                <a:lnTo>
                  <a:pt x="414867" y="16933"/>
                </a:lnTo>
                <a:lnTo>
                  <a:pt x="406401" y="25400"/>
                </a:lnTo>
                <a:lnTo>
                  <a:pt x="406401" y="33867"/>
                </a:lnTo>
                <a:lnTo>
                  <a:pt x="389468" y="50800"/>
                </a:lnTo>
                <a:lnTo>
                  <a:pt x="381000" y="59267"/>
                </a:lnTo>
                <a:lnTo>
                  <a:pt x="372534" y="76200"/>
                </a:lnTo>
                <a:lnTo>
                  <a:pt x="355601" y="93133"/>
                </a:lnTo>
                <a:lnTo>
                  <a:pt x="330201" y="110067"/>
                </a:lnTo>
                <a:lnTo>
                  <a:pt x="313268" y="127000"/>
                </a:lnTo>
                <a:lnTo>
                  <a:pt x="287867" y="143933"/>
                </a:lnTo>
                <a:lnTo>
                  <a:pt x="262467" y="169333"/>
                </a:lnTo>
                <a:lnTo>
                  <a:pt x="237068" y="186267"/>
                </a:lnTo>
                <a:lnTo>
                  <a:pt x="211667" y="211667"/>
                </a:lnTo>
                <a:lnTo>
                  <a:pt x="177801" y="228600"/>
                </a:lnTo>
                <a:lnTo>
                  <a:pt x="152400" y="254000"/>
                </a:lnTo>
                <a:lnTo>
                  <a:pt x="118534" y="270933"/>
                </a:lnTo>
                <a:lnTo>
                  <a:pt x="93134" y="296333"/>
                </a:lnTo>
                <a:lnTo>
                  <a:pt x="76200" y="313267"/>
                </a:lnTo>
                <a:lnTo>
                  <a:pt x="50801" y="330200"/>
                </a:lnTo>
                <a:lnTo>
                  <a:pt x="33867" y="347133"/>
                </a:lnTo>
                <a:lnTo>
                  <a:pt x="25401" y="355600"/>
                </a:lnTo>
                <a:lnTo>
                  <a:pt x="8468" y="364067"/>
                </a:lnTo>
                <a:lnTo>
                  <a:pt x="0" y="364067"/>
                </a:lnTo>
                <a:lnTo>
                  <a:pt x="0" y="372533"/>
                </a:lnTo>
                <a:lnTo>
                  <a:pt x="0" y="364067"/>
                </a:lnTo>
                <a:lnTo>
                  <a:pt x="8468" y="364067"/>
                </a:lnTo>
                <a:lnTo>
                  <a:pt x="8468" y="355600"/>
                </a:lnTo>
                <a:lnTo>
                  <a:pt x="8468" y="355600"/>
                </a:lnTo>
                <a:lnTo>
                  <a:pt x="8468" y="338667"/>
                </a:lnTo>
                <a:lnTo>
                  <a:pt x="8468" y="338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6409267" y="2480733"/>
            <a:ext cx="25401" cy="279401"/>
          </a:xfrm>
          <a:custGeom>
            <a:avLst/>
            <a:gdLst/>
            <a:ahLst/>
            <a:cxnLst/>
            <a:rect l="0" t="0" r="0" b="0"/>
            <a:pathLst>
              <a:path w="25401" h="279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42334"/>
                </a:lnTo>
                <a:lnTo>
                  <a:pt x="0" y="67734"/>
                </a:lnTo>
                <a:lnTo>
                  <a:pt x="0" y="84667"/>
                </a:lnTo>
                <a:lnTo>
                  <a:pt x="8466" y="110067"/>
                </a:lnTo>
                <a:lnTo>
                  <a:pt x="8466" y="135467"/>
                </a:lnTo>
                <a:lnTo>
                  <a:pt x="16933" y="160867"/>
                </a:lnTo>
                <a:lnTo>
                  <a:pt x="16933" y="186267"/>
                </a:lnTo>
                <a:lnTo>
                  <a:pt x="16933" y="211667"/>
                </a:lnTo>
                <a:lnTo>
                  <a:pt x="16933" y="237067"/>
                </a:lnTo>
                <a:lnTo>
                  <a:pt x="16933" y="262467"/>
                </a:lnTo>
                <a:lnTo>
                  <a:pt x="16933" y="262467"/>
                </a:lnTo>
                <a:lnTo>
                  <a:pt x="25400" y="279400"/>
                </a:lnTo>
                <a:lnTo>
                  <a:pt x="2540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7264400" y="3589867"/>
            <a:ext cx="414868" cy="431801"/>
          </a:xfrm>
          <a:custGeom>
            <a:avLst/>
            <a:gdLst/>
            <a:ahLst/>
            <a:cxnLst/>
            <a:rect l="0" t="0" r="0" b="0"/>
            <a:pathLst>
              <a:path w="414868" h="431801">
                <a:moveTo>
                  <a:pt x="414867" y="0"/>
                </a:moveTo>
                <a:lnTo>
                  <a:pt x="414867" y="8466"/>
                </a:lnTo>
                <a:lnTo>
                  <a:pt x="406400" y="8466"/>
                </a:lnTo>
                <a:lnTo>
                  <a:pt x="406400" y="8466"/>
                </a:lnTo>
                <a:lnTo>
                  <a:pt x="397934" y="8466"/>
                </a:lnTo>
                <a:lnTo>
                  <a:pt x="389466" y="16933"/>
                </a:lnTo>
                <a:lnTo>
                  <a:pt x="389466" y="16933"/>
                </a:lnTo>
                <a:lnTo>
                  <a:pt x="372533" y="33866"/>
                </a:lnTo>
                <a:lnTo>
                  <a:pt x="364067" y="42333"/>
                </a:lnTo>
                <a:lnTo>
                  <a:pt x="347133" y="59266"/>
                </a:lnTo>
                <a:lnTo>
                  <a:pt x="321734" y="76200"/>
                </a:lnTo>
                <a:lnTo>
                  <a:pt x="304800" y="101600"/>
                </a:lnTo>
                <a:lnTo>
                  <a:pt x="279400" y="118533"/>
                </a:lnTo>
                <a:lnTo>
                  <a:pt x="262467" y="143933"/>
                </a:lnTo>
                <a:lnTo>
                  <a:pt x="237066" y="169333"/>
                </a:lnTo>
                <a:lnTo>
                  <a:pt x="211667" y="186266"/>
                </a:lnTo>
                <a:lnTo>
                  <a:pt x="194733" y="220133"/>
                </a:lnTo>
                <a:lnTo>
                  <a:pt x="169334" y="245533"/>
                </a:lnTo>
                <a:lnTo>
                  <a:pt x="143933" y="270933"/>
                </a:lnTo>
                <a:lnTo>
                  <a:pt x="118533" y="296333"/>
                </a:lnTo>
                <a:lnTo>
                  <a:pt x="93134" y="321733"/>
                </a:lnTo>
                <a:lnTo>
                  <a:pt x="67733" y="347133"/>
                </a:lnTo>
                <a:lnTo>
                  <a:pt x="50800" y="372533"/>
                </a:lnTo>
                <a:lnTo>
                  <a:pt x="42333" y="389466"/>
                </a:lnTo>
                <a:lnTo>
                  <a:pt x="25400" y="406400"/>
                </a:lnTo>
                <a:lnTo>
                  <a:pt x="16934" y="414866"/>
                </a:lnTo>
                <a:lnTo>
                  <a:pt x="8466" y="423333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8466" y="431800"/>
                </a:lnTo>
                <a:lnTo>
                  <a:pt x="8466" y="431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7459133" y="4191000"/>
            <a:ext cx="169335" cy="279401"/>
          </a:xfrm>
          <a:custGeom>
            <a:avLst/>
            <a:gdLst/>
            <a:ahLst/>
            <a:cxnLst/>
            <a:rect l="0" t="0" r="0" b="0"/>
            <a:pathLst>
              <a:path w="169335" h="279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16933"/>
                </a:lnTo>
                <a:lnTo>
                  <a:pt x="33867" y="8467"/>
                </a:lnTo>
                <a:lnTo>
                  <a:pt x="50801" y="8467"/>
                </a:lnTo>
                <a:lnTo>
                  <a:pt x="67734" y="0"/>
                </a:lnTo>
                <a:lnTo>
                  <a:pt x="84667" y="0"/>
                </a:lnTo>
                <a:lnTo>
                  <a:pt x="93134" y="0"/>
                </a:lnTo>
                <a:lnTo>
                  <a:pt x="110067" y="8467"/>
                </a:lnTo>
                <a:lnTo>
                  <a:pt x="118533" y="8467"/>
                </a:lnTo>
                <a:lnTo>
                  <a:pt x="127001" y="16933"/>
                </a:lnTo>
                <a:lnTo>
                  <a:pt x="135467" y="25400"/>
                </a:lnTo>
                <a:lnTo>
                  <a:pt x="135467" y="33867"/>
                </a:lnTo>
                <a:lnTo>
                  <a:pt x="135467" y="42333"/>
                </a:lnTo>
                <a:lnTo>
                  <a:pt x="135467" y="59267"/>
                </a:lnTo>
                <a:lnTo>
                  <a:pt x="127001" y="67733"/>
                </a:lnTo>
                <a:lnTo>
                  <a:pt x="118533" y="84667"/>
                </a:lnTo>
                <a:lnTo>
                  <a:pt x="110067" y="93133"/>
                </a:lnTo>
                <a:lnTo>
                  <a:pt x="101600" y="101600"/>
                </a:lnTo>
                <a:lnTo>
                  <a:pt x="93134" y="110067"/>
                </a:lnTo>
                <a:lnTo>
                  <a:pt x="84667" y="110067"/>
                </a:lnTo>
                <a:lnTo>
                  <a:pt x="67734" y="118533"/>
                </a:lnTo>
                <a:lnTo>
                  <a:pt x="59267" y="127000"/>
                </a:lnTo>
                <a:lnTo>
                  <a:pt x="50801" y="127000"/>
                </a:lnTo>
                <a:lnTo>
                  <a:pt x="42333" y="127000"/>
                </a:lnTo>
                <a:lnTo>
                  <a:pt x="42333" y="127000"/>
                </a:lnTo>
                <a:lnTo>
                  <a:pt x="33867" y="127000"/>
                </a:lnTo>
                <a:lnTo>
                  <a:pt x="33867" y="127000"/>
                </a:lnTo>
                <a:lnTo>
                  <a:pt x="42333" y="127000"/>
                </a:lnTo>
                <a:lnTo>
                  <a:pt x="42333" y="118533"/>
                </a:lnTo>
                <a:lnTo>
                  <a:pt x="59267" y="118533"/>
                </a:lnTo>
                <a:lnTo>
                  <a:pt x="67734" y="110067"/>
                </a:lnTo>
                <a:lnTo>
                  <a:pt x="84667" y="110067"/>
                </a:lnTo>
                <a:lnTo>
                  <a:pt x="93134" y="110067"/>
                </a:lnTo>
                <a:lnTo>
                  <a:pt x="118533" y="118533"/>
                </a:lnTo>
                <a:lnTo>
                  <a:pt x="127001" y="127000"/>
                </a:lnTo>
                <a:lnTo>
                  <a:pt x="135467" y="135467"/>
                </a:lnTo>
                <a:lnTo>
                  <a:pt x="152400" y="143933"/>
                </a:lnTo>
                <a:lnTo>
                  <a:pt x="160867" y="152400"/>
                </a:lnTo>
                <a:lnTo>
                  <a:pt x="169334" y="169333"/>
                </a:lnTo>
                <a:lnTo>
                  <a:pt x="169334" y="186267"/>
                </a:lnTo>
                <a:lnTo>
                  <a:pt x="169334" y="203200"/>
                </a:lnTo>
                <a:lnTo>
                  <a:pt x="169334" y="211667"/>
                </a:lnTo>
                <a:lnTo>
                  <a:pt x="169334" y="228600"/>
                </a:lnTo>
                <a:lnTo>
                  <a:pt x="160867" y="237067"/>
                </a:lnTo>
                <a:lnTo>
                  <a:pt x="152400" y="245533"/>
                </a:lnTo>
                <a:lnTo>
                  <a:pt x="135467" y="254000"/>
                </a:lnTo>
                <a:lnTo>
                  <a:pt x="127001" y="262467"/>
                </a:lnTo>
                <a:lnTo>
                  <a:pt x="110067" y="270933"/>
                </a:lnTo>
                <a:lnTo>
                  <a:pt x="93134" y="270933"/>
                </a:lnTo>
                <a:lnTo>
                  <a:pt x="76200" y="279400"/>
                </a:lnTo>
                <a:lnTo>
                  <a:pt x="59267" y="279400"/>
                </a:lnTo>
                <a:lnTo>
                  <a:pt x="42333" y="270933"/>
                </a:lnTo>
                <a:lnTo>
                  <a:pt x="25400" y="262467"/>
                </a:lnTo>
                <a:lnTo>
                  <a:pt x="16934" y="254000"/>
                </a:lnTo>
                <a:lnTo>
                  <a:pt x="16934" y="254000"/>
                </a:lnTo>
                <a:lnTo>
                  <a:pt x="8467" y="237067"/>
                </a:lnTo>
                <a:lnTo>
                  <a:pt x="8467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7086600" y="2768600"/>
            <a:ext cx="347135" cy="245534"/>
          </a:xfrm>
          <a:custGeom>
            <a:avLst/>
            <a:gdLst/>
            <a:ahLst/>
            <a:cxnLst/>
            <a:rect l="0" t="0" r="0" b="0"/>
            <a:pathLst>
              <a:path w="347135" h="245534">
                <a:moveTo>
                  <a:pt x="347134" y="0"/>
                </a:moveTo>
                <a:lnTo>
                  <a:pt x="347134" y="0"/>
                </a:lnTo>
                <a:lnTo>
                  <a:pt x="347134" y="0"/>
                </a:lnTo>
                <a:lnTo>
                  <a:pt x="338666" y="0"/>
                </a:lnTo>
                <a:lnTo>
                  <a:pt x="338666" y="0"/>
                </a:lnTo>
                <a:lnTo>
                  <a:pt x="338666" y="0"/>
                </a:lnTo>
                <a:lnTo>
                  <a:pt x="330200" y="8467"/>
                </a:lnTo>
                <a:lnTo>
                  <a:pt x="330200" y="8467"/>
                </a:lnTo>
                <a:lnTo>
                  <a:pt x="321733" y="16933"/>
                </a:lnTo>
                <a:lnTo>
                  <a:pt x="304800" y="25400"/>
                </a:lnTo>
                <a:lnTo>
                  <a:pt x="287867" y="33867"/>
                </a:lnTo>
                <a:lnTo>
                  <a:pt x="270934" y="50800"/>
                </a:lnTo>
                <a:lnTo>
                  <a:pt x="254000" y="67733"/>
                </a:lnTo>
                <a:lnTo>
                  <a:pt x="228600" y="76200"/>
                </a:lnTo>
                <a:lnTo>
                  <a:pt x="203200" y="101600"/>
                </a:lnTo>
                <a:lnTo>
                  <a:pt x="186266" y="118533"/>
                </a:lnTo>
                <a:lnTo>
                  <a:pt x="160867" y="135467"/>
                </a:lnTo>
                <a:lnTo>
                  <a:pt x="135467" y="152400"/>
                </a:lnTo>
                <a:lnTo>
                  <a:pt x="118534" y="169333"/>
                </a:lnTo>
                <a:lnTo>
                  <a:pt x="93133" y="177800"/>
                </a:lnTo>
                <a:lnTo>
                  <a:pt x="76200" y="194733"/>
                </a:lnTo>
                <a:lnTo>
                  <a:pt x="59267" y="211667"/>
                </a:lnTo>
                <a:lnTo>
                  <a:pt x="33866" y="220133"/>
                </a:lnTo>
                <a:lnTo>
                  <a:pt x="25400" y="237067"/>
                </a:lnTo>
                <a:lnTo>
                  <a:pt x="8467" y="245533"/>
                </a:lnTo>
                <a:lnTo>
                  <a:pt x="8467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7450667" y="2455333"/>
            <a:ext cx="16934" cy="177801"/>
          </a:xfrm>
          <a:custGeom>
            <a:avLst/>
            <a:gdLst/>
            <a:ahLst/>
            <a:cxnLst/>
            <a:rect l="0" t="0" r="0" b="0"/>
            <a:pathLst>
              <a:path w="16934" h="1778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67734"/>
                </a:lnTo>
                <a:lnTo>
                  <a:pt x="8466" y="84667"/>
                </a:lnTo>
                <a:lnTo>
                  <a:pt x="16933" y="110067"/>
                </a:lnTo>
                <a:lnTo>
                  <a:pt x="16933" y="127000"/>
                </a:lnTo>
                <a:lnTo>
                  <a:pt x="16933" y="143934"/>
                </a:lnTo>
                <a:lnTo>
                  <a:pt x="16933" y="160867"/>
                </a:lnTo>
                <a:lnTo>
                  <a:pt x="16933" y="169334"/>
                </a:lnTo>
                <a:lnTo>
                  <a:pt x="16933" y="169334"/>
                </a:lnTo>
                <a:lnTo>
                  <a:pt x="16933" y="177800"/>
                </a:lnTo>
                <a:lnTo>
                  <a:pt x="16933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6620933" y="3691467"/>
            <a:ext cx="313268" cy="330201"/>
          </a:xfrm>
          <a:custGeom>
            <a:avLst/>
            <a:gdLst/>
            <a:ahLst/>
            <a:cxnLst/>
            <a:rect l="0" t="0" r="0" b="0"/>
            <a:pathLst>
              <a:path w="313268" h="330201">
                <a:moveTo>
                  <a:pt x="313267" y="8466"/>
                </a:moveTo>
                <a:lnTo>
                  <a:pt x="313267" y="8466"/>
                </a:lnTo>
                <a:lnTo>
                  <a:pt x="313267" y="0"/>
                </a:lnTo>
                <a:lnTo>
                  <a:pt x="313267" y="0"/>
                </a:lnTo>
                <a:lnTo>
                  <a:pt x="304800" y="0"/>
                </a:lnTo>
                <a:lnTo>
                  <a:pt x="304800" y="0"/>
                </a:lnTo>
                <a:lnTo>
                  <a:pt x="296334" y="0"/>
                </a:lnTo>
                <a:lnTo>
                  <a:pt x="296334" y="8466"/>
                </a:lnTo>
                <a:lnTo>
                  <a:pt x="287867" y="8466"/>
                </a:lnTo>
                <a:lnTo>
                  <a:pt x="279401" y="16933"/>
                </a:lnTo>
                <a:lnTo>
                  <a:pt x="262467" y="33866"/>
                </a:lnTo>
                <a:lnTo>
                  <a:pt x="254000" y="50800"/>
                </a:lnTo>
                <a:lnTo>
                  <a:pt x="237067" y="67733"/>
                </a:lnTo>
                <a:lnTo>
                  <a:pt x="220134" y="84666"/>
                </a:lnTo>
                <a:lnTo>
                  <a:pt x="203201" y="101600"/>
                </a:lnTo>
                <a:lnTo>
                  <a:pt x="186267" y="127000"/>
                </a:lnTo>
                <a:lnTo>
                  <a:pt x="160867" y="143933"/>
                </a:lnTo>
                <a:lnTo>
                  <a:pt x="143934" y="169333"/>
                </a:lnTo>
                <a:lnTo>
                  <a:pt x="127001" y="194733"/>
                </a:lnTo>
                <a:lnTo>
                  <a:pt x="110067" y="211666"/>
                </a:lnTo>
                <a:lnTo>
                  <a:pt x="93134" y="237066"/>
                </a:lnTo>
                <a:lnTo>
                  <a:pt x="67734" y="254000"/>
                </a:lnTo>
                <a:lnTo>
                  <a:pt x="50801" y="270933"/>
                </a:lnTo>
                <a:lnTo>
                  <a:pt x="42333" y="287866"/>
                </a:lnTo>
                <a:lnTo>
                  <a:pt x="25400" y="304800"/>
                </a:lnTo>
                <a:lnTo>
                  <a:pt x="16934" y="313266"/>
                </a:lnTo>
                <a:lnTo>
                  <a:pt x="8467" y="321733"/>
                </a:lnTo>
                <a:lnTo>
                  <a:pt x="8467" y="330200"/>
                </a:lnTo>
                <a:lnTo>
                  <a:pt x="8467" y="330200"/>
                </a:lnTo>
                <a:lnTo>
                  <a:pt x="0" y="330200"/>
                </a:lnTo>
                <a:lnTo>
                  <a:pt x="0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6290733" y="4004733"/>
            <a:ext cx="177801" cy="262468"/>
          </a:xfrm>
          <a:custGeom>
            <a:avLst/>
            <a:gdLst/>
            <a:ahLst/>
            <a:cxnLst/>
            <a:rect l="0" t="0" r="0" b="0"/>
            <a:pathLst>
              <a:path w="177801" h="262468">
                <a:moveTo>
                  <a:pt x="42334" y="50800"/>
                </a:moveTo>
                <a:lnTo>
                  <a:pt x="42334" y="50800"/>
                </a:lnTo>
                <a:lnTo>
                  <a:pt x="42334" y="50800"/>
                </a:lnTo>
                <a:lnTo>
                  <a:pt x="42334" y="50800"/>
                </a:lnTo>
                <a:lnTo>
                  <a:pt x="42334" y="42334"/>
                </a:lnTo>
                <a:lnTo>
                  <a:pt x="42334" y="42334"/>
                </a:lnTo>
                <a:lnTo>
                  <a:pt x="42334" y="33867"/>
                </a:lnTo>
                <a:lnTo>
                  <a:pt x="33867" y="33867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42334" y="16934"/>
                </a:lnTo>
                <a:lnTo>
                  <a:pt x="42334" y="16934"/>
                </a:lnTo>
                <a:lnTo>
                  <a:pt x="50800" y="8467"/>
                </a:lnTo>
                <a:lnTo>
                  <a:pt x="59267" y="8467"/>
                </a:lnTo>
                <a:lnTo>
                  <a:pt x="67734" y="0"/>
                </a:lnTo>
                <a:lnTo>
                  <a:pt x="76200" y="0"/>
                </a:lnTo>
                <a:lnTo>
                  <a:pt x="93134" y="0"/>
                </a:lnTo>
                <a:lnTo>
                  <a:pt x="101600" y="8467"/>
                </a:lnTo>
                <a:lnTo>
                  <a:pt x="110067" y="16934"/>
                </a:lnTo>
                <a:lnTo>
                  <a:pt x="127000" y="25400"/>
                </a:lnTo>
                <a:lnTo>
                  <a:pt x="135467" y="42334"/>
                </a:lnTo>
                <a:lnTo>
                  <a:pt x="152400" y="50800"/>
                </a:lnTo>
                <a:lnTo>
                  <a:pt x="152400" y="76200"/>
                </a:lnTo>
                <a:lnTo>
                  <a:pt x="160867" y="93134"/>
                </a:lnTo>
                <a:lnTo>
                  <a:pt x="160867" y="110067"/>
                </a:lnTo>
                <a:lnTo>
                  <a:pt x="160867" y="135467"/>
                </a:lnTo>
                <a:lnTo>
                  <a:pt x="160867" y="152400"/>
                </a:lnTo>
                <a:lnTo>
                  <a:pt x="152400" y="169334"/>
                </a:lnTo>
                <a:lnTo>
                  <a:pt x="143934" y="186267"/>
                </a:lnTo>
                <a:lnTo>
                  <a:pt x="135467" y="203200"/>
                </a:lnTo>
                <a:lnTo>
                  <a:pt x="118534" y="220134"/>
                </a:lnTo>
                <a:lnTo>
                  <a:pt x="101600" y="228600"/>
                </a:lnTo>
                <a:lnTo>
                  <a:pt x="84667" y="237067"/>
                </a:lnTo>
                <a:lnTo>
                  <a:pt x="67734" y="245534"/>
                </a:lnTo>
                <a:lnTo>
                  <a:pt x="50800" y="254000"/>
                </a:lnTo>
                <a:lnTo>
                  <a:pt x="42334" y="262467"/>
                </a:lnTo>
                <a:lnTo>
                  <a:pt x="25400" y="262467"/>
                </a:lnTo>
                <a:lnTo>
                  <a:pt x="16934" y="254000"/>
                </a:lnTo>
                <a:lnTo>
                  <a:pt x="8467" y="254000"/>
                </a:lnTo>
                <a:lnTo>
                  <a:pt x="8467" y="245534"/>
                </a:lnTo>
                <a:lnTo>
                  <a:pt x="0" y="237067"/>
                </a:lnTo>
                <a:lnTo>
                  <a:pt x="8467" y="228600"/>
                </a:lnTo>
                <a:lnTo>
                  <a:pt x="8467" y="220134"/>
                </a:lnTo>
                <a:lnTo>
                  <a:pt x="16934" y="211667"/>
                </a:lnTo>
                <a:lnTo>
                  <a:pt x="33867" y="203200"/>
                </a:lnTo>
                <a:lnTo>
                  <a:pt x="42334" y="194734"/>
                </a:lnTo>
                <a:lnTo>
                  <a:pt x="59267" y="194734"/>
                </a:lnTo>
                <a:lnTo>
                  <a:pt x="76200" y="186267"/>
                </a:lnTo>
                <a:lnTo>
                  <a:pt x="93134" y="194734"/>
                </a:lnTo>
                <a:lnTo>
                  <a:pt x="110067" y="194734"/>
                </a:lnTo>
                <a:lnTo>
                  <a:pt x="127000" y="203200"/>
                </a:lnTo>
                <a:lnTo>
                  <a:pt x="143934" y="211667"/>
                </a:lnTo>
                <a:lnTo>
                  <a:pt x="152400" y="220134"/>
                </a:lnTo>
                <a:lnTo>
                  <a:pt x="160867" y="228600"/>
                </a:lnTo>
                <a:lnTo>
                  <a:pt x="169334" y="237067"/>
                </a:lnTo>
                <a:lnTo>
                  <a:pt x="169334" y="245534"/>
                </a:lnTo>
                <a:lnTo>
                  <a:pt x="177800" y="245534"/>
                </a:lnTo>
                <a:lnTo>
                  <a:pt x="177800" y="254000"/>
                </a:lnTo>
                <a:lnTo>
                  <a:pt x="177800" y="254000"/>
                </a:lnTo>
                <a:lnTo>
                  <a:pt x="177800" y="254000"/>
                </a:lnTo>
                <a:lnTo>
                  <a:pt x="169334" y="254000"/>
                </a:lnTo>
                <a:lnTo>
                  <a:pt x="169334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7958666" y="3666067"/>
            <a:ext cx="381001" cy="364067"/>
          </a:xfrm>
          <a:custGeom>
            <a:avLst/>
            <a:gdLst/>
            <a:ahLst/>
            <a:cxnLst/>
            <a:rect l="0" t="0" r="0" b="0"/>
            <a:pathLst>
              <a:path w="381001" h="364067">
                <a:moveTo>
                  <a:pt x="381000" y="0"/>
                </a:moveTo>
                <a:lnTo>
                  <a:pt x="381000" y="0"/>
                </a:lnTo>
                <a:lnTo>
                  <a:pt x="381000" y="0"/>
                </a:lnTo>
                <a:lnTo>
                  <a:pt x="381000" y="0"/>
                </a:lnTo>
                <a:lnTo>
                  <a:pt x="381000" y="0"/>
                </a:lnTo>
                <a:lnTo>
                  <a:pt x="381000" y="8466"/>
                </a:lnTo>
                <a:lnTo>
                  <a:pt x="381000" y="8466"/>
                </a:lnTo>
                <a:lnTo>
                  <a:pt x="381000" y="8466"/>
                </a:lnTo>
                <a:lnTo>
                  <a:pt x="381000" y="16933"/>
                </a:lnTo>
                <a:lnTo>
                  <a:pt x="381000" y="16933"/>
                </a:lnTo>
                <a:lnTo>
                  <a:pt x="372534" y="25400"/>
                </a:lnTo>
                <a:lnTo>
                  <a:pt x="364067" y="33866"/>
                </a:lnTo>
                <a:lnTo>
                  <a:pt x="355601" y="42333"/>
                </a:lnTo>
                <a:lnTo>
                  <a:pt x="347134" y="50800"/>
                </a:lnTo>
                <a:lnTo>
                  <a:pt x="338667" y="67733"/>
                </a:lnTo>
                <a:lnTo>
                  <a:pt x="321734" y="76200"/>
                </a:lnTo>
                <a:lnTo>
                  <a:pt x="304800" y="93133"/>
                </a:lnTo>
                <a:lnTo>
                  <a:pt x="287867" y="110066"/>
                </a:lnTo>
                <a:lnTo>
                  <a:pt x="270934" y="127000"/>
                </a:lnTo>
                <a:lnTo>
                  <a:pt x="245534" y="143933"/>
                </a:lnTo>
                <a:lnTo>
                  <a:pt x="228600" y="169333"/>
                </a:lnTo>
                <a:lnTo>
                  <a:pt x="203201" y="186266"/>
                </a:lnTo>
                <a:lnTo>
                  <a:pt x="177801" y="211666"/>
                </a:lnTo>
                <a:lnTo>
                  <a:pt x="160868" y="237066"/>
                </a:lnTo>
                <a:lnTo>
                  <a:pt x="135467" y="254000"/>
                </a:lnTo>
                <a:lnTo>
                  <a:pt x="118534" y="270933"/>
                </a:lnTo>
                <a:lnTo>
                  <a:pt x="93134" y="287866"/>
                </a:lnTo>
                <a:lnTo>
                  <a:pt x="67734" y="304800"/>
                </a:lnTo>
                <a:lnTo>
                  <a:pt x="50801" y="321733"/>
                </a:lnTo>
                <a:lnTo>
                  <a:pt x="33867" y="330200"/>
                </a:lnTo>
                <a:lnTo>
                  <a:pt x="25401" y="338666"/>
                </a:lnTo>
                <a:lnTo>
                  <a:pt x="16934" y="347133"/>
                </a:lnTo>
                <a:lnTo>
                  <a:pt x="8468" y="355600"/>
                </a:lnTo>
                <a:lnTo>
                  <a:pt x="0" y="364066"/>
                </a:lnTo>
                <a:lnTo>
                  <a:pt x="0" y="364066"/>
                </a:lnTo>
                <a:lnTo>
                  <a:pt x="8468" y="364066"/>
                </a:lnTo>
                <a:lnTo>
                  <a:pt x="8468" y="364066"/>
                </a:lnTo>
                <a:lnTo>
                  <a:pt x="8468" y="364066"/>
                </a:lnTo>
                <a:lnTo>
                  <a:pt x="8468" y="3640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8271934" y="4258733"/>
            <a:ext cx="25400" cy="279401"/>
          </a:xfrm>
          <a:custGeom>
            <a:avLst/>
            <a:gdLst/>
            <a:ahLst/>
            <a:cxnLst/>
            <a:rect l="0" t="0" r="0" b="0"/>
            <a:pathLst>
              <a:path w="25400" h="279401">
                <a:moveTo>
                  <a:pt x="25399" y="0"/>
                </a:move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8467"/>
                </a:lnTo>
                <a:lnTo>
                  <a:pt x="25399" y="8467"/>
                </a:lnTo>
                <a:lnTo>
                  <a:pt x="25399" y="16934"/>
                </a:lnTo>
                <a:lnTo>
                  <a:pt x="25399" y="25400"/>
                </a:lnTo>
                <a:lnTo>
                  <a:pt x="25399" y="25400"/>
                </a:lnTo>
                <a:lnTo>
                  <a:pt x="25399" y="33867"/>
                </a:lnTo>
                <a:lnTo>
                  <a:pt x="25399" y="42334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84667"/>
                </a:lnTo>
                <a:lnTo>
                  <a:pt x="16933" y="101600"/>
                </a:lnTo>
                <a:lnTo>
                  <a:pt x="16933" y="118534"/>
                </a:lnTo>
                <a:lnTo>
                  <a:pt x="16933" y="143934"/>
                </a:lnTo>
                <a:lnTo>
                  <a:pt x="8466" y="160867"/>
                </a:lnTo>
                <a:lnTo>
                  <a:pt x="8466" y="177800"/>
                </a:lnTo>
                <a:lnTo>
                  <a:pt x="8466" y="194734"/>
                </a:lnTo>
                <a:lnTo>
                  <a:pt x="8466" y="211667"/>
                </a:lnTo>
                <a:lnTo>
                  <a:pt x="8466" y="220134"/>
                </a:lnTo>
                <a:lnTo>
                  <a:pt x="8466" y="237067"/>
                </a:lnTo>
                <a:lnTo>
                  <a:pt x="8466" y="245534"/>
                </a:lnTo>
                <a:lnTo>
                  <a:pt x="0" y="254000"/>
                </a:lnTo>
                <a:lnTo>
                  <a:pt x="0" y="270934"/>
                </a:lnTo>
                <a:lnTo>
                  <a:pt x="0" y="270934"/>
                </a:lnTo>
                <a:lnTo>
                  <a:pt x="0" y="279400"/>
                </a:lnTo>
                <a:lnTo>
                  <a:pt x="8466" y="279400"/>
                </a:lnTo>
                <a:lnTo>
                  <a:pt x="8466" y="279400"/>
                </a:lnTo>
                <a:lnTo>
                  <a:pt x="8466" y="279400"/>
                </a:lnTo>
                <a:lnTo>
                  <a:pt x="8466" y="279400"/>
                </a:lnTo>
                <a:lnTo>
                  <a:pt x="8466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8255000" y="4250267"/>
            <a:ext cx="42334" cy="330201"/>
          </a:xfrm>
          <a:custGeom>
            <a:avLst/>
            <a:gdLst/>
            <a:ahLst/>
            <a:cxnLst/>
            <a:rect l="0" t="0" r="0" b="0"/>
            <a:pathLst>
              <a:path w="42334" h="330201">
                <a:moveTo>
                  <a:pt x="33867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16933"/>
                </a:lnTo>
                <a:lnTo>
                  <a:pt x="33867" y="16933"/>
                </a:lnTo>
                <a:lnTo>
                  <a:pt x="42333" y="25400"/>
                </a:lnTo>
                <a:lnTo>
                  <a:pt x="42333" y="33866"/>
                </a:lnTo>
                <a:lnTo>
                  <a:pt x="42333" y="42333"/>
                </a:lnTo>
                <a:lnTo>
                  <a:pt x="42333" y="50800"/>
                </a:lnTo>
                <a:lnTo>
                  <a:pt x="42333" y="59266"/>
                </a:lnTo>
                <a:lnTo>
                  <a:pt x="33867" y="67733"/>
                </a:lnTo>
                <a:lnTo>
                  <a:pt x="33867" y="84666"/>
                </a:lnTo>
                <a:lnTo>
                  <a:pt x="33867" y="93133"/>
                </a:lnTo>
                <a:lnTo>
                  <a:pt x="25400" y="110066"/>
                </a:lnTo>
                <a:lnTo>
                  <a:pt x="25400" y="118533"/>
                </a:lnTo>
                <a:lnTo>
                  <a:pt x="25400" y="135466"/>
                </a:lnTo>
                <a:lnTo>
                  <a:pt x="25400" y="152400"/>
                </a:lnTo>
                <a:lnTo>
                  <a:pt x="16934" y="160866"/>
                </a:lnTo>
                <a:lnTo>
                  <a:pt x="16934" y="177800"/>
                </a:lnTo>
                <a:lnTo>
                  <a:pt x="8466" y="194733"/>
                </a:lnTo>
                <a:lnTo>
                  <a:pt x="8466" y="211666"/>
                </a:lnTo>
                <a:lnTo>
                  <a:pt x="8466" y="228600"/>
                </a:lnTo>
                <a:lnTo>
                  <a:pt x="8466" y="245533"/>
                </a:lnTo>
                <a:lnTo>
                  <a:pt x="0" y="254000"/>
                </a:lnTo>
                <a:lnTo>
                  <a:pt x="0" y="270933"/>
                </a:lnTo>
                <a:lnTo>
                  <a:pt x="0" y="279400"/>
                </a:lnTo>
                <a:lnTo>
                  <a:pt x="0" y="296333"/>
                </a:lnTo>
                <a:lnTo>
                  <a:pt x="0" y="304800"/>
                </a:lnTo>
                <a:lnTo>
                  <a:pt x="0" y="313266"/>
                </a:lnTo>
                <a:lnTo>
                  <a:pt x="0" y="321733"/>
                </a:lnTo>
                <a:lnTo>
                  <a:pt x="0" y="330200"/>
                </a:lnTo>
                <a:lnTo>
                  <a:pt x="0" y="330200"/>
                </a:lnTo>
                <a:lnTo>
                  <a:pt x="0" y="330200"/>
                </a:lnTo>
                <a:lnTo>
                  <a:pt x="0" y="330200"/>
                </a:lnTo>
                <a:lnTo>
                  <a:pt x="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7882466" y="3674533"/>
            <a:ext cx="482602" cy="347135"/>
          </a:xfrm>
          <a:custGeom>
            <a:avLst/>
            <a:gdLst/>
            <a:ahLst/>
            <a:cxnLst/>
            <a:rect l="0" t="0" r="0" b="0"/>
            <a:pathLst>
              <a:path w="482602" h="347135">
                <a:moveTo>
                  <a:pt x="482601" y="0"/>
                </a:moveTo>
                <a:lnTo>
                  <a:pt x="482601" y="0"/>
                </a:lnTo>
                <a:lnTo>
                  <a:pt x="482601" y="8467"/>
                </a:lnTo>
                <a:lnTo>
                  <a:pt x="474134" y="8467"/>
                </a:lnTo>
                <a:lnTo>
                  <a:pt x="474134" y="8467"/>
                </a:lnTo>
                <a:lnTo>
                  <a:pt x="474134" y="8467"/>
                </a:lnTo>
                <a:lnTo>
                  <a:pt x="465668" y="8467"/>
                </a:lnTo>
                <a:lnTo>
                  <a:pt x="465668" y="8467"/>
                </a:lnTo>
                <a:lnTo>
                  <a:pt x="465668" y="8467"/>
                </a:lnTo>
                <a:lnTo>
                  <a:pt x="457200" y="16934"/>
                </a:lnTo>
                <a:lnTo>
                  <a:pt x="448734" y="16934"/>
                </a:lnTo>
                <a:lnTo>
                  <a:pt x="448734" y="25400"/>
                </a:lnTo>
                <a:lnTo>
                  <a:pt x="431801" y="33867"/>
                </a:lnTo>
                <a:lnTo>
                  <a:pt x="423334" y="42334"/>
                </a:lnTo>
                <a:lnTo>
                  <a:pt x="414867" y="50800"/>
                </a:lnTo>
                <a:lnTo>
                  <a:pt x="406401" y="59267"/>
                </a:lnTo>
                <a:lnTo>
                  <a:pt x="389468" y="67734"/>
                </a:lnTo>
                <a:lnTo>
                  <a:pt x="372534" y="76200"/>
                </a:lnTo>
                <a:lnTo>
                  <a:pt x="364067" y="84667"/>
                </a:lnTo>
                <a:lnTo>
                  <a:pt x="347134" y="93134"/>
                </a:lnTo>
                <a:lnTo>
                  <a:pt x="330201" y="101600"/>
                </a:lnTo>
                <a:lnTo>
                  <a:pt x="313268" y="110067"/>
                </a:lnTo>
                <a:lnTo>
                  <a:pt x="304800" y="118534"/>
                </a:lnTo>
                <a:lnTo>
                  <a:pt x="287867" y="135467"/>
                </a:lnTo>
                <a:lnTo>
                  <a:pt x="270934" y="143934"/>
                </a:lnTo>
                <a:lnTo>
                  <a:pt x="254001" y="152400"/>
                </a:lnTo>
                <a:lnTo>
                  <a:pt x="245534" y="160867"/>
                </a:lnTo>
                <a:lnTo>
                  <a:pt x="228600" y="177800"/>
                </a:lnTo>
                <a:lnTo>
                  <a:pt x="211667" y="186267"/>
                </a:lnTo>
                <a:lnTo>
                  <a:pt x="194734" y="194734"/>
                </a:lnTo>
                <a:lnTo>
                  <a:pt x="186267" y="211667"/>
                </a:lnTo>
                <a:lnTo>
                  <a:pt x="169334" y="220134"/>
                </a:lnTo>
                <a:lnTo>
                  <a:pt x="152400" y="228600"/>
                </a:lnTo>
                <a:lnTo>
                  <a:pt x="143934" y="245534"/>
                </a:lnTo>
                <a:lnTo>
                  <a:pt x="127001" y="254000"/>
                </a:lnTo>
                <a:lnTo>
                  <a:pt x="118534" y="262467"/>
                </a:lnTo>
                <a:lnTo>
                  <a:pt x="101601" y="270934"/>
                </a:lnTo>
                <a:lnTo>
                  <a:pt x="84668" y="279400"/>
                </a:lnTo>
                <a:lnTo>
                  <a:pt x="76200" y="296334"/>
                </a:lnTo>
                <a:lnTo>
                  <a:pt x="67734" y="304800"/>
                </a:lnTo>
                <a:lnTo>
                  <a:pt x="50801" y="313267"/>
                </a:lnTo>
                <a:lnTo>
                  <a:pt x="42334" y="321734"/>
                </a:lnTo>
                <a:lnTo>
                  <a:pt x="33867" y="321734"/>
                </a:lnTo>
                <a:lnTo>
                  <a:pt x="25401" y="330200"/>
                </a:lnTo>
                <a:lnTo>
                  <a:pt x="16934" y="338667"/>
                </a:lnTo>
                <a:lnTo>
                  <a:pt x="8468" y="347134"/>
                </a:lnTo>
                <a:lnTo>
                  <a:pt x="8468" y="347134"/>
                </a:lnTo>
                <a:lnTo>
                  <a:pt x="0" y="347134"/>
                </a:lnTo>
                <a:lnTo>
                  <a:pt x="0" y="347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7704667" y="2743200"/>
            <a:ext cx="499534" cy="406401"/>
          </a:xfrm>
          <a:custGeom>
            <a:avLst/>
            <a:gdLst/>
            <a:ahLst/>
            <a:cxnLst/>
            <a:rect l="0" t="0" r="0" b="0"/>
            <a:pathLst>
              <a:path w="499534" h="406401">
                <a:moveTo>
                  <a:pt x="499533" y="0"/>
                </a:moveTo>
                <a:lnTo>
                  <a:pt x="499533" y="0"/>
                </a:lnTo>
                <a:lnTo>
                  <a:pt x="491067" y="8467"/>
                </a:lnTo>
                <a:lnTo>
                  <a:pt x="482599" y="8467"/>
                </a:lnTo>
                <a:lnTo>
                  <a:pt x="474133" y="16933"/>
                </a:lnTo>
                <a:lnTo>
                  <a:pt x="465666" y="25400"/>
                </a:lnTo>
                <a:lnTo>
                  <a:pt x="448733" y="42333"/>
                </a:lnTo>
                <a:lnTo>
                  <a:pt x="440266" y="50800"/>
                </a:lnTo>
                <a:lnTo>
                  <a:pt x="423333" y="67733"/>
                </a:lnTo>
                <a:lnTo>
                  <a:pt x="406399" y="84667"/>
                </a:lnTo>
                <a:lnTo>
                  <a:pt x="389466" y="93133"/>
                </a:lnTo>
                <a:lnTo>
                  <a:pt x="364066" y="110067"/>
                </a:lnTo>
                <a:lnTo>
                  <a:pt x="338667" y="127000"/>
                </a:lnTo>
                <a:lnTo>
                  <a:pt x="313266" y="152400"/>
                </a:lnTo>
                <a:lnTo>
                  <a:pt x="296333" y="169333"/>
                </a:lnTo>
                <a:lnTo>
                  <a:pt x="262467" y="186267"/>
                </a:lnTo>
                <a:lnTo>
                  <a:pt x="237066" y="211667"/>
                </a:lnTo>
                <a:lnTo>
                  <a:pt x="211666" y="237067"/>
                </a:lnTo>
                <a:lnTo>
                  <a:pt x="177799" y="254000"/>
                </a:lnTo>
                <a:lnTo>
                  <a:pt x="152400" y="279400"/>
                </a:lnTo>
                <a:lnTo>
                  <a:pt x="127000" y="296333"/>
                </a:lnTo>
                <a:lnTo>
                  <a:pt x="101599" y="321733"/>
                </a:lnTo>
                <a:lnTo>
                  <a:pt x="76200" y="338667"/>
                </a:lnTo>
                <a:lnTo>
                  <a:pt x="59266" y="355600"/>
                </a:lnTo>
                <a:lnTo>
                  <a:pt x="42333" y="372533"/>
                </a:lnTo>
                <a:lnTo>
                  <a:pt x="25399" y="389467"/>
                </a:lnTo>
                <a:lnTo>
                  <a:pt x="8466" y="397933"/>
                </a:lnTo>
                <a:lnTo>
                  <a:pt x="8466" y="397933"/>
                </a:lnTo>
                <a:lnTo>
                  <a:pt x="0" y="406400"/>
                </a:lnTo>
                <a:lnTo>
                  <a:pt x="0" y="406400"/>
                </a:lnTo>
                <a:lnTo>
                  <a:pt x="0" y="397933"/>
                </a:lnTo>
                <a:lnTo>
                  <a:pt x="0" y="397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7848600" y="2429933"/>
            <a:ext cx="287868" cy="254001"/>
          </a:xfrm>
          <a:custGeom>
            <a:avLst/>
            <a:gdLst/>
            <a:ahLst/>
            <a:cxnLst/>
            <a:rect l="0" t="0" r="0" b="0"/>
            <a:pathLst>
              <a:path w="287868" h="254001">
                <a:moveTo>
                  <a:pt x="143933" y="67734"/>
                </a:moveTo>
                <a:lnTo>
                  <a:pt x="143933" y="67734"/>
                </a:lnTo>
                <a:lnTo>
                  <a:pt x="143933" y="67734"/>
                </a:lnTo>
                <a:lnTo>
                  <a:pt x="143933" y="76200"/>
                </a:lnTo>
                <a:lnTo>
                  <a:pt x="143933" y="76200"/>
                </a:lnTo>
                <a:lnTo>
                  <a:pt x="143933" y="76200"/>
                </a:lnTo>
                <a:lnTo>
                  <a:pt x="143933" y="76200"/>
                </a:lnTo>
                <a:lnTo>
                  <a:pt x="143933" y="76200"/>
                </a:lnTo>
                <a:lnTo>
                  <a:pt x="143933" y="67734"/>
                </a:lnTo>
                <a:lnTo>
                  <a:pt x="143933" y="67734"/>
                </a:lnTo>
                <a:lnTo>
                  <a:pt x="135467" y="59267"/>
                </a:lnTo>
                <a:lnTo>
                  <a:pt x="135467" y="59267"/>
                </a:lnTo>
                <a:lnTo>
                  <a:pt x="135467" y="42334"/>
                </a:lnTo>
                <a:lnTo>
                  <a:pt x="127000" y="33867"/>
                </a:lnTo>
                <a:lnTo>
                  <a:pt x="118534" y="25400"/>
                </a:lnTo>
                <a:lnTo>
                  <a:pt x="118534" y="8467"/>
                </a:lnTo>
                <a:lnTo>
                  <a:pt x="110066" y="0"/>
                </a:lnTo>
                <a:lnTo>
                  <a:pt x="101600" y="0"/>
                </a:lnTo>
                <a:lnTo>
                  <a:pt x="93133" y="0"/>
                </a:lnTo>
                <a:lnTo>
                  <a:pt x="84667" y="0"/>
                </a:lnTo>
                <a:lnTo>
                  <a:pt x="76200" y="0"/>
                </a:lnTo>
                <a:lnTo>
                  <a:pt x="67733" y="0"/>
                </a:lnTo>
                <a:lnTo>
                  <a:pt x="59267" y="8467"/>
                </a:lnTo>
                <a:lnTo>
                  <a:pt x="50800" y="25400"/>
                </a:lnTo>
                <a:lnTo>
                  <a:pt x="42334" y="33867"/>
                </a:lnTo>
                <a:lnTo>
                  <a:pt x="33866" y="42334"/>
                </a:lnTo>
                <a:lnTo>
                  <a:pt x="25400" y="59267"/>
                </a:lnTo>
                <a:lnTo>
                  <a:pt x="16933" y="76200"/>
                </a:lnTo>
                <a:lnTo>
                  <a:pt x="8467" y="101600"/>
                </a:lnTo>
                <a:lnTo>
                  <a:pt x="8467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8467" y="169334"/>
                </a:lnTo>
                <a:lnTo>
                  <a:pt x="8467" y="186267"/>
                </a:lnTo>
                <a:lnTo>
                  <a:pt x="8467" y="194734"/>
                </a:lnTo>
                <a:lnTo>
                  <a:pt x="16933" y="211667"/>
                </a:lnTo>
                <a:lnTo>
                  <a:pt x="25400" y="220134"/>
                </a:lnTo>
                <a:lnTo>
                  <a:pt x="33866" y="237067"/>
                </a:lnTo>
                <a:lnTo>
                  <a:pt x="50800" y="245534"/>
                </a:lnTo>
                <a:lnTo>
                  <a:pt x="59267" y="245534"/>
                </a:lnTo>
                <a:lnTo>
                  <a:pt x="67733" y="254000"/>
                </a:lnTo>
                <a:lnTo>
                  <a:pt x="76200" y="254000"/>
                </a:lnTo>
                <a:lnTo>
                  <a:pt x="84667" y="245534"/>
                </a:lnTo>
                <a:lnTo>
                  <a:pt x="93133" y="245534"/>
                </a:lnTo>
                <a:lnTo>
                  <a:pt x="101600" y="237067"/>
                </a:lnTo>
                <a:lnTo>
                  <a:pt x="110066" y="228600"/>
                </a:lnTo>
                <a:lnTo>
                  <a:pt x="118534" y="220134"/>
                </a:lnTo>
                <a:lnTo>
                  <a:pt x="118534" y="211667"/>
                </a:lnTo>
                <a:lnTo>
                  <a:pt x="127000" y="194734"/>
                </a:lnTo>
                <a:lnTo>
                  <a:pt x="127000" y="177800"/>
                </a:lnTo>
                <a:lnTo>
                  <a:pt x="135467" y="169334"/>
                </a:lnTo>
                <a:lnTo>
                  <a:pt x="135467" y="152400"/>
                </a:lnTo>
                <a:lnTo>
                  <a:pt x="135467" y="135467"/>
                </a:lnTo>
                <a:lnTo>
                  <a:pt x="143933" y="118534"/>
                </a:lnTo>
                <a:lnTo>
                  <a:pt x="143933" y="110067"/>
                </a:lnTo>
                <a:lnTo>
                  <a:pt x="143933" y="101600"/>
                </a:lnTo>
                <a:lnTo>
                  <a:pt x="143933" y="93134"/>
                </a:lnTo>
                <a:lnTo>
                  <a:pt x="143933" y="84667"/>
                </a:lnTo>
                <a:lnTo>
                  <a:pt x="143933" y="76200"/>
                </a:lnTo>
                <a:lnTo>
                  <a:pt x="143933" y="76200"/>
                </a:lnTo>
                <a:lnTo>
                  <a:pt x="143933" y="76200"/>
                </a:lnTo>
                <a:lnTo>
                  <a:pt x="143933" y="76200"/>
                </a:lnTo>
                <a:lnTo>
                  <a:pt x="143933" y="76200"/>
                </a:lnTo>
                <a:lnTo>
                  <a:pt x="143933" y="76200"/>
                </a:lnTo>
                <a:lnTo>
                  <a:pt x="143933" y="84667"/>
                </a:lnTo>
                <a:lnTo>
                  <a:pt x="143933" y="84667"/>
                </a:lnTo>
                <a:lnTo>
                  <a:pt x="135467" y="93134"/>
                </a:lnTo>
                <a:lnTo>
                  <a:pt x="135467" y="101600"/>
                </a:lnTo>
                <a:lnTo>
                  <a:pt x="135467" y="118534"/>
                </a:lnTo>
                <a:lnTo>
                  <a:pt x="135467" y="127000"/>
                </a:lnTo>
                <a:lnTo>
                  <a:pt x="135467" y="143934"/>
                </a:lnTo>
                <a:lnTo>
                  <a:pt x="135467" y="152400"/>
                </a:lnTo>
                <a:lnTo>
                  <a:pt x="135467" y="169334"/>
                </a:lnTo>
                <a:lnTo>
                  <a:pt x="143933" y="177800"/>
                </a:lnTo>
                <a:lnTo>
                  <a:pt x="152400" y="186267"/>
                </a:lnTo>
                <a:lnTo>
                  <a:pt x="152400" y="194734"/>
                </a:lnTo>
                <a:lnTo>
                  <a:pt x="160867" y="211667"/>
                </a:lnTo>
                <a:lnTo>
                  <a:pt x="177800" y="211667"/>
                </a:lnTo>
                <a:lnTo>
                  <a:pt x="186266" y="220134"/>
                </a:lnTo>
                <a:lnTo>
                  <a:pt x="203200" y="228600"/>
                </a:lnTo>
                <a:lnTo>
                  <a:pt x="211667" y="228600"/>
                </a:lnTo>
                <a:lnTo>
                  <a:pt x="228600" y="228600"/>
                </a:lnTo>
                <a:lnTo>
                  <a:pt x="237067" y="220134"/>
                </a:lnTo>
                <a:lnTo>
                  <a:pt x="254000" y="220134"/>
                </a:lnTo>
                <a:lnTo>
                  <a:pt x="270934" y="211667"/>
                </a:lnTo>
                <a:lnTo>
                  <a:pt x="279400" y="203200"/>
                </a:lnTo>
                <a:lnTo>
                  <a:pt x="279400" y="203200"/>
                </a:lnTo>
                <a:lnTo>
                  <a:pt x="287867" y="194734"/>
                </a:lnTo>
                <a:lnTo>
                  <a:pt x="287867" y="194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8297333" y="2819400"/>
            <a:ext cx="347134" cy="330201"/>
          </a:xfrm>
          <a:custGeom>
            <a:avLst/>
            <a:gdLst/>
            <a:ahLst/>
            <a:cxnLst/>
            <a:rect l="0" t="0" r="0" b="0"/>
            <a:pathLst>
              <a:path w="347134" h="330201">
                <a:moveTo>
                  <a:pt x="347133" y="0"/>
                </a:moveTo>
                <a:lnTo>
                  <a:pt x="347133" y="0"/>
                </a:lnTo>
                <a:lnTo>
                  <a:pt x="347133" y="8467"/>
                </a:lnTo>
                <a:lnTo>
                  <a:pt x="338667" y="8467"/>
                </a:lnTo>
                <a:lnTo>
                  <a:pt x="338667" y="8467"/>
                </a:lnTo>
                <a:lnTo>
                  <a:pt x="330200" y="16933"/>
                </a:lnTo>
                <a:lnTo>
                  <a:pt x="321734" y="25400"/>
                </a:lnTo>
                <a:lnTo>
                  <a:pt x="313267" y="33867"/>
                </a:lnTo>
                <a:lnTo>
                  <a:pt x="304800" y="42333"/>
                </a:lnTo>
                <a:lnTo>
                  <a:pt x="287867" y="50800"/>
                </a:lnTo>
                <a:lnTo>
                  <a:pt x="270933" y="67733"/>
                </a:lnTo>
                <a:lnTo>
                  <a:pt x="254000" y="84667"/>
                </a:lnTo>
                <a:lnTo>
                  <a:pt x="228600" y="101600"/>
                </a:lnTo>
                <a:lnTo>
                  <a:pt x="203201" y="127000"/>
                </a:lnTo>
                <a:lnTo>
                  <a:pt x="186267" y="143933"/>
                </a:lnTo>
                <a:lnTo>
                  <a:pt x="160867" y="169333"/>
                </a:lnTo>
                <a:lnTo>
                  <a:pt x="135467" y="194733"/>
                </a:lnTo>
                <a:lnTo>
                  <a:pt x="118533" y="211667"/>
                </a:lnTo>
                <a:lnTo>
                  <a:pt x="93134" y="237067"/>
                </a:lnTo>
                <a:lnTo>
                  <a:pt x="67734" y="254000"/>
                </a:lnTo>
                <a:lnTo>
                  <a:pt x="50801" y="279400"/>
                </a:lnTo>
                <a:lnTo>
                  <a:pt x="33867" y="296333"/>
                </a:lnTo>
                <a:lnTo>
                  <a:pt x="25400" y="304800"/>
                </a:lnTo>
                <a:lnTo>
                  <a:pt x="8467" y="313267"/>
                </a:lnTo>
                <a:lnTo>
                  <a:pt x="8467" y="330200"/>
                </a:lnTo>
                <a:lnTo>
                  <a:pt x="0" y="330200"/>
                </a:lnTo>
                <a:lnTo>
                  <a:pt x="0" y="330200"/>
                </a:lnTo>
                <a:lnTo>
                  <a:pt x="0" y="330200"/>
                </a:lnTo>
                <a:lnTo>
                  <a:pt x="0" y="330200"/>
                </a:lnTo>
                <a:lnTo>
                  <a:pt x="8467" y="330200"/>
                </a:lnTo>
                <a:lnTo>
                  <a:pt x="8467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8559800" y="2438400"/>
            <a:ext cx="8467" cy="135468"/>
          </a:xfrm>
          <a:custGeom>
            <a:avLst/>
            <a:gdLst/>
            <a:ahLst/>
            <a:cxnLst/>
            <a:rect l="0" t="0" r="0" b="0"/>
            <a:pathLst>
              <a:path w="8467" h="135468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93133"/>
                </a:lnTo>
                <a:lnTo>
                  <a:pt x="0" y="101600"/>
                </a:lnTo>
                <a:lnTo>
                  <a:pt x="8466" y="118533"/>
                </a:lnTo>
                <a:lnTo>
                  <a:pt x="8466" y="127000"/>
                </a:lnTo>
                <a:lnTo>
                  <a:pt x="8466" y="127000"/>
                </a:lnTo>
                <a:lnTo>
                  <a:pt x="8466" y="135467"/>
                </a:lnTo>
                <a:lnTo>
                  <a:pt x="8466" y="135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8559800" y="3505200"/>
            <a:ext cx="364068" cy="457201"/>
          </a:xfrm>
          <a:custGeom>
            <a:avLst/>
            <a:gdLst/>
            <a:ahLst/>
            <a:cxnLst/>
            <a:rect l="0" t="0" r="0" b="0"/>
            <a:pathLst>
              <a:path w="364068" h="457201">
                <a:moveTo>
                  <a:pt x="364067" y="0"/>
                </a:moveTo>
                <a:lnTo>
                  <a:pt x="355600" y="8467"/>
                </a:lnTo>
                <a:lnTo>
                  <a:pt x="355600" y="8467"/>
                </a:lnTo>
                <a:lnTo>
                  <a:pt x="347133" y="16933"/>
                </a:lnTo>
                <a:lnTo>
                  <a:pt x="338667" y="25400"/>
                </a:lnTo>
                <a:lnTo>
                  <a:pt x="330200" y="42333"/>
                </a:lnTo>
                <a:lnTo>
                  <a:pt x="321734" y="59267"/>
                </a:lnTo>
                <a:lnTo>
                  <a:pt x="313266" y="76200"/>
                </a:lnTo>
                <a:lnTo>
                  <a:pt x="296333" y="93133"/>
                </a:lnTo>
                <a:lnTo>
                  <a:pt x="279400" y="110067"/>
                </a:lnTo>
                <a:lnTo>
                  <a:pt x="262467" y="135467"/>
                </a:lnTo>
                <a:lnTo>
                  <a:pt x="245534" y="160867"/>
                </a:lnTo>
                <a:lnTo>
                  <a:pt x="228600" y="177800"/>
                </a:lnTo>
                <a:lnTo>
                  <a:pt x="211667" y="203200"/>
                </a:lnTo>
                <a:lnTo>
                  <a:pt x="186267" y="228600"/>
                </a:lnTo>
                <a:lnTo>
                  <a:pt x="160866" y="254000"/>
                </a:lnTo>
                <a:lnTo>
                  <a:pt x="143933" y="279400"/>
                </a:lnTo>
                <a:lnTo>
                  <a:pt x="118533" y="304800"/>
                </a:lnTo>
                <a:lnTo>
                  <a:pt x="101600" y="321733"/>
                </a:lnTo>
                <a:lnTo>
                  <a:pt x="84666" y="347133"/>
                </a:lnTo>
                <a:lnTo>
                  <a:pt x="67733" y="364067"/>
                </a:lnTo>
                <a:lnTo>
                  <a:pt x="50800" y="381000"/>
                </a:lnTo>
                <a:lnTo>
                  <a:pt x="42333" y="397933"/>
                </a:lnTo>
                <a:lnTo>
                  <a:pt x="25400" y="414867"/>
                </a:lnTo>
                <a:lnTo>
                  <a:pt x="8466" y="431800"/>
                </a:lnTo>
                <a:lnTo>
                  <a:pt x="0" y="440267"/>
                </a:lnTo>
                <a:lnTo>
                  <a:pt x="0" y="440267"/>
                </a:lnTo>
                <a:lnTo>
                  <a:pt x="0" y="457200"/>
                </a:lnTo>
                <a:lnTo>
                  <a:pt x="0" y="457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8636000" y="4301067"/>
            <a:ext cx="228601" cy="448734"/>
          </a:xfrm>
          <a:custGeom>
            <a:avLst/>
            <a:gdLst/>
            <a:ahLst/>
            <a:cxnLst/>
            <a:rect l="0" t="0" r="0" b="0"/>
            <a:pathLst>
              <a:path w="228601" h="448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42333"/>
                </a:lnTo>
                <a:lnTo>
                  <a:pt x="8466" y="59266"/>
                </a:lnTo>
                <a:lnTo>
                  <a:pt x="16934" y="76200"/>
                </a:lnTo>
                <a:lnTo>
                  <a:pt x="16934" y="93133"/>
                </a:lnTo>
                <a:lnTo>
                  <a:pt x="16934" y="118533"/>
                </a:lnTo>
                <a:lnTo>
                  <a:pt x="16934" y="143933"/>
                </a:lnTo>
                <a:lnTo>
                  <a:pt x="25400" y="169333"/>
                </a:lnTo>
                <a:lnTo>
                  <a:pt x="25400" y="194733"/>
                </a:lnTo>
                <a:lnTo>
                  <a:pt x="25400" y="220133"/>
                </a:lnTo>
                <a:lnTo>
                  <a:pt x="25400" y="245533"/>
                </a:lnTo>
                <a:lnTo>
                  <a:pt x="33867" y="262466"/>
                </a:lnTo>
                <a:lnTo>
                  <a:pt x="33867" y="287866"/>
                </a:lnTo>
                <a:lnTo>
                  <a:pt x="33867" y="304800"/>
                </a:lnTo>
                <a:lnTo>
                  <a:pt x="33867" y="321733"/>
                </a:lnTo>
                <a:lnTo>
                  <a:pt x="33867" y="338666"/>
                </a:lnTo>
                <a:lnTo>
                  <a:pt x="33867" y="355600"/>
                </a:lnTo>
                <a:lnTo>
                  <a:pt x="33867" y="364066"/>
                </a:lnTo>
                <a:lnTo>
                  <a:pt x="42333" y="372533"/>
                </a:lnTo>
                <a:lnTo>
                  <a:pt x="42333" y="381000"/>
                </a:lnTo>
                <a:lnTo>
                  <a:pt x="42333" y="381000"/>
                </a:lnTo>
                <a:lnTo>
                  <a:pt x="42333" y="381000"/>
                </a:lnTo>
                <a:lnTo>
                  <a:pt x="42333" y="381000"/>
                </a:lnTo>
                <a:lnTo>
                  <a:pt x="42333" y="381000"/>
                </a:lnTo>
                <a:lnTo>
                  <a:pt x="42333" y="381000"/>
                </a:lnTo>
                <a:lnTo>
                  <a:pt x="42333" y="372533"/>
                </a:lnTo>
                <a:lnTo>
                  <a:pt x="42333" y="364066"/>
                </a:lnTo>
                <a:lnTo>
                  <a:pt x="42333" y="355600"/>
                </a:lnTo>
                <a:lnTo>
                  <a:pt x="42333" y="347133"/>
                </a:lnTo>
                <a:lnTo>
                  <a:pt x="42333" y="330200"/>
                </a:lnTo>
                <a:lnTo>
                  <a:pt x="42333" y="321733"/>
                </a:lnTo>
                <a:lnTo>
                  <a:pt x="42333" y="304800"/>
                </a:lnTo>
                <a:lnTo>
                  <a:pt x="50800" y="287866"/>
                </a:lnTo>
                <a:lnTo>
                  <a:pt x="50800" y="270933"/>
                </a:lnTo>
                <a:lnTo>
                  <a:pt x="50800" y="254000"/>
                </a:lnTo>
                <a:lnTo>
                  <a:pt x="59267" y="237066"/>
                </a:lnTo>
                <a:lnTo>
                  <a:pt x="67733" y="220133"/>
                </a:lnTo>
                <a:lnTo>
                  <a:pt x="76200" y="203200"/>
                </a:lnTo>
                <a:lnTo>
                  <a:pt x="84666" y="194733"/>
                </a:lnTo>
                <a:lnTo>
                  <a:pt x="93134" y="186266"/>
                </a:lnTo>
                <a:lnTo>
                  <a:pt x="101600" y="177800"/>
                </a:lnTo>
                <a:lnTo>
                  <a:pt x="118533" y="169333"/>
                </a:lnTo>
                <a:lnTo>
                  <a:pt x="127000" y="160866"/>
                </a:lnTo>
                <a:lnTo>
                  <a:pt x="135467" y="160866"/>
                </a:lnTo>
                <a:lnTo>
                  <a:pt x="152400" y="160866"/>
                </a:lnTo>
                <a:lnTo>
                  <a:pt x="160866" y="169333"/>
                </a:lnTo>
                <a:lnTo>
                  <a:pt x="169334" y="177800"/>
                </a:lnTo>
                <a:lnTo>
                  <a:pt x="186267" y="186266"/>
                </a:lnTo>
                <a:lnTo>
                  <a:pt x="194733" y="194733"/>
                </a:lnTo>
                <a:lnTo>
                  <a:pt x="203200" y="211666"/>
                </a:lnTo>
                <a:lnTo>
                  <a:pt x="211667" y="220133"/>
                </a:lnTo>
                <a:lnTo>
                  <a:pt x="220133" y="237066"/>
                </a:lnTo>
                <a:lnTo>
                  <a:pt x="220133" y="254000"/>
                </a:lnTo>
                <a:lnTo>
                  <a:pt x="228600" y="270933"/>
                </a:lnTo>
                <a:lnTo>
                  <a:pt x="228600" y="287866"/>
                </a:lnTo>
                <a:lnTo>
                  <a:pt x="228600" y="304800"/>
                </a:lnTo>
                <a:lnTo>
                  <a:pt x="228600" y="321733"/>
                </a:lnTo>
                <a:lnTo>
                  <a:pt x="220133" y="338666"/>
                </a:lnTo>
                <a:lnTo>
                  <a:pt x="220133" y="355600"/>
                </a:lnTo>
                <a:lnTo>
                  <a:pt x="211667" y="372533"/>
                </a:lnTo>
                <a:lnTo>
                  <a:pt x="203200" y="389466"/>
                </a:lnTo>
                <a:lnTo>
                  <a:pt x="194733" y="406400"/>
                </a:lnTo>
                <a:lnTo>
                  <a:pt x="177800" y="414866"/>
                </a:lnTo>
                <a:lnTo>
                  <a:pt x="169334" y="431800"/>
                </a:lnTo>
                <a:lnTo>
                  <a:pt x="152400" y="431800"/>
                </a:lnTo>
                <a:lnTo>
                  <a:pt x="135467" y="448733"/>
                </a:lnTo>
                <a:lnTo>
                  <a:pt x="110067" y="448733"/>
                </a:lnTo>
                <a:lnTo>
                  <a:pt x="101600" y="448733"/>
                </a:lnTo>
                <a:lnTo>
                  <a:pt x="84666" y="448733"/>
                </a:lnTo>
                <a:lnTo>
                  <a:pt x="67733" y="448733"/>
                </a:lnTo>
                <a:lnTo>
                  <a:pt x="59267" y="440266"/>
                </a:lnTo>
                <a:lnTo>
                  <a:pt x="42333" y="431800"/>
                </a:lnTo>
                <a:lnTo>
                  <a:pt x="42333" y="423333"/>
                </a:lnTo>
                <a:lnTo>
                  <a:pt x="33867" y="406400"/>
                </a:lnTo>
                <a:lnTo>
                  <a:pt x="33867" y="397933"/>
                </a:lnTo>
                <a:lnTo>
                  <a:pt x="33867" y="381000"/>
                </a:lnTo>
                <a:lnTo>
                  <a:pt x="33867" y="381000"/>
                </a:lnTo>
                <a:lnTo>
                  <a:pt x="33867" y="364066"/>
                </a:lnTo>
                <a:lnTo>
                  <a:pt x="33867" y="364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8813800" y="4199467"/>
            <a:ext cx="152401" cy="237067"/>
          </a:xfrm>
          <a:custGeom>
            <a:avLst/>
            <a:gdLst/>
            <a:ahLst/>
            <a:cxnLst/>
            <a:rect l="0" t="0" r="0" b="0"/>
            <a:pathLst>
              <a:path w="152401" h="237067">
                <a:moveTo>
                  <a:pt x="0" y="25400"/>
                </a:moveTo>
                <a:lnTo>
                  <a:pt x="0" y="25400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16933"/>
                </a:lnTo>
                <a:lnTo>
                  <a:pt x="16933" y="8466"/>
                </a:lnTo>
                <a:lnTo>
                  <a:pt x="25400" y="8466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67734" y="0"/>
                </a:lnTo>
                <a:lnTo>
                  <a:pt x="76200" y="0"/>
                </a:lnTo>
                <a:lnTo>
                  <a:pt x="84667" y="0"/>
                </a:lnTo>
                <a:lnTo>
                  <a:pt x="84667" y="8466"/>
                </a:lnTo>
                <a:lnTo>
                  <a:pt x="93133" y="16933"/>
                </a:lnTo>
                <a:lnTo>
                  <a:pt x="93133" y="33866"/>
                </a:lnTo>
                <a:lnTo>
                  <a:pt x="93133" y="42333"/>
                </a:lnTo>
                <a:lnTo>
                  <a:pt x="93133" y="50800"/>
                </a:lnTo>
                <a:lnTo>
                  <a:pt x="84667" y="67733"/>
                </a:lnTo>
                <a:lnTo>
                  <a:pt x="84667" y="76200"/>
                </a:lnTo>
                <a:lnTo>
                  <a:pt x="76200" y="84666"/>
                </a:lnTo>
                <a:lnTo>
                  <a:pt x="67734" y="93133"/>
                </a:lnTo>
                <a:lnTo>
                  <a:pt x="67734" y="101600"/>
                </a:lnTo>
                <a:lnTo>
                  <a:pt x="59266" y="101600"/>
                </a:lnTo>
                <a:lnTo>
                  <a:pt x="50800" y="101600"/>
                </a:lnTo>
                <a:lnTo>
                  <a:pt x="50800" y="101600"/>
                </a:lnTo>
                <a:lnTo>
                  <a:pt x="42333" y="101600"/>
                </a:lnTo>
                <a:lnTo>
                  <a:pt x="42333" y="101600"/>
                </a:lnTo>
                <a:lnTo>
                  <a:pt x="42333" y="101600"/>
                </a:lnTo>
                <a:lnTo>
                  <a:pt x="42333" y="101600"/>
                </a:lnTo>
                <a:lnTo>
                  <a:pt x="50800" y="101600"/>
                </a:lnTo>
                <a:lnTo>
                  <a:pt x="50800" y="93133"/>
                </a:lnTo>
                <a:lnTo>
                  <a:pt x="59266" y="93133"/>
                </a:lnTo>
                <a:lnTo>
                  <a:pt x="67734" y="93133"/>
                </a:lnTo>
                <a:lnTo>
                  <a:pt x="76200" y="93133"/>
                </a:lnTo>
                <a:lnTo>
                  <a:pt x="84667" y="93133"/>
                </a:lnTo>
                <a:lnTo>
                  <a:pt x="93133" y="101600"/>
                </a:lnTo>
                <a:lnTo>
                  <a:pt x="110067" y="101600"/>
                </a:lnTo>
                <a:lnTo>
                  <a:pt x="127000" y="110066"/>
                </a:lnTo>
                <a:lnTo>
                  <a:pt x="135466" y="118533"/>
                </a:lnTo>
                <a:lnTo>
                  <a:pt x="143934" y="135466"/>
                </a:lnTo>
                <a:lnTo>
                  <a:pt x="143934" y="143933"/>
                </a:lnTo>
                <a:lnTo>
                  <a:pt x="152400" y="160866"/>
                </a:lnTo>
                <a:lnTo>
                  <a:pt x="152400" y="169333"/>
                </a:lnTo>
                <a:lnTo>
                  <a:pt x="152400" y="177800"/>
                </a:lnTo>
                <a:lnTo>
                  <a:pt x="152400" y="194733"/>
                </a:lnTo>
                <a:lnTo>
                  <a:pt x="152400" y="203200"/>
                </a:lnTo>
                <a:lnTo>
                  <a:pt x="152400" y="211666"/>
                </a:lnTo>
                <a:lnTo>
                  <a:pt x="143934" y="220133"/>
                </a:lnTo>
                <a:lnTo>
                  <a:pt x="135466" y="220133"/>
                </a:lnTo>
                <a:lnTo>
                  <a:pt x="118533" y="228600"/>
                </a:lnTo>
                <a:lnTo>
                  <a:pt x="110067" y="237066"/>
                </a:lnTo>
                <a:lnTo>
                  <a:pt x="93133" y="237066"/>
                </a:lnTo>
                <a:lnTo>
                  <a:pt x="76200" y="237066"/>
                </a:lnTo>
                <a:lnTo>
                  <a:pt x="59266" y="237066"/>
                </a:lnTo>
                <a:lnTo>
                  <a:pt x="50800" y="237066"/>
                </a:lnTo>
                <a:lnTo>
                  <a:pt x="33867" y="237066"/>
                </a:lnTo>
                <a:lnTo>
                  <a:pt x="33867" y="237066"/>
                </a:lnTo>
                <a:lnTo>
                  <a:pt x="25400" y="228600"/>
                </a:lnTo>
                <a:lnTo>
                  <a:pt x="25400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8923867" y="2683933"/>
            <a:ext cx="533401" cy="448735"/>
          </a:xfrm>
          <a:custGeom>
            <a:avLst/>
            <a:gdLst/>
            <a:ahLst/>
            <a:cxnLst/>
            <a:rect l="0" t="0" r="0" b="0"/>
            <a:pathLst>
              <a:path w="533401" h="448735">
                <a:moveTo>
                  <a:pt x="533400" y="0"/>
                </a:moveTo>
                <a:lnTo>
                  <a:pt x="533400" y="0"/>
                </a:lnTo>
                <a:lnTo>
                  <a:pt x="524933" y="0"/>
                </a:lnTo>
                <a:lnTo>
                  <a:pt x="516466" y="16934"/>
                </a:lnTo>
                <a:lnTo>
                  <a:pt x="508000" y="25400"/>
                </a:lnTo>
                <a:lnTo>
                  <a:pt x="491067" y="33867"/>
                </a:lnTo>
                <a:lnTo>
                  <a:pt x="474133" y="50800"/>
                </a:lnTo>
                <a:lnTo>
                  <a:pt x="457200" y="67734"/>
                </a:lnTo>
                <a:lnTo>
                  <a:pt x="440266" y="93134"/>
                </a:lnTo>
                <a:lnTo>
                  <a:pt x="414867" y="110067"/>
                </a:lnTo>
                <a:lnTo>
                  <a:pt x="389466" y="127000"/>
                </a:lnTo>
                <a:lnTo>
                  <a:pt x="355600" y="152400"/>
                </a:lnTo>
                <a:lnTo>
                  <a:pt x="330199" y="177800"/>
                </a:lnTo>
                <a:lnTo>
                  <a:pt x="304800" y="203200"/>
                </a:lnTo>
                <a:lnTo>
                  <a:pt x="270933" y="220134"/>
                </a:lnTo>
                <a:lnTo>
                  <a:pt x="237066" y="245534"/>
                </a:lnTo>
                <a:lnTo>
                  <a:pt x="211666" y="270934"/>
                </a:lnTo>
                <a:lnTo>
                  <a:pt x="186267" y="296334"/>
                </a:lnTo>
                <a:lnTo>
                  <a:pt x="152400" y="321734"/>
                </a:lnTo>
                <a:lnTo>
                  <a:pt x="127000" y="338667"/>
                </a:lnTo>
                <a:lnTo>
                  <a:pt x="101599" y="364067"/>
                </a:lnTo>
                <a:lnTo>
                  <a:pt x="76200" y="381000"/>
                </a:lnTo>
                <a:lnTo>
                  <a:pt x="59266" y="397934"/>
                </a:lnTo>
                <a:lnTo>
                  <a:pt x="42333" y="414867"/>
                </a:lnTo>
                <a:lnTo>
                  <a:pt x="25399" y="423334"/>
                </a:lnTo>
                <a:lnTo>
                  <a:pt x="16933" y="431800"/>
                </a:lnTo>
                <a:lnTo>
                  <a:pt x="8466" y="440267"/>
                </a:lnTo>
                <a:lnTo>
                  <a:pt x="0" y="448734"/>
                </a:lnTo>
                <a:lnTo>
                  <a:pt x="0" y="448734"/>
                </a:lnTo>
                <a:lnTo>
                  <a:pt x="0" y="448734"/>
                </a:lnTo>
                <a:lnTo>
                  <a:pt x="0" y="448734"/>
                </a:lnTo>
                <a:lnTo>
                  <a:pt x="0" y="448734"/>
                </a:lnTo>
                <a:lnTo>
                  <a:pt x="0" y="448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9059333" y="2438400"/>
            <a:ext cx="8468" cy="194734"/>
          </a:xfrm>
          <a:custGeom>
            <a:avLst/>
            <a:gdLst/>
            <a:ahLst/>
            <a:cxnLst/>
            <a:rect l="0" t="0" r="0" b="0"/>
            <a:pathLst>
              <a:path w="8468" h="1947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7"/>
                </a:lnTo>
                <a:lnTo>
                  <a:pt x="0" y="186267"/>
                </a:lnTo>
                <a:lnTo>
                  <a:pt x="0" y="194733"/>
                </a:lnTo>
                <a:lnTo>
                  <a:pt x="0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9135533" y="3632200"/>
            <a:ext cx="465668" cy="440268"/>
          </a:xfrm>
          <a:custGeom>
            <a:avLst/>
            <a:gdLst/>
            <a:ahLst/>
            <a:cxnLst/>
            <a:rect l="0" t="0" r="0" b="0"/>
            <a:pathLst>
              <a:path w="465668" h="440268">
                <a:moveTo>
                  <a:pt x="457200" y="16933"/>
                </a:moveTo>
                <a:lnTo>
                  <a:pt x="457200" y="16933"/>
                </a:lnTo>
                <a:lnTo>
                  <a:pt x="465667" y="16933"/>
                </a:lnTo>
                <a:lnTo>
                  <a:pt x="465667" y="8467"/>
                </a:lnTo>
                <a:lnTo>
                  <a:pt x="465667" y="8467"/>
                </a:lnTo>
                <a:lnTo>
                  <a:pt x="465667" y="0"/>
                </a:lnTo>
                <a:lnTo>
                  <a:pt x="465667" y="0"/>
                </a:lnTo>
                <a:lnTo>
                  <a:pt x="465667" y="8467"/>
                </a:lnTo>
                <a:lnTo>
                  <a:pt x="457200" y="8467"/>
                </a:lnTo>
                <a:lnTo>
                  <a:pt x="457200" y="16933"/>
                </a:lnTo>
                <a:lnTo>
                  <a:pt x="448734" y="25400"/>
                </a:lnTo>
                <a:lnTo>
                  <a:pt x="440267" y="33867"/>
                </a:lnTo>
                <a:lnTo>
                  <a:pt x="423333" y="50800"/>
                </a:lnTo>
                <a:lnTo>
                  <a:pt x="406400" y="67733"/>
                </a:lnTo>
                <a:lnTo>
                  <a:pt x="389467" y="84667"/>
                </a:lnTo>
                <a:lnTo>
                  <a:pt x="372534" y="101600"/>
                </a:lnTo>
                <a:lnTo>
                  <a:pt x="347133" y="127000"/>
                </a:lnTo>
                <a:lnTo>
                  <a:pt x="321734" y="143933"/>
                </a:lnTo>
                <a:lnTo>
                  <a:pt x="296334" y="169333"/>
                </a:lnTo>
                <a:lnTo>
                  <a:pt x="270933" y="194733"/>
                </a:lnTo>
                <a:lnTo>
                  <a:pt x="245534" y="220133"/>
                </a:lnTo>
                <a:lnTo>
                  <a:pt x="211667" y="245533"/>
                </a:lnTo>
                <a:lnTo>
                  <a:pt x="186267" y="270933"/>
                </a:lnTo>
                <a:lnTo>
                  <a:pt x="160867" y="296333"/>
                </a:lnTo>
                <a:lnTo>
                  <a:pt x="135467" y="321733"/>
                </a:lnTo>
                <a:lnTo>
                  <a:pt x="110067" y="338667"/>
                </a:lnTo>
                <a:lnTo>
                  <a:pt x="93134" y="364067"/>
                </a:lnTo>
                <a:lnTo>
                  <a:pt x="76200" y="381000"/>
                </a:lnTo>
                <a:lnTo>
                  <a:pt x="50801" y="397933"/>
                </a:lnTo>
                <a:lnTo>
                  <a:pt x="33867" y="406400"/>
                </a:lnTo>
                <a:lnTo>
                  <a:pt x="25400" y="423333"/>
                </a:lnTo>
                <a:lnTo>
                  <a:pt x="16934" y="423333"/>
                </a:lnTo>
                <a:lnTo>
                  <a:pt x="8467" y="431800"/>
                </a:lnTo>
                <a:lnTo>
                  <a:pt x="8467" y="431800"/>
                </a:lnTo>
                <a:lnTo>
                  <a:pt x="8467" y="431800"/>
                </a:lnTo>
                <a:lnTo>
                  <a:pt x="0" y="440267"/>
                </a:lnTo>
                <a:lnTo>
                  <a:pt x="0" y="440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9237133" y="4453467"/>
            <a:ext cx="330202" cy="347134"/>
          </a:xfrm>
          <a:custGeom>
            <a:avLst/>
            <a:gdLst/>
            <a:ahLst/>
            <a:cxnLst/>
            <a:rect l="0" t="0" r="0" b="0"/>
            <a:pathLst>
              <a:path w="330202" h="347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25400"/>
                </a:lnTo>
                <a:lnTo>
                  <a:pt x="8467" y="42333"/>
                </a:lnTo>
                <a:lnTo>
                  <a:pt x="16933" y="67733"/>
                </a:lnTo>
                <a:lnTo>
                  <a:pt x="16933" y="93133"/>
                </a:lnTo>
                <a:lnTo>
                  <a:pt x="16933" y="118533"/>
                </a:lnTo>
                <a:lnTo>
                  <a:pt x="25401" y="152400"/>
                </a:lnTo>
                <a:lnTo>
                  <a:pt x="25401" y="177800"/>
                </a:lnTo>
                <a:lnTo>
                  <a:pt x="33867" y="211666"/>
                </a:lnTo>
                <a:lnTo>
                  <a:pt x="33867" y="237066"/>
                </a:lnTo>
                <a:lnTo>
                  <a:pt x="33867" y="262466"/>
                </a:lnTo>
                <a:lnTo>
                  <a:pt x="42334" y="287866"/>
                </a:lnTo>
                <a:lnTo>
                  <a:pt x="42334" y="304800"/>
                </a:lnTo>
                <a:lnTo>
                  <a:pt x="42334" y="321733"/>
                </a:lnTo>
                <a:lnTo>
                  <a:pt x="42334" y="330200"/>
                </a:lnTo>
                <a:lnTo>
                  <a:pt x="42334" y="338666"/>
                </a:lnTo>
                <a:lnTo>
                  <a:pt x="42334" y="338666"/>
                </a:lnTo>
                <a:lnTo>
                  <a:pt x="42334" y="338666"/>
                </a:lnTo>
                <a:lnTo>
                  <a:pt x="50800" y="330200"/>
                </a:lnTo>
                <a:lnTo>
                  <a:pt x="50800" y="321733"/>
                </a:lnTo>
                <a:lnTo>
                  <a:pt x="50800" y="304800"/>
                </a:lnTo>
                <a:lnTo>
                  <a:pt x="50800" y="279400"/>
                </a:lnTo>
                <a:lnTo>
                  <a:pt x="59267" y="254000"/>
                </a:lnTo>
                <a:lnTo>
                  <a:pt x="59267" y="228600"/>
                </a:lnTo>
                <a:lnTo>
                  <a:pt x="59267" y="203200"/>
                </a:lnTo>
                <a:lnTo>
                  <a:pt x="59267" y="177800"/>
                </a:lnTo>
                <a:lnTo>
                  <a:pt x="67734" y="152400"/>
                </a:lnTo>
                <a:lnTo>
                  <a:pt x="76200" y="135466"/>
                </a:lnTo>
                <a:lnTo>
                  <a:pt x="84667" y="118533"/>
                </a:lnTo>
                <a:lnTo>
                  <a:pt x="93133" y="110066"/>
                </a:lnTo>
                <a:lnTo>
                  <a:pt x="101601" y="93133"/>
                </a:lnTo>
                <a:lnTo>
                  <a:pt x="110067" y="84666"/>
                </a:lnTo>
                <a:lnTo>
                  <a:pt x="118534" y="84666"/>
                </a:lnTo>
                <a:lnTo>
                  <a:pt x="127000" y="84666"/>
                </a:lnTo>
                <a:lnTo>
                  <a:pt x="135467" y="93133"/>
                </a:lnTo>
                <a:lnTo>
                  <a:pt x="135467" y="101600"/>
                </a:lnTo>
                <a:lnTo>
                  <a:pt x="143934" y="110066"/>
                </a:lnTo>
                <a:lnTo>
                  <a:pt x="152400" y="135466"/>
                </a:lnTo>
                <a:lnTo>
                  <a:pt x="152400" y="152400"/>
                </a:lnTo>
                <a:lnTo>
                  <a:pt x="160867" y="177800"/>
                </a:lnTo>
                <a:lnTo>
                  <a:pt x="160867" y="203200"/>
                </a:lnTo>
                <a:lnTo>
                  <a:pt x="160867" y="228600"/>
                </a:lnTo>
                <a:lnTo>
                  <a:pt x="169333" y="245533"/>
                </a:lnTo>
                <a:lnTo>
                  <a:pt x="169333" y="270933"/>
                </a:lnTo>
                <a:lnTo>
                  <a:pt x="169333" y="279400"/>
                </a:lnTo>
                <a:lnTo>
                  <a:pt x="169333" y="296333"/>
                </a:lnTo>
                <a:lnTo>
                  <a:pt x="169333" y="304800"/>
                </a:lnTo>
                <a:lnTo>
                  <a:pt x="169333" y="313266"/>
                </a:lnTo>
                <a:lnTo>
                  <a:pt x="169333" y="321733"/>
                </a:lnTo>
                <a:lnTo>
                  <a:pt x="169333" y="321733"/>
                </a:lnTo>
                <a:lnTo>
                  <a:pt x="169333" y="321733"/>
                </a:lnTo>
                <a:lnTo>
                  <a:pt x="177801" y="313266"/>
                </a:lnTo>
                <a:lnTo>
                  <a:pt x="177801" y="304800"/>
                </a:lnTo>
                <a:lnTo>
                  <a:pt x="177801" y="296333"/>
                </a:lnTo>
                <a:lnTo>
                  <a:pt x="177801" y="270933"/>
                </a:lnTo>
                <a:lnTo>
                  <a:pt x="177801" y="254000"/>
                </a:lnTo>
                <a:lnTo>
                  <a:pt x="177801" y="228600"/>
                </a:lnTo>
                <a:lnTo>
                  <a:pt x="186267" y="203200"/>
                </a:lnTo>
                <a:lnTo>
                  <a:pt x="186267" y="186266"/>
                </a:lnTo>
                <a:lnTo>
                  <a:pt x="194734" y="160866"/>
                </a:lnTo>
                <a:lnTo>
                  <a:pt x="194734" y="143933"/>
                </a:lnTo>
                <a:lnTo>
                  <a:pt x="203200" y="127000"/>
                </a:lnTo>
                <a:lnTo>
                  <a:pt x="211667" y="110066"/>
                </a:lnTo>
                <a:lnTo>
                  <a:pt x="220134" y="101600"/>
                </a:lnTo>
                <a:lnTo>
                  <a:pt x="237067" y="93133"/>
                </a:lnTo>
                <a:lnTo>
                  <a:pt x="254001" y="84666"/>
                </a:lnTo>
                <a:lnTo>
                  <a:pt x="262467" y="76200"/>
                </a:lnTo>
                <a:lnTo>
                  <a:pt x="279400" y="76200"/>
                </a:lnTo>
                <a:lnTo>
                  <a:pt x="287867" y="84666"/>
                </a:lnTo>
                <a:lnTo>
                  <a:pt x="304800" y="93133"/>
                </a:lnTo>
                <a:lnTo>
                  <a:pt x="313267" y="101600"/>
                </a:lnTo>
                <a:lnTo>
                  <a:pt x="321733" y="118533"/>
                </a:lnTo>
                <a:lnTo>
                  <a:pt x="321733" y="135466"/>
                </a:lnTo>
                <a:lnTo>
                  <a:pt x="330201" y="160866"/>
                </a:lnTo>
                <a:lnTo>
                  <a:pt x="330201" y="194733"/>
                </a:lnTo>
                <a:lnTo>
                  <a:pt x="330201" y="220133"/>
                </a:lnTo>
                <a:lnTo>
                  <a:pt x="330201" y="254000"/>
                </a:lnTo>
                <a:lnTo>
                  <a:pt x="321733" y="279400"/>
                </a:lnTo>
                <a:lnTo>
                  <a:pt x="321733" y="304800"/>
                </a:lnTo>
                <a:lnTo>
                  <a:pt x="321733" y="321733"/>
                </a:lnTo>
                <a:lnTo>
                  <a:pt x="321733" y="338666"/>
                </a:lnTo>
                <a:lnTo>
                  <a:pt x="321733" y="347133"/>
                </a:lnTo>
                <a:lnTo>
                  <a:pt x="321733" y="347133"/>
                </a:lnTo>
                <a:lnTo>
                  <a:pt x="321733" y="347133"/>
                </a:lnTo>
                <a:lnTo>
                  <a:pt x="321733" y="347133"/>
                </a:lnTo>
                <a:lnTo>
                  <a:pt x="321733" y="338666"/>
                </a:lnTo>
                <a:lnTo>
                  <a:pt x="321733" y="3386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9584267" y="4292600"/>
            <a:ext cx="160867" cy="245534"/>
          </a:xfrm>
          <a:custGeom>
            <a:avLst/>
            <a:gdLst/>
            <a:ahLst/>
            <a:cxnLst/>
            <a:rect l="0" t="0" r="0" b="0"/>
            <a:pathLst>
              <a:path w="160867" h="245534">
                <a:moveTo>
                  <a:pt x="0" y="8467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0"/>
                </a:lnTo>
                <a:lnTo>
                  <a:pt x="25400" y="0"/>
                </a:lnTo>
                <a:lnTo>
                  <a:pt x="33866" y="8467"/>
                </a:lnTo>
                <a:lnTo>
                  <a:pt x="50799" y="8467"/>
                </a:lnTo>
                <a:lnTo>
                  <a:pt x="50799" y="16933"/>
                </a:lnTo>
                <a:lnTo>
                  <a:pt x="59267" y="25400"/>
                </a:lnTo>
                <a:lnTo>
                  <a:pt x="67733" y="33867"/>
                </a:lnTo>
                <a:lnTo>
                  <a:pt x="67733" y="42333"/>
                </a:lnTo>
                <a:lnTo>
                  <a:pt x="67733" y="50800"/>
                </a:lnTo>
                <a:lnTo>
                  <a:pt x="67733" y="59267"/>
                </a:lnTo>
                <a:lnTo>
                  <a:pt x="67733" y="67733"/>
                </a:lnTo>
                <a:lnTo>
                  <a:pt x="59267" y="67733"/>
                </a:lnTo>
                <a:lnTo>
                  <a:pt x="59267" y="76200"/>
                </a:lnTo>
                <a:lnTo>
                  <a:pt x="50799" y="76200"/>
                </a:lnTo>
                <a:lnTo>
                  <a:pt x="50799" y="76200"/>
                </a:lnTo>
                <a:lnTo>
                  <a:pt x="50799" y="84667"/>
                </a:lnTo>
                <a:lnTo>
                  <a:pt x="42333" y="84667"/>
                </a:lnTo>
                <a:lnTo>
                  <a:pt x="42333" y="84667"/>
                </a:lnTo>
                <a:lnTo>
                  <a:pt x="42333" y="76200"/>
                </a:lnTo>
                <a:lnTo>
                  <a:pt x="42333" y="76200"/>
                </a:lnTo>
                <a:lnTo>
                  <a:pt x="50799" y="76200"/>
                </a:lnTo>
                <a:lnTo>
                  <a:pt x="50799" y="76200"/>
                </a:lnTo>
                <a:lnTo>
                  <a:pt x="59267" y="76200"/>
                </a:lnTo>
                <a:lnTo>
                  <a:pt x="67733" y="76200"/>
                </a:lnTo>
                <a:lnTo>
                  <a:pt x="84666" y="84667"/>
                </a:lnTo>
                <a:lnTo>
                  <a:pt x="93133" y="84667"/>
                </a:lnTo>
                <a:lnTo>
                  <a:pt x="110066" y="93133"/>
                </a:lnTo>
                <a:lnTo>
                  <a:pt x="126999" y="101600"/>
                </a:lnTo>
                <a:lnTo>
                  <a:pt x="135467" y="118533"/>
                </a:lnTo>
                <a:lnTo>
                  <a:pt x="143933" y="127000"/>
                </a:lnTo>
                <a:lnTo>
                  <a:pt x="152400" y="143933"/>
                </a:lnTo>
                <a:lnTo>
                  <a:pt x="160866" y="160867"/>
                </a:lnTo>
                <a:lnTo>
                  <a:pt x="160866" y="177800"/>
                </a:lnTo>
                <a:lnTo>
                  <a:pt x="160866" y="194733"/>
                </a:lnTo>
                <a:lnTo>
                  <a:pt x="160866" y="203200"/>
                </a:lnTo>
                <a:lnTo>
                  <a:pt x="160866" y="220133"/>
                </a:lnTo>
                <a:lnTo>
                  <a:pt x="152400" y="228600"/>
                </a:lnTo>
                <a:lnTo>
                  <a:pt x="143933" y="237067"/>
                </a:lnTo>
                <a:lnTo>
                  <a:pt x="126999" y="237067"/>
                </a:lnTo>
                <a:lnTo>
                  <a:pt x="118533" y="245533"/>
                </a:lnTo>
                <a:lnTo>
                  <a:pt x="110066" y="245533"/>
                </a:lnTo>
                <a:lnTo>
                  <a:pt x="93133" y="245533"/>
                </a:lnTo>
                <a:lnTo>
                  <a:pt x="76200" y="245533"/>
                </a:lnTo>
                <a:lnTo>
                  <a:pt x="67733" y="237067"/>
                </a:lnTo>
                <a:lnTo>
                  <a:pt x="50799" y="228600"/>
                </a:lnTo>
                <a:lnTo>
                  <a:pt x="42333" y="220133"/>
                </a:lnTo>
                <a:lnTo>
                  <a:pt x="33866" y="220133"/>
                </a:lnTo>
                <a:lnTo>
                  <a:pt x="33866" y="211667"/>
                </a:lnTo>
                <a:lnTo>
                  <a:pt x="25400" y="211667"/>
                </a:lnTo>
                <a:lnTo>
                  <a:pt x="16933" y="203200"/>
                </a:lnTo>
                <a:lnTo>
                  <a:pt x="16933" y="203200"/>
                </a:lnTo>
                <a:lnTo>
                  <a:pt x="16933" y="203200"/>
                </a:lnTo>
                <a:lnTo>
                  <a:pt x="16933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9804400" y="3759200"/>
            <a:ext cx="364067" cy="279401"/>
          </a:xfrm>
          <a:custGeom>
            <a:avLst/>
            <a:gdLst/>
            <a:ahLst/>
            <a:cxnLst/>
            <a:rect l="0" t="0" r="0" b="0"/>
            <a:pathLst>
              <a:path w="364067" h="279401">
                <a:moveTo>
                  <a:pt x="364066" y="0"/>
                </a:moveTo>
                <a:lnTo>
                  <a:pt x="364066" y="0"/>
                </a:lnTo>
                <a:lnTo>
                  <a:pt x="364066" y="0"/>
                </a:lnTo>
                <a:lnTo>
                  <a:pt x="355600" y="8467"/>
                </a:lnTo>
                <a:lnTo>
                  <a:pt x="355600" y="8467"/>
                </a:lnTo>
                <a:lnTo>
                  <a:pt x="347134" y="16933"/>
                </a:lnTo>
                <a:lnTo>
                  <a:pt x="338667" y="25400"/>
                </a:lnTo>
                <a:lnTo>
                  <a:pt x="330200" y="33867"/>
                </a:lnTo>
                <a:lnTo>
                  <a:pt x="321733" y="50800"/>
                </a:lnTo>
                <a:lnTo>
                  <a:pt x="304800" y="59267"/>
                </a:lnTo>
                <a:lnTo>
                  <a:pt x="287866" y="76200"/>
                </a:lnTo>
                <a:lnTo>
                  <a:pt x="270934" y="93133"/>
                </a:lnTo>
                <a:lnTo>
                  <a:pt x="245533" y="110067"/>
                </a:lnTo>
                <a:lnTo>
                  <a:pt x="220134" y="127000"/>
                </a:lnTo>
                <a:lnTo>
                  <a:pt x="194734" y="143933"/>
                </a:lnTo>
                <a:lnTo>
                  <a:pt x="160866" y="160867"/>
                </a:lnTo>
                <a:lnTo>
                  <a:pt x="135466" y="177800"/>
                </a:lnTo>
                <a:lnTo>
                  <a:pt x="110067" y="194733"/>
                </a:lnTo>
                <a:lnTo>
                  <a:pt x="84666" y="211667"/>
                </a:lnTo>
                <a:lnTo>
                  <a:pt x="67734" y="228600"/>
                </a:lnTo>
                <a:lnTo>
                  <a:pt x="50800" y="245533"/>
                </a:lnTo>
                <a:lnTo>
                  <a:pt x="25400" y="254000"/>
                </a:lnTo>
                <a:lnTo>
                  <a:pt x="16933" y="262467"/>
                </a:lnTo>
                <a:lnTo>
                  <a:pt x="8466" y="270933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10049933" y="4385733"/>
            <a:ext cx="42334" cy="321735"/>
          </a:xfrm>
          <a:custGeom>
            <a:avLst/>
            <a:gdLst/>
            <a:ahLst/>
            <a:cxnLst/>
            <a:rect l="0" t="0" r="0" b="0"/>
            <a:pathLst>
              <a:path w="42334" h="321735">
                <a:moveTo>
                  <a:pt x="42333" y="0"/>
                </a:moveTo>
                <a:lnTo>
                  <a:pt x="42333" y="0"/>
                </a:lnTo>
                <a:lnTo>
                  <a:pt x="42333" y="8467"/>
                </a:lnTo>
                <a:lnTo>
                  <a:pt x="42333" y="16934"/>
                </a:lnTo>
                <a:lnTo>
                  <a:pt x="42333" y="25400"/>
                </a:lnTo>
                <a:lnTo>
                  <a:pt x="42333" y="42334"/>
                </a:lnTo>
                <a:lnTo>
                  <a:pt x="42333" y="59267"/>
                </a:lnTo>
                <a:lnTo>
                  <a:pt x="33867" y="84667"/>
                </a:lnTo>
                <a:lnTo>
                  <a:pt x="33867" y="110067"/>
                </a:lnTo>
                <a:lnTo>
                  <a:pt x="33867" y="135467"/>
                </a:lnTo>
                <a:lnTo>
                  <a:pt x="25401" y="152400"/>
                </a:lnTo>
                <a:lnTo>
                  <a:pt x="25401" y="177800"/>
                </a:lnTo>
                <a:lnTo>
                  <a:pt x="25401" y="203200"/>
                </a:lnTo>
                <a:lnTo>
                  <a:pt x="16934" y="228600"/>
                </a:lnTo>
                <a:lnTo>
                  <a:pt x="16934" y="245534"/>
                </a:lnTo>
                <a:lnTo>
                  <a:pt x="8467" y="270934"/>
                </a:lnTo>
                <a:lnTo>
                  <a:pt x="8467" y="279400"/>
                </a:lnTo>
                <a:lnTo>
                  <a:pt x="8467" y="296334"/>
                </a:lnTo>
                <a:lnTo>
                  <a:pt x="0" y="313267"/>
                </a:lnTo>
                <a:lnTo>
                  <a:pt x="0" y="313267"/>
                </a:lnTo>
                <a:lnTo>
                  <a:pt x="0" y="321734"/>
                </a:lnTo>
                <a:lnTo>
                  <a:pt x="0" y="321734"/>
                </a:lnTo>
                <a:lnTo>
                  <a:pt x="8467" y="321734"/>
                </a:lnTo>
                <a:lnTo>
                  <a:pt x="8467" y="321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9660467" y="2590800"/>
            <a:ext cx="558801" cy="499534"/>
          </a:xfrm>
          <a:custGeom>
            <a:avLst/>
            <a:gdLst/>
            <a:ahLst/>
            <a:cxnLst/>
            <a:rect l="0" t="0" r="0" b="0"/>
            <a:pathLst>
              <a:path w="558801" h="499534">
                <a:moveTo>
                  <a:pt x="558800" y="8467"/>
                </a:moveTo>
                <a:lnTo>
                  <a:pt x="558800" y="8467"/>
                </a:lnTo>
                <a:lnTo>
                  <a:pt x="558800" y="8467"/>
                </a:lnTo>
                <a:lnTo>
                  <a:pt x="558800" y="8467"/>
                </a:lnTo>
                <a:lnTo>
                  <a:pt x="558800" y="0"/>
                </a:lnTo>
                <a:lnTo>
                  <a:pt x="558800" y="0"/>
                </a:lnTo>
                <a:lnTo>
                  <a:pt x="558800" y="0"/>
                </a:lnTo>
                <a:lnTo>
                  <a:pt x="558800" y="8467"/>
                </a:lnTo>
                <a:lnTo>
                  <a:pt x="558800" y="8467"/>
                </a:lnTo>
                <a:lnTo>
                  <a:pt x="558800" y="16933"/>
                </a:lnTo>
                <a:lnTo>
                  <a:pt x="550333" y="25400"/>
                </a:lnTo>
                <a:lnTo>
                  <a:pt x="533399" y="33867"/>
                </a:lnTo>
                <a:lnTo>
                  <a:pt x="516467" y="50800"/>
                </a:lnTo>
                <a:lnTo>
                  <a:pt x="499533" y="76200"/>
                </a:lnTo>
                <a:lnTo>
                  <a:pt x="474133" y="93133"/>
                </a:lnTo>
                <a:lnTo>
                  <a:pt x="448733" y="110067"/>
                </a:lnTo>
                <a:lnTo>
                  <a:pt x="423333" y="127000"/>
                </a:lnTo>
                <a:lnTo>
                  <a:pt x="397933" y="152400"/>
                </a:lnTo>
                <a:lnTo>
                  <a:pt x="364067" y="177800"/>
                </a:lnTo>
                <a:lnTo>
                  <a:pt x="330200" y="203200"/>
                </a:lnTo>
                <a:lnTo>
                  <a:pt x="304799" y="228600"/>
                </a:lnTo>
                <a:lnTo>
                  <a:pt x="279399" y="254000"/>
                </a:lnTo>
                <a:lnTo>
                  <a:pt x="245533" y="279400"/>
                </a:lnTo>
                <a:lnTo>
                  <a:pt x="220133" y="313267"/>
                </a:lnTo>
                <a:lnTo>
                  <a:pt x="194733" y="338667"/>
                </a:lnTo>
                <a:lnTo>
                  <a:pt x="160866" y="364067"/>
                </a:lnTo>
                <a:lnTo>
                  <a:pt x="135467" y="381000"/>
                </a:lnTo>
                <a:lnTo>
                  <a:pt x="110067" y="406400"/>
                </a:lnTo>
                <a:lnTo>
                  <a:pt x="84666" y="423333"/>
                </a:lnTo>
                <a:lnTo>
                  <a:pt x="67733" y="440267"/>
                </a:lnTo>
                <a:lnTo>
                  <a:pt x="50799" y="457200"/>
                </a:lnTo>
                <a:lnTo>
                  <a:pt x="33866" y="465667"/>
                </a:lnTo>
                <a:lnTo>
                  <a:pt x="16933" y="482600"/>
                </a:lnTo>
                <a:lnTo>
                  <a:pt x="8466" y="491067"/>
                </a:lnTo>
                <a:lnTo>
                  <a:pt x="0" y="491067"/>
                </a:lnTo>
                <a:lnTo>
                  <a:pt x="0" y="499533"/>
                </a:lnTo>
                <a:lnTo>
                  <a:pt x="0" y="499533"/>
                </a:lnTo>
                <a:lnTo>
                  <a:pt x="8466" y="499533"/>
                </a:lnTo>
                <a:lnTo>
                  <a:pt x="8466" y="491067"/>
                </a:lnTo>
                <a:lnTo>
                  <a:pt x="8466" y="491067"/>
                </a:lnTo>
                <a:lnTo>
                  <a:pt x="16933" y="482600"/>
                </a:lnTo>
                <a:lnTo>
                  <a:pt x="16933" y="482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10151534" y="2201333"/>
            <a:ext cx="262467" cy="254001"/>
          </a:xfrm>
          <a:custGeom>
            <a:avLst/>
            <a:gdLst/>
            <a:ahLst/>
            <a:cxnLst/>
            <a:rect l="0" t="0" r="0" b="0"/>
            <a:pathLst>
              <a:path w="262467" h="254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16932" y="25400"/>
                </a:lnTo>
                <a:lnTo>
                  <a:pt x="16932" y="42334"/>
                </a:lnTo>
                <a:lnTo>
                  <a:pt x="16932" y="59267"/>
                </a:lnTo>
                <a:lnTo>
                  <a:pt x="25400" y="76200"/>
                </a:lnTo>
                <a:lnTo>
                  <a:pt x="25400" y="101600"/>
                </a:lnTo>
                <a:lnTo>
                  <a:pt x="33866" y="127000"/>
                </a:lnTo>
                <a:lnTo>
                  <a:pt x="33866" y="143934"/>
                </a:lnTo>
                <a:lnTo>
                  <a:pt x="33866" y="169334"/>
                </a:lnTo>
                <a:lnTo>
                  <a:pt x="42332" y="194734"/>
                </a:lnTo>
                <a:lnTo>
                  <a:pt x="42332" y="211667"/>
                </a:lnTo>
                <a:lnTo>
                  <a:pt x="42332" y="228600"/>
                </a:lnTo>
                <a:lnTo>
                  <a:pt x="42332" y="237067"/>
                </a:lnTo>
                <a:lnTo>
                  <a:pt x="42332" y="245534"/>
                </a:lnTo>
                <a:lnTo>
                  <a:pt x="42332" y="254000"/>
                </a:lnTo>
                <a:lnTo>
                  <a:pt x="42332" y="254000"/>
                </a:lnTo>
                <a:lnTo>
                  <a:pt x="42332" y="254000"/>
                </a:lnTo>
                <a:lnTo>
                  <a:pt x="42332" y="254000"/>
                </a:lnTo>
                <a:lnTo>
                  <a:pt x="42332" y="254000"/>
                </a:lnTo>
                <a:lnTo>
                  <a:pt x="42332" y="254000"/>
                </a:lnTo>
                <a:lnTo>
                  <a:pt x="42332" y="237067"/>
                </a:lnTo>
                <a:lnTo>
                  <a:pt x="42332" y="228600"/>
                </a:lnTo>
                <a:lnTo>
                  <a:pt x="42332" y="211667"/>
                </a:lnTo>
                <a:lnTo>
                  <a:pt x="42332" y="186267"/>
                </a:lnTo>
                <a:lnTo>
                  <a:pt x="42332" y="160867"/>
                </a:lnTo>
                <a:lnTo>
                  <a:pt x="42332" y="135467"/>
                </a:lnTo>
                <a:lnTo>
                  <a:pt x="50799" y="110067"/>
                </a:lnTo>
                <a:lnTo>
                  <a:pt x="50799" y="84667"/>
                </a:lnTo>
                <a:lnTo>
                  <a:pt x="59266" y="59267"/>
                </a:lnTo>
                <a:lnTo>
                  <a:pt x="67733" y="42334"/>
                </a:lnTo>
                <a:lnTo>
                  <a:pt x="76200" y="33867"/>
                </a:lnTo>
                <a:lnTo>
                  <a:pt x="84666" y="16934"/>
                </a:lnTo>
                <a:lnTo>
                  <a:pt x="101600" y="8467"/>
                </a:lnTo>
                <a:lnTo>
                  <a:pt x="110066" y="8467"/>
                </a:lnTo>
                <a:lnTo>
                  <a:pt x="126999" y="0"/>
                </a:lnTo>
                <a:lnTo>
                  <a:pt x="143933" y="0"/>
                </a:lnTo>
                <a:lnTo>
                  <a:pt x="152400" y="0"/>
                </a:lnTo>
                <a:lnTo>
                  <a:pt x="169332" y="0"/>
                </a:lnTo>
                <a:lnTo>
                  <a:pt x="177800" y="8467"/>
                </a:lnTo>
                <a:lnTo>
                  <a:pt x="194732" y="16934"/>
                </a:lnTo>
                <a:lnTo>
                  <a:pt x="203199" y="33867"/>
                </a:lnTo>
                <a:lnTo>
                  <a:pt x="211666" y="42334"/>
                </a:lnTo>
                <a:lnTo>
                  <a:pt x="228600" y="67734"/>
                </a:lnTo>
                <a:lnTo>
                  <a:pt x="237066" y="84667"/>
                </a:lnTo>
                <a:lnTo>
                  <a:pt x="245532" y="101600"/>
                </a:lnTo>
                <a:lnTo>
                  <a:pt x="254000" y="127000"/>
                </a:lnTo>
                <a:lnTo>
                  <a:pt x="254000" y="152400"/>
                </a:lnTo>
                <a:lnTo>
                  <a:pt x="262466" y="169334"/>
                </a:lnTo>
                <a:lnTo>
                  <a:pt x="262466" y="194734"/>
                </a:lnTo>
                <a:lnTo>
                  <a:pt x="262466" y="211667"/>
                </a:lnTo>
                <a:lnTo>
                  <a:pt x="262466" y="228600"/>
                </a:lnTo>
                <a:lnTo>
                  <a:pt x="262466" y="237067"/>
                </a:lnTo>
                <a:lnTo>
                  <a:pt x="262466" y="245534"/>
                </a:lnTo>
                <a:lnTo>
                  <a:pt x="262466" y="245534"/>
                </a:lnTo>
                <a:lnTo>
                  <a:pt x="262466" y="254000"/>
                </a:lnTo>
                <a:lnTo>
                  <a:pt x="262466" y="245534"/>
                </a:lnTo>
                <a:lnTo>
                  <a:pt x="262466" y="245534"/>
                </a:lnTo>
                <a:lnTo>
                  <a:pt x="262466" y="245534"/>
                </a:lnTo>
                <a:lnTo>
                  <a:pt x="262466" y="2455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10464800" y="1938867"/>
            <a:ext cx="186267" cy="211667"/>
          </a:xfrm>
          <a:custGeom>
            <a:avLst/>
            <a:gdLst/>
            <a:ahLst/>
            <a:cxnLst/>
            <a:rect l="0" t="0" r="0" b="0"/>
            <a:pathLst>
              <a:path w="186267" h="211667">
                <a:moveTo>
                  <a:pt x="16934" y="42333"/>
                </a:moveTo>
                <a:lnTo>
                  <a:pt x="16934" y="42333"/>
                </a:lnTo>
                <a:lnTo>
                  <a:pt x="16934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33866"/>
                </a:lnTo>
                <a:lnTo>
                  <a:pt x="8466" y="33866"/>
                </a:lnTo>
                <a:lnTo>
                  <a:pt x="8466" y="33866"/>
                </a:lnTo>
                <a:lnTo>
                  <a:pt x="8466" y="25400"/>
                </a:lnTo>
                <a:lnTo>
                  <a:pt x="16934" y="16933"/>
                </a:lnTo>
                <a:lnTo>
                  <a:pt x="25400" y="16933"/>
                </a:lnTo>
                <a:lnTo>
                  <a:pt x="33866" y="8466"/>
                </a:lnTo>
                <a:lnTo>
                  <a:pt x="50800" y="8466"/>
                </a:lnTo>
                <a:lnTo>
                  <a:pt x="59267" y="0"/>
                </a:lnTo>
                <a:lnTo>
                  <a:pt x="76200" y="0"/>
                </a:lnTo>
                <a:lnTo>
                  <a:pt x="84666" y="8466"/>
                </a:lnTo>
                <a:lnTo>
                  <a:pt x="101600" y="8466"/>
                </a:lnTo>
                <a:lnTo>
                  <a:pt x="110066" y="16933"/>
                </a:lnTo>
                <a:lnTo>
                  <a:pt x="110066" y="25400"/>
                </a:lnTo>
                <a:lnTo>
                  <a:pt x="118533" y="33866"/>
                </a:lnTo>
                <a:lnTo>
                  <a:pt x="118533" y="50800"/>
                </a:lnTo>
                <a:lnTo>
                  <a:pt x="118533" y="67733"/>
                </a:lnTo>
                <a:lnTo>
                  <a:pt x="110066" y="84666"/>
                </a:lnTo>
                <a:lnTo>
                  <a:pt x="110066" y="110066"/>
                </a:lnTo>
                <a:lnTo>
                  <a:pt x="101600" y="135466"/>
                </a:lnTo>
                <a:lnTo>
                  <a:pt x="101600" y="152400"/>
                </a:lnTo>
                <a:lnTo>
                  <a:pt x="93134" y="169333"/>
                </a:lnTo>
                <a:lnTo>
                  <a:pt x="84666" y="186266"/>
                </a:lnTo>
                <a:lnTo>
                  <a:pt x="67734" y="194733"/>
                </a:lnTo>
                <a:lnTo>
                  <a:pt x="59267" y="203200"/>
                </a:lnTo>
                <a:lnTo>
                  <a:pt x="50800" y="211666"/>
                </a:lnTo>
                <a:lnTo>
                  <a:pt x="33866" y="211666"/>
                </a:lnTo>
                <a:lnTo>
                  <a:pt x="25400" y="211666"/>
                </a:lnTo>
                <a:lnTo>
                  <a:pt x="16934" y="211666"/>
                </a:lnTo>
                <a:lnTo>
                  <a:pt x="8466" y="211666"/>
                </a:lnTo>
                <a:lnTo>
                  <a:pt x="0" y="203200"/>
                </a:lnTo>
                <a:lnTo>
                  <a:pt x="0" y="194733"/>
                </a:lnTo>
                <a:lnTo>
                  <a:pt x="0" y="186266"/>
                </a:lnTo>
                <a:lnTo>
                  <a:pt x="0" y="177800"/>
                </a:lnTo>
                <a:lnTo>
                  <a:pt x="8466" y="160866"/>
                </a:lnTo>
                <a:lnTo>
                  <a:pt x="16934" y="152400"/>
                </a:lnTo>
                <a:lnTo>
                  <a:pt x="25400" y="143933"/>
                </a:lnTo>
                <a:lnTo>
                  <a:pt x="42333" y="135466"/>
                </a:lnTo>
                <a:lnTo>
                  <a:pt x="59267" y="135466"/>
                </a:lnTo>
                <a:lnTo>
                  <a:pt x="67734" y="135466"/>
                </a:lnTo>
                <a:lnTo>
                  <a:pt x="84666" y="143933"/>
                </a:lnTo>
                <a:lnTo>
                  <a:pt x="101600" y="152400"/>
                </a:lnTo>
                <a:lnTo>
                  <a:pt x="118533" y="160866"/>
                </a:lnTo>
                <a:lnTo>
                  <a:pt x="135467" y="169333"/>
                </a:lnTo>
                <a:lnTo>
                  <a:pt x="152400" y="177800"/>
                </a:lnTo>
                <a:lnTo>
                  <a:pt x="160866" y="186266"/>
                </a:lnTo>
                <a:lnTo>
                  <a:pt x="169334" y="186266"/>
                </a:lnTo>
                <a:lnTo>
                  <a:pt x="177800" y="194733"/>
                </a:lnTo>
                <a:lnTo>
                  <a:pt x="186266" y="194733"/>
                </a:lnTo>
                <a:lnTo>
                  <a:pt x="186266" y="194733"/>
                </a:lnTo>
                <a:lnTo>
                  <a:pt x="186266" y="194733"/>
                </a:lnTo>
                <a:lnTo>
                  <a:pt x="186266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6934200" y="5528733"/>
            <a:ext cx="127001" cy="8468"/>
          </a:xfrm>
          <a:custGeom>
            <a:avLst/>
            <a:gdLst/>
            <a:ahLst/>
            <a:cxnLst/>
            <a:rect l="0" t="0" r="0" b="0"/>
            <a:pathLst>
              <a:path w="127001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101600" y="0"/>
                </a:lnTo>
                <a:lnTo>
                  <a:pt x="110066" y="0"/>
                </a:lnTo>
                <a:lnTo>
                  <a:pt x="118534" y="0"/>
                </a:lnTo>
                <a:lnTo>
                  <a:pt x="118534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6883400" y="5638800"/>
            <a:ext cx="160867" cy="25401"/>
          </a:xfrm>
          <a:custGeom>
            <a:avLst/>
            <a:gdLst/>
            <a:ahLst/>
            <a:cxnLst/>
            <a:rect l="0" t="0" r="0" b="0"/>
            <a:pathLst>
              <a:path w="160867" h="25401">
                <a:moveTo>
                  <a:pt x="0" y="0"/>
                </a:moveTo>
                <a:lnTo>
                  <a:pt x="8466" y="8467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16934" y="25400"/>
                </a:lnTo>
                <a:lnTo>
                  <a:pt x="33867" y="25400"/>
                </a:lnTo>
                <a:lnTo>
                  <a:pt x="42333" y="25400"/>
                </a:lnTo>
                <a:lnTo>
                  <a:pt x="59267" y="25400"/>
                </a:lnTo>
                <a:lnTo>
                  <a:pt x="67733" y="25400"/>
                </a:lnTo>
                <a:lnTo>
                  <a:pt x="93134" y="25400"/>
                </a:lnTo>
                <a:lnTo>
                  <a:pt x="110067" y="16933"/>
                </a:lnTo>
                <a:lnTo>
                  <a:pt x="127000" y="16933"/>
                </a:lnTo>
                <a:lnTo>
                  <a:pt x="143933" y="16933"/>
                </a:lnTo>
                <a:lnTo>
                  <a:pt x="143933" y="16933"/>
                </a:lnTo>
                <a:lnTo>
                  <a:pt x="160866" y="8467"/>
                </a:lnTo>
                <a:lnTo>
                  <a:pt x="160866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7543800" y="5122333"/>
            <a:ext cx="321734" cy="406401"/>
          </a:xfrm>
          <a:custGeom>
            <a:avLst/>
            <a:gdLst/>
            <a:ahLst/>
            <a:cxnLst/>
            <a:rect l="0" t="0" r="0" b="0"/>
            <a:pathLst>
              <a:path w="321734" h="406401">
                <a:moveTo>
                  <a:pt x="203200" y="169334"/>
                </a:moveTo>
                <a:lnTo>
                  <a:pt x="203200" y="169334"/>
                </a:lnTo>
                <a:lnTo>
                  <a:pt x="203200" y="177800"/>
                </a:lnTo>
                <a:lnTo>
                  <a:pt x="211667" y="186267"/>
                </a:lnTo>
                <a:lnTo>
                  <a:pt x="211667" y="194734"/>
                </a:lnTo>
                <a:lnTo>
                  <a:pt x="211667" y="203200"/>
                </a:lnTo>
                <a:lnTo>
                  <a:pt x="211667" y="211667"/>
                </a:lnTo>
                <a:lnTo>
                  <a:pt x="211667" y="211667"/>
                </a:lnTo>
                <a:lnTo>
                  <a:pt x="211667" y="211667"/>
                </a:lnTo>
                <a:lnTo>
                  <a:pt x="211667" y="211667"/>
                </a:lnTo>
                <a:lnTo>
                  <a:pt x="211667" y="211667"/>
                </a:lnTo>
                <a:lnTo>
                  <a:pt x="211667" y="211667"/>
                </a:lnTo>
                <a:lnTo>
                  <a:pt x="220133" y="211667"/>
                </a:lnTo>
                <a:lnTo>
                  <a:pt x="220133" y="194734"/>
                </a:lnTo>
                <a:lnTo>
                  <a:pt x="220133" y="186267"/>
                </a:lnTo>
                <a:lnTo>
                  <a:pt x="220133" y="169334"/>
                </a:lnTo>
                <a:lnTo>
                  <a:pt x="211667" y="152400"/>
                </a:lnTo>
                <a:lnTo>
                  <a:pt x="211667" y="135467"/>
                </a:lnTo>
                <a:lnTo>
                  <a:pt x="211667" y="118534"/>
                </a:lnTo>
                <a:lnTo>
                  <a:pt x="203200" y="101600"/>
                </a:lnTo>
                <a:lnTo>
                  <a:pt x="203200" y="84667"/>
                </a:lnTo>
                <a:lnTo>
                  <a:pt x="203200" y="67734"/>
                </a:lnTo>
                <a:lnTo>
                  <a:pt x="194734" y="50800"/>
                </a:lnTo>
                <a:lnTo>
                  <a:pt x="186266" y="42334"/>
                </a:lnTo>
                <a:lnTo>
                  <a:pt x="186266" y="25400"/>
                </a:lnTo>
                <a:lnTo>
                  <a:pt x="169333" y="16934"/>
                </a:lnTo>
                <a:lnTo>
                  <a:pt x="160867" y="8467"/>
                </a:lnTo>
                <a:lnTo>
                  <a:pt x="152400" y="8467"/>
                </a:lnTo>
                <a:lnTo>
                  <a:pt x="143933" y="0"/>
                </a:lnTo>
                <a:lnTo>
                  <a:pt x="135467" y="0"/>
                </a:lnTo>
                <a:lnTo>
                  <a:pt x="118534" y="0"/>
                </a:lnTo>
                <a:lnTo>
                  <a:pt x="110066" y="8467"/>
                </a:lnTo>
                <a:lnTo>
                  <a:pt x="93133" y="16934"/>
                </a:lnTo>
                <a:lnTo>
                  <a:pt x="84667" y="25400"/>
                </a:lnTo>
                <a:lnTo>
                  <a:pt x="67733" y="42334"/>
                </a:lnTo>
                <a:lnTo>
                  <a:pt x="50800" y="59267"/>
                </a:lnTo>
                <a:lnTo>
                  <a:pt x="42334" y="76200"/>
                </a:lnTo>
                <a:lnTo>
                  <a:pt x="33866" y="93134"/>
                </a:lnTo>
                <a:lnTo>
                  <a:pt x="25400" y="118534"/>
                </a:lnTo>
                <a:lnTo>
                  <a:pt x="16933" y="135467"/>
                </a:lnTo>
                <a:lnTo>
                  <a:pt x="8467" y="169334"/>
                </a:lnTo>
                <a:lnTo>
                  <a:pt x="0" y="194734"/>
                </a:lnTo>
                <a:lnTo>
                  <a:pt x="0" y="220134"/>
                </a:lnTo>
                <a:lnTo>
                  <a:pt x="0" y="254000"/>
                </a:lnTo>
                <a:lnTo>
                  <a:pt x="0" y="279400"/>
                </a:lnTo>
                <a:lnTo>
                  <a:pt x="0" y="304800"/>
                </a:lnTo>
                <a:lnTo>
                  <a:pt x="8467" y="330200"/>
                </a:lnTo>
                <a:lnTo>
                  <a:pt x="25400" y="355600"/>
                </a:lnTo>
                <a:lnTo>
                  <a:pt x="33866" y="372534"/>
                </a:lnTo>
                <a:lnTo>
                  <a:pt x="42334" y="389467"/>
                </a:lnTo>
                <a:lnTo>
                  <a:pt x="59267" y="397934"/>
                </a:lnTo>
                <a:lnTo>
                  <a:pt x="76200" y="397934"/>
                </a:lnTo>
                <a:lnTo>
                  <a:pt x="93133" y="406400"/>
                </a:lnTo>
                <a:lnTo>
                  <a:pt x="101600" y="397934"/>
                </a:lnTo>
                <a:lnTo>
                  <a:pt x="118534" y="397934"/>
                </a:lnTo>
                <a:lnTo>
                  <a:pt x="135467" y="389467"/>
                </a:lnTo>
                <a:lnTo>
                  <a:pt x="152400" y="372534"/>
                </a:lnTo>
                <a:lnTo>
                  <a:pt x="160867" y="355600"/>
                </a:lnTo>
                <a:lnTo>
                  <a:pt x="169333" y="338667"/>
                </a:lnTo>
                <a:lnTo>
                  <a:pt x="177800" y="321734"/>
                </a:lnTo>
                <a:lnTo>
                  <a:pt x="186266" y="296334"/>
                </a:lnTo>
                <a:lnTo>
                  <a:pt x="194734" y="270934"/>
                </a:lnTo>
                <a:lnTo>
                  <a:pt x="203200" y="254000"/>
                </a:lnTo>
                <a:lnTo>
                  <a:pt x="203200" y="228600"/>
                </a:lnTo>
                <a:lnTo>
                  <a:pt x="211667" y="211667"/>
                </a:lnTo>
                <a:lnTo>
                  <a:pt x="211667" y="194734"/>
                </a:lnTo>
                <a:lnTo>
                  <a:pt x="211667" y="177800"/>
                </a:lnTo>
                <a:lnTo>
                  <a:pt x="211667" y="160867"/>
                </a:lnTo>
                <a:lnTo>
                  <a:pt x="211667" y="152400"/>
                </a:lnTo>
                <a:lnTo>
                  <a:pt x="211667" y="135467"/>
                </a:lnTo>
                <a:lnTo>
                  <a:pt x="211667" y="127000"/>
                </a:lnTo>
                <a:lnTo>
                  <a:pt x="211667" y="118534"/>
                </a:lnTo>
                <a:lnTo>
                  <a:pt x="211667" y="118534"/>
                </a:lnTo>
                <a:lnTo>
                  <a:pt x="211667" y="110067"/>
                </a:lnTo>
                <a:lnTo>
                  <a:pt x="211667" y="110067"/>
                </a:lnTo>
                <a:lnTo>
                  <a:pt x="211667" y="118534"/>
                </a:lnTo>
                <a:lnTo>
                  <a:pt x="211667" y="118534"/>
                </a:lnTo>
                <a:lnTo>
                  <a:pt x="211667" y="127000"/>
                </a:lnTo>
                <a:lnTo>
                  <a:pt x="211667" y="135467"/>
                </a:lnTo>
                <a:lnTo>
                  <a:pt x="211667" y="143934"/>
                </a:lnTo>
                <a:lnTo>
                  <a:pt x="211667" y="160867"/>
                </a:lnTo>
                <a:lnTo>
                  <a:pt x="211667" y="177800"/>
                </a:lnTo>
                <a:lnTo>
                  <a:pt x="211667" y="194734"/>
                </a:lnTo>
                <a:lnTo>
                  <a:pt x="211667" y="211667"/>
                </a:lnTo>
                <a:lnTo>
                  <a:pt x="211667" y="237067"/>
                </a:lnTo>
                <a:lnTo>
                  <a:pt x="211667" y="254000"/>
                </a:lnTo>
                <a:lnTo>
                  <a:pt x="211667" y="279400"/>
                </a:lnTo>
                <a:lnTo>
                  <a:pt x="220133" y="304800"/>
                </a:lnTo>
                <a:lnTo>
                  <a:pt x="228600" y="321734"/>
                </a:lnTo>
                <a:lnTo>
                  <a:pt x="228600" y="338667"/>
                </a:lnTo>
                <a:lnTo>
                  <a:pt x="245533" y="364067"/>
                </a:lnTo>
                <a:lnTo>
                  <a:pt x="254000" y="372534"/>
                </a:lnTo>
                <a:lnTo>
                  <a:pt x="262466" y="389467"/>
                </a:lnTo>
                <a:lnTo>
                  <a:pt x="270934" y="397934"/>
                </a:lnTo>
                <a:lnTo>
                  <a:pt x="287867" y="406400"/>
                </a:lnTo>
                <a:lnTo>
                  <a:pt x="296333" y="406400"/>
                </a:lnTo>
                <a:lnTo>
                  <a:pt x="304800" y="406400"/>
                </a:lnTo>
                <a:lnTo>
                  <a:pt x="313267" y="406400"/>
                </a:lnTo>
                <a:lnTo>
                  <a:pt x="313267" y="406400"/>
                </a:lnTo>
                <a:lnTo>
                  <a:pt x="321733" y="389467"/>
                </a:lnTo>
                <a:lnTo>
                  <a:pt x="321733" y="389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7975600" y="5164667"/>
            <a:ext cx="220135" cy="330201"/>
          </a:xfrm>
          <a:custGeom>
            <a:avLst/>
            <a:gdLst/>
            <a:ahLst/>
            <a:cxnLst/>
            <a:rect l="0" t="0" r="0" b="0"/>
            <a:pathLst>
              <a:path w="220135" h="330201">
                <a:moveTo>
                  <a:pt x="0" y="8466"/>
                </a:move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35466"/>
                </a:lnTo>
                <a:lnTo>
                  <a:pt x="8467" y="160866"/>
                </a:lnTo>
                <a:lnTo>
                  <a:pt x="8467" y="186266"/>
                </a:lnTo>
                <a:lnTo>
                  <a:pt x="8467" y="211666"/>
                </a:lnTo>
                <a:lnTo>
                  <a:pt x="8467" y="237066"/>
                </a:lnTo>
                <a:lnTo>
                  <a:pt x="8467" y="254000"/>
                </a:lnTo>
                <a:lnTo>
                  <a:pt x="8467" y="279400"/>
                </a:lnTo>
                <a:lnTo>
                  <a:pt x="8467" y="296333"/>
                </a:lnTo>
                <a:lnTo>
                  <a:pt x="8467" y="313266"/>
                </a:lnTo>
                <a:lnTo>
                  <a:pt x="8467" y="321733"/>
                </a:lnTo>
                <a:lnTo>
                  <a:pt x="8467" y="330200"/>
                </a:lnTo>
                <a:lnTo>
                  <a:pt x="8467" y="330200"/>
                </a:lnTo>
                <a:lnTo>
                  <a:pt x="8467" y="330200"/>
                </a:lnTo>
                <a:lnTo>
                  <a:pt x="8467" y="330200"/>
                </a:lnTo>
                <a:lnTo>
                  <a:pt x="8467" y="321733"/>
                </a:lnTo>
                <a:lnTo>
                  <a:pt x="8467" y="313266"/>
                </a:lnTo>
                <a:lnTo>
                  <a:pt x="8467" y="304800"/>
                </a:lnTo>
                <a:lnTo>
                  <a:pt x="8467" y="287866"/>
                </a:lnTo>
                <a:lnTo>
                  <a:pt x="0" y="262466"/>
                </a:lnTo>
                <a:lnTo>
                  <a:pt x="0" y="245533"/>
                </a:lnTo>
                <a:lnTo>
                  <a:pt x="0" y="220133"/>
                </a:lnTo>
                <a:lnTo>
                  <a:pt x="0" y="194733"/>
                </a:lnTo>
                <a:lnTo>
                  <a:pt x="0" y="177800"/>
                </a:lnTo>
                <a:lnTo>
                  <a:pt x="8467" y="152400"/>
                </a:lnTo>
                <a:lnTo>
                  <a:pt x="8467" y="135466"/>
                </a:lnTo>
                <a:lnTo>
                  <a:pt x="16933" y="110066"/>
                </a:lnTo>
                <a:lnTo>
                  <a:pt x="25400" y="93133"/>
                </a:lnTo>
                <a:lnTo>
                  <a:pt x="33867" y="76200"/>
                </a:lnTo>
                <a:lnTo>
                  <a:pt x="42333" y="59266"/>
                </a:lnTo>
                <a:lnTo>
                  <a:pt x="50800" y="42333"/>
                </a:lnTo>
                <a:lnTo>
                  <a:pt x="67734" y="25400"/>
                </a:lnTo>
                <a:lnTo>
                  <a:pt x="76200" y="16933"/>
                </a:lnTo>
                <a:lnTo>
                  <a:pt x="93133" y="8466"/>
                </a:lnTo>
                <a:lnTo>
                  <a:pt x="101600" y="0"/>
                </a:lnTo>
                <a:lnTo>
                  <a:pt x="110067" y="0"/>
                </a:lnTo>
                <a:lnTo>
                  <a:pt x="118533" y="0"/>
                </a:lnTo>
                <a:lnTo>
                  <a:pt x="135466" y="8466"/>
                </a:lnTo>
                <a:lnTo>
                  <a:pt x="143934" y="16933"/>
                </a:lnTo>
                <a:lnTo>
                  <a:pt x="160867" y="25400"/>
                </a:lnTo>
                <a:lnTo>
                  <a:pt x="169333" y="42333"/>
                </a:lnTo>
                <a:lnTo>
                  <a:pt x="177800" y="59266"/>
                </a:lnTo>
                <a:lnTo>
                  <a:pt x="186267" y="76200"/>
                </a:lnTo>
                <a:lnTo>
                  <a:pt x="194733" y="101600"/>
                </a:lnTo>
                <a:lnTo>
                  <a:pt x="203200" y="127000"/>
                </a:lnTo>
                <a:lnTo>
                  <a:pt x="203200" y="152400"/>
                </a:lnTo>
                <a:lnTo>
                  <a:pt x="211666" y="177800"/>
                </a:lnTo>
                <a:lnTo>
                  <a:pt x="211666" y="203200"/>
                </a:lnTo>
                <a:lnTo>
                  <a:pt x="211666" y="228600"/>
                </a:lnTo>
                <a:lnTo>
                  <a:pt x="211666" y="245533"/>
                </a:lnTo>
                <a:lnTo>
                  <a:pt x="211666" y="270933"/>
                </a:lnTo>
                <a:lnTo>
                  <a:pt x="220134" y="287866"/>
                </a:lnTo>
                <a:lnTo>
                  <a:pt x="220134" y="304800"/>
                </a:lnTo>
                <a:lnTo>
                  <a:pt x="220134" y="313266"/>
                </a:lnTo>
                <a:lnTo>
                  <a:pt x="220134" y="321733"/>
                </a:lnTo>
                <a:lnTo>
                  <a:pt x="220134" y="330200"/>
                </a:lnTo>
                <a:lnTo>
                  <a:pt x="220134" y="330200"/>
                </a:lnTo>
                <a:lnTo>
                  <a:pt x="220134" y="330200"/>
                </a:lnTo>
                <a:lnTo>
                  <a:pt x="220134" y="321733"/>
                </a:lnTo>
                <a:lnTo>
                  <a:pt x="220134" y="321733"/>
                </a:lnTo>
                <a:lnTo>
                  <a:pt x="220134" y="321733"/>
                </a:lnTo>
                <a:lnTo>
                  <a:pt x="220134" y="321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8288867" y="4876800"/>
            <a:ext cx="169334" cy="211668"/>
          </a:xfrm>
          <a:custGeom>
            <a:avLst/>
            <a:gdLst/>
            <a:ahLst/>
            <a:cxnLst/>
            <a:rect l="0" t="0" r="0" b="0"/>
            <a:pathLst>
              <a:path w="169334" h="211668">
                <a:moveTo>
                  <a:pt x="0" y="50800"/>
                </a:move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42333"/>
                </a:lnTo>
                <a:lnTo>
                  <a:pt x="8466" y="42333"/>
                </a:lnTo>
                <a:lnTo>
                  <a:pt x="8466" y="33867"/>
                </a:lnTo>
                <a:lnTo>
                  <a:pt x="16933" y="25400"/>
                </a:lnTo>
                <a:lnTo>
                  <a:pt x="25400" y="16933"/>
                </a:lnTo>
                <a:lnTo>
                  <a:pt x="33866" y="8467"/>
                </a:lnTo>
                <a:lnTo>
                  <a:pt x="50799" y="8467"/>
                </a:lnTo>
                <a:lnTo>
                  <a:pt x="59267" y="0"/>
                </a:lnTo>
                <a:lnTo>
                  <a:pt x="76200" y="0"/>
                </a:lnTo>
                <a:lnTo>
                  <a:pt x="84666" y="0"/>
                </a:lnTo>
                <a:lnTo>
                  <a:pt x="101600" y="0"/>
                </a:lnTo>
                <a:lnTo>
                  <a:pt x="110066" y="0"/>
                </a:lnTo>
                <a:lnTo>
                  <a:pt x="118533" y="8467"/>
                </a:lnTo>
                <a:lnTo>
                  <a:pt x="135467" y="16933"/>
                </a:lnTo>
                <a:lnTo>
                  <a:pt x="143933" y="33867"/>
                </a:lnTo>
                <a:lnTo>
                  <a:pt x="152400" y="50800"/>
                </a:lnTo>
                <a:lnTo>
                  <a:pt x="160866" y="67733"/>
                </a:lnTo>
                <a:lnTo>
                  <a:pt x="169333" y="84667"/>
                </a:lnTo>
                <a:lnTo>
                  <a:pt x="169333" y="101600"/>
                </a:lnTo>
                <a:lnTo>
                  <a:pt x="169333" y="118533"/>
                </a:lnTo>
                <a:lnTo>
                  <a:pt x="160866" y="135467"/>
                </a:lnTo>
                <a:lnTo>
                  <a:pt x="160866" y="152400"/>
                </a:lnTo>
                <a:lnTo>
                  <a:pt x="152400" y="169333"/>
                </a:lnTo>
                <a:lnTo>
                  <a:pt x="135467" y="177800"/>
                </a:lnTo>
                <a:lnTo>
                  <a:pt x="126999" y="186267"/>
                </a:lnTo>
                <a:lnTo>
                  <a:pt x="118533" y="203200"/>
                </a:lnTo>
                <a:lnTo>
                  <a:pt x="101600" y="203200"/>
                </a:lnTo>
                <a:lnTo>
                  <a:pt x="93133" y="211667"/>
                </a:lnTo>
                <a:lnTo>
                  <a:pt x="76200" y="211667"/>
                </a:lnTo>
                <a:lnTo>
                  <a:pt x="67733" y="203200"/>
                </a:lnTo>
                <a:lnTo>
                  <a:pt x="50799" y="203200"/>
                </a:lnTo>
                <a:lnTo>
                  <a:pt x="42333" y="194733"/>
                </a:lnTo>
                <a:lnTo>
                  <a:pt x="33866" y="186267"/>
                </a:lnTo>
                <a:lnTo>
                  <a:pt x="25400" y="177800"/>
                </a:lnTo>
                <a:lnTo>
                  <a:pt x="25400" y="160867"/>
                </a:lnTo>
                <a:lnTo>
                  <a:pt x="25400" y="160867"/>
                </a:lnTo>
                <a:lnTo>
                  <a:pt x="25400" y="152400"/>
                </a:lnTo>
                <a:lnTo>
                  <a:pt x="33866" y="152400"/>
                </a:lnTo>
                <a:lnTo>
                  <a:pt x="42333" y="152400"/>
                </a:lnTo>
                <a:lnTo>
                  <a:pt x="50799" y="152400"/>
                </a:lnTo>
                <a:lnTo>
                  <a:pt x="67733" y="152400"/>
                </a:lnTo>
                <a:lnTo>
                  <a:pt x="76200" y="152400"/>
                </a:lnTo>
                <a:lnTo>
                  <a:pt x="93133" y="160867"/>
                </a:lnTo>
                <a:lnTo>
                  <a:pt x="110066" y="169333"/>
                </a:lnTo>
                <a:lnTo>
                  <a:pt x="118533" y="177800"/>
                </a:lnTo>
                <a:lnTo>
                  <a:pt x="126999" y="177800"/>
                </a:lnTo>
                <a:lnTo>
                  <a:pt x="135467" y="186267"/>
                </a:lnTo>
                <a:lnTo>
                  <a:pt x="152400" y="194733"/>
                </a:lnTo>
                <a:lnTo>
                  <a:pt x="152400" y="194733"/>
                </a:lnTo>
                <a:lnTo>
                  <a:pt x="152400" y="194733"/>
                </a:lnTo>
                <a:lnTo>
                  <a:pt x="160866" y="203200"/>
                </a:lnTo>
                <a:lnTo>
                  <a:pt x="160866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7340600" y="5596467"/>
            <a:ext cx="1430868" cy="33867"/>
          </a:xfrm>
          <a:custGeom>
            <a:avLst/>
            <a:gdLst/>
            <a:ahLst/>
            <a:cxnLst/>
            <a:rect l="0" t="0" r="0" b="0"/>
            <a:pathLst>
              <a:path w="1430868" h="33867">
                <a:moveTo>
                  <a:pt x="0" y="0"/>
                </a:moveTo>
                <a:lnTo>
                  <a:pt x="0" y="0"/>
                </a:lnTo>
                <a:lnTo>
                  <a:pt x="8466" y="8466"/>
                </a:lnTo>
                <a:lnTo>
                  <a:pt x="8466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25400" y="16933"/>
                </a:lnTo>
                <a:lnTo>
                  <a:pt x="33867" y="16933"/>
                </a:lnTo>
                <a:lnTo>
                  <a:pt x="50800" y="16933"/>
                </a:lnTo>
                <a:lnTo>
                  <a:pt x="59267" y="16933"/>
                </a:lnTo>
                <a:lnTo>
                  <a:pt x="76200" y="25400"/>
                </a:lnTo>
                <a:lnTo>
                  <a:pt x="93134" y="25400"/>
                </a:lnTo>
                <a:lnTo>
                  <a:pt x="110067" y="25400"/>
                </a:lnTo>
                <a:lnTo>
                  <a:pt x="127000" y="25400"/>
                </a:lnTo>
                <a:lnTo>
                  <a:pt x="152400" y="25400"/>
                </a:lnTo>
                <a:lnTo>
                  <a:pt x="177800" y="25400"/>
                </a:lnTo>
                <a:lnTo>
                  <a:pt x="203200" y="25400"/>
                </a:lnTo>
                <a:lnTo>
                  <a:pt x="228600" y="25400"/>
                </a:lnTo>
                <a:lnTo>
                  <a:pt x="262467" y="25400"/>
                </a:lnTo>
                <a:lnTo>
                  <a:pt x="296333" y="25400"/>
                </a:lnTo>
                <a:lnTo>
                  <a:pt x="330200" y="25400"/>
                </a:lnTo>
                <a:lnTo>
                  <a:pt x="364067" y="25400"/>
                </a:lnTo>
                <a:lnTo>
                  <a:pt x="397934" y="25400"/>
                </a:lnTo>
                <a:lnTo>
                  <a:pt x="431800" y="25400"/>
                </a:lnTo>
                <a:lnTo>
                  <a:pt x="474134" y="25400"/>
                </a:lnTo>
                <a:lnTo>
                  <a:pt x="508000" y="25400"/>
                </a:lnTo>
                <a:lnTo>
                  <a:pt x="541866" y="25400"/>
                </a:lnTo>
                <a:lnTo>
                  <a:pt x="584200" y="25400"/>
                </a:lnTo>
                <a:lnTo>
                  <a:pt x="626534" y="25400"/>
                </a:lnTo>
                <a:lnTo>
                  <a:pt x="660400" y="25400"/>
                </a:lnTo>
                <a:lnTo>
                  <a:pt x="694266" y="25400"/>
                </a:lnTo>
                <a:lnTo>
                  <a:pt x="736600" y="33866"/>
                </a:lnTo>
                <a:lnTo>
                  <a:pt x="778934" y="33866"/>
                </a:lnTo>
                <a:lnTo>
                  <a:pt x="812800" y="33866"/>
                </a:lnTo>
                <a:lnTo>
                  <a:pt x="855134" y="33866"/>
                </a:lnTo>
                <a:lnTo>
                  <a:pt x="897467" y="33866"/>
                </a:lnTo>
                <a:lnTo>
                  <a:pt x="939800" y="33866"/>
                </a:lnTo>
                <a:lnTo>
                  <a:pt x="973667" y="33866"/>
                </a:lnTo>
                <a:lnTo>
                  <a:pt x="1016000" y="33866"/>
                </a:lnTo>
                <a:lnTo>
                  <a:pt x="1049867" y="25400"/>
                </a:lnTo>
                <a:lnTo>
                  <a:pt x="1083734" y="25400"/>
                </a:lnTo>
                <a:lnTo>
                  <a:pt x="1117600" y="25400"/>
                </a:lnTo>
                <a:lnTo>
                  <a:pt x="1151466" y="25400"/>
                </a:lnTo>
                <a:lnTo>
                  <a:pt x="1185333" y="25400"/>
                </a:lnTo>
                <a:lnTo>
                  <a:pt x="1219200" y="25400"/>
                </a:lnTo>
                <a:lnTo>
                  <a:pt x="1244600" y="25400"/>
                </a:lnTo>
                <a:lnTo>
                  <a:pt x="1270000" y="25400"/>
                </a:lnTo>
                <a:lnTo>
                  <a:pt x="1295400" y="25400"/>
                </a:lnTo>
                <a:lnTo>
                  <a:pt x="1320800" y="25400"/>
                </a:lnTo>
                <a:lnTo>
                  <a:pt x="1346200" y="25400"/>
                </a:lnTo>
                <a:lnTo>
                  <a:pt x="1363133" y="25400"/>
                </a:lnTo>
                <a:lnTo>
                  <a:pt x="1380066" y="33866"/>
                </a:lnTo>
                <a:lnTo>
                  <a:pt x="1388534" y="33866"/>
                </a:lnTo>
                <a:lnTo>
                  <a:pt x="1397000" y="33866"/>
                </a:lnTo>
                <a:lnTo>
                  <a:pt x="1405467" y="33866"/>
                </a:lnTo>
                <a:lnTo>
                  <a:pt x="1422400" y="33866"/>
                </a:lnTo>
                <a:lnTo>
                  <a:pt x="1422400" y="33866"/>
                </a:lnTo>
                <a:lnTo>
                  <a:pt x="1430867" y="33866"/>
                </a:lnTo>
                <a:lnTo>
                  <a:pt x="1430867" y="33866"/>
                </a:lnTo>
                <a:lnTo>
                  <a:pt x="1430867" y="33866"/>
                </a:lnTo>
                <a:lnTo>
                  <a:pt x="1430867" y="33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7518400" y="5757333"/>
            <a:ext cx="237068" cy="440268"/>
          </a:xfrm>
          <a:custGeom>
            <a:avLst/>
            <a:gdLst/>
            <a:ahLst/>
            <a:cxnLst/>
            <a:rect l="0" t="0" r="0" b="0"/>
            <a:pathLst>
              <a:path w="237068" h="440268">
                <a:moveTo>
                  <a:pt x="33867" y="0"/>
                </a:moveTo>
                <a:lnTo>
                  <a:pt x="42333" y="8467"/>
                </a:lnTo>
                <a:lnTo>
                  <a:pt x="42333" y="8467"/>
                </a:lnTo>
                <a:lnTo>
                  <a:pt x="42333" y="16934"/>
                </a:lnTo>
                <a:lnTo>
                  <a:pt x="42333" y="16934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33867"/>
                </a:lnTo>
                <a:lnTo>
                  <a:pt x="33867" y="50800"/>
                </a:lnTo>
                <a:lnTo>
                  <a:pt x="33867" y="59267"/>
                </a:lnTo>
                <a:lnTo>
                  <a:pt x="33867" y="67734"/>
                </a:lnTo>
                <a:lnTo>
                  <a:pt x="33867" y="84667"/>
                </a:lnTo>
                <a:lnTo>
                  <a:pt x="25400" y="101600"/>
                </a:lnTo>
                <a:lnTo>
                  <a:pt x="25400" y="118534"/>
                </a:lnTo>
                <a:lnTo>
                  <a:pt x="16933" y="135467"/>
                </a:lnTo>
                <a:lnTo>
                  <a:pt x="16933" y="160867"/>
                </a:lnTo>
                <a:lnTo>
                  <a:pt x="8467" y="177800"/>
                </a:lnTo>
                <a:lnTo>
                  <a:pt x="8467" y="203200"/>
                </a:lnTo>
                <a:lnTo>
                  <a:pt x="0" y="228600"/>
                </a:lnTo>
                <a:lnTo>
                  <a:pt x="0" y="245534"/>
                </a:lnTo>
                <a:lnTo>
                  <a:pt x="0" y="270934"/>
                </a:lnTo>
                <a:lnTo>
                  <a:pt x="0" y="296334"/>
                </a:lnTo>
                <a:lnTo>
                  <a:pt x="0" y="321734"/>
                </a:lnTo>
                <a:lnTo>
                  <a:pt x="8467" y="338667"/>
                </a:lnTo>
                <a:lnTo>
                  <a:pt x="16933" y="364067"/>
                </a:lnTo>
                <a:lnTo>
                  <a:pt x="25400" y="381000"/>
                </a:lnTo>
                <a:lnTo>
                  <a:pt x="33867" y="389467"/>
                </a:lnTo>
                <a:lnTo>
                  <a:pt x="50800" y="406400"/>
                </a:lnTo>
                <a:lnTo>
                  <a:pt x="59266" y="414867"/>
                </a:lnTo>
                <a:lnTo>
                  <a:pt x="67734" y="414867"/>
                </a:lnTo>
                <a:lnTo>
                  <a:pt x="84667" y="423334"/>
                </a:lnTo>
                <a:lnTo>
                  <a:pt x="101600" y="423334"/>
                </a:lnTo>
                <a:lnTo>
                  <a:pt x="118533" y="423334"/>
                </a:lnTo>
                <a:lnTo>
                  <a:pt x="135466" y="414867"/>
                </a:lnTo>
                <a:lnTo>
                  <a:pt x="143934" y="406400"/>
                </a:lnTo>
                <a:lnTo>
                  <a:pt x="160867" y="397934"/>
                </a:lnTo>
                <a:lnTo>
                  <a:pt x="177800" y="389467"/>
                </a:lnTo>
                <a:lnTo>
                  <a:pt x="186267" y="381000"/>
                </a:lnTo>
                <a:lnTo>
                  <a:pt x="203200" y="364067"/>
                </a:lnTo>
                <a:lnTo>
                  <a:pt x="211666" y="347134"/>
                </a:lnTo>
                <a:lnTo>
                  <a:pt x="220134" y="330200"/>
                </a:lnTo>
                <a:lnTo>
                  <a:pt x="228600" y="313267"/>
                </a:lnTo>
                <a:lnTo>
                  <a:pt x="228600" y="304800"/>
                </a:lnTo>
                <a:lnTo>
                  <a:pt x="237067" y="287867"/>
                </a:lnTo>
                <a:lnTo>
                  <a:pt x="237067" y="270934"/>
                </a:lnTo>
                <a:lnTo>
                  <a:pt x="237067" y="262467"/>
                </a:lnTo>
                <a:lnTo>
                  <a:pt x="228600" y="245534"/>
                </a:lnTo>
                <a:lnTo>
                  <a:pt x="228600" y="245534"/>
                </a:lnTo>
                <a:lnTo>
                  <a:pt x="228600" y="237067"/>
                </a:lnTo>
                <a:lnTo>
                  <a:pt x="220134" y="228600"/>
                </a:lnTo>
                <a:lnTo>
                  <a:pt x="211666" y="228600"/>
                </a:lnTo>
                <a:lnTo>
                  <a:pt x="211666" y="228600"/>
                </a:lnTo>
                <a:lnTo>
                  <a:pt x="194733" y="228600"/>
                </a:lnTo>
                <a:lnTo>
                  <a:pt x="194733" y="228600"/>
                </a:lnTo>
                <a:lnTo>
                  <a:pt x="186267" y="237067"/>
                </a:lnTo>
                <a:lnTo>
                  <a:pt x="177800" y="245534"/>
                </a:lnTo>
                <a:lnTo>
                  <a:pt x="169333" y="254000"/>
                </a:lnTo>
                <a:lnTo>
                  <a:pt x="160867" y="262467"/>
                </a:lnTo>
                <a:lnTo>
                  <a:pt x="152400" y="279400"/>
                </a:lnTo>
                <a:lnTo>
                  <a:pt x="143934" y="296334"/>
                </a:lnTo>
                <a:lnTo>
                  <a:pt x="143934" y="313267"/>
                </a:lnTo>
                <a:lnTo>
                  <a:pt x="143934" y="330200"/>
                </a:lnTo>
                <a:lnTo>
                  <a:pt x="135466" y="355600"/>
                </a:lnTo>
                <a:lnTo>
                  <a:pt x="135466" y="372534"/>
                </a:lnTo>
                <a:lnTo>
                  <a:pt x="135466" y="389467"/>
                </a:lnTo>
                <a:lnTo>
                  <a:pt x="135466" y="406400"/>
                </a:lnTo>
                <a:lnTo>
                  <a:pt x="135466" y="414867"/>
                </a:lnTo>
                <a:lnTo>
                  <a:pt x="135466" y="431800"/>
                </a:lnTo>
                <a:lnTo>
                  <a:pt x="135466" y="431800"/>
                </a:lnTo>
                <a:lnTo>
                  <a:pt x="143934" y="440267"/>
                </a:lnTo>
                <a:lnTo>
                  <a:pt x="143934" y="431800"/>
                </a:lnTo>
                <a:lnTo>
                  <a:pt x="143934" y="431800"/>
                </a:lnTo>
                <a:lnTo>
                  <a:pt x="152400" y="431800"/>
                </a:lnTo>
                <a:lnTo>
                  <a:pt x="152400" y="431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7899400" y="5706533"/>
            <a:ext cx="211667" cy="499535"/>
          </a:xfrm>
          <a:custGeom>
            <a:avLst/>
            <a:gdLst/>
            <a:ahLst/>
            <a:cxnLst/>
            <a:rect l="0" t="0" r="0" b="0"/>
            <a:pathLst>
              <a:path w="211667" h="4995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16933" y="42334"/>
                </a:lnTo>
                <a:lnTo>
                  <a:pt x="16933" y="50800"/>
                </a:lnTo>
                <a:lnTo>
                  <a:pt x="16933" y="67734"/>
                </a:lnTo>
                <a:lnTo>
                  <a:pt x="16933" y="93134"/>
                </a:lnTo>
                <a:lnTo>
                  <a:pt x="25400" y="118534"/>
                </a:lnTo>
                <a:lnTo>
                  <a:pt x="25400" y="143934"/>
                </a:lnTo>
                <a:lnTo>
                  <a:pt x="25400" y="169334"/>
                </a:lnTo>
                <a:lnTo>
                  <a:pt x="25400" y="203200"/>
                </a:lnTo>
                <a:lnTo>
                  <a:pt x="25400" y="237067"/>
                </a:lnTo>
                <a:lnTo>
                  <a:pt x="33867" y="270934"/>
                </a:lnTo>
                <a:lnTo>
                  <a:pt x="33867" y="296334"/>
                </a:lnTo>
                <a:lnTo>
                  <a:pt x="33867" y="330200"/>
                </a:lnTo>
                <a:lnTo>
                  <a:pt x="33867" y="364067"/>
                </a:lnTo>
                <a:lnTo>
                  <a:pt x="33867" y="389467"/>
                </a:lnTo>
                <a:lnTo>
                  <a:pt x="33867" y="414867"/>
                </a:lnTo>
                <a:lnTo>
                  <a:pt x="33867" y="440267"/>
                </a:lnTo>
                <a:lnTo>
                  <a:pt x="25400" y="457200"/>
                </a:lnTo>
                <a:lnTo>
                  <a:pt x="25400" y="474134"/>
                </a:lnTo>
                <a:lnTo>
                  <a:pt x="25400" y="482600"/>
                </a:lnTo>
                <a:lnTo>
                  <a:pt x="25400" y="491067"/>
                </a:lnTo>
                <a:lnTo>
                  <a:pt x="25400" y="499534"/>
                </a:lnTo>
                <a:lnTo>
                  <a:pt x="16933" y="499534"/>
                </a:lnTo>
                <a:lnTo>
                  <a:pt x="16933" y="499534"/>
                </a:lnTo>
                <a:lnTo>
                  <a:pt x="16933" y="499534"/>
                </a:lnTo>
                <a:lnTo>
                  <a:pt x="16933" y="491067"/>
                </a:lnTo>
                <a:lnTo>
                  <a:pt x="16933" y="482600"/>
                </a:lnTo>
                <a:lnTo>
                  <a:pt x="16933" y="465667"/>
                </a:lnTo>
                <a:lnTo>
                  <a:pt x="16933" y="448734"/>
                </a:lnTo>
                <a:lnTo>
                  <a:pt x="16933" y="431800"/>
                </a:lnTo>
                <a:lnTo>
                  <a:pt x="16933" y="414867"/>
                </a:lnTo>
                <a:lnTo>
                  <a:pt x="16933" y="389467"/>
                </a:lnTo>
                <a:lnTo>
                  <a:pt x="25400" y="372534"/>
                </a:lnTo>
                <a:lnTo>
                  <a:pt x="25400" y="347134"/>
                </a:lnTo>
                <a:lnTo>
                  <a:pt x="25400" y="330200"/>
                </a:lnTo>
                <a:lnTo>
                  <a:pt x="33867" y="313267"/>
                </a:lnTo>
                <a:lnTo>
                  <a:pt x="42333" y="296334"/>
                </a:lnTo>
                <a:lnTo>
                  <a:pt x="50800" y="270934"/>
                </a:lnTo>
                <a:lnTo>
                  <a:pt x="50800" y="262467"/>
                </a:lnTo>
                <a:lnTo>
                  <a:pt x="59266" y="245534"/>
                </a:lnTo>
                <a:lnTo>
                  <a:pt x="67734" y="237067"/>
                </a:lnTo>
                <a:lnTo>
                  <a:pt x="76200" y="228600"/>
                </a:lnTo>
                <a:lnTo>
                  <a:pt x="76200" y="220134"/>
                </a:lnTo>
                <a:lnTo>
                  <a:pt x="84667" y="220134"/>
                </a:lnTo>
                <a:lnTo>
                  <a:pt x="93133" y="220134"/>
                </a:lnTo>
                <a:lnTo>
                  <a:pt x="101600" y="220134"/>
                </a:lnTo>
                <a:lnTo>
                  <a:pt x="110067" y="220134"/>
                </a:lnTo>
                <a:lnTo>
                  <a:pt x="127000" y="220134"/>
                </a:lnTo>
                <a:lnTo>
                  <a:pt x="135466" y="228600"/>
                </a:lnTo>
                <a:lnTo>
                  <a:pt x="143934" y="237067"/>
                </a:lnTo>
                <a:lnTo>
                  <a:pt x="160867" y="245534"/>
                </a:lnTo>
                <a:lnTo>
                  <a:pt x="169333" y="254000"/>
                </a:lnTo>
                <a:lnTo>
                  <a:pt x="177800" y="270934"/>
                </a:lnTo>
                <a:lnTo>
                  <a:pt x="186267" y="279400"/>
                </a:lnTo>
                <a:lnTo>
                  <a:pt x="194733" y="296334"/>
                </a:lnTo>
                <a:lnTo>
                  <a:pt x="203200" y="313267"/>
                </a:lnTo>
                <a:lnTo>
                  <a:pt x="203200" y="321734"/>
                </a:lnTo>
                <a:lnTo>
                  <a:pt x="211666" y="338667"/>
                </a:lnTo>
                <a:lnTo>
                  <a:pt x="211666" y="355600"/>
                </a:lnTo>
                <a:lnTo>
                  <a:pt x="211666" y="364067"/>
                </a:lnTo>
                <a:lnTo>
                  <a:pt x="211666" y="381000"/>
                </a:lnTo>
                <a:lnTo>
                  <a:pt x="211666" y="397934"/>
                </a:lnTo>
                <a:lnTo>
                  <a:pt x="203200" y="414867"/>
                </a:lnTo>
                <a:lnTo>
                  <a:pt x="194733" y="423334"/>
                </a:lnTo>
                <a:lnTo>
                  <a:pt x="194733" y="440267"/>
                </a:lnTo>
                <a:lnTo>
                  <a:pt x="186267" y="448734"/>
                </a:lnTo>
                <a:lnTo>
                  <a:pt x="169333" y="457200"/>
                </a:lnTo>
                <a:lnTo>
                  <a:pt x="160867" y="465667"/>
                </a:lnTo>
                <a:lnTo>
                  <a:pt x="143934" y="482600"/>
                </a:lnTo>
                <a:lnTo>
                  <a:pt x="127000" y="482600"/>
                </a:lnTo>
                <a:lnTo>
                  <a:pt x="118533" y="491067"/>
                </a:lnTo>
                <a:lnTo>
                  <a:pt x="101600" y="499534"/>
                </a:lnTo>
                <a:lnTo>
                  <a:pt x="84667" y="499534"/>
                </a:lnTo>
                <a:lnTo>
                  <a:pt x="67734" y="499534"/>
                </a:lnTo>
                <a:lnTo>
                  <a:pt x="59266" y="491067"/>
                </a:lnTo>
                <a:lnTo>
                  <a:pt x="42333" y="491067"/>
                </a:lnTo>
                <a:lnTo>
                  <a:pt x="33867" y="482600"/>
                </a:lnTo>
                <a:lnTo>
                  <a:pt x="25400" y="474134"/>
                </a:lnTo>
                <a:lnTo>
                  <a:pt x="25400" y="474134"/>
                </a:lnTo>
                <a:lnTo>
                  <a:pt x="25400" y="465667"/>
                </a:lnTo>
                <a:lnTo>
                  <a:pt x="25400" y="465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8085667" y="5664200"/>
            <a:ext cx="194734" cy="220134"/>
          </a:xfrm>
          <a:custGeom>
            <a:avLst/>
            <a:gdLst/>
            <a:ahLst/>
            <a:cxnLst/>
            <a:rect l="0" t="0" r="0" b="0"/>
            <a:pathLst>
              <a:path w="194734" h="220134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8466" y="8467"/>
                </a:lnTo>
                <a:lnTo>
                  <a:pt x="16933" y="8467"/>
                </a:lnTo>
                <a:lnTo>
                  <a:pt x="25399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84666" y="0"/>
                </a:lnTo>
                <a:lnTo>
                  <a:pt x="93133" y="0"/>
                </a:lnTo>
                <a:lnTo>
                  <a:pt x="110067" y="8467"/>
                </a:lnTo>
                <a:lnTo>
                  <a:pt x="118533" y="16933"/>
                </a:lnTo>
                <a:lnTo>
                  <a:pt x="127000" y="25400"/>
                </a:lnTo>
                <a:lnTo>
                  <a:pt x="135466" y="33867"/>
                </a:lnTo>
                <a:lnTo>
                  <a:pt x="135466" y="42333"/>
                </a:lnTo>
                <a:lnTo>
                  <a:pt x="143933" y="50800"/>
                </a:lnTo>
                <a:lnTo>
                  <a:pt x="143933" y="50800"/>
                </a:lnTo>
                <a:lnTo>
                  <a:pt x="135466" y="59267"/>
                </a:lnTo>
                <a:lnTo>
                  <a:pt x="135466" y="67733"/>
                </a:lnTo>
                <a:lnTo>
                  <a:pt x="118533" y="76200"/>
                </a:lnTo>
                <a:lnTo>
                  <a:pt x="118533" y="76200"/>
                </a:lnTo>
                <a:lnTo>
                  <a:pt x="110067" y="84667"/>
                </a:lnTo>
                <a:lnTo>
                  <a:pt x="101599" y="84667"/>
                </a:lnTo>
                <a:lnTo>
                  <a:pt x="93133" y="84667"/>
                </a:lnTo>
                <a:lnTo>
                  <a:pt x="84666" y="84667"/>
                </a:lnTo>
                <a:lnTo>
                  <a:pt x="84666" y="93133"/>
                </a:lnTo>
                <a:lnTo>
                  <a:pt x="76200" y="93133"/>
                </a:lnTo>
                <a:lnTo>
                  <a:pt x="76200" y="93133"/>
                </a:lnTo>
                <a:lnTo>
                  <a:pt x="76200" y="84667"/>
                </a:lnTo>
                <a:lnTo>
                  <a:pt x="84666" y="84667"/>
                </a:lnTo>
                <a:lnTo>
                  <a:pt x="84666" y="84667"/>
                </a:lnTo>
                <a:lnTo>
                  <a:pt x="93133" y="84667"/>
                </a:lnTo>
                <a:lnTo>
                  <a:pt x="101599" y="84667"/>
                </a:lnTo>
                <a:lnTo>
                  <a:pt x="110067" y="84667"/>
                </a:lnTo>
                <a:lnTo>
                  <a:pt x="118533" y="84667"/>
                </a:lnTo>
                <a:lnTo>
                  <a:pt x="135466" y="93133"/>
                </a:lnTo>
                <a:lnTo>
                  <a:pt x="143933" y="93133"/>
                </a:lnTo>
                <a:lnTo>
                  <a:pt x="160866" y="101600"/>
                </a:lnTo>
                <a:lnTo>
                  <a:pt x="169333" y="110067"/>
                </a:lnTo>
                <a:lnTo>
                  <a:pt x="177799" y="127000"/>
                </a:lnTo>
                <a:lnTo>
                  <a:pt x="177799" y="135467"/>
                </a:lnTo>
                <a:lnTo>
                  <a:pt x="186267" y="143933"/>
                </a:lnTo>
                <a:lnTo>
                  <a:pt x="194733" y="160867"/>
                </a:lnTo>
                <a:lnTo>
                  <a:pt x="194733" y="169333"/>
                </a:lnTo>
                <a:lnTo>
                  <a:pt x="194733" y="177800"/>
                </a:lnTo>
                <a:lnTo>
                  <a:pt x="186267" y="186267"/>
                </a:lnTo>
                <a:lnTo>
                  <a:pt x="177799" y="194733"/>
                </a:lnTo>
                <a:lnTo>
                  <a:pt x="169333" y="203200"/>
                </a:lnTo>
                <a:lnTo>
                  <a:pt x="160866" y="203200"/>
                </a:lnTo>
                <a:lnTo>
                  <a:pt x="152400" y="211667"/>
                </a:lnTo>
                <a:lnTo>
                  <a:pt x="135466" y="211667"/>
                </a:lnTo>
                <a:lnTo>
                  <a:pt x="118533" y="220133"/>
                </a:lnTo>
                <a:lnTo>
                  <a:pt x="110067" y="220133"/>
                </a:lnTo>
                <a:lnTo>
                  <a:pt x="93133" y="220133"/>
                </a:lnTo>
                <a:lnTo>
                  <a:pt x="76200" y="211667"/>
                </a:lnTo>
                <a:lnTo>
                  <a:pt x="67733" y="211667"/>
                </a:lnTo>
                <a:lnTo>
                  <a:pt x="59266" y="203200"/>
                </a:lnTo>
                <a:lnTo>
                  <a:pt x="50800" y="203200"/>
                </a:lnTo>
                <a:lnTo>
                  <a:pt x="50800" y="194733"/>
                </a:lnTo>
                <a:lnTo>
                  <a:pt x="50800" y="194733"/>
                </a:lnTo>
                <a:lnTo>
                  <a:pt x="50800" y="194733"/>
                </a:lnTo>
                <a:lnTo>
                  <a:pt x="50800" y="186267"/>
                </a:lnTo>
                <a:lnTo>
                  <a:pt x="50800" y="186267"/>
                </a:lnTo>
                <a:lnTo>
                  <a:pt x="59266" y="186267"/>
                </a:lnTo>
                <a:lnTo>
                  <a:pt x="59266" y="186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8382000" y="5901267"/>
            <a:ext cx="330201" cy="338667"/>
          </a:xfrm>
          <a:custGeom>
            <a:avLst/>
            <a:gdLst/>
            <a:ahLst/>
            <a:cxnLst/>
            <a:rect l="0" t="0" r="0" b="0"/>
            <a:pathLst>
              <a:path w="330201" h="3386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16933" y="101600"/>
                </a:lnTo>
                <a:lnTo>
                  <a:pt x="16933" y="127000"/>
                </a:lnTo>
                <a:lnTo>
                  <a:pt x="16933" y="152400"/>
                </a:lnTo>
                <a:lnTo>
                  <a:pt x="16933" y="177800"/>
                </a:lnTo>
                <a:lnTo>
                  <a:pt x="25400" y="203200"/>
                </a:lnTo>
                <a:lnTo>
                  <a:pt x="25400" y="228600"/>
                </a:lnTo>
                <a:lnTo>
                  <a:pt x="25400" y="254000"/>
                </a:lnTo>
                <a:lnTo>
                  <a:pt x="25400" y="279400"/>
                </a:lnTo>
                <a:lnTo>
                  <a:pt x="25400" y="296333"/>
                </a:lnTo>
                <a:lnTo>
                  <a:pt x="33866" y="313266"/>
                </a:lnTo>
                <a:lnTo>
                  <a:pt x="33866" y="330200"/>
                </a:lnTo>
                <a:lnTo>
                  <a:pt x="33866" y="338666"/>
                </a:lnTo>
                <a:lnTo>
                  <a:pt x="33866" y="338666"/>
                </a:lnTo>
                <a:lnTo>
                  <a:pt x="33866" y="338666"/>
                </a:lnTo>
                <a:lnTo>
                  <a:pt x="33866" y="338666"/>
                </a:lnTo>
                <a:lnTo>
                  <a:pt x="33866" y="338666"/>
                </a:lnTo>
                <a:lnTo>
                  <a:pt x="33866" y="330200"/>
                </a:lnTo>
                <a:lnTo>
                  <a:pt x="33866" y="313266"/>
                </a:lnTo>
                <a:lnTo>
                  <a:pt x="25400" y="296333"/>
                </a:lnTo>
                <a:lnTo>
                  <a:pt x="25400" y="270933"/>
                </a:lnTo>
                <a:lnTo>
                  <a:pt x="25400" y="254000"/>
                </a:lnTo>
                <a:lnTo>
                  <a:pt x="25400" y="228600"/>
                </a:lnTo>
                <a:lnTo>
                  <a:pt x="25400" y="203200"/>
                </a:lnTo>
                <a:lnTo>
                  <a:pt x="25400" y="177800"/>
                </a:lnTo>
                <a:lnTo>
                  <a:pt x="25400" y="152400"/>
                </a:lnTo>
                <a:lnTo>
                  <a:pt x="25400" y="135466"/>
                </a:lnTo>
                <a:lnTo>
                  <a:pt x="33866" y="110066"/>
                </a:lnTo>
                <a:lnTo>
                  <a:pt x="42334" y="93133"/>
                </a:lnTo>
                <a:lnTo>
                  <a:pt x="42334" y="76200"/>
                </a:lnTo>
                <a:lnTo>
                  <a:pt x="59267" y="59266"/>
                </a:lnTo>
                <a:lnTo>
                  <a:pt x="67733" y="50800"/>
                </a:lnTo>
                <a:lnTo>
                  <a:pt x="76200" y="42333"/>
                </a:lnTo>
                <a:lnTo>
                  <a:pt x="84667" y="33866"/>
                </a:lnTo>
                <a:lnTo>
                  <a:pt x="93133" y="33866"/>
                </a:lnTo>
                <a:lnTo>
                  <a:pt x="101600" y="42333"/>
                </a:lnTo>
                <a:lnTo>
                  <a:pt x="110066" y="42333"/>
                </a:lnTo>
                <a:lnTo>
                  <a:pt x="118534" y="59266"/>
                </a:lnTo>
                <a:lnTo>
                  <a:pt x="135467" y="67733"/>
                </a:lnTo>
                <a:lnTo>
                  <a:pt x="135467" y="84666"/>
                </a:lnTo>
                <a:lnTo>
                  <a:pt x="143933" y="110066"/>
                </a:lnTo>
                <a:lnTo>
                  <a:pt x="152400" y="127000"/>
                </a:lnTo>
                <a:lnTo>
                  <a:pt x="160867" y="152400"/>
                </a:lnTo>
                <a:lnTo>
                  <a:pt x="169333" y="177800"/>
                </a:lnTo>
                <a:lnTo>
                  <a:pt x="169333" y="194733"/>
                </a:lnTo>
                <a:lnTo>
                  <a:pt x="169333" y="211666"/>
                </a:lnTo>
                <a:lnTo>
                  <a:pt x="169333" y="228600"/>
                </a:lnTo>
                <a:lnTo>
                  <a:pt x="169333" y="245533"/>
                </a:lnTo>
                <a:lnTo>
                  <a:pt x="169333" y="254000"/>
                </a:lnTo>
                <a:lnTo>
                  <a:pt x="169333" y="262466"/>
                </a:lnTo>
                <a:lnTo>
                  <a:pt x="169333" y="270933"/>
                </a:lnTo>
                <a:lnTo>
                  <a:pt x="169333" y="270933"/>
                </a:lnTo>
                <a:lnTo>
                  <a:pt x="169333" y="270933"/>
                </a:lnTo>
                <a:lnTo>
                  <a:pt x="169333" y="262466"/>
                </a:lnTo>
                <a:lnTo>
                  <a:pt x="169333" y="254000"/>
                </a:lnTo>
                <a:lnTo>
                  <a:pt x="169333" y="245533"/>
                </a:lnTo>
                <a:lnTo>
                  <a:pt x="169333" y="237066"/>
                </a:lnTo>
                <a:lnTo>
                  <a:pt x="169333" y="211666"/>
                </a:lnTo>
                <a:lnTo>
                  <a:pt x="169333" y="194733"/>
                </a:lnTo>
                <a:lnTo>
                  <a:pt x="177800" y="177800"/>
                </a:lnTo>
                <a:lnTo>
                  <a:pt x="177800" y="160866"/>
                </a:lnTo>
                <a:lnTo>
                  <a:pt x="177800" y="143933"/>
                </a:lnTo>
                <a:lnTo>
                  <a:pt x="186266" y="127000"/>
                </a:lnTo>
                <a:lnTo>
                  <a:pt x="186266" y="101600"/>
                </a:lnTo>
                <a:lnTo>
                  <a:pt x="194734" y="93133"/>
                </a:lnTo>
                <a:lnTo>
                  <a:pt x="203200" y="76200"/>
                </a:lnTo>
                <a:lnTo>
                  <a:pt x="203200" y="67733"/>
                </a:lnTo>
                <a:lnTo>
                  <a:pt x="220133" y="59266"/>
                </a:lnTo>
                <a:lnTo>
                  <a:pt x="228600" y="42333"/>
                </a:lnTo>
                <a:lnTo>
                  <a:pt x="237067" y="42333"/>
                </a:lnTo>
                <a:lnTo>
                  <a:pt x="245533" y="42333"/>
                </a:lnTo>
                <a:lnTo>
                  <a:pt x="254000" y="42333"/>
                </a:lnTo>
                <a:lnTo>
                  <a:pt x="262466" y="42333"/>
                </a:lnTo>
                <a:lnTo>
                  <a:pt x="270934" y="50800"/>
                </a:lnTo>
                <a:lnTo>
                  <a:pt x="279400" y="59266"/>
                </a:lnTo>
                <a:lnTo>
                  <a:pt x="287867" y="67733"/>
                </a:lnTo>
                <a:lnTo>
                  <a:pt x="296333" y="84666"/>
                </a:lnTo>
                <a:lnTo>
                  <a:pt x="304800" y="101600"/>
                </a:lnTo>
                <a:lnTo>
                  <a:pt x="313267" y="118533"/>
                </a:lnTo>
                <a:lnTo>
                  <a:pt x="313267" y="143933"/>
                </a:lnTo>
                <a:lnTo>
                  <a:pt x="321733" y="160866"/>
                </a:lnTo>
                <a:lnTo>
                  <a:pt x="330200" y="186266"/>
                </a:lnTo>
                <a:lnTo>
                  <a:pt x="330200" y="203200"/>
                </a:lnTo>
                <a:lnTo>
                  <a:pt x="330200" y="228600"/>
                </a:lnTo>
                <a:lnTo>
                  <a:pt x="330200" y="254000"/>
                </a:lnTo>
                <a:lnTo>
                  <a:pt x="330200" y="270933"/>
                </a:lnTo>
                <a:lnTo>
                  <a:pt x="330200" y="287866"/>
                </a:lnTo>
                <a:lnTo>
                  <a:pt x="330200" y="296333"/>
                </a:lnTo>
                <a:lnTo>
                  <a:pt x="330200" y="304800"/>
                </a:lnTo>
                <a:lnTo>
                  <a:pt x="321733" y="304800"/>
                </a:lnTo>
                <a:lnTo>
                  <a:pt x="321733" y="304800"/>
                </a:lnTo>
                <a:lnTo>
                  <a:pt x="321733" y="296333"/>
                </a:lnTo>
                <a:lnTo>
                  <a:pt x="313267" y="287866"/>
                </a:lnTo>
                <a:lnTo>
                  <a:pt x="313267" y="270933"/>
                </a:lnTo>
                <a:lnTo>
                  <a:pt x="313267" y="270933"/>
                </a:lnTo>
                <a:lnTo>
                  <a:pt x="313267" y="245533"/>
                </a:lnTo>
                <a:lnTo>
                  <a:pt x="313267" y="245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8763000" y="5655733"/>
            <a:ext cx="177801" cy="270935"/>
          </a:xfrm>
          <a:custGeom>
            <a:avLst/>
            <a:gdLst/>
            <a:ahLst/>
            <a:cxnLst/>
            <a:rect l="0" t="0" r="0" b="0"/>
            <a:pathLst>
              <a:path w="177801" h="2709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16933" y="16934"/>
                </a:lnTo>
                <a:lnTo>
                  <a:pt x="25400" y="16934"/>
                </a:lnTo>
                <a:lnTo>
                  <a:pt x="33866" y="25400"/>
                </a:lnTo>
                <a:lnTo>
                  <a:pt x="42334" y="25400"/>
                </a:lnTo>
                <a:lnTo>
                  <a:pt x="50800" y="42334"/>
                </a:lnTo>
                <a:lnTo>
                  <a:pt x="59267" y="42334"/>
                </a:lnTo>
                <a:lnTo>
                  <a:pt x="67733" y="59267"/>
                </a:lnTo>
                <a:lnTo>
                  <a:pt x="76200" y="67734"/>
                </a:lnTo>
                <a:lnTo>
                  <a:pt x="76200" y="76200"/>
                </a:lnTo>
                <a:lnTo>
                  <a:pt x="76200" y="84667"/>
                </a:lnTo>
                <a:lnTo>
                  <a:pt x="76200" y="93134"/>
                </a:lnTo>
                <a:lnTo>
                  <a:pt x="76200" y="101600"/>
                </a:lnTo>
                <a:lnTo>
                  <a:pt x="67733" y="110067"/>
                </a:lnTo>
                <a:lnTo>
                  <a:pt x="59267" y="118534"/>
                </a:lnTo>
                <a:lnTo>
                  <a:pt x="50800" y="118534"/>
                </a:lnTo>
                <a:lnTo>
                  <a:pt x="42334" y="127000"/>
                </a:lnTo>
                <a:lnTo>
                  <a:pt x="33866" y="127000"/>
                </a:lnTo>
                <a:lnTo>
                  <a:pt x="25400" y="127000"/>
                </a:lnTo>
                <a:lnTo>
                  <a:pt x="16933" y="127000"/>
                </a:lnTo>
                <a:lnTo>
                  <a:pt x="16933" y="127000"/>
                </a:lnTo>
                <a:lnTo>
                  <a:pt x="8467" y="127000"/>
                </a:lnTo>
                <a:lnTo>
                  <a:pt x="8467" y="127000"/>
                </a:lnTo>
                <a:lnTo>
                  <a:pt x="8467" y="118534"/>
                </a:lnTo>
                <a:lnTo>
                  <a:pt x="8467" y="118534"/>
                </a:lnTo>
                <a:lnTo>
                  <a:pt x="16933" y="118534"/>
                </a:lnTo>
                <a:lnTo>
                  <a:pt x="16933" y="118534"/>
                </a:lnTo>
                <a:lnTo>
                  <a:pt x="25400" y="110067"/>
                </a:lnTo>
                <a:lnTo>
                  <a:pt x="42334" y="110067"/>
                </a:lnTo>
                <a:lnTo>
                  <a:pt x="59267" y="110067"/>
                </a:lnTo>
                <a:lnTo>
                  <a:pt x="67733" y="110067"/>
                </a:lnTo>
                <a:lnTo>
                  <a:pt x="84667" y="118534"/>
                </a:lnTo>
                <a:lnTo>
                  <a:pt x="93133" y="118534"/>
                </a:lnTo>
                <a:lnTo>
                  <a:pt x="110066" y="127000"/>
                </a:lnTo>
                <a:lnTo>
                  <a:pt x="127000" y="135467"/>
                </a:lnTo>
                <a:lnTo>
                  <a:pt x="135467" y="143934"/>
                </a:lnTo>
                <a:lnTo>
                  <a:pt x="152400" y="152400"/>
                </a:lnTo>
                <a:lnTo>
                  <a:pt x="160867" y="169334"/>
                </a:lnTo>
                <a:lnTo>
                  <a:pt x="169333" y="177800"/>
                </a:lnTo>
                <a:lnTo>
                  <a:pt x="177800" y="194734"/>
                </a:lnTo>
                <a:lnTo>
                  <a:pt x="177800" y="211667"/>
                </a:lnTo>
                <a:lnTo>
                  <a:pt x="177800" y="220134"/>
                </a:lnTo>
                <a:lnTo>
                  <a:pt x="177800" y="228600"/>
                </a:lnTo>
                <a:lnTo>
                  <a:pt x="169333" y="237067"/>
                </a:lnTo>
                <a:lnTo>
                  <a:pt x="169333" y="245534"/>
                </a:lnTo>
                <a:lnTo>
                  <a:pt x="160867" y="254000"/>
                </a:lnTo>
                <a:lnTo>
                  <a:pt x="152400" y="262467"/>
                </a:lnTo>
                <a:lnTo>
                  <a:pt x="135467" y="262467"/>
                </a:lnTo>
                <a:lnTo>
                  <a:pt x="127000" y="270934"/>
                </a:lnTo>
                <a:lnTo>
                  <a:pt x="118534" y="270934"/>
                </a:lnTo>
                <a:lnTo>
                  <a:pt x="101600" y="270934"/>
                </a:lnTo>
                <a:lnTo>
                  <a:pt x="84667" y="262467"/>
                </a:lnTo>
                <a:lnTo>
                  <a:pt x="67733" y="262467"/>
                </a:lnTo>
                <a:lnTo>
                  <a:pt x="59267" y="254000"/>
                </a:lnTo>
                <a:lnTo>
                  <a:pt x="42334" y="245534"/>
                </a:lnTo>
                <a:lnTo>
                  <a:pt x="33866" y="245534"/>
                </a:lnTo>
                <a:lnTo>
                  <a:pt x="33866" y="228600"/>
                </a:lnTo>
                <a:lnTo>
                  <a:pt x="33866" y="228600"/>
                </a:lnTo>
                <a:lnTo>
                  <a:pt x="25400" y="220134"/>
                </a:lnTo>
                <a:lnTo>
                  <a:pt x="25400" y="220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3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Example #4b: Divide Rational Expressions</a:t>
            </a:r>
            <a:endParaRPr lang="en-US" sz="3200" dirty="0"/>
          </a:p>
        </p:txBody>
      </p:sp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663" y="114952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5916162" y="2331076"/>
            <a:ext cx="0" cy="4365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2123" y="1352920"/>
                <a:ext cx="3287310" cy="10182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𝑎𝑏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123" y="1352920"/>
                <a:ext cx="3287310" cy="1018227"/>
              </a:xfrm>
              <a:prstGeom prst="rect">
                <a:avLst/>
              </a:prstGeom>
              <a:blipFill rotWithShape="0">
                <a:blip r:embed="rId4"/>
                <a:stretch>
                  <a:fillRect l="-5751" b="-3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643351" y="1352919"/>
                <a:ext cx="3772699" cy="9568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</m:sSup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p>
                        </m:sSup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3351" y="1352919"/>
                <a:ext cx="3772699" cy="956865"/>
              </a:xfrm>
              <a:prstGeom prst="rect">
                <a:avLst/>
              </a:prstGeom>
              <a:blipFill rotWithShape="0">
                <a:blip r:embed="rId5"/>
                <a:stretch>
                  <a:fillRect l="-5008" b="-10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reeform 1"/>
          <p:cNvSpPr/>
          <p:nvPr/>
        </p:nvSpPr>
        <p:spPr>
          <a:xfrm>
            <a:off x="931333" y="2726267"/>
            <a:ext cx="25401" cy="372534"/>
          </a:xfrm>
          <a:custGeom>
            <a:avLst/>
            <a:gdLst/>
            <a:ahLst/>
            <a:cxnLst/>
            <a:rect l="0" t="0" r="0" b="0"/>
            <a:pathLst>
              <a:path w="25401" h="372534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16933"/>
                </a:lnTo>
                <a:lnTo>
                  <a:pt x="25400" y="33866"/>
                </a:lnTo>
                <a:lnTo>
                  <a:pt x="25400" y="42333"/>
                </a:lnTo>
                <a:lnTo>
                  <a:pt x="16934" y="59266"/>
                </a:lnTo>
                <a:lnTo>
                  <a:pt x="16934" y="84666"/>
                </a:lnTo>
                <a:lnTo>
                  <a:pt x="16934" y="101600"/>
                </a:lnTo>
                <a:lnTo>
                  <a:pt x="16934" y="127000"/>
                </a:lnTo>
                <a:lnTo>
                  <a:pt x="8467" y="160866"/>
                </a:lnTo>
                <a:lnTo>
                  <a:pt x="8467" y="186266"/>
                </a:lnTo>
                <a:lnTo>
                  <a:pt x="8467" y="211666"/>
                </a:lnTo>
                <a:lnTo>
                  <a:pt x="0" y="237066"/>
                </a:lnTo>
                <a:lnTo>
                  <a:pt x="0" y="270933"/>
                </a:lnTo>
                <a:lnTo>
                  <a:pt x="0" y="287866"/>
                </a:lnTo>
                <a:lnTo>
                  <a:pt x="0" y="313266"/>
                </a:lnTo>
                <a:lnTo>
                  <a:pt x="0" y="330200"/>
                </a:lnTo>
                <a:lnTo>
                  <a:pt x="0" y="347133"/>
                </a:lnTo>
                <a:lnTo>
                  <a:pt x="0" y="355600"/>
                </a:lnTo>
                <a:lnTo>
                  <a:pt x="0" y="364066"/>
                </a:lnTo>
                <a:lnTo>
                  <a:pt x="0" y="372533"/>
                </a:lnTo>
                <a:lnTo>
                  <a:pt x="8467" y="372533"/>
                </a:lnTo>
                <a:lnTo>
                  <a:pt x="8467" y="372533"/>
                </a:lnTo>
                <a:lnTo>
                  <a:pt x="8467" y="372533"/>
                </a:lnTo>
                <a:lnTo>
                  <a:pt x="8467" y="372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058333" y="2751667"/>
            <a:ext cx="254001" cy="347134"/>
          </a:xfrm>
          <a:custGeom>
            <a:avLst/>
            <a:gdLst/>
            <a:ahLst/>
            <a:cxnLst/>
            <a:rect l="0" t="0" r="0" b="0"/>
            <a:pathLst>
              <a:path w="254001" h="347134">
                <a:moveTo>
                  <a:pt x="177800" y="76200"/>
                </a:moveTo>
                <a:lnTo>
                  <a:pt x="177800" y="76200"/>
                </a:lnTo>
                <a:lnTo>
                  <a:pt x="177800" y="67733"/>
                </a:lnTo>
                <a:lnTo>
                  <a:pt x="186267" y="67733"/>
                </a:lnTo>
                <a:lnTo>
                  <a:pt x="186267" y="59266"/>
                </a:lnTo>
                <a:lnTo>
                  <a:pt x="186267" y="50800"/>
                </a:lnTo>
                <a:lnTo>
                  <a:pt x="194734" y="42333"/>
                </a:lnTo>
                <a:lnTo>
                  <a:pt x="186267" y="33866"/>
                </a:lnTo>
                <a:lnTo>
                  <a:pt x="177800" y="25400"/>
                </a:lnTo>
                <a:lnTo>
                  <a:pt x="177800" y="16933"/>
                </a:lnTo>
                <a:lnTo>
                  <a:pt x="169334" y="8466"/>
                </a:lnTo>
                <a:lnTo>
                  <a:pt x="160867" y="0"/>
                </a:lnTo>
                <a:lnTo>
                  <a:pt x="143934" y="0"/>
                </a:lnTo>
                <a:lnTo>
                  <a:pt x="118534" y="0"/>
                </a:lnTo>
                <a:lnTo>
                  <a:pt x="101600" y="0"/>
                </a:lnTo>
                <a:lnTo>
                  <a:pt x="84667" y="0"/>
                </a:lnTo>
                <a:lnTo>
                  <a:pt x="67734" y="8466"/>
                </a:lnTo>
                <a:lnTo>
                  <a:pt x="50800" y="16933"/>
                </a:lnTo>
                <a:lnTo>
                  <a:pt x="33867" y="25400"/>
                </a:lnTo>
                <a:lnTo>
                  <a:pt x="16934" y="33866"/>
                </a:lnTo>
                <a:lnTo>
                  <a:pt x="8467" y="50800"/>
                </a:lnTo>
                <a:lnTo>
                  <a:pt x="8467" y="59266"/>
                </a:lnTo>
                <a:lnTo>
                  <a:pt x="0" y="76200"/>
                </a:lnTo>
                <a:lnTo>
                  <a:pt x="0" y="84666"/>
                </a:lnTo>
                <a:lnTo>
                  <a:pt x="8467" y="101600"/>
                </a:lnTo>
                <a:lnTo>
                  <a:pt x="16934" y="110066"/>
                </a:lnTo>
                <a:lnTo>
                  <a:pt x="33867" y="127000"/>
                </a:lnTo>
                <a:lnTo>
                  <a:pt x="42334" y="143933"/>
                </a:lnTo>
                <a:lnTo>
                  <a:pt x="59267" y="152400"/>
                </a:lnTo>
                <a:lnTo>
                  <a:pt x="84667" y="169333"/>
                </a:lnTo>
                <a:lnTo>
                  <a:pt x="101600" y="194733"/>
                </a:lnTo>
                <a:lnTo>
                  <a:pt x="118534" y="211666"/>
                </a:lnTo>
                <a:lnTo>
                  <a:pt x="135467" y="228600"/>
                </a:lnTo>
                <a:lnTo>
                  <a:pt x="143934" y="245533"/>
                </a:lnTo>
                <a:lnTo>
                  <a:pt x="152400" y="262466"/>
                </a:lnTo>
                <a:lnTo>
                  <a:pt x="152400" y="279400"/>
                </a:lnTo>
                <a:lnTo>
                  <a:pt x="160867" y="287866"/>
                </a:lnTo>
                <a:lnTo>
                  <a:pt x="152400" y="304800"/>
                </a:lnTo>
                <a:lnTo>
                  <a:pt x="152400" y="321733"/>
                </a:lnTo>
                <a:lnTo>
                  <a:pt x="143934" y="330200"/>
                </a:lnTo>
                <a:lnTo>
                  <a:pt x="135467" y="338666"/>
                </a:lnTo>
                <a:lnTo>
                  <a:pt x="118534" y="338666"/>
                </a:lnTo>
                <a:lnTo>
                  <a:pt x="110067" y="347133"/>
                </a:lnTo>
                <a:lnTo>
                  <a:pt x="93134" y="347133"/>
                </a:lnTo>
                <a:lnTo>
                  <a:pt x="84667" y="347133"/>
                </a:lnTo>
                <a:lnTo>
                  <a:pt x="67734" y="347133"/>
                </a:lnTo>
                <a:lnTo>
                  <a:pt x="50800" y="347133"/>
                </a:lnTo>
                <a:lnTo>
                  <a:pt x="42334" y="338666"/>
                </a:lnTo>
                <a:lnTo>
                  <a:pt x="42334" y="330200"/>
                </a:lnTo>
                <a:lnTo>
                  <a:pt x="33867" y="313266"/>
                </a:lnTo>
                <a:lnTo>
                  <a:pt x="33867" y="304800"/>
                </a:lnTo>
                <a:lnTo>
                  <a:pt x="33867" y="287866"/>
                </a:lnTo>
                <a:lnTo>
                  <a:pt x="42334" y="270933"/>
                </a:lnTo>
                <a:lnTo>
                  <a:pt x="50800" y="254000"/>
                </a:lnTo>
                <a:lnTo>
                  <a:pt x="59267" y="237066"/>
                </a:lnTo>
                <a:lnTo>
                  <a:pt x="67734" y="220133"/>
                </a:lnTo>
                <a:lnTo>
                  <a:pt x="84667" y="203200"/>
                </a:lnTo>
                <a:lnTo>
                  <a:pt x="101600" y="186266"/>
                </a:lnTo>
                <a:lnTo>
                  <a:pt x="118534" y="169333"/>
                </a:lnTo>
                <a:lnTo>
                  <a:pt x="135467" y="152400"/>
                </a:lnTo>
                <a:lnTo>
                  <a:pt x="152400" y="135466"/>
                </a:lnTo>
                <a:lnTo>
                  <a:pt x="169334" y="118533"/>
                </a:lnTo>
                <a:lnTo>
                  <a:pt x="186267" y="101600"/>
                </a:lnTo>
                <a:lnTo>
                  <a:pt x="203200" y="93133"/>
                </a:lnTo>
                <a:lnTo>
                  <a:pt x="211667" y="84666"/>
                </a:lnTo>
                <a:lnTo>
                  <a:pt x="220134" y="76200"/>
                </a:lnTo>
                <a:lnTo>
                  <a:pt x="228600" y="67733"/>
                </a:lnTo>
                <a:lnTo>
                  <a:pt x="228600" y="67733"/>
                </a:lnTo>
                <a:lnTo>
                  <a:pt x="237067" y="67733"/>
                </a:lnTo>
                <a:lnTo>
                  <a:pt x="237067" y="67733"/>
                </a:lnTo>
                <a:lnTo>
                  <a:pt x="237067" y="67733"/>
                </a:lnTo>
                <a:lnTo>
                  <a:pt x="245534" y="67733"/>
                </a:lnTo>
                <a:lnTo>
                  <a:pt x="245534" y="67733"/>
                </a:lnTo>
                <a:lnTo>
                  <a:pt x="245534" y="67733"/>
                </a:lnTo>
                <a:lnTo>
                  <a:pt x="254000" y="76200"/>
                </a:lnTo>
                <a:lnTo>
                  <a:pt x="254000" y="76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397000" y="2819400"/>
            <a:ext cx="296334" cy="262468"/>
          </a:xfrm>
          <a:custGeom>
            <a:avLst/>
            <a:gdLst/>
            <a:ahLst/>
            <a:cxnLst/>
            <a:rect l="0" t="0" r="0" b="0"/>
            <a:pathLst>
              <a:path w="296334" h="262468">
                <a:moveTo>
                  <a:pt x="143933" y="118533"/>
                </a:moveTo>
                <a:lnTo>
                  <a:pt x="143933" y="118533"/>
                </a:lnTo>
                <a:lnTo>
                  <a:pt x="143933" y="118533"/>
                </a:lnTo>
                <a:lnTo>
                  <a:pt x="143933" y="118533"/>
                </a:lnTo>
                <a:lnTo>
                  <a:pt x="143933" y="110067"/>
                </a:lnTo>
                <a:lnTo>
                  <a:pt x="143933" y="101600"/>
                </a:lnTo>
                <a:lnTo>
                  <a:pt x="143933" y="93133"/>
                </a:lnTo>
                <a:lnTo>
                  <a:pt x="143933" y="76200"/>
                </a:lnTo>
                <a:lnTo>
                  <a:pt x="143933" y="59267"/>
                </a:lnTo>
                <a:lnTo>
                  <a:pt x="135467" y="42333"/>
                </a:lnTo>
                <a:lnTo>
                  <a:pt x="135467" y="33867"/>
                </a:lnTo>
                <a:lnTo>
                  <a:pt x="127000" y="16933"/>
                </a:lnTo>
                <a:lnTo>
                  <a:pt x="118533" y="8467"/>
                </a:lnTo>
                <a:lnTo>
                  <a:pt x="101600" y="0"/>
                </a:lnTo>
                <a:lnTo>
                  <a:pt x="93133" y="0"/>
                </a:lnTo>
                <a:lnTo>
                  <a:pt x="84667" y="0"/>
                </a:lnTo>
                <a:lnTo>
                  <a:pt x="67733" y="8467"/>
                </a:lnTo>
                <a:lnTo>
                  <a:pt x="50800" y="16933"/>
                </a:lnTo>
                <a:lnTo>
                  <a:pt x="42333" y="33867"/>
                </a:lnTo>
                <a:lnTo>
                  <a:pt x="33867" y="42333"/>
                </a:lnTo>
                <a:lnTo>
                  <a:pt x="16933" y="59267"/>
                </a:lnTo>
                <a:lnTo>
                  <a:pt x="8467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0" y="143933"/>
                </a:lnTo>
                <a:lnTo>
                  <a:pt x="0" y="160867"/>
                </a:lnTo>
                <a:lnTo>
                  <a:pt x="8467" y="169333"/>
                </a:lnTo>
                <a:lnTo>
                  <a:pt x="16933" y="186267"/>
                </a:lnTo>
                <a:lnTo>
                  <a:pt x="25400" y="194733"/>
                </a:lnTo>
                <a:lnTo>
                  <a:pt x="33867" y="203200"/>
                </a:lnTo>
                <a:lnTo>
                  <a:pt x="42333" y="211667"/>
                </a:lnTo>
                <a:lnTo>
                  <a:pt x="59267" y="220133"/>
                </a:lnTo>
                <a:lnTo>
                  <a:pt x="76200" y="220133"/>
                </a:lnTo>
                <a:lnTo>
                  <a:pt x="93133" y="220133"/>
                </a:lnTo>
                <a:lnTo>
                  <a:pt x="101600" y="220133"/>
                </a:lnTo>
                <a:lnTo>
                  <a:pt x="118533" y="220133"/>
                </a:lnTo>
                <a:lnTo>
                  <a:pt x="127000" y="211667"/>
                </a:lnTo>
                <a:lnTo>
                  <a:pt x="135467" y="203200"/>
                </a:lnTo>
                <a:lnTo>
                  <a:pt x="143933" y="194733"/>
                </a:lnTo>
                <a:lnTo>
                  <a:pt x="152400" y="177800"/>
                </a:lnTo>
                <a:lnTo>
                  <a:pt x="160867" y="160867"/>
                </a:lnTo>
                <a:lnTo>
                  <a:pt x="160867" y="143933"/>
                </a:lnTo>
                <a:lnTo>
                  <a:pt x="169333" y="127000"/>
                </a:lnTo>
                <a:lnTo>
                  <a:pt x="169333" y="110067"/>
                </a:lnTo>
                <a:lnTo>
                  <a:pt x="169333" y="93133"/>
                </a:lnTo>
                <a:lnTo>
                  <a:pt x="169333" y="76200"/>
                </a:lnTo>
                <a:lnTo>
                  <a:pt x="169333" y="67733"/>
                </a:lnTo>
                <a:lnTo>
                  <a:pt x="169333" y="59267"/>
                </a:lnTo>
                <a:lnTo>
                  <a:pt x="169333" y="50800"/>
                </a:lnTo>
                <a:lnTo>
                  <a:pt x="160867" y="50800"/>
                </a:lnTo>
                <a:lnTo>
                  <a:pt x="160867" y="50800"/>
                </a:lnTo>
                <a:lnTo>
                  <a:pt x="160867" y="50800"/>
                </a:lnTo>
                <a:lnTo>
                  <a:pt x="160867" y="50800"/>
                </a:lnTo>
                <a:lnTo>
                  <a:pt x="160867" y="59267"/>
                </a:lnTo>
                <a:lnTo>
                  <a:pt x="160867" y="67733"/>
                </a:lnTo>
                <a:lnTo>
                  <a:pt x="160867" y="76200"/>
                </a:lnTo>
                <a:lnTo>
                  <a:pt x="160867" y="84667"/>
                </a:lnTo>
                <a:lnTo>
                  <a:pt x="160867" y="101600"/>
                </a:lnTo>
                <a:lnTo>
                  <a:pt x="169333" y="118533"/>
                </a:lnTo>
                <a:lnTo>
                  <a:pt x="169333" y="135467"/>
                </a:lnTo>
                <a:lnTo>
                  <a:pt x="169333" y="152400"/>
                </a:lnTo>
                <a:lnTo>
                  <a:pt x="169333" y="169333"/>
                </a:lnTo>
                <a:lnTo>
                  <a:pt x="177800" y="177800"/>
                </a:lnTo>
                <a:lnTo>
                  <a:pt x="186267" y="194733"/>
                </a:lnTo>
                <a:lnTo>
                  <a:pt x="186267" y="211667"/>
                </a:lnTo>
                <a:lnTo>
                  <a:pt x="194733" y="220133"/>
                </a:lnTo>
                <a:lnTo>
                  <a:pt x="203200" y="237067"/>
                </a:lnTo>
                <a:lnTo>
                  <a:pt x="211667" y="245533"/>
                </a:lnTo>
                <a:lnTo>
                  <a:pt x="220133" y="254000"/>
                </a:lnTo>
                <a:lnTo>
                  <a:pt x="237067" y="254000"/>
                </a:lnTo>
                <a:lnTo>
                  <a:pt x="245533" y="262467"/>
                </a:lnTo>
                <a:lnTo>
                  <a:pt x="262467" y="254000"/>
                </a:lnTo>
                <a:lnTo>
                  <a:pt x="270933" y="254000"/>
                </a:lnTo>
                <a:lnTo>
                  <a:pt x="287867" y="245533"/>
                </a:lnTo>
                <a:lnTo>
                  <a:pt x="287867" y="245533"/>
                </a:lnTo>
                <a:lnTo>
                  <a:pt x="296333" y="237067"/>
                </a:lnTo>
                <a:lnTo>
                  <a:pt x="296333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778000" y="2700867"/>
            <a:ext cx="211668" cy="364067"/>
          </a:xfrm>
          <a:custGeom>
            <a:avLst/>
            <a:gdLst/>
            <a:ahLst/>
            <a:cxnLst/>
            <a:rect l="0" t="0" r="0" b="0"/>
            <a:pathLst>
              <a:path w="211668" h="364067">
                <a:moveTo>
                  <a:pt x="33867" y="0"/>
                </a:move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6"/>
                </a:lnTo>
                <a:lnTo>
                  <a:pt x="33867" y="16933"/>
                </a:lnTo>
                <a:lnTo>
                  <a:pt x="33867" y="33866"/>
                </a:lnTo>
                <a:lnTo>
                  <a:pt x="33867" y="50800"/>
                </a:lnTo>
                <a:lnTo>
                  <a:pt x="33867" y="76200"/>
                </a:lnTo>
                <a:lnTo>
                  <a:pt x="25400" y="93133"/>
                </a:lnTo>
                <a:lnTo>
                  <a:pt x="25400" y="118533"/>
                </a:lnTo>
                <a:lnTo>
                  <a:pt x="25400" y="143933"/>
                </a:lnTo>
                <a:lnTo>
                  <a:pt x="25400" y="169333"/>
                </a:lnTo>
                <a:lnTo>
                  <a:pt x="16933" y="203200"/>
                </a:lnTo>
                <a:lnTo>
                  <a:pt x="16933" y="228600"/>
                </a:lnTo>
                <a:lnTo>
                  <a:pt x="16933" y="254000"/>
                </a:lnTo>
                <a:lnTo>
                  <a:pt x="8467" y="279400"/>
                </a:lnTo>
                <a:lnTo>
                  <a:pt x="8467" y="304800"/>
                </a:lnTo>
                <a:lnTo>
                  <a:pt x="8467" y="321733"/>
                </a:lnTo>
                <a:lnTo>
                  <a:pt x="8467" y="338666"/>
                </a:lnTo>
                <a:lnTo>
                  <a:pt x="8467" y="347133"/>
                </a:lnTo>
                <a:lnTo>
                  <a:pt x="8467" y="355600"/>
                </a:lnTo>
                <a:lnTo>
                  <a:pt x="8467" y="364066"/>
                </a:lnTo>
                <a:lnTo>
                  <a:pt x="8467" y="364066"/>
                </a:lnTo>
                <a:lnTo>
                  <a:pt x="8467" y="364066"/>
                </a:lnTo>
                <a:lnTo>
                  <a:pt x="8467" y="364066"/>
                </a:lnTo>
                <a:lnTo>
                  <a:pt x="8467" y="355600"/>
                </a:lnTo>
                <a:lnTo>
                  <a:pt x="0" y="347133"/>
                </a:lnTo>
                <a:lnTo>
                  <a:pt x="0" y="330200"/>
                </a:lnTo>
                <a:lnTo>
                  <a:pt x="0" y="304800"/>
                </a:lnTo>
                <a:lnTo>
                  <a:pt x="0" y="287866"/>
                </a:lnTo>
                <a:lnTo>
                  <a:pt x="8467" y="262466"/>
                </a:lnTo>
                <a:lnTo>
                  <a:pt x="8467" y="237066"/>
                </a:lnTo>
                <a:lnTo>
                  <a:pt x="16933" y="220133"/>
                </a:lnTo>
                <a:lnTo>
                  <a:pt x="25400" y="203200"/>
                </a:lnTo>
                <a:lnTo>
                  <a:pt x="33867" y="186266"/>
                </a:lnTo>
                <a:lnTo>
                  <a:pt x="50800" y="177800"/>
                </a:lnTo>
                <a:lnTo>
                  <a:pt x="67733" y="177800"/>
                </a:lnTo>
                <a:lnTo>
                  <a:pt x="84667" y="169333"/>
                </a:lnTo>
                <a:lnTo>
                  <a:pt x="101600" y="169333"/>
                </a:lnTo>
                <a:lnTo>
                  <a:pt x="127000" y="169333"/>
                </a:lnTo>
                <a:lnTo>
                  <a:pt x="143933" y="177800"/>
                </a:lnTo>
                <a:lnTo>
                  <a:pt x="160867" y="177800"/>
                </a:lnTo>
                <a:lnTo>
                  <a:pt x="177800" y="186266"/>
                </a:lnTo>
                <a:lnTo>
                  <a:pt x="194733" y="203200"/>
                </a:lnTo>
                <a:lnTo>
                  <a:pt x="203200" y="211666"/>
                </a:lnTo>
                <a:lnTo>
                  <a:pt x="211667" y="228600"/>
                </a:lnTo>
                <a:lnTo>
                  <a:pt x="211667" y="245533"/>
                </a:lnTo>
                <a:lnTo>
                  <a:pt x="211667" y="262466"/>
                </a:lnTo>
                <a:lnTo>
                  <a:pt x="203200" y="279400"/>
                </a:lnTo>
                <a:lnTo>
                  <a:pt x="194733" y="296333"/>
                </a:lnTo>
                <a:lnTo>
                  <a:pt x="186267" y="313266"/>
                </a:lnTo>
                <a:lnTo>
                  <a:pt x="160867" y="330200"/>
                </a:lnTo>
                <a:lnTo>
                  <a:pt x="143933" y="338666"/>
                </a:lnTo>
                <a:lnTo>
                  <a:pt x="127000" y="347133"/>
                </a:lnTo>
                <a:lnTo>
                  <a:pt x="110067" y="355600"/>
                </a:lnTo>
                <a:lnTo>
                  <a:pt x="93133" y="364066"/>
                </a:lnTo>
                <a:lnTo>
                  <a:pt x="76200" y="364066"/>
                </a:lnTo>
                <a:lnTo>
                  <a:pt x="59267" y="364066"/>
                </a:lnTo>
                <a:lnTo>
                  <a:pt x="50800" y="355600"/>
                </a:lnTo>
                <a:lnTo>
                  <a:pt x="33867" y="347133"/>
                </a:lnTo>
                <a:lnTo>
                  <a:pt x="33867" y="347133"/>
                </a:lnTo>
                <a:lnTo>
                  <a:pt x="25400" y="338666"/>
                </a:lnTo>
                <a:lnTo>
                  <a:pt x="25400" y="338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972733" y="2582333"/>
            <a:ext cx="160868" cy="152401"/>
          </a:xfrm>
          <a:custGeom>
            <a:avLst/>
            <a:gdLst/>
            <a:ahLst/>
            <a:cxnLst/>
            <a:rect l="0" t="0" r="0" b="0"/>
            <a:pathLst>
              <a:path w="160868" h="152401">
                <a:moveTo>
                  <a:pt x="8467" y="16934"/>
                </a:moveTo>
                <a:lnTo>
                  <a:pt x="8467" y="16934"/>
                </a:lnTo>
                <a:lnTo>
                  <a:pt x="8467" y="16934"/>
                </a:lnTo>
                <a:lnTo>
                  <a:pt x="16934" y="16934"/>
                </a:lnTo>
                <a:lnTo>
                  <a:pt x="25400" y="8467"/>
                </a:lnTo>
                <a:lnTo>
                  <a:pt x="25400" y="8467"/>
                </a:lnTo>
                <a:lnTo>
                  <a:pt x="42334" y="0"/>
                </a:lnTo>
                <a:lnTo>
                  <a:pt x="50800" y="0"/>
                </a:lnTo>
                <a:lnTo>
                  <a:pt x="59267" y="0"/>
                </a:lnTo>
                <a:lnTo>
                  <a:pt x="67734" y="0"/>
                </a:lnTo>
                <a:lnTo>
                  <a:pt x="76200" y="8467"/>
                </a:lnTo>
                <a:lnTo>
                  <a:pt x="84667" y="16934"/>
                </a:lnTo>
                <a:lnTo>
                  <a:pt x="93134" y="25400"/>
                </a:lnTo>
                <a:lnTo>
                  <a:pt x="101600" y="42334"/>
                </a:lnTo>
                <a:lnTo>
                  <a:pt x="110067" y="59267"/>
                </a:lnTo>
                <a:lnTo>
                  <a:pt x="110067" y="76200"/>
                </a:lnTo>
                <a:lnTo>
                  <a:pt x="110067" y="93134"/>
                </a:lnTo>
                <a:lnTo>
                  <a:pt x="110067" y="110067"/>
                </a:lnTo>
                <a:lnTo>
                  <a:pt x="101600" y="118534"/>
                </a:lnTo>
                <a:lnTo>
                  <a:pt x="84667" y="135467"/>
                </a:lnTo>
                <a:lnTo>
                  <a:pt x="76200" y="143934"/>
                </a:lnTo>
                <a:lnTo>
                  <a:pt x="67734" y="152400"/>
                </a:lnTo>
                <a:lnTo>
                  <a:pt x="59267" y="152400"/>
                </a:lnTo>
                <a:lnTo>
                  <a:pt x="42334" y="152400"/>
                </a:lnTo>
                <a:lnTo>
                  <a:pt x="33867" y="152400"/>
                </a:lnTo>
                <a:lnTo>
                  <a:pt x="25400" y="152400"/>
                </a:lnTo>
                <a:lnTo>
                  <a:pt x="16934" y="143934"/>
                </a:lnTo>
                <a:lnTo>
                  <a:pt x="8467" y="143934"/>
                </a:lnTo>
                <a:lnTo>
                  <a:pt x="8467" y="135467"/>
                </a:lnTo>
                <a:lnTo>
                  <a:pt x="0" y="118534"/>
                </a:lnTo>
                <a:lnTo>
                  <a:pt x="0" y="118534"/>
                </a:lnTo>
                <a:lnTo>
                  <a:pt x="8467" y="110067"/>
                </a:lnTo>
                <a:lnTo>
                  <a:pt x="16934" y="101600"/>
                </a:lnTo>
                <a:lnTo>
                  <a:pt x="25400" y="101600"/>
                </a:lnTo>
                <a:lnTo>
                  <a:pt x="42334" y="101600"/>
                </a:lnTo>
                <a:lnTo>
                  <a:pt x="50800" y="93134"/>
                </a:lnTo>
                <a:lnTo>
                  <a:pt x="67734" y="101600"/>
                </a:lnTo>
                <a:lnTo>
                  <a:pt x="84667" y="101600"/>
                </a:lnTo>
                <a:lnTo>
                  <a:pt x="110067" y="110067"/>
                </a:lnTo>
                <a:lnTo>
                  <a:pt x="127000" y="118534"/>
                </a:lnTo>
                <a:lnTo>
                  <a:pt x="143934" y="118534"/>
                </a:lnTo>
                <a:lnTo>
                  <a:pt x="152400" y="127000"/>
                </a:lnTo>
                <a:lnTo>
                  <a:pt x="152400" y="127000"/>
                </a:lnTo>
                <a:lnTo>
                  <a:pt x="160867" y="135467"/>
                </a:lnTo>
                <a:lnTo>
                  <a:pt x="160867" y="135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77333" y="3200400"/>
            <a:ext cx="1498601" cy="118534"/>
          </a:xfrm>
          <a:custGeom>
            <a:avLst/>
            <a:gdLst/>
            <a:ahLst/>
            <a:cxnLst/>
            <a:rect l="0" t="0" r="0" b="0"/>
            <a:pathLst>
              <a:path w="1498601" h="118534">
                <a:moveTo>
                  <a:pt x="0" y="8467"/>
                </a:moveTo>
                <a:lnTo>
                  <a:pt x="8467" y="0"/>
                </a:lnTo>
                <a:lnTo>
                  <a:pt x="8467" y="0"/>
                </a:lnTo>
                <a:lnTo>
                  <a:pt x="16934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93134" y="8467"/>
                </a:lnTo>
                <a:lnTo>
                  <a:pt x="118534" y="16933"/>
                </a:lnTo>
                <a:lnTo>
                  <a:pt x="143934" y="16933"/>
                </a:lnTo>
                <a:lnTo>
                  <a:pt x="169334" y="16933"/>
                </a:lnTo>
                <a:lnTo>
                  <a:pt x="211667" y="16933"/>
                </a:lnTo>
                <a:lnTo>
                  <a:pt x="245534" y="16933"/>
                </a:lnTo>
                <a:lnTo>
                  <a:pt x="279400" y="16933"/>
                </a:lnTo>
                <a:lnTo>
                  <a:pt x="321734" y="16933"/>
                </a:lnTo>
                <a:lnTo>
                  <a:pt x="364067" y="16933"/>
                </a:lnTo>
                <a:lnTo>
                  <a:pt x="397934" y="25400"/>
                </a:lnTo>
                <a:lnTo>
                  <a:pt x="440267" y="25400"/>
                </a:lnTo>
                <a:lnTo>
                  <a:pt x="491067" y="25400"/>
                </a:lnTo>
                <a:lnTo>
                  <a:pt x="541867" y="33867"/>
                </a:lnTo>
                <a:lnTo>
                  <a:pt x="592667" y="33867"/>
                </a:lnTo>
                <a:lnTo>
                  <a:pt x="651934" y="42333"/>
                </a:lnTo>
                <a:lnTo>
                  <a:pt x="702734" y="42333"/>
                </a:lnTo>
                <a:lnTo>
                  <a:pt x="753534" y="42333"/>
                </a:lnTo>
                <a:lnTo>
                  <a:pt x="804334" y="50800"/>
                </a:lnTo>
                <a:lnTo>
                  <a:pt x="863600" y="59267"/>
                </a:lnTo>
                <a:lnTo>
                  <a:pt x="914400" y="59267"/>
                </a:lnTo>
                <a:lnTo>
                  <a:pt x="965200" y="67733"/>
                </a:lnTo>
                <a:lnTo>
                  <a:pt x="1016000" y="67733"/>
                </a:lnTo>
                <a:lnTo>
                  <a:pt x="1075267" y="76200"/>
                </a:lnTo>
                <a:lnTo>
                  <a:pt x="1126067" y="76200"/>
                </a:lnTo>
                <a:lnTo>
                  <a:pt x="1185334" y="84667"/>
                </a:lnTo>
                <a:lnTo>
                  <a:pt x="1236134" y="84667"/>
                </a:lnTo>
                <a:lnTo>
                  <a:pt x="1278467" y="93133"/>
                </a:lnTo>
                <a:lnTo>
                  <a:pt x="1320800" y="93133"/>
                </a:lnTo>
                <a:lnTo>
                  <a:pt x="1363134" y="101600"/>
                </a:lnTo>
                <a:lnTo>
                  <a:pt x="1397000" y="101600"/>
                </a:lnTo>
                <a:lnTo>
                  <a:pt x="1422400" y="110067"/>
                </a:lnTo>
                <a:lnTo>
                  <a:pt x="1456267" y="110067"/>
                </a:lnTo>
                <a:lnTo>
                  <a:pt x="1473200" y="110067"/>
                </a:lnTo>
                <a:lnTo>
                  <a:pt x="1490134" y="118533"/>
                </a:lnTo>
                <a:lnTo>
                  <a:pt x="1498600" y="118533"/>
                </a:lnTo>
                <a:lnTo>
                  <a:pt x="1498600" y="110067"/>
                </a:lnTo>
                <a:lnTo>
                  <a:pt x="1498600" y="110067"/>
                </a:lnTo>
                <a:lnTo>
                  <a:pt x="1498600" y="110067"/>
                </a:lnTo>
                <a:lnTo>
                  <a:pt x="1498600" y="110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914400" y="3318933"/>
            <a:ext cx="245534" cy="304801"/>
          </a:xfrm>
          <a:custGeom>
            <a:avLst/>
            <a:gdLst/>
            <a:ahLst/>
            <a:cxnLst/>
            <a:rect l="0" t="0" r="0" b="0"/>
            <a:pathLst>
              <a:path w="245534" h="304801">
                <a:moveTo>
                  <a:pt x="84667" y="25400"/>
                </a:moveTo>
                <a:lnTo>
                  <a:pt x="84667" y="25400"/>
                </a:lnTo>
                <a:lnTo>
                  <a:pt x="84667" y="25400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16934"/>
                </a:lnTo>
                <a:lnTo>
                  <a:pt x="84667" y="16934"/>
                </a:lnTo>
                <a:lnTo>
                  <a:pt x="93133" y="8467"/>
                </a:lnTo>
                <a:lnTo>
                  <a:pt x="101600" y="0"/>
                </a:lnTo>
                <a:lnTo>
                  <a:pt x="110067" y="0"/>
                </a:lnTo>
                <a:lnTo>
                  <a:pt x="127000" y="0"/>
                </a:lnTo>
                <a:lnTo>
                  <a:pt x="143933" y="0"/>
                </a:lnTo>
                <a:lnTo>
                  <a:pt x="160867" y="8467"/>
                </a:lnTo>
                <a:lnTo>
                  <a:pt x="177800" y="16934"/>
                </a:lnTo>
                <a:lnTo>
                  <a:pt x="186267" y="33867"/>
                </a:lnTo>
                <a:lnTo>
                  <a:pt x="194733" y="50800"/>
                </a:lnTo>
                <a:lnTo>
                  <a:pt x="203200" y="76200"/>
                </a:lnTo>
                <a:lnTo>
                  <a:pt x="203200" y="93134"/>
                </a:lnTo>
                <a:lnTo>
                  <a:pt x="203200" y="118534"/>
                </a:lnTo>
                <a:lnTo>
                  <a:pt x="203200" y="143934"/>
                </a:lnTo>
                <a:lnTo>
                  <a:pt x="194733" y="169334"/>
                </a:lnTo>
                <a:lnTo>
                  <a:pt x="186267" y="194734"/>
                </a:lnTo>
                <a:lnTo>
                  <a:pt x="177800" y="211667"/>
                </a:lnTo>
                <a:lnTo>
                  <a:pt x="160867" y="228600"/>
                </a:lnTo>
                <a:lnTo>
                  <a:pt x="143933" y="254000"/>
                </a:lnTo>
                <a:lnTo>
                  <a:pt x="127000" y="270934"/>
                </a:lnTo>
                <a:lnTo>
                  <a:pt x="110067" y="279400"/>
                </a:lnTo>
                <a:lnTo>
                  <a:pt x="84667" y="287867"/>
                </a:lnTo>
                <a:lnTo>
                  <a:pt x="67733" y="296334"/>
                </a:lnTo>
                <a:lnTo>
                  <a:pt x="50800" y="304800"/>
                </a:lnTo>
                <a:lnTo>
                  <a:pt x="33867" y="296334"/>
                </a:lnTo>
                <a:lnTo>
                  <a:pt x="25400" y="287867"/>
                </a:lnTo>
                <a:lnTo>
                  <a:pt x="8467" y="279400"/>
                </a:lnTo>
                <a:lnTo>
                  <a:pt x="0" y="262467"/>
                </a:lnTo>
                <a:lnTo>
                  <a:pt x="0" y="254000"/>
                </a:lnTo>
                <a:lnTo>
                  <a:pt x="0" y="237067"/>
                </a:lnTo>
                <a:lnTo>
                  <a:pt x="8467" y="220134"/>
                </a:lnTo>
                <a:lnTo>
                  <a:pt x="16933" y="203200"/>
                </a:lnTo>
                <a:lnTo>
                  <a:pt x="33867" y="194734"/>
                </a:lnTo>
                <a:lnTo>
                  <a:pt x="50800" y="186267"/>
                </a:lnTo>
                <a:lnTo>
                  <a:pt x="76200" y="186267"/>
                </a:lnTo>
                <a:lnTo>
                  <a:pt x="93133" y="177800"/>
                </a:lnTo>
                <a:lnTo>
                  <a:pt x="118533" y="177800"/>
                </a:lnTo>
                <a:lnTo>
                  <a:pt x="135467" y="186267"/>
                </a:lnTo>
                <a:lnTo>
                  <a:pt x="160867" y="194734"/>
                </a:lnTo>
                <a:lnTo>
                  <a:pt x="177800" y="211667"/>
                </a:lnTo>
                <a:lnTo>
                  <a:pt x="186267" y="228600"/>
                </a:lnTo>
                <a:lnTo>
                  <a:pt x="203200" y="245534"/>
                </a:lnTo>
                <a:lnTo>
                  <a:pt x="211667" y="262467"/>
                </a:lnTo>
                <a:lnTo>
                  <a:pt x="211667" y="279400"/>
                </a:lnTo>
                <a:lnTo>
                  <a:pt x="220133" y="287867"/>
                </a:lnTo>
                <a:lnTo>
                  <a:pt x="228600" y="296334"/>
                </a:lnTo>
                <a:lnTo>
                  <a:pt x="228600" y="304800"/>
                </a:lnTo>
                <a:lnTo>
                  <a:pt x="237067" y="304800"/>
                </a:lnTo>
                <a:lnTo>
                  <a:pt x="237067" y="304800"/>
                </a:lnTo>
                <a:lnTo>
                  <a:pt x="245533" y="296334"/>
                </a:lnTo>
                <a:lnTo>
                  <a:pt x="245533" y="287867"/>
                </a:lnTo>
                <a:lnTo>
                  <a:pt x="245533" y="287867"/>
                </a:lnTo>
                <a:lnTo>
                  <a:pt x="245533" y="270934"/>
                </a:lnTo>
                <a:lnTo>
                  <a:pt x="245533" y="270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202267" y="3369733"/>
            <a:ext cx="228601" cy="254001"/>
          </a:xfrm>
          <a:custGeom>
            <a:avLst/>
            <a:gdLst/>
            <a:ahLst/>
            <a:cxnLst/>
            <a:rect l="0" t="0" r="0" b="0"/>
            <a:pathLst>
              <a:path w="228601" h="254001">
                <a:moveTo>
                  <a:pt x="152400" y="0"/>
                </a:moveTo>
                <a:lnTo>
                  <a:pt x="152400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43933" y="0"/>
                </a:lnTo>
                <a:lnTo>
                  <a:pt x="135466" y="0"/>
                </a:lnTo>
                <a:lnTo>
                  <a:pt x="127000" y="0"/>
                </a:lnTo>
                <a:lnTo>
                  <a:pt x="110066" y="0"/>
                </a:lnTo>
                <a:lnTo>
                  <a:pt x="93133" y="0"/>
                </a:lnTo>
                <a:lnTo>
                  <a:pt x="76200" y="0"/>
                </a:lnTo>
                <a:lnTo>
                  <a:pt x="59266" y="8467"/>
                </a:lnTo>
                <a:lnTo>
                  <a:pt x="50800" y="8467"/>
                </a:lnTo>
                <a:lnTo>
                  <a:pt x="33866" y="8467"/>
                </a:lnTo>
                <a:lnTo>
                  <a:pt x="25400" y="25400"/>
                </a:lnTo>
                <a:lnTo>
                  <a:pt x="16933" y="25400"/>
                </a:lnTo>
                <a:lnTo>
                  <a:pt x="8466" y="42334"/>
                </a:lnTo>
                <a:lnTo>
                  <a:pt x="8466" y="42334"/>
                </a:lnTo>
                <a:lnTo>
                  <a:pt x="0" y="59267"/>
                </a:lnTo>
                <a:lnTo>
                  <a:pt x="0" y="67734"/>
                </a:lnTo>
                <a:lnTo>
                  <a:pt x="0" y="67734"/>
                </a:lnTo>
                <a:lnTo>
                  <a:pt x="8466" y="76200"/>
                </a:lnTo>
                <a:lnTo>
                  <a:pt x="8466" y="84667"/>
                </a:lnTo>
                <a:lnTo>
                  <a:pt x="16933" y="84667"/>
                </a:lnTo>
                <a:lnTo>
                  <a:pt x="16933" y="93134"/>
                </a:lnTo>
                <a:lnTo>
                  <a:pt x="25400" y="93134"/>
                </a:lnTo>
                <a:lnTo>
                  <a:pt x="33866" y="93134"/>
                </a:lnTo>
                <a:lnTo>
                  <a:pt x="50800" y="93134"/>
                </a:lnTo>
                <a:lnTo>
                  <a:pt x="59266" y="93134"/>
                </a:lnTo>
                <a:lnTo>
                  <a:pt x="76200" y="84667"/>
                </a:lnTo>
                <a:lnTo>
                  <a:pt x="84666" y="84667"/>
                </a:lnTo>
                <a:lnTo>
                  <a:pt x="110066" y="84667"/>
                </a:lnTo>
                <a:lnTo>
                  <a:pt x="127000" y="84667"/>
                </a:lnTo>
                <a:lnTo>
                  <a:pt x="143933" y="84667"/>
                </a:lnTo>
                <a:lnTo>
                  <a:pt x="160866" y="93134"/>
                </a:lnTo>
                <a:lnTo>
                  <a:pt x="177800" y="101600"/>
                </a:lnTo>
                <a:lnTo>
                  <a:pt x="186266" y="110067"/>
                </a:lnTo>
                <a:lnTo>
                  <a:pt x="203200" y="118534"/>
                </a:lnTo>
                <a:lnTo>
                  <a:pt x="211666" y="135467"/>
                </a:lnTo>
                <a:lnTo>
                  <a:pt x="220133" y="143934"/>
                </a:lnTo>
                <a:lnTo>
                  <a:pt x="228600" y="160867"/>
                </a:lnTo>
                <a:lnTo>
                  <a:pt x="228600" y="177800"/>
                </a:lnTo>
                <a:lnTo>
                  <a:pt x="228600" y="194734"/>
                </a:lnTo>
                <a:lnTo>
                  <a:pt x="220133" y="203200"/>
                </a:lnTo>
                <a:lnTo>
                  <a:pt x="211666" y="220134"/>
                </a:lnTo>
                <a:lnTo>
                  <a:pt x="203200" y="228600"/>
                </a:lnTo>
                <a:lnTo>
                  <a:pt x="186266" y="237067"/>
                </a:lnTo>
                <a:lnTo>
                  <a:pt x="177800" y="245534"/>
                </a:lnTo>
                <a:lnTo>
                  <a:pt x="160866" y="254000"/>
                </a:lnTo>
                <a:lnTo>
                  <a:pt x="143933" y="254000"/>
                </a:lnTo>
                <a:lnTo>
                  <a:pt x="135466" y="254000"/>
                </a:lnTo>
                <a:lnTo>
                  <a:pt x="127000" y="254000"/>
                </a:lnTo>
                <a:lnTo>
                  <a:pt x="118533" y="245534"/>
                </a:lnTo>
                <a:lnTo>
                  <a:pt x="110066" y="237067"/>
                </a:lnTo>
                <a:lnTo>
                  <a:pt x="110066" y="220134"/>
                </a:lnTo>
                <a:lnTo>
                  <a:pt x="110066" y="220134"/>
                </a:lnTo>
                <a:lnTo>
                  <a:pt x="110066" y="211667"/>
                </a:lnTo>
                <a:lnTo>
                  <a:pt x="110066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507067" y="3403600"/>
            <a:ext cx="118534" cy="254001"/>
          </a:xfrm>
          <a:custGeom>
            <a:avLst/>
            <a:gdLst/>
            <a:ahLst/>
            <a:cxnLst/>
            <a:rect l="0" t="0" r="0" b="0"/>
            <a:pathLst>
              <a:path w="118534" h="254001">
                <a:moveTo>
                  <a:pt x="118533" y="0"/>
                </a:moveTo>
                <a:lnTo>
                  <a:pt x="110066" y="0"/>
                </a:lnTo>
                <a:lnTo>
                  <a:pt x="110066" y="0"/>
                </a:lnTo>
                <a:lnTo>
                  <a:pt x="110066" y="8467"/>
                </a:lnTo>
                <a:lnTo>
                  <a:pt x="110066" y="8467"/>
                </a:lnTo>
                <a:lnTo>
                  <a:pt x="101600" y="25400"/>
                </a:lnTo>
                <a:lnTo>
                  <a:pt x="101600" y="33867"/>
                </a:lnTo>
                <a:lnTo>
                  <a:pt x="93133" y="50800"/>
                </a:lnTo>
                <a:lnTo>
                  <a:pt x="84666" y="76200"/>
                </a:lnTo>
                <a:lnTo>
                  <a:pt x="76200" y="93133"/>
                </a:lnTo>
                <a:lnTo>
                  <a:pt x="67733" y="118533"/>
                </a:lnTo>
                <a:lnTo>
                  <a:pt x="59266" y="143933"/>
                </a:lnTo>
                <a:lnTo>
                  <a:pt x="50800" y="160867"/>
                </a:lnTo>
                <a:lnTo>
                  <a:pt x="33866" y="186267"/>
                </a:lnTo>
                <a:lnTo>
                  <a:pt x="25400" y="203200"/>
                </a:lnTo>
                <a:lnTo>
                  <a:pt x="16933" y="220133"/>
                </a:lnTo>
                <a:lnTo>
                  <a:pt x="16933" y="237067"/>
                </a:lnTo>
                <a:lnTo>
                  <a:pt x="8466" y="245533"/>
                </a:lnTo>
                <a:lnTo>
                  <a:pt x="8466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498600" y="3403600"/>
            <a:ext cx="186268" cy="237068"/>
          </a:xfrm>
          <a:custGeom>
            <a:avLst/>
            <a:gdLst/>
            <a:ahLst/>
            <a:cxnLst/>
            <a:rect l="0" t="0" r="0" b="0"/>
            <a:pathLst>
              <a:path w="186268" h="237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25400" y="33867"/>
                </a:lnTo>
                <a:lnTo>
                  <a:pt x="33867" y="50800"/>
                </a:lnTo>
                <a:lnTo>
                  <a:pt x="50800" y="67733"/>
                </a:lnTo>
                <a:lnTo>
                  <a:pt x="59267" y="93133"/>
                </a:lnTo>
                <a:lnTo>
                  <a:pt x="84667" y="110067"/>
                </a:lnTo>
                <a:lnTo>
                  <a:pt x="93133" y="135467"/>
                </a:lnTo>
                <a:lnTo>
                  <a:pt x="110067" y="160867"/>
                </a:lnTo>
                <a:lnTo>
                  <a:pt x="127000" y="177800"/>
                </a:lnTo>
                <a:lnTo>
                  <a:pt x="143933" y="194733"/>
                </a:lnTo>
                <a:lnTo>
                  <a:pt x="152400" y="211667"/>
                </a:lnTo>
                <a:lnTo>
                  <a:pt x="160867" y="228600"/>
                </a:lnTo>
                <a:lnTo>
                  <a:pt x="169333" y="237067"/>
                </a:lnTo>
                <a:lnTo>
                  <a:pt x="169333" y="237067"/>
                </a:lnTo>
                <a:lnTo>
                  <a:pt x="177800" y="237067"/>
                </a:lnTo>
                <a:lnTo>
                  <a:pt x="186267" y="237067"/>
                </a:lnTo>
                <a:lnTo>
                  <a:pt x="186267" y="228600"/>
                </a:lnTo>
                <a:lnTo>
                  <a:pt x="186267" y="220133"/>
                </a:lnTo>
                <a:lnTo>
                  <a:pt x="186267" y="220133"/>
                </a:lnTo>
                <a:lnTo>
                  <a:pt x="186267" y="203200"/>
                </a:lnTo>
                <a:lnTo>
                  <a:pt x="186267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701800" y="3318933"/>
            <a:ext cx="186268" cy="118535"/>
          </a:xfrm>
          <a:custGeom>
            <a:avLst/>
            <a:gdLst/>
            <a:ahLst/>
            <a:cxnLst/>
            <a:rect l="0" t="0" r="0" b="0"/>
            <a:pathLst>
              <a:path w="186268" h="118535">
                <a:moveTo>
                  <a:pt x="0" y="42334"/>
                </a:moveTo>
                <a:lnTo>
                  <a:pt x="0" y="42334"/>
                </a:lnTo>
                <a:lnTo>
                  <a:pt x="0" y="42334"/>
                </a:lnTo>
                <a:lnTo>
                  <a:pt x="8467" y="33867"/>
                </a:lnTo>
                <a:lnTo>
                  <a:pt x="8467" y="25400"/>
                </a:lnTo>
                <a:lnTo>
                  <a:pt x="16933" y="25400"/>
                </a:lnTo>
                <a:lnTo>
                  <a:pt x="16933" y="16934"/>
                </a:lnTo>
                <a:lnTo>
                  <a:pt x="25400" y="16934"/>
                </a:lnTo>
                <a:lnTo>
                  <a:pt x="33867" y="8467"/>
                </a:lnTo>
                <a:lnTo>
                  <a:pt x="50800" y="8467"/>
                </a:lnTo>
                <a:lnTo>
                  <a:pt x="59267" y="0"/>
                </a:lnTo>
                <a:lnTo>
                  <a:pt x="76200" y="0"/>
                </a:lnTo>
                <a:lnTo>
                  <a:pt x="84667" y="8467"/>
                </a:lnTo>
                <a:lnTo>
                  <a:pt x="101600" y="16934"/>
                </a:lnTo>
                <a:lnTo>
                  <a:pt x="110067" y="25400"/>
                </a:lnTo>
                <a:lnTo>
                  <a:pt x="118533" y="33867"/>
                </a:lnTo>
                <a:lnTo>
                  <a:pt x="127000" y="50800"/>
                </a:lnTo>
                <a:lnTo>
                  <a:pt x="135467" y="59267"/>
                </a:lnTo>
                <a:lnTo>
                  <a:pt x="127000" y="76200"/>
                </a:lnTo>
                <a:lnTo>
                  <a:pt x="127000" y="84667"/>
                </a:lnTo>
                <a:lnTo>
                  <a:pt x="118533" y="93134"/>
                </a:lnTo>
                <a:lnTo>
                  <a:pt x="110067" y="101600"/>
                </a:lnTo>
                <a:lnTo>
                  <a:pt x="101600" y="110067"/>
                </a:lnTo>
                <a:lnTo>
                  <a:pt x="93133" y="118534"/>
                </a:lnTo>
                <a:lnTo>
                  <a:pt x="84667" y="118534"/>
                </a:lnTo>
                <a:lnTo>
                  <a:pt x="67733" y="118534"/>
                </a:lnTo>
                <a:lnTo>
                  <a:pt x="59267" y="110067"/>
                </a:lnTo>
                <a:lnTo>
                  <a:pt x="50800" y="110067"/>
                </a:lnTo>
                <a:lnTo>
                  <a:pt x="50800" y="101600"/>
                </a:lnTo>
                <a:lnTo>
                  <a:pt x="42333" y="93134"/>
                </a:lnTo>
                <a:lnTo>
                  <a:pt x="42333" y="84667"/>
                </a:lnTo>
                <a:lnTo>
                  <a:pt x="42333" y="76200"/>
                </a:lnTo>
                <a:lnTo>
                  <a:pt x="50800" y="76200"/>
                </a:lnTo>
                <a:lnTo>
                  <a:pt x="50800" y="67734"/>
                </a:lnTo>
                <a:lnTo>
                  <a:pt x="59267" y="67734"/>
                </a:lnTo>
                <a:lnTo>
                  <a:pt x="67733" y="67734"/>
                </a:lnTo>
                <a:lnTo>
                  <a:pt x="76200" y="67734"/>
                </a:lnTo>
                <a:lnTo>
                  <a:pt x="93133" y="76200"/>
                </a:lnTo>
                <a:lnTo>
                  <a:pt x="110067" y="84667"/>
                </a:lnTo>
                <a:lnTo>
                  <a:pt x="127000" y="84667"/>
                </a:lnTo>
                <a:lnTo>
                  <a:pt x="135467" y="93134"/>
                </a:lnTo>
                <a:lnTo>
                  <a:pt x="152400" y="93134"/>
                </a:lnTo>
                <a:lnTo>
                  <a:pt x="160867" y="101600"/>
                </a:lnTo>
                <a:lnTo>
                  <a:pt x="169333" y="101600"/>
                </a:lnTo>
                <a:lnTo>
                  <a:pt x="177800" y="110067"/>
                </a:lnTo>
                <a:lnTo>
                  <a:pt x="186267" y="110067"/>
                </a:lnTo>
                <a:lnTo>
                  <a:pt x="186267" y="110067"/>
                </a:lnTo>
                <a:lnTo>
                  <a:pt x="186267" y="110067"/>
                </a:lnTo>
                <a:lnTo>
                  <a:pt x="186267" y="110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871133" y="3437467"/>
            <a:ext cx="177801" cy="482601"/>
          </a:xfrm>
          <a:custGeom>
            <a:avLst/>
            <a:gdLst/>
            <a:ahLst/>
            <a:cxnLst/>
            <a:rect l="0" t="0" r="0" b="0"/>
            <a:pathLst>
              <a:path w="177801" h="482601">
                <a:moveTo>
                  <a:pt x="8467" y="0"/>
                </a:moveTo>
                <a:lnTo>
                  <a:pt x="8467" y="0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33866"/>
                </a:lnTo>
                <a:lnTo>
                  <a:pt x="16934" y="42333"/>
                </a:lnTo>
                <a:lnTo>
                  <a:pt x="16934" y="50800"/>
                </a:lnTo>
                <a:lnTo>
                  <a:pt x="25400" y="76200"/>
                </a:lnTo>
                <a:lnTo>
                  <a:pt x="25400" y="84666"/>
                </a:lnTo>
                <a:lnTo>
                  <a:pt x="25400" y="101600"/>
                </a:lnTo>
                <a:lnTo>
                  <a:pt x="33867" y="118533"/>
                </a:lnTo>
                <a:lnTo>
                  <a:pt x="33867" y="135466"/>
                </a:lnTo>
                <a:lnTo>
                  <a:pt x="42334" y="143933"/>
                </a:lnTo>
                <a:lnTo>
                  <a:pt x="42334" y="152400"/>
                </a:lnTo>
                <a:lnTo>
                  <a:pt x="50800" y="169333"/>
                </a:lnTo>
                <a:lnTo>
                  <a:pt x="59267" y="169333"/>
                </a:lnTo>
                <a:lnTo>
                  <a:pt x="67734" y="177800"/>
                </a:lnTo>
                <a:lnTo>
                  <a:pt x="76200" y="177800"/>
                </a:lnTo>
                <a:lnTo>
                  <a:pt x="93134" y="186266"/>
                </a:lnTo>
                <a:lnTo>
                  <a:pt x="101600" y="177800"/>
                </a:lnTo>
                <a:lnTo>
                  <a:pt x="110067" y="169333"/>
                </a:lnTo>
                <a:lnTo>
                  <a:pt x="118534" y="169333"/>
                </a:lnTo>
                <a:lnTo>
                  <a:pt x="127000" y="152400"/>
                </a:lnTo>
                <a:lnTo>
                  <a:pt x="127000" y="143933"/>
                </a:lnTo>
                <a:lnTo>
                  <a:pt x="135467" y="127000"/>
                </a:lnTo>
                <a:lnTo>
                  <a:pt x="143934" y="110066"/>
                </a:lnTo>
                <a:lnTo>
                  <a:pt x="143934" y="93133"/>
                </a:lnTo>
                <a:lnTo>
                  <a:pt x="152400" y="67733"/>
                </a:lnTo>
                <a:lnTo>
                  <a:pt x="152400" y="50800"/>
                </a:lnTo>
                <a:lnTo>
                  <a:pt x="152400" y="42333"/>
                </a:lnTo>
                <a:lnTo>
                  <a:pt x="152400" y="33866"/>
                </a:lnTo>
                <a:lnTo>
                  <a:pt x="152400" y="25400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25400"/>
                </a:lnTo>
                <a:lnTo>
                  <a:pt x="152400" y="33866"/>
                </a:lnTo>
                <a:lnTo>
                  <a:pt x="152400" y="42333"/>
                </a:lnTo>
                <a:lnTo>
                  <a:pt x="152400" y="59266"/>
                </a:lnTo>
                <a:lnTo>
                  <a:pt x="152400" y="76200"/>
                </a:lnTo>
                <a:lnTo>
                  <a:pt x="160867" y="101600"/>
                </a:lnTo>
                <a:lnTo>
                  <a:pt x="160867" y="118533"/>
                </a:lnTo>
                <a:lnTo>
                  <a:pt x="169334" y="143933"/>
                </a:lnTo>
                <a:lnTo>
                  <a:pt x="169334" y="169333"/>
                </a:lnTo>
                <a:lnTo>
                  <a:pt x="177800" y="194733"/>
                </a:lnTo>
                <a:lnTo>
                  <a:pt x="177800" y="220133"/>
                </a:lnTo>
                <a:lnTo>
                  <a:pt x="177800" y="245533"/>
                </a:lnTo>
                <a:lnTo>
                  <a:pt x="177800" y="270933"/>
                </a:lnTo>
                <a:lnTo>
                  <a:pt x="177800" y="304800"/>
                </a:lnTo>
                <a:lnTo>
                  <a:pt x="169334" y="330200"/>
                </a:lnTo>
                <a:lnTo>
                  <a:pt x="160867" y="355600"/>
                </a:lnTo>
                <a:lnTo>
                  <a:pt x="160867" y="381000"/>
                </a:lnTo>
                <a:lnTo>
                  <a:pt x="143934" y="406400"/>
                </a:lnTo>
                <a:lnTo>
                  <a:pt x="135467" y="423333"/>
                </a:lnTo>
                <a:lnTo>
                  <a:pt x="118534" y="440266"/>
                </a:lnTo>
                <a:lnTo>
                  <a:pt x="110067" y="457200"/>
                </a:lnTo>
                <a:lnTo>
                  <a:pt x="93134" y="465666"/>
                </a:lnTo>
                <a:lnTo>
                  <a:pt x="76200" y="474133"/>
                </a:lnTo>
                <a:lnTo>
                  <a:pt x="59267" y="482600"/>
                </a:lnTo>
                <a:lnTo>
                  <a:pt x="42334" y="482600"/>
                </a:lnTo>
                <a:lnTo>
                  <a:pt x="33867" y="474133"/>
                </a:lnTo>
                <a:lnTo>
                  <a:pt x="16934" y="465666"/>
                </a:lnTo>
                <a:lnTo>
                  <a:pt x="8467" y="448733"/>
                </a:lnTo>
                <a:lnTo>
                  <a:pt x="8467" y="431800"/>
                </a:lnTo>
                <a:lnTo>
                  <a:pt x="0" y="406400"/>
                </a:lnTo>
                <a:lnTo>
                  <a:pt x="0" y="406400"/>
                </a:lnTo>
                <a:lnTo>
                  <a:pt x="0" y="381000"/>
                </a:lnTo>
                <a:lnTo>
                  <a:pt x="0" y="381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099733" y="3412067"/>
            <a:ext cx="143935" cy="143934"/>
          </a:xfrm>
          <a:custGeom>
            <a:avLst/>
            <a:gdLst/>
            <a:ahLst/>
            <a:cxnLst/>
            <a:rect l="0" t="0" r="0" b="0"/>
            <a:pathLst>
              <a:path w="143935" h="1439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42334" y="0"/>
                </a:lnTo>
                <a:lnTo>
                  <a:pt x="59267" y="0"/>
                </a:lnTo>
                <a:lnTo>
                  <a:pt x="67734" y="0"/>
                </a:lnTo>
                <a:lnTo>
                  <a:pt x="67734" y="8466"/>
                </a:lnTo>
                <a:lnTo>
                  <a:pt x="76200" y="16933"/>
                </a:lnTo>
                <a:lnTo>
                  <a:pt x="84667" y="16933"/>
                </a:lnTo>
                <a:lnTo>
                  <a:pt x="84667" y="25400"/>
                </a:lnTo>
                <a:lnTo>
                  <a:pt x="84667" y="25400"/>
                </a:lnTo>
                <a:lnTo>
                  <a:pt x="84667" y="33866"/>
                </a:lnTo>
                <a:lnTo>
                  <a:pt x="76200" y="42333"/>
                </a:lnTo>
                <a:lnTo>
                  <a:pt x="67734" y="50800"/>
                </a:lnTo>
                <a:lnTo>
                  <a:pt x="67734" y="50800"/>
                </a:lnTo>
                <a:lnTo>
                  <a:pt x="67734" y="50800"/>
                </a:lnTo>
                <a:lnTo>
                  <a:pt x="59267" y="50800"/>
                </a:lnTo>
                <a:lnTo>
                  <a:pt x="59267" y="59266"/>
                </a:lnTo>
                <a:lnTo>
                  <a:pt x="59267" y="59266"/>
                </a:lnTo>
                <a:lnTo>
                  <a:pt x="59267" y="59266"/>
                </a:lnTo>
                <a:lnTo>
                  <a:pt x="59267" y="50800"/>
                </a:lnTo>
                <a:lnTo>
                  <a:pt x="67734" y="50800"/>
                </a:lnTo>
                <a:lnTo>
                  <a:pt x="67734" y="50800"/>
                </a:lnTo>
                <a:lnTo>
                  <a:pt x="76200" y="50800"/>
                </a:lnTo>
                <a:lnTo>
                  <a:pt x="84667" y="50800"/>
                </a:lnTo>
                <a:lnTo>
                  <a:pt x="93134" y="50800"/>
                </a:lnTo>
                <a:lnTo>
                  <a:pt x="101600" y="59266"/>
                </a:lnTo>
                <a:lnTo>
                  <a:pt x="110067" y="59266"/>
                </a:lnTo>
                <a:lnTo>
                  <a:pt x="127000" y="67733"/>
                </a:lnTo>
                <a:lnTo>
                  <a:pt x="135467" y="76200"/>
                </a:lnTo>
                <a:lnTo>
                  <a:pt x="143934" y="84666"/>
                </a:lnTo>
                <a:lnTo>
                  <a:pt x="143934" y="101600"/>
                </a:lnTo>
                <a:lnTo>
                  <a:pt x="143934" y="110066"/>
                </a:lnTo>
                <a:lnTo>
                  <a:pt x="143934" y="118533"/>
                </a:lnTo>
                <a:lnTo>
                  <a:pt x="143934" y="127000"/>
                </a:lnTo>
                <a:lnTo>
                  <a:pt x="135467" y="135466"/>
                </a:lnTo>
                <a:lnTo>
                  <a:pt x="127000" y="135466"/>
                </a:lnTo>
                <a:lnTo>
                  <a:pt x="118534" y="143933"/>
                </a:lnTo>
                <a:lnTo>
                  <a:pt x="110067" y="143933"/>
                </a:lnTo>
                <a:lnTo>
                  <a:pt x="101600" y="143933"/>
                </a:lnTo>
                <a:lnTo>
                  <a:pt x="93134" y="143933"/>
                </a:lnTo>
                <a:lnTo>
                  <a:pt x="76200" y="143933"/>
                </a:lnTo>
                <a:lnTo>
                  <a:pt x="67734" y="143933"/>
                </a:lnTo>
                <a:lnTo>
                  <a:pt x="59267" y="135466"/>
                </a:lnTo>
                <a:lnTo>
                  <a:pt x="50800" y="135466"/>
                </a:lnTo>
                <a:lnTo>
                  <a:pt x="42334" y="127000"/>
                </a:lnTo>
                <a:lnTo>
                  <a:pt x="33867" y="118533"/>
                </a:lnTo>
                <a:lnTo>
                  <a:pt x="33867" y="110066"/>
                </a:lnTo>
                <a:lnTo>
                  <a:pt x="33867" y="110066"/>
                </a:lnTo>
                <a:lnTo>
                  <a:pt x="33867" y="101600"/>
                </a:lnTo>
                <a:lnTo>
                  <a:pt x="33867" y="101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455333" y="3276600"/>
            <a:ext cx="59268" cy="84668"/>
          </a:xfrm>
          <a:custGeom>
            <a:avLst/>
            <a:gdLst/>
            <a:ahLst/>
            <a:cxnLst/>
            <a:rect l="0" t="0" r="0" b="0"/>
            <a:pathLst>
              <a:path w="59268" h="84668">
                <a:moveTo>
                  <a:pt x="16934" y="16933"/>
                </a:move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0"/>
                </a:lnTo>
                <a:lnTo>
                  <a:pt x="33867" y="0"/>
                </a:lnTo>
                <a:lnTo>
                  <a:pt x="50800" y="0"/>
                </a:lnTo>
                <a:lnTo>
                  <a:pt x="50800" y="8467"/>
                </a:lnTo>
                <a:lnTo>
                  <a:pt x="59267" y="16933"/>
                </a:lnTo>
                <a:lnTo>
                  <a:pt x="59267" y="25400"/>
                </a:lnTo>
                <a:lnTo>
                  <a:pt x="50800" y="42333"/>
                </a:lnTo>
                <a:lnTo>
                  <a:pt x="50800" y="50800"/>
                </a:lnTo>
                <a:lnTo>
                  <a:pt x="42334" y="59267"/>
                </a:lnTo>
                <a:lnTo>
                  <a:pt x="33867" y="67733"/>
                </a:lnTo>
                <a:lnTo>
                  <a:pt x="25400" y="76200"/>
                </a:lnTo>
                <a:lnTo>
                  <a:pt x="16934" y="84667"/>
                </a:lnTo>
                <a:lnTo>
                  <a:pt x="8467" y="84667"/>
                </a:lnTo>
                <a:lnTo>
                  <a:pt x="8467" y="84667"/>
                </a:lnTo>
                <a:lnTo>
                  <a:pt x="0" y="84667"/>
                </a:lnTo>
                <a:lnTo>
                  <a:pt x="0" y="76200"/>
                </a:lnTo>
                <a:lnTo>
                  <a:pt x="0" y="67733"/>
                </a:lnTo>
                <a:lnTo>
                  <a:pt x="0" y="67733"/>
                </a:lnTo>
                <a:lnTo>
                  <a:pt x="8467" y="59267"/>
                </a:lnTo>
                <a:lnTo>
                  <a:pt x="8467" y="50800"/>
                </a:lnTo>
                <a:lnTo>
                  <a:pt x="16934" y="50800"/>
                </a:lnTo>
                <a:lnTo>
                  <a:pt x="25400" y="42333"/>
                </a:lnTo>
                <a:lnTo>
                  <a:pt x="33867" y="42333"/>
                </a:lnTo>
                <a:lnTo>
                  <a:pt x="42334" y="42333"/>
                </a:lnTo>
                <a:lnTo>
                  <a:pt x="50800" y="42333"/>
                </a:lnTo>
                <a:lnTo>
                  <a:pt x="50800" y="50800"/>
                </a:lnTo>
                <a:lnTo>
                  <a:pt x="59267" y="50800"/>
                </a:lnTo>
                <a:lnTo>
                  <a:pt x="59267" y="59267"/>
                </a:lnTo>
                <a:lnTo>
                  <a:pt x="50800" y="59267"/>
                </a:lnTo>
                <a:lnTo>
                  <a:pt x="50800" y="67733"/>
                </a:lnTo>
                <a:lnTo>
                  <a:pt x="42334" y="67733"/>
                </a:lnTo>
                <a:lnTo>
                  <a:pt x="33867" y="67733"/>
                </a:lnTo>
                <a:lnTo>
                  <a:pt x="25400" y="67733"/>
                </a:lnTo>
                <a:lnTo>
                  <a:pt x="16934" y="67733"/>
                </a:lnTo>
                <a:lnTo>
                  <a:pt x="8467" y="67733"/>
                </a:lnTo>
                <a:lnTo>
                  <a:pt x="8467" y="67733"/>
                </a:lnTo>
                <a:lnTo>
                  <a:pt x="8467" y="67733"/>
                </a:lnTo>
                <a:lnTo>
                  <a:pt x="8467" y="67733"/>
                </a:lnTo>
                <a:lnTo>
                  <a:pt x="0" y="59267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8467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937933" y="2810933"/>
            <a:ext cx="25401" cy="364068"/>
          </a:xfrm>
          <a:custGeom>
            <a:avLst/>
            <a:gdLst/>
            <a:ahLst/>
            <a:cxnLst/>
            <a:rect l="0" t="0" r="0" b="0"/>
            <a:pathLst>
              <a:path w="25401" h="3640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59267"/>
                </a:lnTo>
                <a:lnTo>
                  <a:pt x="0" y="84667"/>
                </a:lnTo>
                <a:lnTo>
                  <a:pt x="0" y="110067"/>
                </a:lnTo>
                <a:lnTo>
                  <a:pt x="0" y="135467"/>
                </a:lnTo>
                <a:lnTo>
                  <a:pt x="8467" y="160867"/>
                </a:lnTo>
                <a:lnTo>
                  <a:pt x="8467" y="186267"/>
                </a:lnTo>
                <a:lnTo>
                  <a:pt x="8467" y="220134"/>
                </a:lnTo>
                <a:lnTo>
                  <a:pt x="8467" y="245534"/>
                </a:lnTo>
                <a:lnTo>
                  <a:pt x="8467" y="270934"/>
                </a:lnTo>
                <a:lnTo>
                  <a:pt x="8467" y="296334"/>
                </a:lnTo>
                <a:lnTo>
                  <a:pt x="8467" y="321734"/>
                </a:lnTo>
                <a:lnTo>
                  <a:pt x="8467" y="338667"/>
                </a:lnTo>
                <a:lnTo>
                  <a:pt x="16934" y="347134"/>
                </a:lnTo>
                <a:lnTo>
                  <a:pt x="16934" y="355600"/>
                </a:lnTo>
                <a:lnTo>
                  <a:pt x="16934" y="364067"/>
                </a:lnTo>
                <a:lnTo>
                  <a:pt x="25400" y="364067"/>
                </a:lnTo>
                <a:lnTo>
                  <a:pt x="25400" y="364067"/>
                </a:lnTo>
                <a:lnTo>
                  <a:pt x="25400" y="364067"/>
                </a:lnTo>
                <a:lnTo>
                  <a:pt x="25400" y="364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048000" y="2853267"/>
            <a:ext cx="135468" cy="279401"/>
          </a:xfrm>
          <a:custGeom>
            <a:avLst/>
            <a:gdLst/>
            <a:ahLst/>
            <a:cxnLst/>
            <a:rect l="0" t="0" r="0" b="0"/>
            <a:pathLst>
              <a:path w="135468" h="279401">
                <a:moveTo>
                  <a:pt x="59267" y="8466"/>
                </a:move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16933"/>
                </a:lnTo>
                <a:lnTo>
                  <a:pt x="50800" y="25400"/>
                </a:lnTo>
                <a:lnTo>
                  <a:pt x="42333" y="33866"/>
                </a:lnTo>
                <a:lnTo>
                  <a:pt x="42333" y="50800"/>
                </a:lnTo>
                <a:lnTo>
                  <a:pt x="33867" y="67733"/>
                </a:lnTo>
                <a:lnTo>
                  <a:pt x="25400" y="84666"/>
                </a:lnTo>
                <a:lnTo>
                  <a:pt x="16933" y="110066"/>
                </a:lnTo>
                <a:lnTo>
                  <a:pt x="8467" y="127000"/>
                </a:lnTo>
                <a:lnTo>
                  <a:pt x="8467" y="143933"/>
                </a:lnTo>
                <a:lnTo>
                  <a:pt x="0" y="169333"/>
                </a:lnTo>
                <a:lnTo>
                  <a:pt x="0" y="186266"/>
                </a:lnTo>
                <a:lnTo>
                  <a:pt x="0" y="203200"/>
                </a:lnTo>
                <a:lnTo>
                  <a:pt x="8467" y="228600"/>
                </a:lnTo>
                <a:lnTo>
                  <a:pt x="16933" y="237066"/>
                </a:lnTo>
                <a:lnTo>
                  <a:pt x="16933" y="254000"/>
                </a:lnTo>
                <a:lnTo>
                  <a:pt x="33867" y="262466"/>
                </a:lnTo>
                <a:lnTo>
                  <a:pt x="42333" y="270933"/>
                </a:lnTo>
                <a:lnTo>
                  <a:pt x="59267" y="279400"/>
                </a:lnTo>
                <a:lnTo>
                  <a:pt x="76200" y="279400"/>
                </a:lnTo>
                <a:lnTo>
                  <a:pt x="84667" y="279400"/>
                </a:lnTo>
                <a:lnTo>
                  <a:pt x="101600" y="270933"/>
                </a:lnTo>
                <a:lnTo>
                  <a:pt x="110067" y="262466"/>
                </a:lnTo>
                <a:lnTo>
                  <a:pt x="118533" y="254000"/>
                </a:lnTo>
                <a:lnTo>
                  <a:pt x="127000" y="245533"/>
                </a:lnTo>
                <a:lnTo>
                  <a:pt x="127000" y="237066"/>
                </a:lnTo>
                <a:lnTo>
                  <a:pt x="135467" y="220133"/>
                </a:lnTo>
                <a:lnTo>
                  <a:pt x="135467" y="203200"/>
                </a:lnTo>
                <a:lnTo>
                  <a:pt x="135467" y="186266"/>
                </a:lnTo>
                <a:lnTo>
                  <a:pt x="135467" y="160866"/>
                </a:lnTo>
                <a:lnTo>
                  <a:pt x="135467" y="135466"/>
                </a:lnTo>
                <a:lnTo>
                  <a:pt x="135467" y="110066"/>
                </a:lnTo>
                <a:lnTo>
                  <a:pt x="127000" y="84666"/>
                </a:lnTo>
                <a:lnTo>
                  <a:pt x="118533" y="59266"/>
                </a:lnTo>
                <a:lnTo>
                  <a:pt x="110067" y="33866"/>
                </a:lnTo>
                <a:lnTo>
                  <a:pt x="93133" y="16933"/>
                </a:lnTo>
                <a:lnTo>
                  <a:pt x="76200" y="8466"/>
                </a:lnTo>
                <a:lnTo>
                  <a:pt x="67733" y="8466"/>
                </a:lnTo>
                <a:lnTo>
                  <a:pt x="59267" y="0"/>
                </a:lnTo>
                <a:lnTo>
                  <a:pt x="50800" y="8466"/>
                </a:lnTo>
                <a:lnTo>
                  <a:pt x="42333" y="8466"/>
                </a:lnTo>
                <a:lnTo>
                  <a:pt x="42333" y="8466"/>
                </a:lnTo>
                <a:lnTo>
                  <a:pt x="42333" y="8466"/>
                </a:lnTo>
                <a:lnTo>
                  <a:pt x="42333" y="8466"/>
                </a:lnTo>
                <a:lnTo>
                  <a:pt x="42333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242733" y="2895600"/>
            <a:ext cx="101601" cy="194734"/>
          </a:xfrm>
          <a:custGeom>
            <a:avLst/>
            <a:gdLst/>
            <a:ahLst/>
            <a:cxnLst/>
            <a:rect l="0" t="0" r="0" b="0"/>
            <a:pathLst>
              <a:path w="101601" h="194734">
                <a:moveTo>
                  <a:pt x="101600" y="0"/>
                </a:move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93134" y="16933"/>
                </a:lnTo>
                <a:lnTo>
                  <a:pt x="93134" y="16933"/>
                </a:lnTo>
                <a:lnTo>
                  <a:pt x="84667" y="25400"/>
                </a:lnTo>
                <a:lnTo>
                  <a:pt x="76200" y="33867"/>
                </a:lnTo>
                <a:lnTo>
                  <a:pt x="67734" y="50800"/>
                </a:lnTo>
                <a:lnTo>
                  <a:pt x="59267" y="67733"/>
                </a:lnTo>
                <a:lnTo>
                  <a:pt x="50800" y="84667"/>
                </a:lnTo>
                <a:lnTo>
                  <a:pt x="42334" y="110067"/>
                </a:lnTo>
                <a:lnTo>
                  <a:pt x="33867" y="127000"/>
                </a:lnTo>
                <a:lnTo>
                  <a:pt x="25400" y="143933"/>
                </a:lnTo>
                <a:lnTo>
                  <a:pt x="25400" y="160867"/>
                </a:lnTo>
                <a:lnTo>
                  <a:pt x="16934" y="169333"/>
                </a:lnTo>
                <a:lnTo>
                  <a:pt x="8467" y="177800"/>
                </a:lnTo>
                <a:lnTo>
                  <a:pt x="8467" y="194733"/>
                </a:lnTo>
                <a:lnTo>
                  <a:pt x="8467" y="194733"/>
                </a:lnTo>
                <a:lnTo>
                  <a:pt x="8467" y="194733"/>
                </a:lnTo>
                <a:lnTo>
                  <a:pt x="0" y="194733"/>
                </a:lnTo>
                <a:lnTo>
                  <a:pt x="0" y="194733"/>
                </a:lnTo>
                <a:lnTo>
                  <a:pt x="0" y="194733"/>
                </a:lnTo>
                <a:lnTo>
                  <a:pt x="0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251200" y="2861733"/>
            <a:ext cx="143934" cy="237068"/>
          </a:xfrm>
          <a:custGeom>
            <a:avLst/>
            <a:gdLst/>
            <a:ahLst/>
            <a:cxnLst/>
            <a:rect l="0" t="0" r="0" b="0"/>
            <a:pathLst>
              <a:path w="143934" h="237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16933" y="33867"/>
                </a:lnTo>
                <a:lnTo>
                  <a:pt x="16933" y="42334"/>
                </a:lnTo>
                <a:lnTo>
                  <a:pt x="25400" y="59267"/>
                </a:lnTo>
                <a:lnTo>
                  <a:pt x="33867" y="76200"/>
                </a:lnTo>
                <a:lnTo>
                  <a:pt x="42333" y="93134"/>
                </a:lnTo>
                <a:lnTo>
                  <a:pt x="50800" y="118534"/>
                </a:lnTo>
                <a:lnTo>
                  <a:pt x="59267" y="135467"/>
                </a:lnTo>
                <a:lnTo>
                  <a:pt x="76200" y="152400"/>
                </a:lnTo>
                <a:lnTo>
                  <a:pt x="84667" y="169334"/>
                </a:lnTo>
                <a:lnTo>
                  <a:pt x="93133" y="186267"/>
                </a:lnTo>
                <a:lnTo>
                  <a:pt x="101600" y="203200"/>
                </a:lnTo>
                <a:lnTo>
                  <a:pt x="101600" y="211667"/>
                </a:lnTo>
                <a:lnTo>
                  <a:pt x="110067" y="228600"/>
                </a:lnTo>
                <a:lnTo>
                  <a:pt x="127000" y="228600"/>
                </a:lnTo>
                <a:lnTo>
                  <a:pt x="127000" y="237067"/>
                </a:lnTo>
                <a:lnTo>
                  <a:pt x="135467" y="237067"/>
                </a:lnTo>
                <a:lnTo>
                  <a:pt x="143933" y="228600"/>
                </a:lnTo>
                <a:lnTo>
                  <a:pt x="143933" y="228600"/>
                </a:lnTo>
                <a:lnTo>
                  <a:pt x="143933" y="220134"/>
                </a:lnTo>
                <a:lnTo>
                  <a:pt x="143933" y="220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471333" y="2870200"/>
            <a:ext cx="101601" cy="186268"/>
          </a:xfrm>
          <a:custGeom>
            <a:avLst/>
            <a:gdLst/>
            <a:ahLst/>
            <a:cxnLst/>
            <a:rect l="0" t="0" r="0" b="0"/>
            <a:pathLst>
              <a:path w="101601" h="186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7"/>
                </a:lnTo>
                <a:lnTo>
                  <a:pt x="0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8467" y="143933"/>
                </a:lnTo>
                <a:lnTo>
                  <a:pt x="16934" y="152400"/>
                </a:lnTo>
                <a:lnTo>
                  <a:pt x="25400" y="169333"/>
                </a:lnTo>
                <a:lnTo>
                  <a:pt x="33867" y="177800"/>
                </a:lnTo>
                <a:lnTo>
                  <a:pt x="50800" y="186267"/>
                </a:lnTo>
                <a:lnTo>
                  <a:pt x="59267" y="186267"/>
                </a:lnTo>
                <a:lnTo>
                  <a:pt x="76200" y="186267"/>
                </a:lnTo>
                <a:lnTo>
                  <a:pt x="84667" y="186267"/>
                </a:lnTo>
                <a:lnTo>
                  <a:pt x="93134" y="169333"/>
                </a:lnTo>
                <a:lnTo>
                  <a:pt x="93134" y="169333"/>
                </a:lnTo>
                <a:lnTo>
                  <a:pt x="101600" y="160867"/>
                </a:lnTo>
                <a:lnTo>
                  <a:pt x="101600" y="160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361267" y="2853267"/>
            <a:ext cx="245534" cy="381001"/>
          </a:xfrm>
          <a:custGeom>
            <a:avLst/>
            <a:gdLst/>
            <a:ahLst/>
            <a:cxnLst/>
            <a:rect l="0" t="0" r="0" b="0"/>
            <a:pathLst>
              <a:path w="245534" h="381001">
                <a:moveTo>
                  <a:pt x="220133" y="0"/>
                </a:moveTo>
                <a:lnTo>
                  <a:pt x="220133" y="0"/>
                </a:lnTo>
                <a:lnTo>
                  <a:pt x="220133" y="0"/>
                </a:lnTo>
                <a:lnTo>
                  <a:pt x="211666" y="8466"/>
                </a:lnTo>
                <a:lnTo>
                  <a:pt x="211666" y="8466"/>
                </a:lnTo>
                <a:lnTo>
                  <a:pt x="211666" y="8466"/>
                </a:lnTo>
                <a:lnTo>
                  <a:pt x="211666" y="16933"/>
                </a:lnTo>
                <a:lnTo>
                  <a:pt x="211666" y="25400"/>
                </a:lnTo>
                <a:lnTo>
                  <a:pt x="211666" y="33866"/>
                </a:lnTo>
                <a:lnTo>
                  <a:pt x="211666" y="50800"/>
                </a:lnTo>
                <a:lnTo>
                  <a:pt x="211666" y="67733"/>
                </a:lnTo>
                <a:lnTo>
                  <a:pt x="220133" y="84666"/>
                </a:lnTo>
                <a:lnTo>
                  <a:pt x="228600" y="101600"/>
                </a:lnTo>
                <a:lnTo>
                  <a:pt x="237066" y="127000"/>
                </a:lnTo>
                <a:lnTo>
                  <a:pt x="237066" y="152400"/>
                </a:lnTo>
                <a:lnTo>
                  <a:pt x="245533" y="177800"/>
                </a:lnTo>
                <a:lnTo>
                  <a:pt x="245533" y="203200"/>
                </a:lnTo>
                <a:lnTo>
                  <a:pt x="245533" y="228600"/>
                </a:lnTo>
                <a:lnTo>
                  <a:pt x="237066" y="254000"/>
                </a:lnTo>
                <a:lnTo>
                  <a:pt x="228600" y="279400"/>
                </a:lnTo>
                <a:lnTo>
                  <a:pt x="211666" y="296333"/>
                </a:lnTo>
                <a:lnTo>
                  <a:pt x="194733" y="313266"/>
                </a:lnTo>
                <a:lnTo>
                  <a:pt x="177800" y="330200"/>
                </a:lnTo>
                <a:lnTo>
                  <a:pt x="160866" y="347133"/>
                </a:lnTo>
                <a:lnTo>
                  <a:pt x="135466" y="355600"/>
                </a:lnTo>
                <a:lnTo>
                  <a:pt x="118533" y="364066"/>
                </a:lnTo>
                <a:lnTo>
                  <a:pt x="93133" y="372533"/>
                </a:lnTo>
                <a:lnTo>
                  <a:pt x="76200" y="381000"/>
                </a:lnTo>
                <a:lnTo>
                  <a:pt x="59266" y="381000"/>
                </a:lnTo>
                <a:lnTo>
                  <a:pt x="42333" y="381000"/>
                </a:lnTo>
                <a:lnTo>
                  <a:pt x="25400" y="372533"/>
                </a:lnTo>
                <a:lnTo>
                  <a:pt x="16933" y="364066"/>
                </a:lnTo>
                <a:lnTo>
                  <a:pt x="16933" y="364066"/>
                </a:lnTo>
                <a:lnTo>
                  <a:pt x="0" y="355600"/>
                </a:lnTo>
                <a:lnTo>
                  <a:pt x="0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726267" y="3344333"/>
            <a:ext cx="948267" cy="33868"/>
          </a:xfrm>
          <a:custGeom>
            <a:avLst/>
            <a:gdLst/>
            <a:ahLst/>
            <a:cxnLst/>
            <a:rect l="0" t="0" r="0" b="0"/>
            <a:pathLst>
              <a:path w="948267" h="33868">
                <a:moveTo>
                  <a:pt x="0" y="0"/>
                </a:moveTo>
                <a:lnTo>
                  <a:pt x="8466" y="0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101600" y="8467"/>
                </a:lnTo>
                <a:lnTo>
                  <a:pt x="135466" y="8467"/>
                </a:lnTo>
                <a:lnTo>
                  <a:pt x="169333" y="0"/>
                </a:lnTo>
                <a:lnTo>
                  <a:pt x="211666" y="0"/>
                </a:lnTo>
                <a:lnTo>
                  <a:pt x="254000" y="0"/>
                </a:lnTo>
                <a:lnTo>
                  <a:pt x="296333" y="0"/>
                </a:lnTo>
                <a:lnTo>
                  <a:pt x="338666" y="0"/>
                </a:lnTo>
                <a:lnTo>
                  <a:pt x="381000" y="0"/>
                </a:lnTo>
                <a:lnTo>
                  <a:pt x="431800" y="0"/>
                </a:lnTo>
                <a:lnTo>
                  <a:pt x="474133" y="0"/>
                </a:lnTo>
                <a:lnTo>
                  <a:pt x="516466" y="8467"/>
                </a:lnTo>
                <a:lnTo>
                  <a:pt x="558800" y="8467"/>
                </a:lnTo>
                <a:lnTo>
                  <a:pt x="609600" y="16934"/>
                </a:lnTo>
                <a:lnTo>
                  <a:pt x="651933" y="16934"/>
                </a:lnTo>
                <a:lnTo>
                  <a:pt x="685800" y="16934"/>
                </a:lnTo>
                <a:lnTo>
                  <a:pt x="728133" y="16934"/>
                </a:lnTo>
                <a:lnTo>
                  <a:pt x="770466" y="25400"/>
                </a:lnTo>
                <a:lnTo>
                  <a:pt x="804333" y="25400"/>
                </a:lnTo>
                <a:lnTo>
                  <a:pt x="838200" y="25400"/>
                </a:lnTo>
                <a:lnTo>
                  <a:pt x="863600" y="33867"/>
                </a:lnTo>
                <a:lnTo>
                  <a:pt x="897466" y="33867"/>
                </a:lnTo>
                <a:lnTo>
                  <a:pt x="914400" y="33867"/>
                </a:lnTo>
                <a:lnTo>
                  <a:pt x="931333" y="33867"/>
                </a:lnTo>
                <a:lnTo>
                  <a:pt x="939800" y="33867"/>
                </a:lnTo>
                <a:lnTo>
                  <a:pt x="948266" y="33867"/>
                </a:lnTo>
                <a:lnTo>
                  <a:pt x="939800" y="33867"/>
                </a:lnTo>
                <a:lnTo>
                  <a:pt x="939800" y="33867"/>
                </a:lnTo>
                <a:lnTo>
                  <a:pt x="939800" y="33867"/>
                </a:lnTo>
                <a:lnTo>
                  <a:pt x="939800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014133" y="3412067"/>
            <a:ext cx="220135" cy="338667"/>
          </a:xfrm>
          <a:custGeom>
            <a:avLst/>
            <a:gdLst/>
            <a:ahLst/>
            <a:cxnLst/>
            <a:rect l="0" t="0" r="0" b="0"/>
            <a:pathLst>
              <a:path w="220135" h="338667">
                <a:moveTo>
                  <a:pt x="169334" y="169333"/>
                </a:moveTo>
                <a:lnTo>
                  <a:pt x="169334" y="169333"/>
                </a:lnTo>
                <a:lnTo>
                  <a:pt x="169334" y="169333"/>
                </a:lnTo>
                <a:lnTo>
                  <a:pt x="169334" y="169333"/>
                </a:lnTo>
                <a:lnTo>
                  <a:pt x="169334" y="160866"/>
                </a:lnTo>
                <a:lnTo>
                  <a:pt x="177800" y="152400"/>
                </a:lnTo>
                <a:lnTo>
                  <a:pt x="177800" y="135466"/>
                </a:lnTo>
                <a:lnTo>
                  <a:pt x="186267" y="118533"/>
                </a:lnTo>
                <a:lnTo>
                  <a:pt x="186267" y="101600"/>
                </a:lnTo>
                <a:lnTo>
                  <a:pt x="186267" y="76200"/>
                </a:lnTo>
                <a:lnTo>
                  <a:pt x="194734" y="59266"/>
                </a:lnTo>
                <a:lnTo>
                  <a:pt x="186267" y="42333"/>
                </a:lnTo>
                <a:lnTo>
                  <a:pt x="186267" y="25400"/>
                </a:lnTo>
                <a:lnTo>
                  <a:pt x="177800" y="8466"/>
                </a:lnTo>
                <a:lnTo>
                  <a:pt x="160867" y="0"/>
                </a:lnTo>
                <a:lnTo>
                  <a:pt x="152400" y="0"/>
                </a:lnTo>
                <a:lnTo>
                  <a:pt x="127000" y="8466"/>
                </a:lnTo>
                <a:lnTo>
                  <a:pt x="110067" y="16933"/>
                </a:lnTo>
                <a:lnTo>
                  <a:pt x="93134" y="25400"/>
                </a:lnTo>
                <a:lnTo>
                  <a:pt x="76200" y="42333"/>
                </a:lnTo>
                <a:lnTo>
                  <a:pt x="59267" y="59266"/>
                </a:lnTo>
                <a:lnTo>
                  <a:pt x="42334" y="84666"/>
                </a:lnTo>
                <a:lnTo>
                  <a:pt x="25400" y="101600"/>
                </a:lnTo>
                <a:lnTo>
                  <a:pt x="16934" y="127000"/>
                </a:lnTo>
                <a:lnTo>
                  <a:pt x="8467" y="143933"/>
                </a:lnTo>
                <a:lnTo>
                  <a:pt x="0" y="169333"/>
                </a:lnTo>
                <a:lnTo>
                  <a:pt x="0" y="177800"/>
                </a:lnTo>
                <a:lnTo>
                  <a:pt x="8467" y="194733"/>
                </a:lnTo>
                <a:lnTo>
                  <a:pt x="8467" y="203200"/>
                </a:lnTo>
                <a:lnTo>
                  <a:pt x="16934" y="211666"/>
                </a:lnTo>
                <a:lnTo>
                  <a:pt x="33867" y="211666"/>
                </a:lnTo>
                <a:lnTo>
                  <a:pt x="50800" y="211666"/>
                </a:lnTo>
                <a:lnTo>
                  <a:pt x="59267" y="211666"/>
                </a:lnTo>
                <a:lnTo>
                  <a:pt x="76200" y="211666"/>
                </a:lnTo>
                <a:lnTo>
                  <a:pt x="93134" y="203200"/>
                </a:lnTo>
                <a:lnTo>
                  <a:pt x="110067" y="194733"/>
                </a:lnTo>
                <a:lnTo>
                  <a:pt x="127000" y="186266"/>
                </a:lnTo>
                <a:lnTo>
                  <a:pt x="143934" y="177800"/>
                </a:lnTo>
                <a:lnTo>
                  <a:pt x="160867" y="160866"/>
                </a:lnTo>
                <a:lnTo>
                  <a:pt x="177800" y="143933"/>
                </a:lnTo>
                <a:lnTo>
                  <a:pt x="186267" y="127000"/>
                </a:lnTo>
                <a:lnTo>
                  <a:pt x="203200" y="110066"/>
                </a:lnTo>
                <a:lnTo>
                  <a:pt x="211667" y="93133"/>
                </a:lnTo>
                <a:lnTo>
                  <a:pt x="220134" y="84666"/>
                </a:lnTo>
                <a:lnTo>
                  <a:pt x="220134" y="76200"/>
                </a:lnTo>
                <a:lnTo>
                  <a:pt x="220134" y="76200"/>
                </a:lnTo>
                <a:lnTo>
                  <a:pt x="220134" y="76200"/>
                </a:lnTo>
                <a:lnTo>
                  <a:pt x="220134" y="76200"/>
                </a:lnTo>
                <a:lnTo>
                  <a:pt x="220134" y="84666"/>
                </a:lnTo>
                <a:lnTo>
                  <a:pt x="220134" y="93133"/>
                </a:lnTo>
                <a:lnTo>
                  <a:pt x="211667" y="110066"/>
                </a:lnTo>
                <a:lnTo>
                  <a:pt x="211667" y="135466"/>
                </a:lnTo>
                <a:lnTo>
                  <a:pt x="203200" y="152400"/>
                </a:lnTo>
                <a:lnTo>
                  <a:pt x="203200" y="177800"/>
                </a:lnTo>
                <a:lnTo>
                  <a:pt x="194734" y="203200"/>
                </a:lnTo>
                <a:lnTo>
                  <a:pt x="194734" y="228600"/>
                </a:lnTo>
                <a:lnTo>
                  <a:pt x="186267" y="245533"/>
                </a:lnTo>
                <a:lnTo>
                  <a:pt x="186267" y="262466"/>
                </a:lnTo>
                <a:lnTo>
                  <a:pt x="186267" y="279400"/>
                </a:lnTo>
                <a:lnTo>
                  <a:pt x="186267" y="296333"/>
                </a:lnTo>
                <a:lnTo>
                  <a:pt x="186267" y="304800"/>
                </a:lnTo>
                <a:lnTo>
                  <a:pt x="186267" y="321733"/>
                </a:lnTo>
                <a:lnTo>
                  <a:pt x="186267" y="321733"/>
                </a:lnTo>
                <a:lnTo>
                  <a:pt x="186267" y="330200"/>
                </a:lnTo>
                <a:lnTo>
                  <a:pt x="186267" y="338666"/>
                </a:lnTo>
                <a:lnTo>
                  <a:pt x="194734" y="338666"/>
                </a:lnTo>
                <a:lnTo>
                  <a:pt x="203200" y="330200"/>
                </a:lnTo>
                <a:lnTo>
                  <a:pt x="203200" y="330200"/>
                </a:lnTo>
                <a:lnTo>
                  <a:pt x="211667" y="313266"/>
                </a:lnTo>
                <a:lnTo>
                  <a:pt x="211667" y="313266"/>
                </a:lnTo>
                <a:lnTo>
                  <a:pt x="211667" y="304800"/>
                </a:lnTo>
                <a:lnTo>
                  <a:pt x="211667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293533" y="3403600"/>
            <a:ext cx="270935" cy="364068"/>
          </a:xfrm>
          <a:custGeom>
            <a:avLst/>
            <a:gdLst/>
            <a:ahLst/>
            <a:cxnLst/>
            <a:rect l="0" t="0" r="0" b="0"/>
            <a:pathLst>
              <a:path w="270935" h="364068">
                <a:moveTo>
                  <a:pt x="67734" y="0"/>
                </a:moveTo>
                <a:lnTo>
                  <a:pt x="67734" y="0"/>
                </a:lnTo>
                <a:lnTo>
                  <a:pt x="67734" y="8467"/>
                </a:lnTo>
                <a:lnTo>
                  <a:pt x="67734" y="8467"/>
                </a:lnTo>
                <a:lnTo>
                  <a:pt x="67734" y="16933"/>
                </a:lnTo>
                <a:lnTo>
                  <a:pt x="76200" y="33867"/>
                </a:lnTo>
                <a:lnTo>
                  <a:pt x="76200" y="42333"/>
                </a:lnTo>
                <a:lnTo>
                  <a:pt x="76200" y="67733"/>
                </a:lnTo>
                <a:lnTo>
                  <a:pt x="76200" y="93133"/>
                </a:lnTo>
                <a:lnTo>
                  <a:pt x="76200" y="118533"/>
                </a:lnTo>
                <a:lnTo>
                  <a:pt x="76200" y="143933"/>
                </a:lnTo>
                <a:lnTo>
                  <a:pt x="76200" y="177800"/>
                </a:lnTo>
                <a:lnTo>
                  <a:pt x="76200" y="203200"/>
                </a:lnTo>
                <a:lnTo>
                  <a:pt x="67734" y="237067"/>
                </a:lnTo>
                <a:lnTo>
                  <a:pt x="67734" y="262467"/>
                </a:lnTo>
                <a:lnTo>
                  <a:pt x="67734" y="279400"/>
                </a:lnTo>
                <a:lnTo>
                  <a:pt x="59267" y="296333"/>
                </a:lnTo>
                <a:lnTo>
                  <a:pt x="59267" y="313267"/>
                </a:lnTo>
                <a:lnTo>
                  <a:pt x="59267" y="330200"/>
                </a:lnTo>
                <a:lnTo>
                  <a:pt x="59267" y="330200"/>
                </a:lnTo>
                <a:lnTo>
                  <a:pt x="59267" y="338667"/>
                </a:lnTo>
                <a:lnTo>
                  <a:pt x="59267" y="338667"/>
                </a:lnTo>
                <a:lnTo>
                  <a:pt x="59267" y="338667"/>
                </a:lnTo>
                <a:lnTo>
                  <a:pt x="59267" y="338667"/>
                </a:lnTo>
                <a:lnTo>
                  <a:pt x="59267" y="330200"/>
                </a:lnTo>
                <a:lnTo>
                  <a:pt x="59267" y="321733"/>
                </a:lnTo>
                <a:lnTo>
                  <a:pt x="59267" y="313267"/>
                </a:lnTo>
                <a:lnTo>
                  <a:pt x="67734" y="296333"/>
                </a:lnTo>
                <a:lnTo>
                  <a:pt x="76200" y="270933"/>
                </a:lnTo>
                <a:lnTo>
                  <a:pt x="84667" y="254000"/>
                </a:lnTo>
                <a:lnTo>
                  <a:pt x="101600" y="237067"/>
                </a:lnTo>
                <a:lnTo>
                  <a:pt x="110067" y="220133"/>
                </a:lnTo>
                <a:lnTo>
                  <a:pt x="135467" y="203200"/>
                </a:lnTo>
                <a:lnTo>
                  <a:pt x="152400" y="186267"/>
                </a:lnTo>
                <a:lnTo>
                  <a:pt x="169334" y="186267"/>
                </a:lnTo>
                <a:lnTo>
                  <a:pt x="194734" y="186267"/>
                </a:lnTo>
                <a:lnTo>
                  <a:pt x="211667" y="194733"/>
                </a:lnTo>
                <a:lnTo>
                  <a:pt x="228600" y="211667"/>
                </a:lnTo>
                <a:lnTo>
                  <a:pt x="245534" y="228600"/>
                </a:lnTo>
                <a:lnTo>
                  <a:pt x="262467" y="245533"/>
                </a:lnTo>
                <a:lnTo>
                  <a:pt x="262467" y="270933"/>
                </a:lnTo>
                <a:lnTo>
                  <a:pt x="270934" y="296333"/>
                </a:lnTo>
                <a:lnTo>
                  <a:pt x="262467" y="313267"/>
                </a:lnTo>
                <a:lnTo>
                  <a:pt x="254000" y="330200"/>
                </a:lnTo>
                <a:lnTo>
                  <a:pt x="245534" y="338667"/>
                </a:lnTo>
                <a:lnTo>
                  <a:pt x="220134" y="355600"/>
                </a:lnTo>
                <a:lnTo>
                  <a:pt x="203200" y="355600"/>
                </a:lnTo>
                <a:lnTo>
                  <a:pt x="177800" y="364067"/>
                </a:lnTo>
                <a:lnTo>
                  <a:pt x="143934" y="364067"/>
                </a:lnTo>
                <a:lnTo>
                  <a:pt x="110067" y="364067"/>
                </a:lnTo>
                <a:lnTo>
                  <a:pt x="84667" y="355600"/>
                </a:lnTo>
                <a:lnTo>
                  <a:pt x="50800" y="338667"/>
                </a:lnTo>
                <a:lnTo>
                  <a:pt x="16934" y="321733"/>
                </a:lnTo>
                <a:lnTo>
                  <a:pt x="16934" y="321733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19667" y="4368800"/>
            <a:ext cx="25401" cy="321734"/>
          </a:xfrm>
          <a:custGeom>
            <a:avLst/>
            <a:gdLst/>
            <a:ahLst/>
            <a:cxnLst/>
            <a:rect l="0" t="0" r="0" b="0"/>
            <a:pathLst>
              <a:path w="25401" h="321734">
                <a:moveTo>
                  <a:pt x="0" y="8467"/>
                </a:move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84667"/>
                </a:lnTo>
                <a:lnTo>
                  <a:pt x="8466" y="101600"/>
                </a:lnTo>
                <a:lnTo>
                  <a:pt x="8466" y="127000"/>
                </a:lnTo>
                <a:lnTo>
                  <a:pt x="16933" y="143933"/>
                </a:lnTo>
                <a:lnTo>
                  <a:pt x="16933" y="169333"/>
                </a:lnTo>
                <a:lnTo>
                  <a:pt x="16933" y="194733"/>
                </a:lnTo>
                <a:lnTo>
                  <a:pt x="16933" y="211667"/>
                </a:lnTo>
                <a:lnTo>
                  <a:pt x="16933" y="237067"/>
                </a:lnTo>
                <a:lnTo>
                  <a:pt x="8466" y="254000"/>
                </a:lnTo>
                <a:lnTo>
                  <a:pt x="8466" y="270933"/>
                </a:lnTo>
                <a:lnTo>
                  <a:pt x="8466" y="287867"/>
                </a:lnTo>
                <a:lnTo>
                  <a:pt x="16933" y="304800"/>
                </a:lnTo>
                <a:lnTo>
                  <a:pt x="16933" y="313267"/>
                </a:lnTo>
                <a:lnTo>
                  <a:pt x="16933" y="321733"/>
                </a:lnTo>
                <a:lnTo>
                  <a:pt x="16933" y="321733"/>
                </a:lnTo>
                <a:lnTo>
                  <a:pt x="25400" y="321733"/>
                </a:lnTo>
                <a:lnTo>
                  <a:pt x="25400" y="321733"/>
                </a:lnTo>
                <a:lnTo>
                  <a:pt x="25400" y="313267"/>
                </a:lnTo>
                <a:lnTo>
                  <a:pt x="25400" y="313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846667" y="4402667"/>
            <a:ext cx="160867" cy="304801"/>
          </a:xfrm>
          <a:custGeom>
            <a:avLst/>
            <a:gdLst/>
            <a:ahLst/>
            <a:cxnLst/>
            <a:rect l="0" t="0" r="0" b="0"/>
            <a:pathLst>
              <a:path w="160867" h="304801">
                <a:moveTo>
                  <a:pt x="135466" y="16933"/>
                </a:moveTo>
                <a:lnTo>
                  <a:pt x="135466" y="16933"/>
                </a:lnTo>
                <a:lnTo>
                  <a:pt x="135466" y="16933"/>
                </a:lnTo>
                <a:lnTo>
                  <a:pt x="135466" y="16933"/>
                </a:lnTo>
                <a:lnTo>
                  <a:pt x="135466" y="16933"/>
                </a:lnTo>
                <a:lnTo>
                  <a:pt x="127000" y="8466"/>
                </a:lnTo>
                <a:lnTo>
                  <a:pt x="118533" y="8466"/>
                </a:lnTo>
                <a:lnTo>
                  <a:pt x="110066" y="0"/>
                </a:lnTo>
                <a:lnTo>
                  <a:pt x="101600" y="0"/>
                </a:lnTo>
                <a:lnTo>
                  <a:pt x="93133" y="0"/>
                </a:lnTo>
                <a:lnTo>
                  <a:pt x="84666" y="0"/>
                </a:lnTo>
                <a:lnTo>
                  <a:pt x="67733" y="0"/>
                </a:lnTo>
                <a:lnTo>
                  <a:pt x="50800" y="8466"/>
                </a:lnTo>
                <a:lnTo>
                  <a:pt x="42333" y="8466"/>
                </a:lnTo>
                <a:lnTo>
                  <a:pt x="25400" y="16933"/>
                </a:lnTo>
                <a:lnTo>
                  <a:pt x="16933" y="25400"/>
                </a:lnTo>
                <a:lnTo>
                  <a:pt x="8466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67733"/>
                </a:lnTo>
                <a:lnTo>
                  <a:pt x="8466" y="76200"/>
                </a:lnTo>
                <a:lnTo>
                  <a:pt x="25400" y="93133"/>
                </a:lnTo>
                <a:lnTo>
                  <a:pt x="33866" y="101600"/>
                </a:lnTo>
                <a:lnTo>
                  <a:pt x="50800" y="110066"/>
                </a:lnTo>
                <a:lnTo>
                  <a:pt x="59266" y="127000"/>
                </a:lnTo>
                <a:lnTo>
                  <a:pt x="84666" y="143933"/>
                </a:lnTo>
                <a:lnTo>
                  <a:pt x="93133" y="160866"/>
                </a:lnTo>
                <a:lnTo>
                  <a:pt x="110066" y="177800"/>
                </a:lnTo>
                <a:lnTo>
                  <a:pt x="127000" y="186266"/>
                </a:lnTo>
                <a:lnTo>
                  <a:pt x="135466" y="203200"/>
                </a:lnTo>
                <a:lnTo>
                  <a:pt x="143933" y="220133"/>
                </a:lnTo>
                <a:lnTo>
                  <a:pt x="152400" y="237066"/>
                </a:lnTo>
                <a:lnTo>
                  <a:pt x="160866" y="254000"/>
                </a:lnTo>
                <a:lnTo>
                  <a:pt x="160866" y="262466"/>
                </a:lnTo>
                <a:lnTo>
                  <a:pt x="160866" y="270933"/>
                </a:lnTo>
                <a:lnTo>
                  <a:pt x="152400" y="279400"/>
                </a:lnTo>
                <a:lnTo>
                  <a:pt x="143933" y="296333"/>
                </a:lnTo>
                <a:lnTo>
                  <a:pt x="135466" y="304800"/>
                </a:lnTo>
                <a:lnTo>
                  <a:pt x="127000" y="304800"/>
                </a:lnTo>
                <a:lnTo>
                  <a:pt x="118533" y="304800"/>
                </a:lnTo>
                <a:lnTo>
                  <a:pt x="101600" y="304800"/>
                </a:lnTo>
                <a:lnTo>
                  <a:pt x="93133" y="304800"/>
                </a:lnTo>
                <a:lnTo>
                  <a:pt x="84666" y="296333"/>
                </a:lnTo>
                <a:lnTo>
                  <a:pt x="67733" y="287866"/>
                </a:lnTo>
                <a:lnTo>
                  <a:pt x="67733" y="279400"/>
                </a:lnTo>
                <a:lnTo>
                  <a:pt x="59266" y="270933"/>
                </a:lnTo>
                <a:lnTo>
                  <a:pt x="59266" y="262466"/>
                </a:lnTo>
                <a:lnTo>
                  <a:pt x="59266" y="254000"/>
                </a:lnTo>
                <a:lnTo>
                  <a:pt x="59266" y="237066"/>
                </a:lnTo>
                <a:lnTo>
                  <a:pt x="59266" y="220133"/>
                </a:lnTo>
                <a:lnTo>
                  <a:pt x="67733" y="211666"/>
                </a:lnTo>
                <a:lnTo>
                  <a:pt x="67733" y="194733"/>
                </a:lnTo>
                <a:lnTo>
                  <a:pt x="84666" y="177800"/>
                </a:lnTo>
                <a:lnTo>
                  <a:pt x="93133" y="160866"/>
                </a:lnTo>
                <a:lnTo>
                  <a:pt x="93133" y="143933"/>
                </a:lnTo>
                <a:lnTo>
                  <a:pt x="101600" y="127000"/>
                </a:lnTo>
                <a:lnTo>
                  <a:pt x="110066" y="110066"/>
                </a:lnTo>
                <a:lnTo>
                  <a:pt x="118533" y="101600"/>
                </a:lnTo>
                <a:lnTo>
                  <a:pt x="127000" y="84666"/>
                </a:lnTo>
                <a:lnTo>
                  <a:pt x="135466" y="76200"/>
                </a:lnTo>
                <a:lnTo>
                  <a:pt x="135466" y="67733"/>
                </a:lnTo>
                <a:lnTo>
                  <a:pt x="135466" y="59266"/>
                </a:lnTo>
                <a:lnTo>
                  <a:pt x="135466" y="50800"/>
                </a:lnTo>
                <a:lnTo>
                  <a:pt x="143933" y="50800"/>
                </a:lnTo>
                <a:lnTo>
                  <a:pt x="143933" y="50800"/>
                </a:lnTo>
                <a:lnTo>
                  <a:pt x="143933" y="50800"/>
                </a:lnTo>
                <a:lnTo>
                  <a:pt x="143933" y="42333"/>
                </a:lnTo>
                <a:lnTo>
                  <a:pt x="143933" y="42333"/>
                </a:lnTo>
                <a:lnTo>
                  <a:pt x="143933" y="42333"/>
                </a:lnTo>
                <a:lnTo>
                  <a:pt x="143933" y="42333"/>
                </a:lnTo>
                <a:lnTo>
                  <a:pt x="152400" y="42333"/>
                </a:lnTo>
                <a:lnTo>
                  <a:pt x="152400" y="42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168400" y="4588933"/>
            <a:ext cx="33868" cy="25401"/>
          </a:xfrm>
          <a:custGeom>
            <a:avLst/>
            <a:gdLst/>
            <a:ahLst/>
            <a:cxnLst/>
            <a:rect l="0" t="0" r="0" b="0"/>
            <a:pathLst>
              <a:path w="33868" h="25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33867" y="16934"/>
                </a:lnTo>
                <a:lnTo>
                  <a:pt x="33867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388533" y="4436533"/>
            <a:ext cx="50801" cy="338668"/>
          </a:xfrm>
          <a:custGeom>
            <a:avLst/>
            <a:gdLst/>
            <a:ahLst/>
            <a:cxnLst/>
            <a:rect l="0" t="0" r="0" b="0"/>
            <a:pathLst>
              <a:path w="50801" h="338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33867"/>
                </a:lnTo>
                <a:lnTo>
                  <a:pt x="0" y="42334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4"/>
                </a:lnTo>
                <a:lnTo>
                  <a:pt x="8467" y="110067"/>
                </a:lnTo>
                <a:lnTo>
                  <a:pt x="8467" y="135467"/>
                </a:lnTo>
                <a:lnTo>
                  <a:pt x="16934" y="152400"/>
                </a:lnTo>
                <a:lnTo>
                  <a:pt x="16934" y="177800"/>
                </a:lnTo>
                <a:lnTo>
                  <a:pt x="16934" y="203200"/>
                </a:lnTo>
                <a:lnTo>
                  <a:pt x="16934" y="220134"/>
                </a:lnTo>
                <a:lnTo>
                  <a:pt x="25400" y="245534"/>
                </a:lnTo>
                <a:lnTo>
                  <a:pt x="33867" y="262467"/>
                </a:lnTo>
                <a:lnTo>
                  <a:pt x="33867" y="287867"/>
                </a:lnTo>
                <a:lnTo>
                  <a:pt x="33867" y="296334"/>
                </a:lnTo>
                <a:lnTo>
                  <a:pt x="42334" y="313267"/>
                </a:lnTo>
                <a:lnTo>
                  <a:pt x="42334" y="321734"/>
                </a:lnTo>
                <a:lnTo>
                  <a:pt x="42334" y="330200"/>
                </a:lnTo>
                <a:lnTo>
                  <a:pt x="50800" y="338667"/>
                </a:lnTo>
                <a:lnTo>
                  <a:pt x="50800" y="338667"/>
                </a:lnTo>
                <a:lnTo>
                  <a:pt x="50800" y="338667"/>
                </a:lnTo>
                <a:lnTo>
                  <a:pt x="50800" y="338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524000" y="4445000"/>
            <a:ext cx="160868" cy="313268"/>
          </a:xfrm>
          <a:custGeom>
            <a:avLst/>
            <a:gdLst/>
            <a:ahLst/>
            <a:cxnLst/>
            <a:rect l="0" t="0" r="0" b="0"/>
            <a:pathLst>
              <a:path w="160868" h="313268">
                <a:moveTo>
                  <a:pt x="42333" y="25400"/>
                </a:moveTo>
                <a:lnTo>
                  <a:pt x="42333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33867" y="33867"/>
                </a:lnTo>
                <a:lnTo>
                  <a:pt x="33867" y="42333"/>
                </a:lnTo>
                <a:lnTo>
                  <a:pt x="25400" y="42333"/>
                </a:lnTo>
                <a:lnTo>
                  <a:pt x="25400" y="59267"/>
                </a:lnTo>
                <a:lnTo>
                  <a:pt x="25400" y="67733"/>
                </a:lnTo>
                <a:lnTo>
                  <a:pt x="16933" y="76200"/>
                </a:lnTo>
                <a:lnTo>
                  <a:pt x="16933" y="93133"/>
                </a:lnTo>
                <a:lnTo>
                  <a:pt x="8467" y="110067"/>
                </a:lnTo>
                <a:lnTo>
                  <a:pt x="8467" y="135467"/>
                </a:lnTo>
                <a:lnTo>
                  <a:pt x="0" y="152400"/>
                </a:lnTo>
                <a:lnTo>
                  <a:pt x="0" y="169333"/>
                </a:lnTo>
                <a:lnTo>
                  <a:pt x="0" y="194733"/>
                </a:lnTo>
                <a:lnTo>
                  <a:pt x="0" y="211667"/>
                </a:lnTo>
                <a:lnTo>
                  <a:pt x="8467" y="228600"/>
                </a:lnTo>
                <a:lnTo>
                  <a:pt x="16933" y="245533"/>
                </a:lnTo>
                <a:lnTo>
                  <a:pt x="25400" y="262467"/>
                </a:lnTo>
                <a:lnTo>
                  <a:pt x="33867" y="279400"/>
                </a:lnTo>
                <a:lnTo>
                  <a:pt x="42333" y="287867"/>
                </a:lnTo>
                <a:lnTo>
                  <a:pt x="59267" y="296333"/>
                </a:lnTo>
                <a:lnTo>
                  <a:pt x="67733" y="304800"/>
                </a:lnTo>
                <a:lnTo>
                  <a:pt x="84667" y="313267"/>
                </a:lnTo>
                <a:lnTo>
                  <a:pt x="93133" y="313267"/>
                </a:lnTo>
                <a:lnTo>
                  <a:pt x="110067" y="313267"/>
                </a:lnTo>
                <a:lnTo>
                  <a:pt x="127000" y="313267"/>
                </a:lnTo>
                <a:lnTo>
                  <a:pt x="135467" y="313267"/>
                </a:lnTo>
                <a:lnTo>
                  <a:pt x="143933" y="304800"/>
                </a:lnTo>
                <a:lnTo>
                  <a:pt x="152400" y="296333"/>
                </a:lnTo>
                <a:lnTo>
                  <a:pt x="152400" y="279400"/>
                </a:lnTo>
                <a:lnTo>
                  <a:pt x="160867" y="270933"/>
                </a:lnTo>
                <a:lnTo>
                  <a:pt x="160867" y="254000"/>
                </a:lnTo>
                <a:lnTo>
                  <a:pt x="160867" y="228600"/>
                </a:lnTo>
                <a:lnTo>
                  <a:pt x="160867" y="211667"/>
                </a:lnTo>
                <a:lnTo>
                  <a:pt x="152400" y="186267"/>
                </a:lnTo>
                <a:lnTo>
                  <a:pt x="152400" y="160867"/>
                </a:lnTo>
                <a:lnTo>
                  <a:pt x="143933" y="143933"/>
                </a:lnTo>
                <a:lnTo>
                  <a:pt x="135467" y="118533"/>
                </a:lnTo>
                <a:lnTo>
                  <a:pt x="127000" y="101600"/>
                </a:lnTo>
                <a:lnTo>
                  <a:pt x="118533" y="76200"/>
                </a:lnTo>
                <a:lnTo>
                  <a:pt x="110067" y="67733"/>
                </a:lnTo>
                <a:lnTo>
                  <a:pt x="101600" y="50800"/>
                </a:lnTo>
                <a:lnTo>
                  <a:pt x="84667" y="42333"/>
                </a:lnTo>
                <a:lnTo>
                  <a:pt x="76200" y="25400"/>
                </a:lnTo>
                <a:lnTo>
                  <a:pt x="67733" y="16933"/>
                </a:lnTo>
                <a:lnTo>
                  <a:pt x="59267" y="8467"/>
                </a:lnTo>
                <a:lnTo>
                  <a:pt x="42333" y="8467"/>
                </a:lnTo>
                <a:lnTo>
                  <a:pt x="42333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769533" y="4639733"/>
            <a:ext cx="25401" cy="1"/>
          </a:xfrm>
          <a:custGeom>
            <a:avLst/>
            <a:gdLst/>
            <a:ahLst/>
            <a:cxnLst/>
            <a:rect l="0" t="0" r="0" b="0"/>
            <a:pathLst>
              <a:path w="25401" h="1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048933" y="4470400"/>
            <a:ext cx="237068" cy="304801"/>
          </a:xfrm>
          <a:custGeom>
            <a:avLst/>
            <a:gdLst/>
            <a:ahLst/>
            <a:cxnLst/>
            <a:rect l="0" t="0" r="0" b="0"/>
            <a:pathLst>
              <a:path w="237068" h="304801">
                <a:moveTo>
                  <a:pt x="135467" y="76200"/>
                </a:moveTo>
                <a:lnTo>
                  <a:pt x="135467" y="76200"/>
                </a:lnTo>
                <a:lnTo>
                  <a:pt x="135467" y="76200"/>
                </a:lnTo>
                <a:lnTo>
                  <a:pt x="135467" y="67733"/>
                </a:lnTo>
                <a:lnTo>
                  <a:pt x="135467" y="59267"/>
                </a:lnTo>
                <a:lnTo>
                  <a:pt x="135467" y="50800"/>
                </a:lnTo>
                <a:lnTo>
                  <a:pt x="135467" y="42333"/>
                </a:lnTo>
                <a:lnTo>
                  <a:pt x="135467" y="33867"/>
                </a:lnTo>
                <a:lnTo>
                  <a:pt x="135467" y="25400"/>
                </a:lnTo>
                <a:lnTo>
                  <a:pt x="135467" y="16933"/>
                </a:lnTo>
                <a:lnTo>
                  <a:pt x="127000" y="8467"/>
                </a:lnTo>
                <a:lnTo>
                  <a:pt x="118534" y="0"/>
                </a:lnTo>
                <a:lnTo>
                  <a:pt x="118534" y="0"/>
                </a:lnTo>
                <a:lnTo>
                  <a:pt x="110067" y="0"/>
                </a:lnTo>
                <a:lnTo>
                  <a:pt x="93134" y="0"/>
                </a:lnTo>
                <a:lnTo>
                  <a:pt x="84667" y="0"/>
                </a:lnTo>
                <a:lnTo>
                  <a:pt x="76200" y="8467"/>
                </a:lnTo>
                <a:lnTo>
                  <a:pt x="59267" y="16933"/>
                </a:lnTo>
                <a:lnTo>
                  <a:pt x="42334" y="33867"/>
                </a:lnTo>
                <a:lnTo>
                  <a:pt x="33867" y="42333"/>
                </a:lnTo>
                <a:lnTo>
                  <a:pt x="25400" y="59267"/>
                </a:lnTo>
                <a:lnTo>
                  <a:pt x="8467" y="84667"/>
                </a:lnTo>
                <a:lnTo>
                  <a:pt x="0" y="110067"/>
                </a:lnTo>
                <a:lnTo>
                  <a:pt x="0" y="135467"/>
                </a:lnTo>
                <a:lnTo>
                  <a:pt x="0" y="160867"/>
                </a:lnTo>
                <a:lnTo>
                  <a:pt x="0" y="186267"/>
                </a:lnTo>
                <a:lnTo>
                  <a:pt x="0" y="211667"/>
                </a:lnTo>
                <a:lnTo>
                  <a:pt x="8467" y="237067"/>
                </a:lnTo>
                <a:lnTo>
                  <a:pt x="16934" y="254000"/>
                </a:lnTo>
                <a:lnTo>
                  <a:pt x="25400" y="270933"/>
                </a:lnTo>
                <a:lnTo>
                  <a:pt x="33867" y="287867"/>
                </a:lnTo>
                <a:lnTo>
                  <a:pt x="50800" y="296333"/>
                </a:lnTo>
                <a:lnTo>
                  <a:pt x="59267" y="304800"/>
                </a:lnTo>
                <a:lnTo>
                  <a:pt x="76200" y="304800"/>
                </a:lnTo>
                <a:lnTo>
                  <a:pt x="84667" y="304800"/>
                </a:lnTo>
                <a:lnTo>
                  <a:pt x="93134" y="296333"/>
                </a:lnTo>
                <a:lnTo>
                  <a:pt x="101600" y="287867"/>
                </a:lnTo>
                <a:lnTo>
                  <a:pt x="110067" y="279400"/>
                </a:lnTo>
                <a:lnTo>
                  <a:pt x="118534" y="262467"/>
                </a:lnTo>
                <a:lnTo>
                  <a:pt x="118534" y="245533"/>
                </a:lnTo>
                <a:lnTo>
                  <a:pt x="118534" y="220133"/>
                </a:lnTo>
                <a:lnTo>
                  <a:pt x="127000" y="203200"/>
                </a:lnTo>
                <a:lnTo>
                  <a:pt x="127000" y="177800"/>
                </a:lnTo>
                <a:lnTo>
                  <a:pt x="127000" y="152400"/>
                </a:lnTo>
                <a:lnTo>
                  <a:pt x="127000" y="135467"/>
                </a:lnTo>
                <a:lnTo>
                  <a:pt x="127000" y="110067"/>
                </a:lnTo>
                <a:lnTo>
                  <a:pt x="127000" y="93133"/>
                </a:lnTo>
                <a:lnTo>
                  <a:pt x="127000" y="76200"/>
                </a:lnTo>
                <a:lnTo>
                  <a:pt x="118534" y="59267"/>
                </a:lnTo>
                <a:lnTo>
                  <a:pt x="118534" y="50800"/>
                </a:lnTo>
                <a:lnTo>
                  <a:pt x="118534" y="50800"/>
                </a:lnTo>
                <a:lnTo>
                  <a:pt x="118534" y="42333"/>
                </a:lnTo>
                <a:lnTo>
                  <a:pt x="118534" y="42333"/>
                </a:lnTo>
                <a:lnTo>
                  <a:pt x="118534" y="42333"/>
                </a:lnTo>
                <a:lnTo>
                  <a:pt x="118534" y="50800"/>
                </a:lnTo>
                <a:lnTo>
                  <a:pt x="127000" y="59267"/>
                </a:lnTo>
                <a:lnTo>
                  <a:pt x="127000" y="76200"/>
                </a:lnTo>
                <a:lnTo>
                  <a:pt x="127000" y="93133"/>
                </a:lnTo>
                <a:lnTo>
                  <a:pt x="135467" y="110067"/>
                </a:lnTo>
                <a:lnTo>
                  <a:pt x="135467" y="135467"/>
                </a:lnTo>
                <a:lnTo>
                  <a:pt x="143934" y="152400"/>
                </a:lnTo>
                <a:lnTo>
                  <a:pt x="143934" y="177800"/>
                </a:lnTo>
                <a:lnTo>
                  <a:pt x="152400" y="194733"/>
                </a:lnTo>
                <a:lnTo>
                  <a:pt x="160867" y="211667"/>
                </a:lnTo>
                <a:lnTo>
                  <a:pt x="169334" y="228600"/>
                </a:lnTo>
                <a:lnTo>
                  <a:pt x="177800" y="245533"/>
                </a:lnTo>
                <a:lnTo>
                  <a:pt x="194734" y="254000"/>
                </a:lnTo>
                <a:lnTo>
                  <a:pt x="203200" y="262467"/>
                </a:lnTo>
                <a:lnTo>
                  <a:pt x="211667" y="270933"/>
                </a:lnTo>
                <a:lnTo>
                  <a:pt x="220134" y="270933"/>
                </a:lnTo>
                <a:lnTo>
                  <a:pt x="220134" y="270933"/>
                </a:lnTo>
                <a:lnTo>
                  <a:pt x="237067" y="270933"/>
                </a:lnTo>
                <a:lnTo>
                  <a:pt x="237067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370667" y="4572000"/>
            <a:ext cx="33867" cy="33868"/>
          </a:xfrm>
          <a:custGeom>
            <a:avLst/>
            <a:gdLst/>
            <a:ahLst/>
            <a:cxnLst/>
            <a:rect l="0" t="0" r="0" b="0"/>
            <a:pathLst>
              <a:path w="33867" h="33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16933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33866" y="33867"/>
                </a:lnTo>
                <a:lnTo>
                  <a:pt x="33866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556933" y="4402667"/>
            <a:ext cx="228601" cy="423334"/>
          </a:xfrm>
          <a:custGeom>
            <a:avLst/>
            <a:gdLst/>
            <a:ahLst/>
            <a:cxnLst/>
            <a:rect l="0" t="0" r="0" b="0"/>
            <a:pathLst>
              <a:path w="228601" h="423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84666"/>
                </a:lnTo>
                <a:lnTo>
                  <a:pt x="16934" y="110066"/>
                </a:lnTo>
                <a:lnTo>
                  <a:pt x="16934" y="143933"/>
                </a:lnTo>
                <a:lnTo>
                  <a:pt x="16934" y="169333"/>
                </a:lnTo>
                <a:lnTo>
                  <a:pt x="25400" y="203200"/>
                </a:lnTo>
                <a:lnTo>
                  <a:pt x="25400" y="237066"/>
                </a:lnTo>
                <a:lnTo>
                  <a:pt x="25400" y="270933"/>
                </a:lnTo>
                <a:lnTo>
                  <a:pt x="25400" y="304800"/>
                </a:lnTo>
                <a:lnTo>
                  <a:pt x="25400" y="330200"/>
                </a:lnTo>
                <a:lnTo>
                  <a:pt x="25400" y="355600"/>
                </a:lnTo>
                <a:lnTo>
                  <a:pt x="25400" y="372533"/>
                </a:lnTo>
                <a:lnTo>
                  <a:pt x="25400" y="389466"/>
                </a:lnTo>
                <a:lnTo>
                  <a:pt x="25400" y="397933"/>
                </a:lnTo>
                <a:lnTo>
                  <a:pt x="25400" y="406400"/>
                </a:lnTo>
                <a:lnTo>
                  <a:pt x="25400" y="406400"/>
                </a:lnTo>
                <a:lnTo>
                  <a:pt x="25400" y="406400"/>
                </a:lnTo>
                <a:lnTo>
                  <a:pt x="25400" y="397933"/>
                </a:lnTo>
                <a:lnTo>
                  <a:pt x="25400" y="389466"/>
                </a:lnTo>
                <a:lnTo>
                  <a:pt x="25400" y="381000"/>
                </a:lnTo>
                <a:lnTo>
                  <a:pt x="25400" y="364066"/>
                </a:lnTo>
                <a:lnTo>
                  <a:pt x="16934" y="338666"/>
                </a:lnTo>
                <a:lnTo>
                  <a:pt x="25400" y="313266"/>
                </a:lnTo>
                <a:lnTo>
                  <a:pt x="25400" y="296333"/>
                </a:lnTo>
                <a:lnTo>
                  <a:pt x="25400" y="270933"/>
                </a:lnTo>
                <a:lnTo>
                  <a:pt x="33867" y="254000"/>
                </a:lnTo>
                <a:lnTo>
                  <a:pt x="42334" y="228600"/>
                </a:lnTo>
                <a:lnTo>
                  <a:pt x="59267" y="220133"/>
                </a:lnTo>
                <a:lnTo>
                  <a:pt x="67734" y="203200"/>
                </a:lnTo>
                <a:lnTo>
                  <a:pt x="84667" y="194733"/>
                </a:lnTo>
                <a:lnTo>
                  <a:pt x="101600" y="194733"/>
                </a:lnTo>
                <a:lnTo>
                  <a:pt x="118534" y="194733"/>
                </a:lnTo>
                <a:lnTo>
                  <a:pt x="143934" y="194733"/>
                </a:lnTo>
                <a:lnTo>
                  <a:pt x="160867" y="203200"/>
                </a:lnTo>
                <a:lnTo>
                  <a:pt x="177800" y="211666"/>
                </a:lnTo>
                <a:lnTo>
                  <a:pt x="194734" y="220133"/>
                </a:lnTo>
                <a:lnTo>
                  <a:pt x="211667" y="237066"/>
                </a:lnTo>
                <a:lnTo>
                  <a:pt x="220134" y="262466"/>
                </a:lnTo>
                <a:lnTo>
                  <a:pt x="228600" y="279400"/>
                </a:lnTo>
                <a:lnTo>
                  <a:pt x="228600" y="304800"/>
                </a:lnTo>
                <a:lnTo>
                  <a:pt x="220134" y="330200"/>
                </a:lnTo>
                <a:lnTo>
                  <a:pt x="220134" y="347133"/>
                </a:lnTo>
                <a:lnTo>
                  <a:pt x="203200" y="364066"/>
                </a:lnTo>
                <a:lnTo>
                  <a:pt x="194734" y="381000"/>
                </a:lnTo>
                <a:lnTo>
                  <a:pt x="177800" y="397933"/>
                </a:lnTo>
                <a:lnTo>
                  <a:pt x="169334" y="406400"/>
                </a:lnTo>
                <a:lnTo>
                  <a:pt x="152400" y="414866"/>
                </a:lnTo>
                <a:lnTo>
                  <a:pt x="135467" y="423333"/>
                </a:lnTo>
                <a:lnTo>
                  <a:pt x="118534" y="423333"/>
                </a:lnTo>
                <a:lnTo>
                  <a:pt x="101600" y="423333"/>
                </a:lnTo>
                <a:lnTo>
                  <a:pt x="84667" y="423333"/>
                </a:lnTo>
                <a:lnTo>
                  <a:pt x="76200" y="423333"/>
                </a:lnTo>
                <a:lnTo>
                  <a:pt x="76200" y="423333"/>
                </a:lnTo>
                <a:lnTo>
                  <a:pt x="59267" y="414866"/>
                </a:lnTo>
                <a:lnTo>
                  <a:pt x="59267" y="414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2743200" y="4284133"/>
            <a:ext cx="160868" cy="152401"/>
          </a:xfrm>
          <a:custGeom>
            <a:avLst/>
            <a:gdLst/>
            <a:ahLst/>
            <a:cxnLst/>
            <a:rect l="0" t="0" r="0" b="0"/>
            <a:pathLst>
              <a:path w="160868" h="152401">
                <a:moveTo>
                  <a:pt x="0" y="16934"/>
                </a:move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8467"/>
                </a:lnTo>
                <a:lnTo>
                  <a:pt x="16933" y="8467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8467"/>
                </a:lnTo>
                <a:lnTo>
                  <a:pt x="76200" y="16934"/>
                </a:lnTo>
                <a:lnTo>
                  <a:pt x="84667" y="33867"/>
                </a:lnTo>
                <a:lnTo>
                  <a:pt x="93133" y="42334"/>
                </a:lnTo>
                <a:lnTo>
                  <a:pt x="101600" y="59267"/>
                </a:lnTo>
                <a:lnTo>
                  <a:pt x="101600" y="76200"/>
                </a:lnTo>
                <a:lnTo>
                  <a:pt x="93133" y="93134"/>
                </a:lnTo>
                <a:lnTo>
                  <a:pt x="93133" y="110067"/>
                </a:lnTo>
                <a:lnTo>
                  <a:pt x="84667" y="127000"/>
                </a:lnTo>
                <a:lnTo>
                  <a:pt x="76200" y="135467"/>
                </a:lnTo>
                <a:lnTo>
                  <a:pt x="67733" y="143934"/>
                </a:lnTo>
                <a:lnTo>
                  <a:pt x="59267" y="152400"/>
                </a:lnTo>
                <a:lnTo>
                  <a:pt x="42333" y="152400"/>
                </a:lnTo>
                <a:lnTo>
                  <a:pt x="33867" y="152400"/>
                </a:lnTo>
                <a:lnTo>
                  <a:pt x="33867" y="152400"/>
                </a:lnTo>
                <a:lnTo>
                  <a:pt x="16933" y="143934"/>
                </a:lnTo>
                <a:lnTo>
                  <a:pt x="16933" y="135467"/>
                </a:lnTo>
                <a:lnTo>
                  <a:pt x="8467" y="135467"/>
                </a:lnTo>
                <a:lnTo>
                  <a:pt x="8467" y="127000"/>
                </a:lnTo>
                <a:lnTo>
                  <a:pt x="8467" y="118534"/>
                </a:lnTo>
                <a:lnTo>
                  <a:pt x="16933" y="110067"/>
                </a:lnTo>
                <a:lnTo>
                  <a:pt x="16933" y="110067"/>
                </a:lnTo>
                <a:lnTo>
                  <a:pt x="25400" y="101600"/>
                </a:lnTo>
                <a:lnTo>
                  <a:pt x="42333" y="101600"/>
                </a:lnTo>
                <a:lnTo>
                  <a:pt x="50800" y="101600"/>
                </a:lnTo>
                <a:lnTo>
                  <a:pt x="67733" y="101600"/>
                </a:lnTo>
                <a:lnTo>
                  <a:pt x="76200" y="101600"/>
                </a:lnTo>
                <a:lnTo>
                  <a:pt x="93133" y="110067"/>
                </a:lnTo>
                <a:lnTo>
                  <a:pt x="110067" y="118534"/>
                </a:lnTo>
                <a:lnTo>
                  <a:pt x="118533" y="118534"/>
                </a:lnTo>
                <a:lnTo>
                  <a:pt x="127000" y="127000"/>
                </a:lnTo>
                <a:lnTo>
                  <a:pt x="143933" y="127000"/>
                </a:lnTo>
                <a:lnTo>
                  <a:pt x="152400" y="135467"/>
                </a:lnTo>
                <a:lnTo>
                  <a:pt x="152400" y="143934"/>
                </a:lnTo>
                <a:lnTo>
                  <a:pt x="152400" y="143934"/>
                </a:lnTo>
                <a:lnTo>
                  <a:pt x="160867" y="152400"/>
                </a:lnTo>
                <a:lnTo>
                  <a:pt x="160867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073400" y="4555067"/>
            <a:ext cx="127001" cy="287867"/>
          </a:xfrm>
          <a:custGeom>
            <a:avLst/>
            <a:gdLst/>
            <a:ahLst/>
            <a:cxnLst/>
            <a:rect l="0" t="0" r="0" b="0"/>
            <a:pathLst>
              <a:path w="127001" h="287867">
                <a:moveTo>
                  <a:pt x="118533" y="0"/>
                </a:move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8466"/>
                </a:lnTo>
                <a:lnTo>
                  <a:pt x="127000" y="8466"/>
                </a:lnTo>
                <a:lnTo>
                  <a:pt x="127000" y="8466"/>
                </a:lnTo>
                <a:lnTo>
                  <a:pt x="118533" y="25400"/>
                </a:lnTo>
                <a:lnTo>
                  <a:pt x="118533" y="33866"/>
                </a:lnTo>
                <a:lnTo>
                  <a:pt x="118533" y="50800"/>
                </a:lnTo>
                <a:lnTo>
                  <a:pt x="110067" y="67733"/>
                </a:lnTo>
                <a:lnTo>
                  <a:pt x="101600" y="84666"/>
                </a:lnTo>
                <a:lnTo>
                  <a:pt x="93133" y="110066"/>
                </a:lnTo>
                <a:lnTo>
                  <a:pt x="84667" y="127000"/>
                </a:lnTo>
                <a:lnTo>
                  <a:pt x="67733" y="152400"/>
                </a:lnTo>
                <a:lnTo>
                  <a:pt x="59267" y="177800"/>
                </a:lnTo>
                <a:lnTo>
                  <a:pt x="50800" y="194733"/>
                </a:lnTo>
                <a:lnTo>
                  <a:pt x="33867" y="220133"/>
                </a:lnTo>
                <a:lnTo>
                  <a:pt x="25400" y="237066"/>
                </a:lnTo>
                <a:lnTo>
                  <a:pt x="16933" y="254000"/>
                </a:lnTo>
                <a:lnTo>
                  <a:pt x="8467" y="270933"/>
                </a:lnTo>
                <a:lnTo>
                  <a:pt x="8467" y="279400"/>
                </a:lnTo>
                <a:lnTo>
                  <a:pt x="0" y="287866"/>
                </a:lnTo>
                <a:lnTo>
                  <a:pt x="0" y="287866"/>
                </a:lnTo>
                <a:lnTo>
                  <a:pt x="0" y="287866"/>
                </a:lnTo>
                <a:lnTo>
                  <a:pt x="0" y="287866"/>
                </a:lnTo>
                <a:lnTo>
                  <a:pt x="0" y="287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056467" y="4563533"/>
            <a:ext cx="237067" cy="228601"/>
          </a:xfrm>
          <a:custGeom>
            <a:avLst/>
            <a:gdLst/>
            <a:ahLst/>
            <a:cxnLst/>
            <a:rect l="0" t="0" r="0" b="0"/>
            <a:pathLst>
              <a:path w="237067" h="2286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6" y="16934"/>
                </a:lnTo>
                <a:lnTo>
                  <a:pt x="16933" y="25400"/>
                </a:lnTo>
                <a:lnTo>
                  <a:pt x="25400" y="33867"/>
                </a:lnTo>
                <a:lnTo>
                  <a:pt x="33866" y="50800"/>
                </a:lnTo>
                <a:lnTo>
                  <a:pt x="59266" y="67734"/>
                </a:lnTo>
                <a:lnTo>
                  <a:pt x="67733" y="84667"/>
                </a:lnTo>
                <a:lnTo>
                  <a:pt x="84666" y="101600"/>
                </a:lnTo>
                <a:lnTo>
                  <a:pt x="110066" y="127000"/>
                </a:lnTo>
                <a:lnTo>
                  <a:pt x="127000" y="143934"/>
                </a:lnTo>
                <a:lnTo>
                  <a:pt x="143933" y="160867"/>
                </a:lnTo>
                <a:lnTo>
                  <a:pt x="160866" y="177800"/>
                </a:lnTo>
                <a:lnTo>
                  <a:pt x="177800" y="194734"/>
                </a:lnTo>
                <a:lnTo>
                  <a:pt x="194733" y="211667"/>
                </a:lnTo>
                <a:lnTo>
                  <a:pt x="211666" y="220134"/>
                </a:lnTo>
                <a:lnTo>
                  <a:pt x="220133" y="228600"/>
                </a:lnTo>
                <a:lnTo>
                  <a:pt x="228600" y="228600"/>
                </a:lnTo>
                <a:lnTo>
                  <a:pt x="228600" y="228600"/>
                </a:lnTo>
                <a:lnTo>
                  <a:pt x="237066" y="228600"/>
                </a:lnTo>
                <a:lnTo>
                  <a:pt x="237066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479800" y="4521200"/>
            <a:ext cx="194734" cy="270934"/>
          </a:xfrm>
          <a:custGeom>
            <a:avLst/>
            <a:gdLst/>
            <a:ahLst/>
            <a:cxnLst/>
            <a:rect l="0" t="0" r="0" b="0"/>
            <a:pathLst>
              <a:path w="194734" h="2709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16933" y="50800"/>
                </a:lnTo>
                <a:lnTo>
                  <a:pt x="16933" y="67733"/>
                </a:lnTo>
                <a:lnTo>
                  <a:pt x="25400" y="84667"/>
                </a:lnTo>
                <a:lnTo>
                  <a:pt x="25400" y="101600"/>
                </a:lnTo>
                <a:lnTo>
                  <a:pt x="33867" y="127000"/>
                </a:lnTo>
                <a:lnTo>
                  <a:pt x="42333" y="143933"/>
                </a:lnTo>
                <a:lnTo>
                  <a:pt x="50800" y="169333"/>
                </a:lnTo>
                <a:lnTo>
                  <a:pt x="59267" y="194733"/>
                </a:lnTo>
                <a:lnTo>
                  <a:pt x="59267" y="211667"/>
                </a:lnTo>
                <a:lnTo>
                  <a:pt x="76200" y="228600"/>
                </a:lnTo>
                <a:lnTo>
                  <a:pt x="84667" y="245533"/>
                </a:lnTo>
                <a:lnTo>
                  <a:pt x="93133" y="254000"/>
                </a:lnTo>
                <a:lnTo>
                  <a:pt x="110067" y="262467"/>
                </a:lnTo>
                <a:lnTo>
                  <a:pt x="127000" y="270933"/>
                </a:lnTo>
                <a:lnTo>
                  <a:pt x="143933" y="270933"/>
                </a:lnTo>
                <a:lnTo>
                  <a:pt x="152400" y="270933"/>
                </a:lnTo>
                <a:lnTo>
                  <a:pt x="169333" y="262467"/>
                </a:lnTo>
                <a:lnTo>
                  <a:pt x="177800" y="254000"/>
                </a:lnTo>
                <a:lnTo>
                  <a:pt x="186267" y="237067"/>
                </a:lnTo>
                <a:lnTo>
                  <a:pt x="186267" y="237067"/>
                </a:lnTo>
                <a:lnTo>
                  <a:pt x="194733" y="228600"/>
                </a:lnTo>
                <a:lnTo>
                  <a:pt x="194733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581400" y="4521200"/>
            <a:ext cx="93134" cy="499534"/>
          </a:xfrm>
          <a:custGeom>
            <a:avLst/>
            <a:gdLst/>
            <a:ahLst/>
            <a:cxnLst/>
            <a:rect l="0" t="0" r="0" b="0"/>
            <a:pathLst>
              <a:path w="93134" h="499534">
                <a:moveTo>
                  <a:pt x="33867" y="8467"/>
                </a:moveTo>
                <a:lnTo>
                  <a:pt x="33867" y="0"/>
                </a:lnTo>
                <a:lnTo>
                  <a:pt x="33867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33867"/>
                </a:lnTo>
                <a:lnTo>
                  <a:pt x="33867" y="42333"/>
                </a:lnTo>
                <a:lnTo>
                  <a:pt x="42333" y="67733"/>
                </a:lnTo>
                <a:lnTo>
                  <a:pt x="42333" y="84667"/>
                </a:lnTo>
                <a:lnTo>
                  <a:pt x="59267" y="118533"/>
                </a:lnTo>
                <a:lnTo>
                  <a:pt x="67733" y="143933"/>
                </a:lnTo>
                <a:lnTo>
                  <a:pt x="76200" y="169333"/>
                </a:lnTo>
                <a:lnTo>
                  <a:pt x="76200" y="203200"/>
                </a:lnTo>
                <a:lnTo>
                  <a:pt x="84667" y="237067"/>
                </a:lnTo>
                <a:lnTo>
                  <a:pt x="93133" y="262467"/>
                </a:lnTo>
                <a:lnTo>
                  <a:pt x="93133" y="296333"/>
                </a:lnTo>
                <a:lnTo>
                  <a:pt x="93133" y="330200"/>
                </a:lnTo>
                <a:lnTo>
                  <a:pt x="93133" y="355600"/>
                </a:lnTo>
                <a:lnTo>
                  <a:pt x="93133" y="381000"/>
                </a:lnTo>
                <a:lnTo>
                  <a:pt x="84667" y="406400"/>
                </a:lnTo>
                <a:lnTo>
                  <a:pt x="84667" y="431800"/>
                </a:lnTo>
                <a:lnTo>
                  <a:pt x="76200" y="448733"/>
                </a:lnTo>
                <a:lnTo>
                  <a:pt x="67733" y="465667"/>
                </a:lnTo>
                <a:lnTo>
                  <a:pt x="50800" y="482600"/>
                </a:lnTo>
                <a:lnTo>
                  <a:pt x="42333" y="491067"/>
                </a:lnTo>
                <a:lnTo>
                  <a:pt x="33867" y="499533"/>
                </a:lnTo>
                <a:lnTo>
                  <a:pt x="25400" y="499533"/>
                </a:lnTo>
                <a:lnTo>
                  <a:pt x="8467" y="499533"/>
                </a:lnTo>
                <a:lnTo>
                  <a:pt x="8467" y="499533"/>
                </a:lnTo>
                <a:lnTo>
                  <a:pt x="0" y="499533"/>
                </a:lnTo>
                <a:lnTo>
                  <a:pt x="0" y="499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85800" y="4969933"/>
            <a:ext cx="2963334" cy="169335"/>
          </a:xfrm>
          <a:custGeom>
            <a:avLst/>
            <a:gdLst/>
            <a:ahLst/>
            <a:cxnLst/>
            <a:rect l="0" t="0" r="0" b="0"/>
            <a:pathLst>
              <a:path w="2963334" h="1693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18533" y="8467"/>
                </a:lnTo>
                <a:lnTo>
                  <a:pt x="143933" y="8467"/>
                </a:lnTo>
                <a:lnTo>
                  <a:pt x="169333" y="8467"/>
                </a:lnTo>
                <a:lnTo>
                  <a:pt x="194733" y="8467"/>
                </a:lnTo>
                <a:lnTo>
                  <a:pt x="228600" y="8467"/>
                </a:lnTo>
                <a:lnTo>
                  <a:pt x="262467" y="8467"/>
                </a:lnTo>
                <a:lnTo>
                  <a:pt x="296333" y="8467"/>
                </a:lnTo>
                <a:lnTo>
                  <a:pt x="330200" y="8467"/>
                </a:lnTo>
                <a:lnTo>
                  <a:pt x="364067" y="8467"/>
                </a:lnTo>
                <a:lnTo>
                  <a:pt x="406400" y="16934"/>
                </a:lnTo>
                <a:lnTo>
                  <a:pt x="440267" y="16934"/>
                </a:lnTo>
                <a:lnTo>
                  <a:pt x="482600" y="25400"/>
                </a:lnTo>
                <a:lnTo>
                  <a:pt x="524933" y="25400"/>
                </a:lnTo>
                <a:lnTo>
                  <a:pt x="567267" y="25400"/>
                </a:lnTo>
                <a:lnTo>
                  <a:pt x="609600" y="33867"/>
                </a:lnTo>
                <a:lnTo>
                  <a:pt x="651933" y="33867"/>
                </a:lnTo>
                <a:lnTo>
                  <a:pt x="702733" y="42334"/>
                </a:lnTo>
                <a:lnTo>
                  <a:pt x="745067" y="42334"/>
                </a:lnTo>
                <a:lnTo>
                  <a:pt x="795867" y="42334"/>
                </a:lnTo>
                <a:lnTo>
                  <a:pt x="838200" y="42334"/>
                </a:lnTo>
                <a:lnTo>
                  <a:pt x="889000" y="42334"/>
                </a:lnTo>
                <a:lnTo>
                  <a:pt x="939800" y="50800"/>
                </a:lnTo>
                <a:lnTo>
                  <a:pt x="990600" y="50800"/>
                </a:lnTo>
                <a:lnTo>
                  <a:pt x="1049867" y="50800"/>
                </a:lnTo>
                <a:lnTo>
                  <a:pt x="1100667" y="50800"/>
                </a:lnTo>
                <a:lnTo>
                  <a:pt x="1151467" y="50800"/>
                </a:lnTo>
                <a:lnTo>
                  <a:pt x="1202267" y="59267"/>
                </a:lnTo>
                <a:lnTo>
                  <a:pt x="1261533" y="59267"/>
                </a:lnTo>
                <a:lnTo>
                  <a:pt x="1312333" y="59267"/>
                </a:lnTo>
                <a:lnTo>
                  <a:pt x="1363133" y="67734"/>
                </a:lnTo>
                <a:lnTo>
                  <a:pt x="1422400" y="67734"/>
                </a:lnTo>
                <a:lnTo>
                  <a:pt x="1473200" y="67734"/>
                </a:lnTo>
                <a:lnTo>
                  <a:pt x="1524000" y="67734"/>
                </a:lnTo>
                <a:lnTo>
                  <a:pt x="1574800" y="76200"/>
                </a:lnTo>
                <a:lnTo>
                  <a:pt x="1625600" y="84667"/>
                </a:lnTo>
                <a:lnTo>
                  <a:pt x="1676400" y="84667"/>
                </a:lnTo>
                <a:lnTo>
                  <a:pt x="1727200" y="84667"/>
                </a:lnTo>
                <a:lnTo>
                  <a:pt x="1778000" y="93134"/>
                </a:lnTo>
                <a:lnTo>
                  <a:pt x="1828800" y="93134"/>
                </a:lnTo>
                <a:lnTo>
                  <a:pt x="1871133" y="93134"/>
                </a:lnTo>
                <a:lnTo>
                  <a:pt x="1921933" y="101600"/>
                </a:lnTo>
                <a:lnTo>
                  <a:pt x="1964267" y="101600"/>
                </a:lnTo>
                <a:lnTo>
                  <a:pt x="2015067" y="101600"/>
                </a:lnTo>
                <a:lnTo>
                  <a:pt x="2065867" y="110067"/>
                </a:lnTo>
                <a:lnTo>
                  <a:pt x="2108200" y="110067"/>
                </a:lnTo>
                <a:lnTo>
                  <a:pt x="2159000" y="118534"/>
                </a:lnTo>
                <a:lnTo>
                  <a:pt x="2201333" y="118534"/>
                </a:lnTo>
                <a:lnTo>
                  <a:pt x="2243667" y="118534"/>
                </a:lnTo>
                <a:lnTo>
                  <a:pt x="2286000" y="127000"/>
                </a:lnTo>
                <a:lnTo>
                  <a:pt x="2319867" y="127000"/>
                </a:lnTo>
                <a:lnTo>
                  <a:pt x="2362200" y="127000"/>
                </a:lnTo>
                <a:lnTo>
                  <a:pt x="2404533" y="127000"/>
                </a:lnTo>
                <a:lnTo>
                  <a:pt x="2438400" y="127000"/>
                </a:lnTo>
                <a:lnTo>
                  <a:pt x="2480733" y="135467"/>
                </a:lnTo>
                <a:lnTo>
                  <a:pt x="2514600" y="135467"/>
                </a:lnTo>
                <a:lnTo>
                  <a:pt x="2556933" y="135467"/>
                </a:lnTo>
                <a:lnTo>
                  <a:pt x="2590800" y="143934"/>
                </a:lnTo>
                <a:lnTo>
                  <a:pt x="2624667" y="143934"/>
                </a:lnTo>
                <a:lnTo>
                  <a:pt x="2667000" y="143934"/>
                </a:lnTo>
                <a:lnTo>
                  <a:pt x="2700867" y="152400"/>
                </a:lnTo>
                <a:lnTo>
                  <a:pt x="2726267" y="160867"/>
                </a:lnTo>
                <a:lnTo>
                  <a:pt x="2760133" y="160867"/>
                </a:lnTo>
                <a:lnTo>
                  <a:pt x="2785533" y="160867"/>
                </a:lnTo>
                <a:lnTo>
                  <a:pt x="2819400" y="160867"/>
                </a:lnTo>
                <a:lnTo>
                  <a:pt x="2844800" y="160867"/>
                </a:lnTo>
                <a:lnTo>
                  <a:pt x="2870200" y="160867"/>
                </a:lnTo>
                <a:lnTo>
                  <a:pt x="2895600" y="169334"/>
                </a:lnTo>
                <a:lnTo>
                  <a:pt x="2921000" y="169334"/>
                </a:lnTo>
                <a:lnTo>
                  <a:pt x="2937933" y="169334"/>
                </a:lnTo>
                <a:lnTo>
                  <a:pt x="2937933" y="169334"/>
                </a:lnTo>
                <a:lnTo>
                  <a:pt x="2963333" y="169334"/>
                </a:lnTo>
                <a:lnTo>
                  <a:pt x="2963333" y="169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787400" y="5139267"/>
            <a:ext cx="194734" cy="364067"/>
          </a:xfrm>
          <a:custGeom>
            <a:avLst/>
            <a:gdLst/>
            <a:ahLst/>
            <a:cxnLst/>
            <a:rect l="0" t="0" r="0" b="0"/>
            <a:pathLst>
              <a:path w="194734" h="364067">
                <a:moveTo>
                  <a:pt x="25400" y="33866"/>
                </a:moveTo>
                <a:lnTo>
                  <a:pt x="25400" y="33866"/>
                </a:lnTo>
                <a:lnTo>
                  <a:pt x="25400" y="33866"/>
                </a:lnTo>
                <a:lnTo>
                  <a:pt x="25400" y="25400"/>
                </a:lnTo>
                <a:lnTo>
                  <a:pt x="33867" y="25400"/>
                </a:lnTo>
                <a:lnTo>
                  <a:pt x="33867" y="16933"/>
                </a:lnTo>
                <a:lnTo>
                  <a:pt x="42333" y="16933"/>
                </a:lnTo>
                <a:lnTo>
                  <a:pt x="50800" y="8466"/>
                </a:lnTo>
                <a:lnTo>
                  <a:pt x="59267" y="0"/>
                </a:lnTo>
                <a:lnTo>
                  <a:pt x="67733" y="0"/>
                </a:lnTo>
                <a:lnTo>
                  <a:pt x="84667" y="0"/>
                </a:lnTo>
                <a:lnTo>
                  <a:pt x="93133" y="0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8466"/>
                </a:lnTo>
                <a:lnTo>
                  <a:pt x="143933" y="16933"/>
                </a:lnTo>
                <a:lnTo>
                  <a:pt x="152400" y="25400"/>
                </a:lnTo>
                <a:lnTo>
                  <a:pt x="160867" y="42333"/>
                </a:lnTo>
                <a:lnTo>
                  <a:pt x="169333" y="59266"/>
                </a:lnTo>
                <a:lnTo>
                  <a:pt x="169333" y="76200"/>
                </a:lnTo>
                <a:lnTo>
                  <a:pt x="160867" y="101600"/>
                </a:lnTo>
                <a:lnTo>
                  <a:pt x="160867" y="127000"/>
                </a:lnTo>
                <a:lnTo>
                  <a:pt x="152400" y="143933"/>
                </a:lnTo>
                <a:lnTo>
                  <a:pt x="143933" y="169333"/>
                </a:lnTo>
                <a:lnTo>
                  <a:pt x="127000" y="194733"/>
                </a:lnTo>
                <a:lnTo>
                  <a:pt x="110067" y="220133"/>
                </a:lnTo>
                <a:lnTo>
                  <a:pt x="101600" y="237066"/>
                </a:lnTo>
                <a:lnTo>
                  <a:pt x="84667" y="254000"/>
                </a:lnTo>
                <a:lnTo>
                  <a:pt x="67733" y="270933"/>
                </a:lnTo>
                <a:lnTo>
                  <a:pt x="50800" y="279400"/>
                </a:lnTo>
                <a:lnTo>
                  <a:pt x="42333" y="296333"/>
                </a:lnTo>
                <a:lnTo>
                  <a:pt x="25400" y="296333"/>
                </a:lnTo>
                <a:lnTo>
                  <a:pt x="16933" y="296333"/>
                </a:lnTo>
                <a:lnTo>
                  <a:pt x="8467" y="296333"/>
                </a:lnTo>
                <a:lnTo>
                  <a:pt x="0" y="296333"/>
                </a:lnTo>
                <a:lnTo>
                  <a:pt x="0" y="287866"/>
                </a:lnTo>
                <a:lnTo>
                  <a:pt x="0" y="279400"/>
                </a:lnTo>
                <a:lnTo>
                  <a:pt x="0" y="270933"/>
                </a:lnTo>
                <a:lnTo>
                  <a:pt x="0" y="254000"/>
                </a:lnTo>
                <a:lnTo>
                  <a:pt x="0" y="245533"/>
                </a:lnTo>
                <a:lnTo>
                  <a:pt x="8467" y="228600"/>
                </a:lnTo>
                <a:lnTo>
                  <a:pt x="16933" y="220133"/>
                </a:lnTo>
                <a:lnTo>
                  <a:pt x="33867" y="211666"/>
                </a:lnTo>
                <a:lnTo>
                  <a:pt x="42333" y="203200"/>
                </a:lnTo>
                <a:lnTo>
                  <a:pt x="59267" y="194733"/>
                </a:lnTo>
                <a:lnTo>
                  <a:pt x="76200" y="194733"/>
                </a:lnTo>
                <a:lnTo>
                  <a:pt x="84667" y="194733"/>
                </a:lnTo>
                <a:lnTo>
                  <a:pt x="101600" y="203200"/>
                </a:lnTo>
                <a:lnTo>
                  <a:pt x="110067" y="203200"/>
                </a:lnTo>
                <a:lnTo>
                  <a:pt x="127000" y="211666"/>
                </a:lnTo>
                <a:lnTo>
                  <a:pt x="135467" y="220133"/>
                </a:lnTo>
                <a:lnTo>
                  <a:pt x="152400" y="237066"/>
                </a:lnTo>
                <a:lnTo>
                  <a:pt x="160867" y="254000"/>
                </a:lnTo>
                <a:lnTo>
                  <a:pt x="169333" y="270933"/>
                </a:lnTo>
                <a:lnTo>
                  <a:pt x="169333" y="287866"/>
                </a:lnTo>
                <a:lnTo>
                  <a:pt x="177800" y="304800"/>
                </a:lnTo>
                <a:lnTo>
                  <a:pt x="186267" y="321733"/>
                </a:lnTo>
                <a:lnTo>
                  <a:pt x="186267" y="338666"/>
                </a:lnTo>
                <a:lnTo>
                  <a:pt x="194733" y="347133"/>
                </a:lnTo>
                <a:lnTo>
                  <a:pt x="194733" y="355600"/>
                </a:lnTo>
                <a:lnTo>
                  <a:pt x="194733" y="364066"/>
                </a:lnTo>
                <a:lnTo>
                  <a:pt x="194733" y="364066"/>
                </a:lnTo>
                <a:lnTo>
                  <a:pt x="194733" y="364066"/>
                </a:lnTo>
                <a:lnTo>
                  <a:pt x="194733" y="355600"/>
                </a:lnTo>
                <a:lnTo>
                  <a:pt x="194733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1049867" y="5173133"/>
            <a:ext cx="177801" cy="321735"/>
          </a:xfrm>
          <a:custGeom>
            <a:avLst/>
            <a:gdLst/>
            <a:ahLst/>
            <a:cxnLst/>
            <a:rect l="0" t="0" r="0" b="0"/>
            <a:pathLst>
              <a:path w="177801" h="321735">
                <a:moveTo>
                  <a:pt x="127000" y="0"/>
                </a:move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18533" y="8467"/>
                </a:lnTo>
                <a:lnTo>
                  <a:pt x="110066" y="8467"/>
                </a:lnTo>
                <a:lnTo>
                  <a:pt x="93133" y="8467"/>
                </a:lnTo>
                <a:lnTo>
                  <a:pt x="84666" y="8467"/>
                </a:lnTo>
                <a:lnTo>
                  <a:pt x="67733" y="16934"/>
                </a:lnTo>
                <a:lnTo>
                  <a:pt x="59266" y="8467"/>
                </a:lnTo>
                <a:lnTo>
                  <a:pt x="42333" y="8467"/>
                </a:lnTo>
                <a:lnTo>
                  <a:pt x="25400" y="8467"/>
                </a:lnTo>
                <a:lnTo>
                  <a:pt x="16933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0" y="143934"/>
                </a:lnTo>
                <a:lnTo>
                  <a:pt x="0" y="152400"/>
                </a:lnTo>
                <a:lnTo>
                  <a:pt x="0" y="152400"/>
                </a:lnTo>
                <a:lnTo>
                  <a:pt x="8466" y="152400"/>
                </a:lnTo>
                <a:lnTo>
                  <a:pt x="8466" y="152400"/>
                </a:lnTo>
                <a:lnTo>
                  <a:pt x="16933" y="143934"/>
                </a:lnTo>
                <a:lnTo>
                  <a:pt x="25400" y="135467"/>
                </a:lnTo>
                <a:lnTo>
                  <a:pt x="33866" y="135467"/>
                </a:lnTo>
                <a:lnTo>
                  <a:pt x="42333" y="127000"/>
                </a:lnTo>
                <a:lnTo>
                  <a:pt x="50800" y="118534"/>
                </a:lnTo>
                <a:lnTo>
                  <a:pt x="67733" y="110067"/>
                </a:lnTo>
                <a:lnTo>
                  <a:pt x="76200" y="110067"/>
                </a:lnTo>
                <a:lnTo>
                  <a:pt x="93133" y="110067"/>
                </a:lnTo>
                <a:lnTo>
                  <a:pt x="101600" y="110067"/>
                </a:lnTo>
                <a:lnTo>
                  <a:pt x="118533" y="118534"/>
                </a:lnTo>
                <a:lnTo>
                  <a:pt x="127000" y="127000"/>
                </a:lnTo>
                <a:lnTo>
                  <a:pt x="135466" y="143934"/>
                </a:lnTo>
                <a:lnTo>
                  <a:pt x="152400" y="152400"/>
                </a:lnTo>
                <a:lnTo>
                  <a:pt x="160866" y="169334"/>
                </a:lnTo>
                <a:lnTo>
                  <a:pt x="169333" y="186267"/>
                </a:lnTo>
                <a:lnTo>
                  <a:pt x="169333" y="203200"/>
                </a:lnTo>
                <a:lnTo>
                  <a:pt x="177800" y="220134"/>
                </a:lnTo>
                <a:lnTo>
                  <a:pt x="177800" y="237067"/>
                </a:lnTo>
                <a:lnTo>
                  <a:pt x="177800" y="254000"/>
                </a:lnTo>
                <a:lnTo>
                  <a:pt x="177800" y="270934"/>
                </a:lnTo>
                <a:lnTo>
                  <a:pt x="177800" y="279400"/>
                </a:lnTo>
                <a:lnTo>
                  <a:pt x="169333" y="296334"/>
                </a:lnTo>
                <a:lnTo>
                  <a:pt x="160866" y="304800"/>
                </a:lnTo>
                <a:lnTo>
                  <a:pt x="152400" y="313267"/>
                </a:lnTo>
                <a:lnTo>
                  <a:pt x="143933" y="313267"/>
                </a:lnTo>
                <a:lnTo>
                  <a:pt x="135466" y="313267"/>
                </a:lnTo>
                <a:lnTo>
                  <a:pt x="118533" y="321734"/>
                </a:lnTo>
                <a:lnTo>
                  <a:pt x="110066" y="321734"/>
                </a:lnTo>
                <a:lnTo>
                  <a:pt x="101600" y="313267"/>
                </a:lnTo>
                <a:lnTo>
                  <a:pt x="93133" y="313267"/>
                </a:lnTo>
                <a:lnTo>
                  <a:pt x="76200" y="304800"/>
                </a:lnTo>
                <a:lnTo>
                  <a:pt x="76200" y="296334"/>
                </a:lnTo>
                <a:lnTo>
                  <a:pt x="67733" y="296334"/>
                </a:lnTo>
                <a:lnTo>
                  <a:pt x="67733" y="296334"/>
                </a:lnTo>
                <a:lnTo>
                  <a:pt x="67733" y="287867"/>
                </a:lnTo>
                <a:lnTo>
                  <a:pt x="67733" y="287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1337733" y="5393267"/>
            <a:ext cx="25401" cy="8467"/>
          </a:xfrm>
          <a:custGeom>
            <a:avLst/>
            <a:gdLst/>
            <a:ahLst/>
            <a:cxnLst/>
            <a:rect l="0" t="0" r="0" b="0"/>
            <a:pathLst>
              <a:path w="25401" h="8467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25400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1481667" y="5164667"/>
            <a:ext cx="169334" cy="397934"/>
          </a:xfrm>
          <a:custGeom>
            <a:avLst/>
            <a:gdLst/>
            <a:ahLst/>
            <a:cxnLst/>
            <a:rect l="0" t="0" r="0" b="0"/>
            <a:pathLst>
              <a:path w="169334" h="397934">
                <a:moveTo>
                  <a:pt x="160866" y="101600"/>
                </a:moveTo>
                <a:lnTo>
                  <a:pt x="160866" y="101600"/>
                </a:lnTo>
                <a:lnTo>
                  <a:pt x="160866" y="101600"/>
                </a:lnTo>
                <a:lnTo>
                  <a:pt x="152400" y="93133"/>
                </a:lnTo>
                <a:lnTo>
                  <a:pt x="160866" y="76200"/>
                </a:lnTo>
                <a:lnTo>
                  <a:pt x="160866" y="67733"/>
                </a:lnTo>
                <a:lnTo>
                  <a:pt x="160866" y="59266"/>
                </a:lnTo>
                <a:lnTo>
                  <a:pt x="160866" y="42333"/>
                </a:lnTo>
                <a:lnTo>
                  <a:pt x="152400" y="33866"/>
                </a:lnTo>
                <a:lnTo>
                  <a:pt x="152400" y="25400"/>
                </a:lnTo>
                <a:lnTo>
                  <a:pt x="135466" y="16933"/>
                </a:lnTo>
                <a:lnTo>
                  <a:pt x="127000" y="8466"/>
                </a:lnTo>
                <a:lnTo>
                  <a:pt x="118533" y="0"/>
                </a:lnTo>
                <a:lnTo>
                  <a:pt x="101600" y="0"/>
                </a:lnTo>
                <a:lnTo>
                  <a:pt x="93133" y="0"/>
                </a:lnTo>
                <a:lnTo>
                  <a:pt x="76200" y="0"/>
                </a:lnTo>
                <a:lnTo>
                  <a:pt x="59266" y="0"/>
                </a:lnTo>
                <a:lnTo>
                  <a:pt x="50800" y="0"/>
                </a:lnTo>
                <a:lnTo>
                  <a:pt x="42333" y="0"/>
                </a:lnTo>
                <a:lnTo>
                  <a:pt x="25400" y="8466"/>
                </a:lnTo>
                <a:lnTo>
                  <a:pt x="16933" y="16933"/>
                </a:lnTo>
                <a:lnTo>
                  <a:pt x="8466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8466" y="110066"/>
                </a:lnTo>
                <a:lnTo>
                  <a:pt x="16933" y="118533"/>
                </a:lnTo>
                <a:lnTo>
                  <a:pt x="25400" y="135466"/>
                </a:lnTo>
                <a:lnTo>
                  <a:pt x="42333" y="143933"/>
                </a:lnTo>
                <a:lnTo>
                  <a:pt x="50800" y="152400"/>
                </a:lnTo>
                <a:lnTo>
                  <a:pt x="67733" y="160866"/>
                </a:lnTo>
                <a:lnTo>
                  <a:pt x="76200" y="169333"/>
                </a:lnTo>
                <a:lnTo>
                  <a:pt x="93133" y="177800"/>
                </a:lnTo>
                <a:lnTo>
                  <a:pt x="110066" y="177800"/>
                </a:lnTo>
                <a:lnTo>
                  <a:pt x="118533" y="169333"/>
                </a:lnTo>
                <a:lnTo>
                  <a:pt x="127000" y="169333"/>
                </a:lnTo>
                <a:lnTo>
                  <a:pt x="135466" y="160866"/>
                </a:lnTo>
                <a:lnTo>
                  <a:pt x="143933" y="152400"/>
                </a:lnTo>
                <a:lnTo>
                  <a:pt x="152400" y="143933"/>
                </a:lnTo>
                <a:lnTo>
                  <a:pt x="152400" y="135466"/>
                </a:lnTo>
                <a:lnTo>
                  <a:pt x="160866" y="118533"/>
                </a:lnTo>
                <a:lnTo>
                  <a:pt x="160866" y="110066"/>
                </a:lnTo>
                <a:lnTo>
                  <a:pt x="160866" y="101600"/>
                </a:lnTo>
                <a:lnTo>
                  <a:pt x="152400" y="84666"/>
                </a:lnTo>
                <a:lnTo>
                  <a:pt x="152400" y="76200"/>
                </a:lnTo>
                <a:lnTo>
                  <a:pt x="152400" y="67733"/>
                </a:lnTo>
                <a:lnTo>
                  <a:pt x="152400" y="59266"/>
                </a:lnTo>
                <a:lnTo>
                  <a:pt x="152400" y="59266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50800"/>
                </a:lnTo>
                <a:lnTo>
                  <a:pt x="160866" y="59266"/>
                </a:lnTo>
                <a:lnTo>
                  <a:pt x="160866" y="59266"/>
                </a:lnTo>
                <a:lnTo>
                  <a:pt x="160866" y="67733"/>
                </a:lnTo>
                <a:lnTo>
                  <a:pt x="160866" y="84666"/>
                </a:lnTo>
                <a:lnTo>
                  <a:pt x="160866" y="93133"/>
                </a:lnTo>
                <a:lnTo>
                  <a:pt x="160866" y="110066"/>
                </a:lnTo>
                <a:lnTo>
                  <a:pt x="169333" y="127000"/>
                </a:lnTo>
                <a:lnTo>
                  <a:pt x="169333" y="143933"/>
                </a:lnTo>
                <a:lnTo>
                  <a:pt x="169333" y="160866"/>
                </a:lnTo>
                <a:lnTo>
                  <a:pt x="169333" y="177800"/>
                </a:lnTo>
                <a:lnTo>
                  <a:pt x="169333" y="203200"/>
                </a:lnTo>
                <a:lnTo>
                  <a:pt x="169333" y="220133"/>
                </a:lnTo>
                <a:lnTo>
                  <a:pt x="169333" y="245533"/>
                </a:lnTo>
                <a:lnTo>
                  <a:pt x="169333" y="262466"/>
                </a:lnTo>
                <a:lnTo>
                  <a:pt x="169333" y="279400"/>
                </a:lnTo>
                <a:lnTo>
                  <a:pt x="169333" y="296333"/>
                </a:lnTo>
                <a:lnTo>
                  <a:pt x="169333" y="313266"/>
                </a:lnTo>
                <a:lnTo>
                  <a:pt x="169333" y="330200"/>
                </a:lnTo>
                <a:lnTo>
                  <a:pt x="169333" y="338666"/>
                </a:lnTo>
                <a:lnTo>
                  <a:pt x="169333" y="347133"/>
                </a:lnTo>
                <a:lnTo>
                  <a:pt x="169333" y="364066"/>
                </a:lnTo>
                <a:lnTo>
                  <a:pt x="169333" y="372533"/>
                </a:lnTo>
                <a:lnTo>
                  <a:pt x="169333" y="381000"/>
                </a:lnTo>
                <a:lnTo>
                  <a:pt x="169333" y="381000"/>
                </a:lnTo>
                <a:lnTo>
                  <a:pt x="169333" y="389466"/>
                </a:lnTo>
                <a:lnTo>
                  <a:pt x="169333" y="389466"/>
                </a:lnTo>
                <a:lnTo>
                  <a:pt x="169333" y="397933"/>
                </a:lnTo>
                <a:lnTo>
                  <a:pt x="169333" y="397933"/>
                </a:lnTo>
                <a:lnTo>
                  <a:pt x="169333" y="397933"/>
                </a:lnTo>
                <a:lnTo>
                  <a:pt x="169333" y="397933"/>
                </a:lnTo>
                <a:lnTo>
                  <a:pt x="169333" y="397933"/>
                </a:lnTo>
                <a:lnTo>
                  <a:pt x="169333" y="397933"/>
                </a:lnTo>
                <a:lnTo>
                  <a:pt x="169333" y="397933"/>
                </a:lnTo>
                <a:lnTo>
                  <a:pt x="169333" y="397933"/>
                </a:lnTo>
                <a:lnTo>
                  <a:pt x="169333" y="397933"/>
                </a:lnTo>
                <a:lnTo>
                  <a:pt x="169333" y="397933"/>
                </a:lnTo>
                <a:lnTo>
                  <a:pt x="169333" y="397933"/>
                </a:lnTo>
                <a:lnTo>
                  <a:pt x="169333" y="389466"/>
                </a:lnTo>
                <a:lnTo>
                  <a:pt x="169333" y="389466"/>
                </a:lnTo>
                <a:lnTo>
                  <a:pt x="169333" y="389466"/>
                </a:lnTo>
                <a:lnTo>
                  <a:pt x="169333" y="389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1837267" y="5257800"/>
            <a:ext cx="33867" cy="33868"/>
          </a:xfrm>
          <a:custGeom>
            <a:avLst/>
            <a:gdLst/>
            <a:ahLst/>
            <a:cxnLst/>
            <a:rect l="0" t="0" r="0" b="0"/>
            <a:pathLst>
              <a:path w="33867" h="33868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16933" y="16933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33866" y="0"/>
                </a:lnTo>
                <a:lnTo>
                  <a:pt x="338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116667" y="5147733"/>
            <a:ext cx="203201" cy="397935"/>
          </a:xfrm>
          <a:custGeom>
            <a:avLst/>
            <a:gdLst/>
            <a:ahLst/>
            <a:cxnLst/>
            <a:rect l="0" t="0" r="0" b="0"/>
            <a:pathLst>
              <a:path w="203201" h="397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67734"/>
                </a:lnTo>
                <a:lnTo>
                  <a:pt x="8466" y="84667"/>
                </a:lnTo>
                <a:lnTo>
                  <a:pt x="16933" y="101600"/>
                </a:lnTo>
                <a:lnTo>
                  <a:pt x="16933" y="127000"/>
                </a:lnTo>
                <a:lnTo>
                  <a:pt x="16933" y="152400"/>
                </a:lnTo>
                <a:lnTo>
                  <a:pt x="16933" y="177800"/>
                </a:lnTo>
                <a:lnTo>
                  <a:pt x="25400" y="203200"/>
                </a:lnTo>
                <a:lnTo>
                  <a:pt x="25400" y="228600"/>
                </a:lnTo>
                <a:lnTo>
                  <a:pt x="25400" y="254000"/>
                </a:lnTo>
                <a:lnTo>
                  <a:pt x="25400" y="279400"/>
                </a:lnTo>
                <a:lnTo>
                  <a:pt x="25400" y="304800"/>
                </a:lnTo>
                <a:lnTo>
                  <a:pt x="25400" y="330200"/>
                </a:lnTo>
                <a:lnTo>
                  <a:pt x="25400" y="347134"/>
                </a:lnTo>
                <a:lnTo>
                  <a:pt x="25400" y="364067"/>
                </a:lnTo>
                <a:lnTo>
                  <a:pt x="25400" y="372534"/>
                </a:lnTo>
                <a:lnTo>
                  <a:pt x="25400" y="381000"/>
                </a:lnTo>
                <a:lnTo>
                  <a:pt x="25400" y="389467"/>
                </a:lnTo>
                <a:lnTo>
                  <a:pt x="25400" y="389467"/>
                </a:lnTo>
                <a:lnTo>
                  <a:pt x="25400" y="397934"/>
                </a:lnTo>
                <a:lnTo>
                  <a:pt x="25400" y="389467"/>
                </a:lnTo>
                <a:lnTo>
                  <a:pt x="25400" y="389467"/>
                </a:lnTo>
                <a:lnTo>
                  <a:pt x="25400" y="381000"/>
                </a:lnTo>
                <a:lnTo>
                  <a:pt x="25400" y="372534"/>
                </a:lnTo>
                <a:lnTo>
                  <a:pt x="25400" y="364067"/>
                </a:lnTo>
                <a:lnTo>
                  <a:pt x="25400" y="347134"/>
                </a:lnTo>
                <a:lnTo>
                  <a:pt x="25400" y="338667"/>
                </a:lnTo>
                <a:lnTo>
                  <a:pt x="33866" y="321734"/>
                </a:lnTo>
                <a:lnTo>
                  <a:pt x="33866" y="304800"/>
                </a:lnTo>
                <a:lnTo>
                  <a:pt x="33866" y="287867"/>
                </a:lnTo>
                <a:lnTo>
                  <a:pt x="42333" y="270934"/>
                </a:lnTo>
                <a:lnTo>
                  <a:pt x="50800" y="254000"/>
                </a:lnTo>
                <a:lnTo>
                  <a:pt x="50800" y="245534"/>
                </a:lnTo>
                <a:lnTo>
                  <a:pt x="67733" y="228600"/>
                </a:lnTo>
                <a:lnTo>
                  <a:pt x="76200" y="220134"/>
                </a:lnTo>
                <a:lnTo>
                  <a:pt x="84666" y="211667"/>
                </a:lnTo>
                <a:lnTo>
                  <a:pt x="93133" y="203200"/>
                </a:lnTo>
                <a:lnTo>
                  <a:pt x="101600" y="194734"/>
                </a:lnTo>
                <a:lnTo>
                  <a:pt x="118533" y="194734"/>
                </a:lnTo>
                <a:lnTo>
                  <a:pt x="127000" y="194734"/>
                </a:lnTo>
                <a:lnTo>
                  <a:pt x="135466" y="203200"/>
                </a:lnTo>
                <a:lnTo>
                  <a:pt x="143933" y="211667"/>
                </a:lnTo>
                <a:lnTo>
                  <a:pt x="152400" y="220134"/>
                </a:lnTo>
                <a:lnTo>
                  <a:pt x="169333" y="228600"/>
                </a:lnTo>
                <a:lnTo>
                  <a:pt x="177800" y="237067"/>
                </a:lnTo>
                <a:lnTo>
                  <a:pt x="186266" y="254000"/>
                </a:lnTo>
                <a:lnTo>
                  <a:pt x="186266" y="270934"/>
                </a:lnTo>
                <a:lnTo>
                  <a:pt x="194733" y="279400"/>
                </a:lnTo>
                <a:lnTo>
                  <a:pt x="203200" y="296334"/>
                </a:lnTo>
                <a:lnTo>
                  <a:pt x="203200" y="313267"/>
                </a:lnTo>
                <a:lnTo>
                  <a:pt x="194733" y="330200"/>
                </a:lnTo>
                <a:lnTo>
                  <a:pt x="194733" y="347134"/>
                </a:lnTo>
                <a:lnTo>
                  <a:pt x="186266" y="355600"/>
                </a:lnTo>
                <a:lnTo>
                  <a:pt x="177800" y="364067"/>
                </a:lnTo>
                <a:lnTo>
                  <a:pt x="169333" y="372534"/>
                </a:lnTo>
                <a:lnTo>
                  <a:pt x="160866" y="381000"/>
                </a:lnTo>
                <a:lnTo>
                  <a:pt x="152400" y="389467"/>
                </a:lnTo>
                <a:lnTo>
                  <a:pt x="135466" y="389467"/>
                </a:lnTo>
                <a:lnTo>
                  <a:pt x="127000" y="397934"/>
                </a:lnTo>
                <a:lnTo>
                  <a:pt x="118533" y="397934"/>
                </a:lnTo>
                <a:lnTo>
                  <a:pt x="101600" y="389467"/>
                </a:lnTo>
                <a:lnTo>
                  <a:pt x="93133" y="389467"/>
                </a:lnTo>
                <a:lnTo>
                  <a:pt x="84666" y="381000"/>
                </a:lnTo>
                <a:lnTo>
                  <a:pt x="67733" y="381000"/>
                </a:lnTo>
                <a:lnTo>
                  <a:pt x="67733" y="372534"/>
                </a:lnTo>
                <a:lnTo>
                  <a:pt x="59266" y="364067"/>
                </a:lnTo>
                <a:lnTo>
                  <a:pt x="50800" y="355600"/>
                </a:lnTo>
                <a:lnTo>
                  <a:pt x="50800" y="355600"/>
                </a:lnTo>
                <a:lnTo>
                  <a:pt x="50800" y="347134"/>
                </a:lnTo>
                <a:lnTo>
                  <a:pt x="50800" y="347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413000" y="5342467"/>
            <a:ext cx="16934" cy="33867"/>
          </a:xfrm>
          <a:custGeom>
            <a:avLst/>
            <a:gdLst/>
            <a:ahLst/>
            <a:cxnLst/>
            <a:rect l="0" t="0" r="0" b="0"/>
            <a:pathLst>
              <a:path w="16934" h="338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2633133" y="5283200"/>
            <a:ext cx="118535" cy="313268"/>
          </a:xfrm>
          <a:custGeom>
            <a:avLst/>
            <a:gdLst/>
            <a:ahLst/>
            <a:cxnLst/>
            <a:rect l="0" t="0" r="0" b="0"/>
            <a:pathLst>
              <a:path w="118535" h="313268">
                <a:moveTo>
                  <a:pt x="118534" y="0"/>
                </a:moveTo>
                <a:lnTo>
                  <a:pt x="118534" y="0"/>
                </a:lnTo>
                <a:lnTo>
                  <a:pt x="118534" y="0"/>
                </a:lnTo>
                <a:lnTo>
                  <a:pt x="118534" y="8467"/>
                </a:lnTo>
                <a:lnTo>
                  <a:pt x="118534" y="8467"/>
                </a:lnTo>
                <a:lnTo>
                  <a:pt x="118534" y="8467"/>
                </a:lnTo>
                <a:lnTo>
                  <a:pt x="118534" y="16933"/>
                </a:lnTo>
                <a:lnTo>
                  <a:pt x="118534" y="25400"/>
                </a:lnTo>
                <a:lnTo>
                  <a:pt x="110067" y="33867"/>
                </a:lnTo>
                <a:lnTo>
                  <a:pt x="110067" y="42333"/>
                </a:lnTo>
                <a:lnTo>
                  <a:pt x="110067" y="59267"/>
                </a:lnTo>
                <a:lnTo>
                  <a:pt x="101600" y="76200"/>
                </a:lnTo>
                <a:lnTo>
                  <a:pt x="93134" y="93133"/>
                </a:lnTo>
                <a:lnTo>
                  <a:pt x="84667" y="110067"/>
                </a:lnTo>
                <a:lnTo>
                  <a:pt x="76200" y="127000"/>
                </a:lnTo>
                <a:lnTo>
                  <a:pt x="59267" y="152400"/>
                </a:lnTo>
                <a:lnTo>
                  <a:pt x="50800" y="177800"/>
                </a:lnTo>
                <a:lnTo>
                  <a:pt x="42334" y="194733"/>
                </a:lnTo>
                <a:lnTo>
                  <a:pt x="25400" y="220133"/>
                </a:lnTo>
                <a:lnTo>
                  <a:pt x="16934" y="245533"/>
                </a:lnTo>
                <a:lnTo>
                  <a:pt x="8467" y="262467"/>
                </a:lnTo>
                <a:lnTo>
                  <a:pt x="8467" y="279400"/>
                </a:lnTo>
                <a:lnTo>
                  <a:pt x="8467" y="296333"/>
                </a:lnTo>
                <a:lnTo>
                  <a:pt x="0" y="304800"/>
                </a:lnTo>
                <a:lnTo>
                  <a:pt x="0" y="313267"/>
                </a:lnTo>
                <a:lnTo>
                  <a:pt x="0" y="313267"/>
                </a:lnTo>
                <a:lnTo>
                  <a:pt x="0" y="313267"/>
                </a:lnTo>
                <a:lnTo>
                  <a:pt x="0" y="313267"/>
                </a:lnTo>
                <a:lnTo>
                  <a:pt x="0" y="313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624667" y="5308600"/>
            <a:ext cx="194734" cy="304801"/>
          </a:xfrm>
          <a:custGeom>
            <a:avLst/>
            <a:gdLst/>
            <a:ahLst/>
            <a:cxnLst/>
            <a:rect l="0" t="0" r="0" b="0"/>
            <a:pathLst>
              <a:path w="194734" h="3048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16933" y="42333"/>
                </a:lnTo>
                <a:lnTo>
                  <a:pt x="33866" y="59267"/>
                </a:lnTo>
                <a:lnTo>
                  <a:pt x="42333" y="76200"/>
                </a:lnTo>
                <a:lnTo>
                  <a:pt x="59266" y="101600"/>
                </a:lnTo>
                <a:lnTo>
                  <a:pt x="76200" y="118533"/>
                </a:lnTo>
                <a:lnTo>
                  <a:pt x="93133" y="143933"/>
                </a:lnTo>
                <a:lnTo>
                  <a:pt x="110066" y="169333"/>
                </a:lnTo>
                <a:lnTo>
                  <a:pt x="118533" y="194733"/>
                </a:lnTo>
                <a:lnTo>
                  <a:pt x="135466" y="211667"/>
                </a:lnTo>
                <a:lnTo>
                  <a:pt x="152400" y="237067"/>
                </a:lnTo>
                <a:lnTo>
                  <a:pt x="160866" y="254000"/>
                </a:lnTo>
                <a:lnTo>
                  <a:pt x="169333" y="270933"/>
                </a:lnTo>
                <a:lnTo>
                  <a:pt x="177800" y="287867"/>
                </a:lnTo>
                <a:lnTo>
                  <a:pt x="186266" y="296333"/>
                </a:lnTo>
                <a:lnTo>
                  <a:pt x="186266" y="296333"/>
                </a:lnTo>
                <a:lnTo>
                  <a:pt x="194733" y="304800"/>
                </a:lnTo>
                <a:lnTo>
                  <a:pt x="194733" y="296333"/>
                </a:lnTo>
                <a:lnTo>
                  <a:pt x="194733" y="287867"/>
                </a:lnTo>
                <a:lnTo>
                  <a:pt x="194733" y="287867"/>
                </a:lnTo>
                <a:lnTo>
                  <a:pt x="194733" y="279400"/>
                </a:lnTo>
                <a:lnTo>
                  <a:pt x="194733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861733" y="5190067"/>
            <a:ext cx="160868" cy="186267"/>
          </a:xfrm>
          <a:custGeom>
            <a:avLst/>
            <a:gdLst/>
            <a:ahLst/>
            <a:cxnLst/>
            <a:rect l="0" t="0" r="0" b="0"/>
            <a:pathLst>
              <a:path w="160868" h="186267">
                <a:moveTo>
                  <a:pt x="8467" y="0"/>
                </a:move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42334" y="0"/>
                </a:lnTo>
                <a:lnTo>
                  <a:pt x="50800" y="0"/>
                </a:lnTo>
                <a:lnTo>
                  <a:pt x="59267" y="8466"/>
                </a:lnTo>
                <a:lnTo>
                  <a:pt x="67734" y="16933"/>
                </a:lnTo>
                <a:lnTo>
                  <a:pt x="84667" y="33866"/>
                </a:lnTo>
                <a:lnTo>
                  <a:pt x="84667" y="42333"/>
                </a:lnTo>
                <a:lnTo>
                  <a:pt x="93134" y="59266"/>
                </a:lnTo>
                <a:lnTo>
                  <a:pt x="93134" y="76200"/>
                </a:lnTo>
                <a:lnTo>
                  <a:pt x="93134" y="93133"/>
                </a:lnTo>
                <a:lnTo>
                  <a:pt x="93134" y="110066"/>
                </a:lnTo>
                <a:lnTo>
                  <a:pt x="84667" y="127000"/>
                </a:lnTo>
                <a:lnTo>
                  <a:pt x="84667" y="135466"/>
                </a:lnTo>
                <a:lnTo>
                  <a:pt x="76200" y="143933"/>
                </a:lnTo>
                <a:lnTo>
                  <a:pt x="67734" y="152400"/>
                </a:lnTo>
                <a:lnTo>
                  <a:pt x="59267" y="152400"/>
                </a:lnTo>
                <a:lnTo>
                  <a:pt x="42334" y="152400"/>
                </a:lnTo>
                <a:lnTo>
                  <a:pt x="33867" y="152400"/>
                </a:lnTo>
                <a:lnTo>
                  <a:pt x="25400" y="152400"/>
                </a:lnTo>
                <a:lnTo>
                  <a:pt x="25400" y="143933"/>
                </a:lnTo>
                <a:lnTo>
                  <a:pt x="16934" y="143933"/>
                </a:lnTo>
                <a:lnTo>
                  <a:pt x="8467" y="135466"/>
                </a:lnTo>
                <a:lnTo>
                  <a:pt x="8467" y="127000"/>
                </a:lnTo>
                <a:lnTo>
                  <a:pt x="0" y="118533"/>
                </a:lnTo>
                <a:lnTo>
                  <a:pt x="0" y="110066"/>
                </a:lnTo>
                <a:lnTo>
                  <a:pt x="8467" y="101600"/>
                </a:lnTo>
                <a:lnTo>
                  <a:pt x="8467" y="101600"/>
                </a:lnTo>
                <a:lnTo>
                  <a:pt x="16934" y="101600"/>
                </a:lnTo>
                <a:lnTo>
                  <a:pt x="25400" y="101600"/>
                </a:lnTo>
                <a:lnTo>
                  <a:pt x="33867" y="101600"/>
                </a:lnTo>
                <a:lnTo>
                  <a:pt x="50800" y="101600"/>
                </a:lnTo>
                <a:lnTo>
                  <a:pt x="59267" y="110066"/>
                </a:lnTo>
                <a:lnTo>
                  <a:pt x="67734" y="110066"/>
                </a:lnTo>
                <a:lnTo>
                  <a:pt x="84667" y="127000"/>
                </a:lnTo>
                <a:lnTo>
                  <a:pt x="93134" y="135466"/>
                </a:lnTo>
                <a:lnTo>
                  <a:pt x="110067" y="143933"/>
                </a:lnTo>
                <a:lnTo>
                  <a:pt x="118534" y="152400"/>
                </a:lnTo>
                <a:lnTo>
                  <a:pt x="135467" y="160866"/>
                </a:lnTo>
                <a:lnTo>
                  <a:pt x="135467" y="169333"/>
                </a:lnTo>
                <a:lnTo>
                  <a:pt x="143934" y="177800"/>
                </a:lnTo>
                <a:lnTo>
                  <a:pt x="152400" y="186266"/>
                </a:lnTo>
                <a:lnTo>
                  <a:pt x="152400" y="186266"/>
                </a:lnTo>
                <a:lnTo>
                  <a:pt x="152400" y="186266"/>
                </a:lnTo>
                <a:lnTo>
                  <a:pt x="160867" y="186266"/>
                </a:lnTo>
                <a:lnTo>
                  <a:pt x="160867" y="186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3064933" y="5503333"/>
            <a:ext cx="25401" cy="1"/>
          </a:xfrm>
          <a:custGeom>
            <a:avLst/>
            <a:gdLst/>
            <a:ahLst/>
            <a:cxnLst/>
            <a:rect l="0" t="0" r="0" b="0"/>
            <a:pathLst>
              <a:path w="254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3259667" y="5367867"/>
            <a:ext cx="228601" cy="592667"/>
          </a:xfrm>
          <a:custGeom>
            <a:avLst/>
            <a:gdLst/>
            <a:ahLst/>
            <a:cxnLst/>
            <a:rect l="0" t="0" r="0" b="0"/>
            <a:pathLst>
              <a:path w="228601" h="592667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8466" y="42333"/>
                </a:lnTo>
                <a:lnTo>
                  <a:pt x="8466" y="59266"/>
                </a:lnTo>
                <a:lnTo>
                  <a:pt x="8466" y="67733"/>
                </a:lnTo>
                <a:lnTo>
                  <a:pt x="0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6"/>
                </a:lnTo>
                <a:lnTo>
                  <a:pt x="0" y="152400"/>
                </a:lnTo>
                <a:lnTo>
                  <a:pt x="0" y="169333"/>
                </a:lnTo>
                <a:lnTo>
                  <a:pt x="8466" y="194733"/>
                </a:lnTo>
                <a:lnTo>
                  <a:pt x="16933" y="203200"/>
                </a:lnTo>
                <a:lnTo>
                  <a:pt x="25400" y="220133"/>
                </a:lnTo>
                <a:lnTo>
                  <a:pt x="33866" y="237066"/>
                </a:lnTo>
                <a:lnTo>
                  <a:pt x="42333" y="245533"/>
                </a:lnTo>
                <a:lnTo>
                  <a:pt x="59266" y="254000"/>
                </a:lnTo>
                <a:lnTo>
                  <a:pt x="76200" y="254000"/>
                </a:lnTo>
                <a:lnTo>
                  <a:pt x="84666" y="254000"/>
                </a:lnTo>
                <a:lnTo>
                  <a:pt x="93133" y="254000"/>
                </a:lnTo>
                <a:lnTo>
                  <a:pt x="110066" y="254000"/>
                </a:lnTo>
                <a:lnTo>
                  <a:pt x="118533" y="245533"/>
                </a:lnTo>
                <a:lnTo>
                  <a:pt x="127000" y="237066"/>
                </a:lnTo>
                <a:lnTo>
                  <a:pt x="135466" y="220133"/>
                </a:lnTo>
                <a:lnTo>
                  <a:pt x="143933" y="211666"/>
                </a:lnTo>
                <a:lnTo>
                  <a:pt x="152400" y="194733"/>
                </a:lnTo>
                <a:lnTo>
                  <a:pt x="152400" y="177800"/>
                </a:lnTo>
                <a:lnTo>
                  <a:pt x="160866" y="152400"/>
                </a:lnTo>
                <a:lnTo>
                  <a:pt x="160866" y="135466"/>
                </a:lnTo>
                <a:lnTo>
                  <a:pt x="160866" y="118533"/>
                </a:lnTo>
                <a:lnTo>
                  <a:pt x="160866" y="101600"/>
                </a:lnTo>
                <a:lnTo>
                  <a:pt x="160866" y="84666"/>
                </a:lnTo>
                <a:lnTo>
                  <a:pt x="160866" y="76200"/>
                </a:lnTo>
                <a:lnTo>
                  <a:pt x="152400" y="59266"/>
                </a:lnTo>
                <a:lnTo>
                  <a:pt x="152400" y="50800"/>
                </a:lnTo>
                <a:lnTo>
                  <a:pt x="152400" y="42333"/>
                </a:lnTo>
                <a:lnTo>
                  <a:pt x="152400" y="42333"/>
                </a:lnTo>
                <a:lnTo>
                  <a:pt x="152400" y="42333"/>
                </a:lnTo>
                <a:lnTo>
                  <a:pt x="152400" y="42333"/>
                </a:lnTo>
                <a:lnTo>
                  <a:pt x="152400" y="42333"/>
                </a:lnTo>
                <a:lnTo>
                  <a:pt x="152400" y="42333"/>
                </a:lnTo>
                <a:lnTo>
                  <a:pt x="152400" y="50800"/>
                </a:lnTo>
                <a:lnTo>
                  <a:pt x="160866" y="59266"/>
                </a:lnTo>
                <a:lnTo>
                  <a:pt x="160866" y="76200"/>
                </a:lnTo>
                <a:lnTo>
                  <a:pt x="169333" y="93133"/>
                </a:lnTo>
                <a:lnTo>
                  <a:pt x="169333" y="118533"/>
                </a:lnTo>
                <a:lnTo>
                  <a:pt x="177800" y="135466"/>
                </a:lnTo>
                <a:lnTo>
                  <a:pt x="177800" y="160866"/>
                </a:lnTo>
                <a:lnTo>
                  <a:pt x="186266" y="194733"/>
                </a:lnTo>
                <a:lnTo>
                  <a:pt x="186266" y="220133"/>
                </a:lnTo>
                <a:lnTo>
                  <a:pt x="194733" y="245533"/>
                </a:lnTo>
                <a:lnTo>
                  <a:pt x="203200" y="279400"/>
                </a:lnTo>
                <a:lnTo>
                  <a:pt x="211666" y="313266"/>
                </a:lnTo>
                <a:lnTo>
                  <a:pt x="220133" y="347133"/>
                </a:lnTo>
                <a:lnTo>
                  <a:pt x="220133" y="381000"/>
                </a:lnTo>
                <a:lnTo>
                  <a:pt x="228600" y="414866"/>
                </a:lnTo>
                <a:lnTo>
                  <a:pt x="228600" y="448733"/>
                </a:lnTo>
                <a:lnTo>
                  <a:pt x="228600" y="474133"/>
                </a:lnTo>
                <a:lnTo>
                  <a:pt x="228600" y="508000"/>
                </a:lnTo>
                <a:lnTo>
                  <a:pt x="220133" y="533400"/>
                </a:lnTo>
                <a:lnTo>
                  <a:pt x="211666" y="550333"/>
                </a:lnTo>
                <a:lnTo>
                  <a:pt x="203200" y="567266"/>
                </a:lnTo>
                <a:lnTo>
                  <a:pt x="194733" y="584200"/>
                </a:lnTo>
                <a:lnTo>
                  <a:pt x="177800" y="592666"/>
                </a:lnTo>
                <a:lnTo>
                  <a:pt x="160866" y="592666"/>
                </a:lnTo>
                <a:lnTo>
                  <a:pt x="143933" y="592666"/>
                </a:lnTo>
                <a:lnTo>
                  <a:pt x="127000" y="592666"/>
                </a:lnTo>
                <a:lnTo>
                  <a:pt x="101600" y="575733"/>
                </a:lnTo>
                <a:lnTo>
                  <a:pt x="84666" y="567266"/>
                </a:lnTo>
                <a:lnTo>
                  <a:pt x="76200" y="550333"/>
                </a:lnTo>
                <a:lnTo>
                  <a:pt x="59266" y="533400"/>
                </a:lnTo>
                <a:lnTo>
                  <a:pt x="42333" y="508000"/>
                </a:lnTo>
                <a:lnTo>
                  <a:pt x="42333" y="508000"/>
                </a:lnTo>
                <a:lnTo>
                  <a:pt x="33866" y="491066"/>
                </a:lnTo>
                <a:lnTo>
                  <a:pt x="33866" y="4910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3505200" y="5257800"/>
            <a:ext cx="177801" cy="169334"/>
          </a:xfrm>
          <a:custGeom>
            <a:avLst/>
            <a:gdLst/>
            <a:ahLst/>
            <a:cxnLst/>
            <a:rect l="0" t="0" r="0" b="0"/>
            <a:pathLst>
              <a:path w="177801" h="169334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0"/>
                </a:lnTo>
                <a:lnTo>
                  <a:pt x="50800" y="8467"/>
                </a:lnTo>
                <a:lnTo>
                  <a:pt x="59267" y="8467"/>
                </a:lnTo>
                <a:lnTo>
                  <a:pt x="67733" y="8467"/>
                </a:lnTo>
                <a:lnTo>
                  <a:pt x="76200" y="16933"/>
                </a:lnTo>
                <a:lnTo>
                  <a:pt x="93133" y="25400"/>
                </a:lnTo>
                <a:lnTo>
                  <a:pt x="93133" y="33867"/>
                </a:lnTo>
                <a:lnTo>
                  <a:pt x="93133" y="42333"/>
                </a:lnTo>
                <a:lnTo>
                  <a:pt x="93133" y="50800"/>
                </a:lnTo>
                <a:lnTo>
                  <a:pt x="93133" y="59267"/>
                </a:lnTo>
                <a:lnTo>
                  <a:pt x="93133" y="76200"/>
                </a:lnTo>
                <a:lnTo>
                  <a:pt x="84667" y="84667"/>
                </a:lnTo>
                <a:lnTo>
                  <a:pt x="76200" y="101600"/>
                </a:lnTo>
                <a:lnTo>
                  <a:pt x="67733" y="110067"/>
                </a:lnTo>
                <a:lnTo>
                  <a:pt x="59267" y="118533"/>
                </a:lnTo>
                <a:lnTo>
                  <a:pt x="50800" y="127000"/>
                </a:lnTo>
                <a:lnTo>
                  <a:pt x="42333" y="127000"/>
                </a:lnTo>
                <a:lnTo>
                  <a:pt x="33867" y="135467"/>
                </a:lnTo>
                <a:lnTo>
                  <a:pt x="33867" y="135467"/>
                </a:lnTo>
                <a:lnTo>
                  <a:pt x="33867" y="135467"/>
                </a:lnTo>
                <a:lnTo>
                  <a:pt x="33867" y="135467"/>
                </a:lnTo>
                <a:lnTo>
                  <a:pt x="33867" y="143933"/>
                </a:lnTo>
                <a:lnTo>
                  <a:pt x="33867" y="143933"/>
                </a:lnTo>
                <a:lnTo>
                  <a:pt x="42333" y="143933"/>
                </a:lnTo>
                <a:lnTo>
                  <a:pt x="42333" y="143933"/>
                </a:lnTo>
                <a:lnTo>
                  <a:pt x="50800" y="152400"/>
                </a:lnTo>
                <a:lnTo>
                  <a:pt x="59267" y="152400"/>
                </a:lnTo>
                <a:lnTo>
                  <a:pt x="76200" y="152400"/>
                </a:lnTo>
                <a:lnTo>
                  <a:pt x="84667" y="152400"/>
                </a:lnTo>
                <a:lnTo>
                  <a:pt x="101600" y="160867"/>
                </a:lnTo>
                <a:lnTo>
                  <a:pt x="110067" y="160867"/>
                </a:lnTo>
                <a:lnTo>
                  <a:pt x="127000" y="160867"/>
                </a:lnTo>
                <a:lnTo>
                  <a:pt x="135467" y="169333"/>
                </a:lnTo>
                <a:lnTo>
                  <a:pt x="152400" y="169333"/>
                </a:lnTo>
                <a:lnTo>
                  <a:pt x="160867" y="169333"/>
                </a:lnTo>
                <a:lnTo>
                  <a:pt x="169333" y="169333"/>
                </a:lnTo>
                <a:lnTo>
                  <a:pt x="169333" y="169333"/>
                </a:lnTo>
                <a:lnTo>
                  <a:pt x="177800" y="169333"/>
                </a:lnTo>
                <a:lnTo>
                  <a:pt x="177800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846667" y="5080000"/>
            <a:ext cx="389467" cy="347134"/>
          </a:xfrm>
          <a:custGeom>
            <a:avLst/>
            <a:gdLst/>
            <a:ahLst/>
            <a:cxnLst/>
            <a:rect l="0" t="0" r="0" b="0"/>
            <a:pathLst>
              <a:path w="389467" h="347134">
                <a:moveTo>
                  <a:pt x="389466" y="0"/>
                </a:moveTo>
                <a:lnTo>
                  <a:pt x="389466" y="0"/>
                </a:lnTo>
                <a:lnTo>
                  <a:pt x="389466" y="0"/>
                </a:lnTo>
                <a:lnTo>
                  <a:pt x="389466" y="0"/>
                </a:lnTo>
                <a:lnTo>
                  <a:pt x="389466" y="8467"/>
                </a:lnTo>
                <a:lnTo>
                  <a:pt x="389466" y="8467"/>
                </a:lnTo>
                <a:lnTo>
                  <a:pt x="389466" y="8467"/>
                </a:lnTo>
                <a:lnTo>
                  <a:pt x="381000" y="8467"/>
                </a:lnTo>
                <a:lnTo>
                  <a:pt x="381000" y="16933"/>
                </a:lnTo>
                <a:lnTo>
                  <a:pt x="381000" y="16933"/>
                </a:lnTo>
                <a:lnTo>
                  <a:pt x="372533" y="25400"/>
                </a:lnTo>
                <a:lnTo>
                  <a:pt x="364066" y="33867"/>
                </a:lnTo>
                <a:lnTo>
                  <a:pt x="355600" y="42333"/>
                </a:lnTo>
                <a:lnTo>
                  <a:pt x="347133" y="50800"/>
                </a:lnTo>
                <a:lnTo>
                  <a:pt x="330200" y="59267"/>
                </a:lnTo>
                <a:lnTo>
                  <a:pt x="321733" y="67733"/>
                </a:lnTo>
                <a:lnTo>
                  <a:pt x="304800" y="84667"/>
                </a:lnTo>
                <a:lnTo>
                  <a:pt x="287866" y="93133"/>
                </a:lnTo>
                <a:lnTo>
                  <a:pt x="270933" y="110067"/>
                </a:lnTo>
                <a:lnTo>
                  <a:pt x="245533" y="127000"/>
                </a:lnTo>
                <a:lnTo>
                  <a:pt x="220133" y="152400"/>
                </a:lnTo>
                <a:lnTo>
                  <a:pt x="203200" y="169333"/>
                </a:lnTo>
                <a:lnTo>
                  <a:pt x="177800" y="186267"/>
                </a:lnTo>
                <a:lnTo>
                  <a:pt x="160866" y="211667"/>
                </a:lnTo>
                <a:lnTo>
                  <a:pt x="135466" y="228600"/>
                </a:lnTo>
                <a:lnTo>
                  <a:pt x="110066" y="245533"/>
                </a:lnTo>
                <a:lnTo>
                  <a:pt x="93133" y="262467"/>
                </a:lnTo>
                <a:lnTo>
                  <a:pt x="67733" y="279400"/>
                </a:lnTo>
                <a:lnTo>
                  <a:pt x="59266" y="296333"/>
                </a:lnTo>
                <a:lnTo>
                  <a:pt x="42333" y="313267"/>
                </a:lnTo>
                <a:lnTo>
                  <a:pt x="25400" y="321733"/>
                </a:lnTo>
                <a:lnTo>
                  <a:pt x="16933" y="330200"/>
                </a:lnTo>
                <a:lnTo>
                  <a:pt x="8466" y="338667"/>
                </a:lnTo>
                <a:lnTo>
                  <a:pt x="8466" y="347133"/>
                </a:lnTo>
                <a:lnTo>
                  <a:pt x="0" y="347133"/>
                </a:lnTo>
                <a:lnTo>
                  <a:pt x="0" y="347133"/>
                </a:lnTo>
                <a:lnTo>
                  <a:pt x="0" y="347133"/>
                </a:lnTo>
                <a:lnTo>
                  <a:pt x="0" y="347133"/>
                </a:lnTo>
                <a:lnTo>
                  <a:pt x="0" y="338667"/>
                </a:lnTo>
                <a:lnTo>
                  <a:pt x="0" y="338667"/>
                </a:lnTo>
                <a:lnTo>
                  <a:pt x="0" y="338667"/>
                </a:lnTo>
                <a:lnTo>
                  <a:pt x="0" y="338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762000" y="55456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618067" y="5528733"/>
            <a:ext cx="177801" cy="338668"/>
          </a:xfrm>
          <a:custGeom>
            <a:avLst/>
            <a:gdLst/>
            <a:ahLst/>
            <a:cxnLst/>
            <a:rect l="0" t="0" r="0" b="0"/>
            <a:pathLst>
              <a:path w="177801" h="338668">
                <a:moveTo>
                  <a:pt x="127000" y="16934"/>
                </a:moveTo>
                <a:lnTo>
                  <a:pt x="127000" y="16934"/>
                </a:lnTo>
                <a:lnTo>
                  <a:pt x="127000" y="16934"/>
                </a:lnTo>
                <a:lnTo>
                  <a:pt x="118533" y="16934"/>
                </a:lnTo>
                <a:lnTo>
                  <a:pt x="110066" y="16934"/>
                </a:lnTo>
                <a:lnTo>
                  <a:pt x="101600" y="16934"/>
                </a:lnTo>
                <a:lnTo>
                  <a:pt x="93133" y="16934"/>
                </a:lnTo>
                <a:lnTo>
                  <a:pt x="76200" y="16934"/>
                </a:lnTo>
                <a:lnTo>
                  <a:pt x="67733" y="16934"/>
                </a:lnTo>
                <a:lnTo>
                  <a:pt x="59266" y="16934"/>
                </a:lnTo>
                <a:lnTo>
                  <a:pt x="50800" y="8467"/>
                </a:lnTo>
                <a:lnTo>
                  <a:pt x="42333" y="8467"/>
                </a:lnTo>
                <a:lnTo>
                  <a:pt x="33866" y="8467"/>
                </a:lnTo>
                <a:lnTo>
                  <a:pt x="25400" y="8467"/>
                </a:lnTo>
                <a:lnTo>
                  <a:pt x="16933" y="0"/>
                </a:lnTo>
                <a:lnTo>
                  <a:pt x="16933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0" y="118534"/>
                </a:lnTo>
                <a:lnTo>
                  <a:pt x="0" y="135467"/>
                </a:lnTo>
                <a:lnTo>
                  <a:pt x="0" y="135467"/>
                </a:lnTo>
                <a:lnTo>
                  <a:pt x="0" y="143934"/>
                </a:lnTo>
                <a:lnTo>
                  <a:pt x="0" y="143934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8466" y="152400"/>
                </a:lnTo>
                <a:lnTo>
                  <a:pt x="8466" y="152400"/>
                </a:lnTo>
                <a:lnTo>
                  <a:pt x="8466" y="152400"/>
                </a:lnTo>
                <a:lnTo>
                  <a:pt x="16933" y="143934"/>
                </a:lnTo>
                <a:lnTo>
                  <a:pt x="16933" y="143934"/>
                </a:lnTo>
                <a:lnTo>
                  <a:pt x="25400" y="143934"/>
                </a:lnTo>
                <a:lnTo>
                  <a:pt x="33866" y="135467"/>
                </a:lnTo>
                <a:lnTo>
                  <a:pt x="42333" y="135467"/>
                </a:lnTo>
                <a:lnTo>
                  <a:pt x="50800" y="135467"/>
                </a:lnTo>
                <a:lnTo>
                  <a:pt x="59266" y="135467"/>
                </a:lnTo>
                <a:lnTo>
                  <a:pt x="76200" y="135467"/>
                </a:lnTo>
                <a:lnTo>
                  <a:pt x="84666" y="135467"/>
                </a:lnTo>
                <a:lnTo>
                  <a:pt x="101600" y="135467"/>
                </a:lnTo>
                <a:lnTo>
                  <a:pt x="110066" y="143934"/>
                </a:lnTo>
                <a:lnTo>
                  <a:pt x="118533" y="152400"/>
                </a:lnTo>
                <a:lnTo>
                  <a:pt x="135466" y="160867"/>
                </a:lnTo>
                <a:lnTo>
                  <a:pt x="143933" y="169334"/>
                </a:lnTo>
                <a:lnTo>
                  <a:pt x="152400" y="177800"/>
                </a:lnTo>
                <a:lnTo>
                  <a:pt x="160866" y="186267"/>
                </a:lnTo>
                <a:lnTo>
                  <a:pt x="169333" y="203200"/>
                </a:lnTo>
                <a:lnTo>
                  <a:pt x="169333" y="211667"/>
                </a:lnTo>
                <a:lnTo>
                  <a:pt x="177800" y="228600"/>
                </a:lnTo>
                <a:lnTo>
                  <a:pt x="177800" y="237067"/>
                </a:lnTo>
                <a:lnTo>
                  <a:pt x="177800" y="254000"/>
                </a:lnTo>
                <a:lnTo>
                  <a:pt x="169333" y="270934"/>
                </a:lnTo>
                <a:lnTo>
                  <a:pt x="169333" y="279400"/>
                </a:lnTo>
                <a:lnTo>
                  <a:pt x="160866" y="296334"/>
                </a:lnTo>
                <a:lnTo>
                  <a:pt x="152400" y="304800"/>
                </a:lnTo>
                <a:lnTo>
                  <a:pt x="143933" y="313267"/>
                </a:lnTo>
                <a:lnTo>
                  <a:pt x="127000" y="321734"/>
                </a:lnTo>
                <a:lnTo>
                  <a:pt x="118533" y="330200"/>
                </a:lnTo>
                <a:lnTo>
                  <a:pt x="101600" y="338667"/>
                </a:lnTo>
                <a:lnTo>
                  <a:pt x="93133" y="338667"/>
                </a:lnTo>
                <a:lnTo>
                  <a:pt x="76200" y="338667"/>
                </a:lnTo>
                <a:lnTo>
                  <a:pt x="59266" y="338667"/>
                </a:lnTo>
                <a:lnTo>
                  <a:pt x="50800" y="338667"/>
                </a:lnTo>
                <a:lnTo>
                  <a:pt x="42333" y="330200"/>
                </a:lnTo>
                <a:lnTo>
                  <a:pt x="25400" y="321734"/>
                </a:lnTo>
                <a:lnTo>
                  <a:pt x="16933" y="313267"/>
                </a:lnTo>
                <a:lnTo>
                  <a:pt x="8466" y="304800"/>
                </a:lnTo>
                <a:lnTo>
                  <a:pt x="8466" y="287867"/>
                </a:lnTo>
                <a:lnTo>
                  <a:pt x="8466" y="287867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1464733" y="4461933"/>
            <a:ext cx="279401" cy="296335"/>
          </a:xfrm>
          <a:custGeom>
            <a:avLst/>
            <a:gdLst/>
            <a:ahLst/>
            <a:cxnLst/>
            <a:rect l="0" t="0" r="0" b="0"/>
            <a:pathLst>
              <a:path w="279401" h="296335">
                <a:moveTo>
                  <a:pt x="279400" y="0"/>
                </a:moveTo>
                <a:lnTo>
                  <a:pt x="279400" y="0"/>
                </a:lnTo>
                <a:lnTo>
                  <a:pt x="279400" y="0"/>
                </a:lnTo>
                <a:lnTo>
                  <a:pt x="279400" y="0"/>
                </a:lnTo>
                <a:lnTo>
                  <a:pt x="279400" y="0"/>
                </a:lnTo>
                <a:lnTo>
                  <a:pt x="270934" y="0"/>
                </a:lnTo>
                <a:lnTo>
                  <a:pt x="270934" y="8467"/>
                </a:lnTo>
                <a:lnTo>
                  <a:pt x="262467" y="8467"/>
                </a:lnTo>
                <a:lnTo>
                  <a:pt x="254000" y="16934"/>
                </a:lnTo>
                <a:lnTo>
                  <a:pt x="245534" y="25400"/>
                </a:lnTo>
                <a:lnTo>
                  <a:pt x="237067" y="42334"/>
                </a:lnTo>
                <a:lnTo>
                  <a:pt x="228600" y="50800"/>
                </a:lnTo>
                <a:lnTo>
                  <a:pt x="211667" y="67734"/>
                </a:lnTo>
                <a:lnTo>
                  <a:pt x="194734" y="84667"/>
                </a:lnTo>
                <a:lnTo>
                  <a:pt x="177800" y="101600"/>
                </a:lnTo>
                <a:lnTo>
                  <a:pt x="160867" y="127000"/>
                </a:lnTo>
                <a:lnTo>
                  <a:pt x="143934" y="143934"/>
                </a:lnTo>
                <a:lnTo>
                  <a:pt x="127000" y="160867"/>
                </a:lnTo>
                <a:lnTo>
                  <a:pt x="101600" y="177800"/>
                </a:lnTo>
                <a:lnTo>
                  <a:pt x="84667" y="194734"/>
                </a:lnTo>
                <a:lnTo>
                  <a:pt x="67734" y="220134"/>
                </a:lnTo>
                <a:lnTo>
                  <a:pt x="59267" y="228600"/>
                </a:lnTo>
                <a:lnTo>
                  <a:pt x="42334" y="245534"/>
                </a:lnTo>
                <a:lnTo>
                  <a:pt x="25400" y="262467"/>
                </a:lnTo>
                <a:lnTo>
                  <a:pt x="16934" y="270934"/>
                </a:lnTo>
                <a:lnTo>
                  <a:pt x="8467" y="287867"/>
                </a:lnTo>
                <a:lnTo>
                  <a:pt x="8467" y="287867"/>
                </a:lnTo>
                <a:lnTo>
                  <a:pt x="8467" y="296334"/>
                </a:lnTo>
                <a:lnTo>
                  <a:pt x="0" y="296334"/>
                </a:lnTo>
                <a:lnTo>
                  <a:pt x="0" y="296334"/>
                </a:lnTo>
                <a:lnTo>
                  <a:pt x="0" y="287867"/>
                </a:lnTo>
                <a:lnTo>
                  <a:pt x="0" y="287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1439333" y="4097867"/>
            <a:ext cx="211668" cy="177801"/>
          </a:xfrm>
          <a:custGeom>
            <a:avLst/>
            <a:gdLst/>
            <a:ahLst/>
            <a:cxnLst/>
            <a:rect l="0" t="0" r="0" b="0"/>
            <a:pathLst>
              <a:path w="211668" h="177801">
                <a:moveTo>
                  <a:pt x="8467" y="42333"/>
                </a:move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0" y="33866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16934" y="8466"/>
                </a:lnTo>
                <a:lnTo>
                  <a:pt x="33867" y="0"/>
                </a:lnTo>
                <a:lnTo>
                  <a:pt x="42334" y="0"/>
                </a:lnTo>
                <a:lnTo>
                  <a:pt x="50800" y="0"/>
                </a:lnTo>
                <a:lnTo>
                  <a:pt x="59267" y="0"/>
                </a:lnTo>
                <a:lnTo>
                  <a:pt x="67734" y="0"/>
                </a:lnTo>
                <a:lnTo>
                  <a:pt x="76200" y="8466"/>
                </a:lnTo>
                <a:lnTo>
                  <a:pt x="84667" y="16933"/>
                </a:lnTo>
                <a:lnTo>
                  <a:pt x="93134" y="25400"/>
                </a:lnTo>
                <a:lnTo>
                  <a:pt x="93134" y="33866"/>
                </a:lnTo>
                <a:lnTo>
                  <a:pt x="101600" y="50800"/>
                </a:lnTo>
                <a:lnTo>
                  <a:pt x="101600" y="67733"/>
                </a:lnTo>
                <a:lnTo>
                  <a:pt x="101600" y="76200"/>
                </a:lnTo>
                <a:lnTo>
                  <a:pt x="93134" y="93133"/>
                </a:lnTo>
                <a:lnTo>
                  <a:pt x="93134" y="101600"/>
                </a:lnTo>
                <a:lnTo>
                  <a:pt x="84667" y="118533"/>
                </a:lnTo>
                <a:lnTo>
                  <a:pt x="76200" y="127000"/>
                </a:lnTo>
                <a:lnTo>
                  <a:pt x="67734" y="135466"/>
                </a:lnTo>
                <a:lnTo>
                  <a:pt x="67734" y="143933"/>
                </a:lnTo>
                <a:lnTo>
                  <a:pt x="59267" y="152400"/>
                </a:lnTo>
                <a:lnTo>
                  <a:pt x="50800" y="160866"/>
                </a:lnTo>
                <a:lnTo>
                  <a:pt x="50800" y="160866"/>
                </a:lnTo>
                <a:lnTo>
                  <a:pt x="50800" y="169333"/>
                </a:lnTo>
                <a:lnTo>
                  <a:pt x="50800" y="169333"/>
                </a:lnTo>
                <a:lnTo>
                  <a:pt x="50800" y="169333"/>
                </a:lnTo>
                <a:lnTo>
                  <a:pt x="50800" y="169333"/>
                </a:lnTo>
                <a:lnTo>
                  <a:pt x="50800" y="177800"/>
                </a:lnTo>
                <a:lnTo>
                  <a:pt x="50800" y="177800"/>
                </a:lnTo>
                <a:lnTo>
                  <a:pt x="50800" y="177800"/>
                </a:lnTo>
                <a:lnTo>
                  <a:pt x="59267" y="177800"/>
                </a:lnTo>
                <a:lnTo>
                  <a:pt x="67734" y="169333"/>
                </a:lnTo>
                <a:lnTo>
                  <a:pt x="67734" y="169333"/>
                </a:lnTo>
                <a:lnTo>
                  <a:pt x="84667" y="169333"/>
                </a:lnTo>
                <a:lnTo>
                  <a:pt x="93134" y="169333"/>
                </a:lnTo>
                <a:lnTo>
                  <a:pt x="101600" y="169333"/>
                </a:lnTo>
                <a:lnTo>
                  <a:pt x="118534" y="169333"/>
                </a:lnTo>
                <a:lnTo>
                  <a:pt x="135467" y="169333"/>
                </a:lnTo>
                <a:lnTo>
                  <a:pt x="143934" y="169333"/>
                </a:lnTo>
                <a:lnTo>
                  <a:pt x="160867" y="169333"/>
                </a:lnTo>
                <a:lnTo>
                  <a:pt x="169334" y="169333"/>
                </a:lnTo>
                <a:lnTo>
                  <a:pt x="186267" y="169333"/>
                </a:lnTo>
                <a:lnTo>
                  <a:pt x="194734" y="169333"/>
                </a:lnTo>
                <a:lnTo>
                  <a:pt x="203200" y="169333"/>
                </a:lnTo>
                <a:lnTo>
                  <a:pt x="203200" y="169333"/>
                </a:lnTo>
                <a:lnTo>
                  <a:pt x="203200" y="169333"/>
                </a:lnTo>
                <a:lnTo>
                  <a:pt x="211667" y="169333"/>
                </a:lnTo>
                <a:lnTo>
                  <a:pt x="211667" y="169333"/>
                </a:lnTo>
                <a:lnTo>
                  <a:pt x="211667" y="169333"/>
                </a:lnTo>
                <a:lnTo>
                  <a:pt x="211667" y="169333"/>
                </a:lnTo>
                <a:lnTo>
                  <a:pt x="211667" y="169333"/>
                </a:lnTo>
                <a:lnTo>
                  <a:pt x="211667" y="169333"/>
                </a:lnTo>
                <a:lnTo>
                  <a:pt x="211667" y="169333"/>
                </a:lnTo>
                <a:lnTo>
                  <a:pt x="211667" y="169333"/>
                </a:lnTo>
                <a:lnTo>
                  <a:pt x="211667" y="169333"/>
                </a:lnTo>
                <a:lnTo>
                  <a:pt x="211667" y="169333"/>
                </a:lnTo>
                <a:lnTo>
                  <a:pt x="203200" y="169333"/>
                </a:lnTo>
                <a:lnTo>
                  <a:pt x="203200" y="169333"/>
                </a:lnTo>
                <a:lnTo>
                  <a:pt x="211667" y="160866"/>
                </a:lnTo>
                <a:lnTo>
                  <a:pt x="211667" y="160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1490133" y="5105400"/>
            <a:ext cx="270935" cy="279401"/>
          </a:xfrm>
          <a:custGeom>
            <a:avLst/>
            <a:gdLst/>
            <a:ahLst/>
            <a:cxnLst/>
            <a:rect l="0" t="0" r="0" b="0"/>
            <a:pathLst>
              <a:path w="270935" h="279401">
                <a:moveTo>
                  <a:pt x="270934" y="0"/>
                </a:moveTo>
                <a:lnTo>
                  <a:pt x="270934" y="0"/>
                </a:lnTo>
                <a:lnTo>
                  <a:pt x="270934" y="0"/>
                </a:lnTo>
                <a:lnTo>
                  <a:pt x="270934" y="0"/>
                </a:lnTo>
                <a:lnTo>
                  <a:pt x="270934" y="0"/>
                </a:lnTo>
                <a:lnTo>
                  <a:pt x="270934" y="0"/>
                </a:lnTo>
                <a:lnTo>
                  <a:pt x="262467" y="8467"/>
                </a:lnTo>
                <a:lnTo>
                  <a:pt x="262467" y="8467"/>
                </a:lnTo>
                <a:lnTo>
                  <a:pt x="254000" y="16933"/>
                </a:lnTo>
                <a:lnTo>
                  <a:pt x="245534" y="25400"/>
                </a:lnTo>
                <a:lnTo>
                  <a:pt x="237067" y="33867"/>
                </a:lnTo>
                <a:lnTo>
                  <a:pt x="228600" y="42333"/>
                </a:lnTo>
                <a:lnTo>
                  <a:pt x="211667" y="50800"/>
                </a:lnTo>
                <a:lnTo>
                  <a:pt x="194734" y="67733"/>
                </a:lnTo>
                <a:lnTo>
                  <a:pt x="177800" y="84667"/>
                </a:lnTo>
                <a:lnTo>
                  <a:pt x="160867" y="101600"/>
                </a:lnTo>
                <a:lnTo>
                  <a:pt x="143934" y="110067"/>
                </a:lnTo>
                <a:lnTo>
                  <a:pt x="127000" y="135467"/>
                </a:lnTo>
                <a:lnTo>
                  <a:pt x="110067" y="152400"/>
                </a:lnTo>
                <a:lnTo>
                  <a:pt x="93134" y="169333"/>
                </a:lnTo>
                <a:lnTo>
                  <a:pt x="76200" y="194733"/>
                </a:lnTo>
                <a:lnTo>
                  <a:pt x="59267" y="211667"/>
                </a:lnTo>
                <a:lnTo>
                  <a:pt x="50800" y="228600"/>
                </a:lnTo>
                <a:lnTo>
                  <a:pt x="33867" y="237067"/>
                </a:lnTo>
                <a:lnTo>
                  <a:pt x="25400" y="254000"/>
                </a:lnTo>
                <a:lnTo>
                  <a:pt x="16934" y="262467"/>
                </a:lnTo>
                <a:lnTo>
                  <a:pt x="8467" y="270933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8467" y="279400"/>
                </a:lnTo>
                <a:lnTo>
                  <a:pt x="8467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1761067" y="5638800"/>
            <a:ext cx="42334" cy="254001"/>
          </a:xfrm>
          <a:custGeom>
            <a:avLst/>
            <a:gdLst/>
            <a:ahLst/>
            <a:cxnLst/>
            <a:rect l="0" t="0" r="0" b="0"/>
            <a:pathLst>
              <a:path w="42334" h="254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16933" y="59267"/>
                </a:lnTo>
                <a:lnTo>
                  <a:pt x="16933" y="76200"/>
                </a:lnTo>
                <a:lnTo>
                  <a:pt x="25400" y="93133"/>
                </a:lnTo>
                <a:lnTo>
                  <a:pt x="25400" y="110067"/>
                </a:lnTo>
                <a:lnTo>
                  <a:pt x="33866" y="127000"/>
                </a:lnTo>
                <a:lnTo>
                  <a:pt x="33866" y="143933"/>
                </a:lnTo>
                <a:lnTo>
                  <a:pt x="42333" y="160867"/>
                </a:lnTo>
                <a:lnTo>
                  <a:pt x="42333" y="177800"/>
                </a:lnTo>
                <a:lnTo>
                  <a:pt x="42333" y="186267"/>
                </a:lnTo>
                <a:lnTo>
                  <a:pt x="42333" y="203200"/>
                </a:lnTo>
                <a:lnTo>
                  <a:pt x="42333" y="211667"/>
                </a:lnTo>
                <a:lnTo>
                  <a:pt x="42333" y="228600"/>
                </a:lnTo>
                <a:lnTo>
                  <a:pt x="42333" y="237067"/>
                </a:lnTo>
                <a:lnTo>
                  <a:pt x="42333" y="245533"/>
                </a:lnTo>
                <a:lnTo>
                  <a:pt x="42333" y="254000"/>
                </a:lnTo>
                <a:lnTo>
                  <a:pt x="42333" y="254000"/>
                </a:lnTo>
                <a:lnTo>
                  <a:pt x="42333" y="254000"/>
                </a:lnTo>
                <a:lnTo>
                  <a:pt x="42333" y="254000"/>
                </a:lnTo>
                <a:lnTo>
                  <a:pt x="42333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711200" y="4318000"/>
            <a:ext cx="304801" cy="347134"/>
          </a:xfrm>
          <a:custGeom>
            <a:avLst/>
            <a:gdLst/>
            <a:ahLst/>
            <a:cxnLst/>
            <a:rect l="0" t="0" r="0" b="0"/>
            <a:pathLst>
              <a:path w="304801" h="347134">
                <a:moveTo>
                  <a:pt x="304800" y="0"/>
                </a:moveTo>
                <a:lnTo>
                  <a:pt x="304800" y="0"/>
                </a:lnTo>
                <a:lnTo>
                  <a:pt x="304800" y="0"/>
                </a:lnTo>
                <a:lnTo>
                  <a:pt x="304800" y="8467"/>
                </a:lnTo>
                <a:lnTo>
                  <a:pt x="304800" y="8467"/>
                </a:lnTo>
                <a:lnTo>
                  <a:pt x="304800" y="16933"/>
                </a:lnTo>
                <a:lnTo>
                  <a:pt x="296333" y="25400"/>
                </a:lnTo>
                <a:lnTo>
                  <a:pt x="287867" y="33867"/>
                </a:lnTo>
                <a:lnTo>
                  <a:pt x="279400" y="50800"/>
                </a:lnTo>
                <a:lnTo>
                  <a:pt x="270933" y="59267"/>
                </a:lnTo>
                <a:lnTo>
                  <a:pt x="254000" y="76200"/>
                </a:lnTo>
                <a:lnTo>
                  <a:pt x="237067" y="93133"/>
                </a:lnTo>
                <a:lnTo>
                  <a:pt x="228600" y="110067"/>
                </a:lnTo>
                <a:lnTo>
                  <a:pt x="203200" y="127000"/>
                </a:lnTo>
                <a:lnTo>
                  <a:pt x="177800" y="143933"/>
                </a:lnTo>
                <a:lnTo>
                  <a:pt x="160867" y="169333"/>
                </a:lnTo>
                <a:lnTo>
                  <a:pt x="135467" y="186267"/>
                </a:lnTo>
                <a:lnTo>
                  <a:pt x="110067" y="211667"/>
                </a:lnTo>
                <a:lnTo>
                  <a:pt x="93133" y="228600"/>
                </a:lnTo>
                <a:lnTo>
                  <a:pt x="67733" y="254000"/>
                </a:lnTo>
                <a:lnTo>
                  <a:pt x="50800" y="270933"/>
                </a:lnTo>
                <a:lnTo>
                  <a:pt x="33867" y="296333"/>
                </a:lnTo>
                <a:lnTo>
                  <a:pt x="16933" y="313267"/>
                </a:lnTo>
                <a:lnTo>
                  <a:pt x="8467" y="321733"/>
                </a:lnTo>
                <a:lnTo>
                  <a:pt x="0" y="338667"/>
                </a:lnTo>
                <a:lnTo>
                  <a:pt x="0" y="338667"/>
                </a:lnTo>
                <a:lnTo>
                  <a:pt x="0" y="347133"/>
                </a:lnTo>
                <a:lnTo>
                  <a:pt x="0" y="347133"/>
                </a:lnTo>
                <a:lnTo>
                  <a:pt x="0" y="347133"/>
                </a:lnTo>
                <a:lnTo>
                  <a:pt x="0" y="347133"/>
                </a:lnTo>
                <a:lnTo>
                  <a:pt x="0" y="347133"/>
                </a:lnTo>
                <a:lnTo>
                  <a:pt x="8467" y="338667"/>
                </a:lnTo>
                <a:lnTo>
                  <a:pt x="8467" y="338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508000" y="4004733"/>
            <a:ext cx="228601" cy="220135"/>
          </a:xfrm>
          <a:custGeom>
            <a:avLst/>
            <a:gdLst/>
            <a:ahLst/>
            <a:cxnLst/>
            <a:rect l="0" t="0" r="0" b="0"/>
            <a:pathLst>
              <a:path w="228601" h="220135">
                <a:moveTo>
                  <a:pt x="0" y="67734"/>
                </a:moveTo>
                <a:lnTo>
                  <a:pt x="0" y="59267"/>
                </a:lnTo>
                <a:lnTo>
                  <a:pt x="0" y="59267"/>
                </a:lnTo>
                <a:lnTo>
                  <a:pt x="0" y="50800"/>
                </a:lnTo>
                <a:lnTo>
                  <a:pt x="0" y="50800"/>
                </a:lnTo>
                <a:lnTo>
                  <a:pt x="0" y="42334"/>
                </a:lnTo>
                <a:lnTo>
                  <a:pt x="0" y="42334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67733" y="0"/>
                </a:lnTo>
                <a:lnTo>
                  <a:pt x="84667" y="8467"/>
                </a:lnTo>
                <a:lnTo>
                  <a:pt x="101600" y="16934"/>
                </a:lnTo>
                <a:lnTo>
                  <a:pt x="110067" y="25400"/>
                </a:lnTo>
                <a:lnTo>
                  <a:pt x="118533" y="33867"/>
                </a:lnTo>
                <a:lnTo>
                  <a:pt x="127000" y="50800"/>
                </a:lnTo>
                <a:lnTo>
                  <a:pt x="127000" y="59267"/>
                </a:lnTo>
                <a:lnTo>
                  <a:pt x="127000" y="76200"/>
                </a:lnTo>
                <a:lnTo>
                  <a:pt x="127000" y="93134"/>
                </a:lnTo>
                <a:lnTo>
                  <a:pt x="127000" y="110067"/>
                </a:lnTo>
                <a:lnTo>
                  <a:pt x="118533" y="127000"/>
                </a:lnTo>
                <a:lnTo>
                  <a:pt x="110067" y="143934"/>
                </a:lnTo>
                <a:lnTo>
                  <a:pt x="101600" y="160867"/>
                </a:lnTo>
                <a:lnTo>
                  <a:pt x="93133" y="169334"/>
                </a:lnTo>
                <a:lnTo>
                  <a:pt x="84667" y="186267"/>
                </a:lnTo>
                <a:lnTo>
                  <a:pt x="76200" y="194734"/>
                </a:lnTo>
                <a:lnTo>
                  <a:pt x="67733" y="203200"/>
                </a:lnTo>
                <a:lnTo>
                  <a:pt x="67733" y="211667"/>
                </a:lnTo>
                <a:lnTo>
                  <a:pt x="67733" y="211667"/>
                </a:lnTo>
                <a:lnTo>
                  <a:pt x="67733" y="220134"/>
                </a:lnTo>
                <a:lnTo>
                  <a:pt x="67733" y="220134"/>
                </a:lnTo>
                <a:lnTo>
                  <a:pt x="67733" y="220134"/>
                </a:lnTo>
                <a:lnTo>
                  <a:pt x="67733" y="220134"/>
                </a:lnTo>
                <a:lnTo>
                  <a:pt x="76200" y="220134"/>
                </a:lnTo>
                <a:lnTo>
                  <a:pt x="84667" y="220134"/>
                </a:lnTo>
                <a:lnTo>
                  <a:pt x="93133" y="220134"/>
                </a:lnTo>
                <a:lnTo>
                  <a:pt x="110067" y="220134"/>
                </a:lnTo>
                <a:lnTo>
                  <a:pt x="118533" y="220134"/>
                </a:lnTo>
                <a:lnTo>
                  <a:pt x="127000" y="211667"/>
                </a:lnTo>
                <a:lnTo>
                  <a:pt x="143933" y="211667"/>
                </a:lnTo>
                <a:lnTo>
                  <a:pt x="160867" y="211667"/>
                </a:lnTo>
                <a:lnTo>
                  <a:pt x="177800" y="203200"/>
                </a:lnTo>
                <a:lnTo>
                  <a:pt x="186267" y="203200"/>
                </a:lnTo>
                <a:lnTo>
                  <a:pt x="203200" y="203200"/>
                </a:lnTo>
                <a:lnTo>
                  <a:pt x="211667" y="203200"/>
                </a:lnTo>
                <a:lnTo>
                  <a:pt x="220133" y="203200"/>
                </a:lnTo>
                <a:lnTo>
                  <a:pt x="228600" y="203200"/>
                </a:lnTo>
                <a:lnTo>
                  <a:pt x="228600" y="203200"/>
                </a:lnTo>
                <a:lnTo>
                  <a:pt x="228600" y="203200"/>
                </a:lnTo>
                <a:lnTo>
                  <a:pt x="228600" y="203200"/>
                </a:lnTo>
                <a:lnTo>
                  <a:pt x="228600" y="203200"/>
                </a:lnTo>
                <a:lnTo>
                  <a:pt x="228600" y="203200"/>
                </a:lnTo>
                <a:lnTo>
                  <a:pt x="228600" y="203200"/>
                </a:lnTo>
                <a:lnTo>
                  <a:pt x="228600" y="203200"/>
                </a:lnTo>
                <a:lnTo>
                  <a:pt x="228600" y="203200"/>
                </a:lnTo>
                <a:lnTo>
                  <a:pt x="228600" y="203200"/>
                </a:lnTo>
                <a:lnTo>
                  <a:pt x="228600" y="203200"/>
                </a:lnTo>
                <a:lnTo>
                  <a:pt x="228600" y="203200"/>
                </a:lnTo>
                <a:lnTo>
                  <a:pt x="228600" y="203200"/>
                </a:lnTo>
                <a:lnTo>
                  <a:pt x="228600" y="203200"/>
                </a:lnTo>
                <a:lnTo>
                  <a:pt x="220133" y="203200"/>
                </a:lnTo>
                <a:lnTo>
                  <a:pt x="220133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2506133" y="4309533"/>
            <a:ext cx="397935" cy="381001"/>
          </a:xfrm>
          <a:custGeom>
            <a:avLst/>
            <a:gdLst/>
            <a:ahLst/>
            <a:cxnLst/>
            <a:rect l="0" t="0" r="0" b="0"/>
            <a:pathLst>
              <a:path w="397935" h="381001">
                <a:moveTo>
                  <a:pt x="397934" y="0"/>
                </a:moveTo>
                <a:lnTo>
                  <a:pt x="397934" y="0"/>
                </a:lnTo>
                <a:lnTo>
                  <a:pt x="397934" y="0"/>
                </a:lnTo>
                <a:lnTo>
                  <a:pt x="397934" y="0"/>
                </a:lnTo>
                <a:lnTo>
                  <a:pt x="397934" y="0"/>
                </a:lnTo>
                <a:lnTo>
                  <a:pt x="397934" y="0"/>
                </a:lnTo>
                <a:lnTo>
                  <a:pt x="397934" y="0"/>
                </a:lnTo>
                <a:lnTo>
                  <a:pt x="389467" y="8467"/>
                </a:lnTo>
                <a:lnTo>
                  <a:pt x="389467" y="8467"/>
                </a:lnTo>
                <a:lnTo>
                  <a:pt x="381000" y="16934"/>
                </a:lnTo>
                <a:lnTo>
                  <a:pt x="372534" y="25400"/>
                </a:lnTo>
                <a:lnTo>
                  <a:pt x="364067" y="33867"/>
                </a:lnTo>
                <a:lnTo>
                  <a:pt x="355600" y="42334"/>
                </a:lnTo>
                <a:lnTo>
                  <a:pt x="338667" y="59267"/>
                </a:lnTo>
                <a:lnTo>
                  <a:pt x="321734" y="67734"/>
                </a:lnTo>
                <a:lnTo>
                  <a:pt x="304800" y="84667"/>
                </a:lnTo>
                <a:lnTo>
                  <a:pt x="287867" y="101600"/>
                </a:lnTo>
                <a:lnTo>
                  <a:pt x="270934" y="127000"/>
                </a:lnTo>
                <a:lnTo>
                  <a:pt x="245534" y="143934"/>
                </a:lnTo>
                <a:lnTo>
                  <a:pt x="220134" y="169334"/>
                </a:lnTo>
                <a:lnTo>
                  <a:pt x="194734" y="186267"/>
                </a:lnTo>
                <a:lnTo>
                  <a:pt x="177800" y="211667"/>
                </a:lnTo>
                <a:lnTo>
                  <a:pt x="152400" y="228600"/>
                </a:lnTo>
                <a:lnTo>
                  <a:pt x="127000" y="254000"/>
                </a:lnTo>
                <a:lnTo>
                  <a:pt x="110067" y="270934"/>
                </a:lnTo>
                <a:lnTo>
                  <a:pt x="93134" y="296334"/>
                </a:lnTo>
                <a:lnTo>
                  <a:pt x="76200" y="313267"/>
                </a:lnTo>
                <a:lnTo>
                  <a:pt x="59267" y="321734"/>
                </a:lnTo>
                <a:lnTo>
                  <a:pt x="42334" y="338667"/>
                </a:lnTo>
                <a:lnTo>
                  <a:pt x="33867" y="347134"/>
                </a:lnTo>
                <a:lnTo>
                  <a:pt x="25400" y="364067"/>
                </a:lnTo>
                <a:lnTo>
                  <a:pt x="16934" y="372534"/>
                </a:lnTo>
                <a:lnTo>
                  <a:pt x="8467" y="381000"/>
                </a:lnTo>
                <a:lnTo>
                  <a:pt x="8467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2616200" y="3920067"/>
            <a:ext cx="160868" cy="321734"/>
          </a:xfrm>
          <a:custGeom>
            <a:avLst/>
            <a:gdLst/>
            <a:ahLst/>
            <a:cxnLst/>
            <a:rect l="0" t="0" r="0" b="0"/>
            <a:pathLst>
              <a:path w="160868" h="3217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16933" y="42333"/>
                </a:lnTo>
                <a:lnTo>
                  <a:pt x="16933" y="59266"/>
                </a:lnTo>
                <a:lnTo>
                  <a:pt x="16933" y="76200"/>
                </a:lnTo>
                <a:lnTo>
                  <a:pt x="16933" y="101600"/>
                </a:lnTo>
                <a:lnTo>
                  <a:pt x="16933" y="118533"/>
                </a:lnTo>
                <a:lnTo>
                  <a:pt x="16933" y="143933"/>
                </a:lnTo>
                <a:lnTo>
                  <a:pt x="16933" y="169333"/>
                </a:lnTo>
                <a:lnTo>
                  <a:pt x="8467" y="194733"/>
                </a:lnTo>
                <a:lnTo>
                  <a:pt x="8467" y="220133"/>
                </a:lnTo>
                <a:lnTo>
                  <a:pt x="8467" y="245533"/>
                </a:lnTo>
                <a:lnTo>
                  <a:pt x="8467" y="262466"/>
                </a:lnTo>
                <a:lnTo>
                  <a:pt x="8467" y="279400"/>
                </a:lnTo>
                <a:lnTo>
                  <a:pt x="8467" y="296333"/>
                </a:lnTo>
                <a:lnTo>
                  <a:pt x="8467" y="304800"/>
                </a:lnTo>
                <a:lnTo>
                  <a:pt x="8467" y="313266"/>
                </a:lnTo>
                <a:lnTo>
                  <a:pt x="8467" y="321733"/>
                </a:lnTo>
                <a:lnTo>
                  <a:pt x="8467" y="321733"/>
                </a:lnTo>
                <a:lnTo>
                  <a:pt x="0" y="321733"/>
                </a:lnTo>
                <a:lnTo>
                  <a:pt x="0" y="313266"/>
                </a:lnTo>
                <a:lnTo>
                  <a:pt x="0" y="304800"/>
                </a:lnTo>
                <a:lnTo>
                  <a:pt x="0" y="296333"/>
                </a:lnTo>
                <a:lnTo>
                  <a:pt x="0" y="287866"/>
                </a:lnTo>
                <a:lnTo>
                  <a:pt x="0" y="279400"/>
                </a:lnTo>
                <a:lnTo>
                  <a:pt x="0" y="270933"/>
                </a:lnTo>
                <a:lnTo>
                  <a:pt x="0" y="262466"/>
                </a:lnTo>
                <a:lnTo>
                  <a:pt x="0" y="254000"/>
                </a:lnTo>
                <a:lnTo>
                  <a:pt x="0" y="245533"/>
                </a:lnTo>
                <a:lnTo>
                  <a:pt x="8467" y="237066"/>
                </a:lnTo>
                <a:lnTo>
                  <a:pt x="8467" y="228600"/>
                </a:lnTo>
                <a:lnTo>
                  <a:pt x="8467" y="220133"/>
                </a:lnTo>
                <a:lnTo>
                  <a:pt x="16933" y="211666"/>
                </a:lnTo>
                <a:lnTo>
                  <a:pt x="16933" y="203200"/>
                </a:lnTo>
                <a:lnTo>
                  <a:pt x="25400" y="186266"/>
                </a:lnTo>
                <a:lnTo>
                  <a:pt x="33867" y="177800"/>
                </a:lnTo>
                <a:lnTo>
                  <a:pt x="50800" y="169333"/>
                </a:lnTo>
                <a:lnTo>
                  <a:pt x="59267" y="160866"/>
                </a:lnTo>
                <a:lnTo>
                  <a:pt x="76200" y="160866"/>
                </a:lnTo>
                <a:lnTo>
                  <a:pt x="84667" y="152400"/>
                </a:lnTo>
                <a:lnTo>
                  <a:pt x="93133" y="152400"/>
                </a:lnTo>
                <a:lnTo>
                  <a:pt x="110067" y="152400"/>
                </a:lnTo>
                <a:lnTo>
                  <a:pt x="127000" y="152400"/>
                </a:lnTo>
                <a:lnTo>
                  <a:pt x="135467" y="160866"/>
                </a:lnTo>
                <a:lnTo>
                  <a:pt x="143933" y="169333"/>
                </a:lnTo>
                <a:lnTo>
                  <a:pt x="160867" y="177800"/>
                </a:lnTo>
                <a:lnTo>
                  <a:pt x="160867" y="194733"/>
                </a:lnTo>
                <a:lnTo>
                  <a:pt x="160867" y="203200"/>
                </a:lnTo>
                <a:lnTo>
                  <a:pt x="160867" y="220133"/>
                </a:lnTo>
                <a:lnTo>
                  <a:pt x="152400" y="237066"/>
                </a:lnTo>
                <a:lnTo>
                  <a:pt x="143933" y="254000"/>
                </a:lnTo>
                <a:lnTo>
                  <a:pt x="135467" y="262466"/>
                </a:lnTo>
                <a:lnTo>
                  <a:pt x="127000" y="270933"/>
                </a:lnTo>
                <a:lnTo>
                  <a:pt x="118533" y="279400"/>
                </a:lnTo>
                <a:lnTo>
                  <a:pt x="101600" y="287866"/>
                </a:lnTo>
                <a:lnTo>
                  <a:pt x="84667" y="296333"/>
                </a:lnTo>
                <a:lnTo>
                  <a:pt x="76200" y="296333"/>
                </a:lnTo>
                <a:lnTo>
                  <a:pt x="59267" y="304800"/>
                </a:lnTo>
                <a:lnTo>
                  <a:pt x="42333" y="304800"/>
                </a:lnTo>
                <a:lnTo>
                  <a:pt x="33867" y="296333"/>
                </a:lnTo>
                <a:lnTo>
                  <a:pt x="16933" y="296333"/>
                </a:lnTo>
                <a:lnTo>
                  <a:pt x="16933" y="287866"/>
                </a:lnTo>
                <a:lnTo>
                  <a:pt x="8467" y="287866"/>
                </a:lnTo>
                <a:lnTo>
                  <a:pt x="8467" y="279400"/>
                </a:lnTo>
                <a:lnTo>
                  <a:pt x="8467" y="270933"/>
                </a:lnTo>
                <a:lnTo>
                  <a:pt x="8467" y="270933"/>
                </a:lnTo>
                <a:lnTo>
                  <a:pt x="8467" y="270933"/>
                </a:lnTo>
                <a:lnTo>
                  <a:pt x="8467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2065867" y="5147733"/>
            <a:ext cx="287867" cy="313268"/>
          </a:xfrm>
          <a:custGeom>
            <a:avLst/>
            <a:gdLst/>
            <a:ahLst/>
            <a:cxnLst/>
            <a:rect l="0" t="0" r="0" b="0"/>
            <a:pathLst>
              <a:path w="287867" h="313268">
                <a:moveTo>
                  <a:pt x="287866" y="0"/>
                </a:moveTo>
                <a:lnTo>
                  <a:pt x="287866" y="0"/>
                </a:lnTo>
                <a:lnTo>
                  <a:pt x="287866" y="0"/>
                </a:lnTo>
                <a:lnTo>
                  <a:pt x="287866" y="8467"/>
                </a:lnTo>
                <a:lnTo>
                  <a:pt x="287866" y="8467"/>
                </a:lnTo>
                <a:lnTo>
                  <a:pt x="287866" y="8467"/>
                </a:lnTo>
                <a:lnTo>
                  <a:pt x="287866" y="16934"/>
                </a:lnTo>
                <a:lnTo>
                  <a:pt x="279400" y="16934"/>
                </a:lnTo>
                <a:lnTo>
                  <a:pt x="279400" y="25400"/>
                </a:lnTo>
                <a:lnTo>
                  <a:pt x="262466" y="42334"/>
                </a:lnTo>
                <a:lnTo>
                  <a:pt x="254000" y="59267"/>
                </a:lnTo>
                <a:lnTo>
                  <a:pt x="245533" y="67734"/>
                </a:lnTo>
                <a:lnTo>
                  <a:pt x="228600" y="84667"/>
                </a:lnTo>
                <a:lnTo>
                  <a:pt x="211666" y="101600"/>
                </a:lnTo>
                <a:lnTo>
                  <a:pt x="194733" y="110067"/>
                </a:lnTo>
                <a:lnTo>
                  <a:pt x="177800" y="127000"/>
                </a:lnTo>
                <a:lnTo>
                  <a:pt x="152400" y="152400"/>
                </a:lnTo>
                <a:lnTo>
                  <a:pt x="135466" y="169334"/>
                </a:lnTo>
                <a:lnTo>
                  <a:pt x="118533" y="186267"/>
                </a:lnTo>
                <a:lnTo>
                  <a:pt x="93133" y="203200"/>
                </a:lnTo>
                <a:lnTo>
                  <a:pt x="84666" y="220134"/>
                </a:lnTo>
                <a:lnTo>
                  <a:pt x="67733" y="237067"/>
                </a:lnTo>
                <a:lnTo>
                  <a:pt x="50800" y="254000"/>
                </a:lnTo>
                <a:lnTo>
                  <a:pt x="33866" y="262467"/>
                </a:lnTo>
                <a:lnTo>
                  <a:pt x="25400" y="270934"/>
                </a:lnTo>
                <a:lnTo>
                  <a:pt x="16933" y="287867"/>
                </a:lnTo>
                <a:lnTo>
                  <a:pt x="8466" y="287867"/>
                </a:lnTo>
                <a:lnTo>
                  <a:pt x="0" y="296334"/>
                </a:lnTo>
                <a:lnTo>
                  <a:pt x="0" y="304800"/>
                </a:lnTo>
                <a:lnTo>
                  <a:pt x="0" y="304800"/>
                </a:lnTo>
                <a:lnTo>
                  <a:pt x="0" y="313267"/>
                </a:lnTo>
                <a:lnTo>
                  <a:pt x="0" y="313267"/>
                </a:lnTo>
                <a:lnTo>
                  <a:pt x="8466" y="304800"/>
                </a:lnTo>
                <a:lnTo>
                  <a:pt x="8466" y="304800"/>
                </a:lnTo>
                <a:lnTo>
                  <a:pt x="16933" y="304800"/>
                </a:lnTo>
                <a:lnTo>
                  <a:pt x="16933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2269067" y="5672667"/>
            <a:ext cx="16934" cy="228601"/>
          </a:xfrm>
          <a:custGeom>
            <a:avLst/>
            <a:gdLst/>
            <a:ahLst/>
            <a:cxnLst/>
            <a:rect l="0" t="0" r="0" b="0"/>
            <a:pathLst>
              <a:path w="16934" h="2286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0" y="152400"/>
                </a:lnTo>
                <a:lnTo>
                  <a:pt x="0" y="169333"/>
                </a:lnTo>
                <a:lnTo>
                  <a:pt x="0" y="177800"/>
                </a:lnTo>
                <a:lnTo>
                  <a:pt x="0" y="194733"/>
                </a:lnTo>
                <a:lnTo>
                  <a:pt x="8466" y="203200"/>
                </a:lnTo>
                <a:lnTo>
                  <a:pt x="8466" y="211666"/>
                </a:lnTo>
                <a:lnTo>
                  <a:pt x="16933" y="220133"/>
                </a:lnTo>
                <a:lnTo>
                  <a:pt x="16933" y="220133"/>
                </a:lnTo>
                <a:lnTo>
                  <a:pt x="16933" y="228600"/>
                </a:lnTo>
                <a:lnTo>
                  <a:pt x="16933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2997200" y="4555067"/>
            <a:ext cx="287868" cy="211667"/>
          </a:xfrm>
          <a:custGeom>
            <a:avLst/>
            <a:gdLst/>
            <a:ahLst/>
            <a:cxnLst/>
            <a:rect l="0" t="0" r="0" b="0"/>
            <a:pathLst>
              <a:path w="287868" h="211667">
                <a:moveTo>
                  <a:pt x="287867" y="0"/>
                </a:moveTo>
                <a:lnTo>
                  <a:pt x="287867" y="0"/>
                </a:lnTo>
                <a:lnTo>
                  <a:pt x="287867" y="8466"/>
                </a:lnTo>
                <a:lnTo>
                  <a:pt x="279400" y="8466"/>
                </a:lnTo>
                <a:lnTo>
                  <a:pt x="279400" y="8466"/>
                </a:lnTo>
                <a:lnTo>
                  <a:pt x="270933" y="8466"/>
                </a:lnTo>
                <a:lnTo>
                  <a:pt x="270933" y="16933"/>
                </a:lnTo>
                <a:lnTo>
                  <a:pt x="254000" y="16933"/>
                </a:lnTo>
                <a:lnTo>
                  <a:pt x="245533" y="25400"/>
                </a:lnTo>
                <a:lnTo>
                  <a:pt x="228600" y="33866"/>
                </a:lnTo>
                <a:lnTo>
                  <a:pt x="211667" y="50800"/>
                </a:lnTo>
                <a:lnTo>
                  <a:pt x="194733" y="59266"/>
                </a:lnTo>
                <a:lnTo>
                  <a:pt x="169333" y="76200"/>
                </a:lnTo>
                <a:lnTo>
                  <a:pt x="152400" y="93133"/>
                </a:lnTo>
                <a:lnTo>
                  <a:pt x="127000" y="101600"/>
                </a:lnTo>
                <a:lnTo>
                  <a:pt x="110067" y="118533"/>
                </a:lnTo>
                <a:lnTo>
                  <a:pt x="84667" y="135466"/>
                </a:lnTo>
                <a:lnTo>
                  <a:pt x="76200" y="152400"/>
                </a:lnTo>
                <a:lnTo>
                  <a:pt x="59267" y="160866"/>
                </a:lnTo>
                <a:lnTo>
                  <a:pt x="42333" y="177800"/>
                </a:lnTo>
                <a:lnTo>
                  <a:pt x="25400" y="186266"/>
                </a:lnTo>
                <a:lnTo>
                  <a:pt x="16933" y="194733"/>
                </a:lnTo>
                <a:lnTo>
                  <a:pt x="16933" y="203200"/>
                </a:lnTo>
                <a:lnTo>
                  <a:pt x="8467" y="203200"/>
                </a:lnTo>
                <a:lnTo>
                  <a:pt x="8467" y="203200"/>
                </a:lnTo>
                <a:lnTo>
                  <a:pt x="0" y="211666"/>
                </a:lnTo>
                <a:lnTo>
                  <a:pt x="0" y="211666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3149600" y="4106333"/>
            <a:ext cx="8468" cy="169335"/>
          </a:xfrm>
          <a:custGeom>
            <a:avLst/>
            <a:gdLst/>
            <a:ahLst/>
            <a:cxnLst/>
            <a:rect l="0" t="0" r="0" b="0"/>
            <a:pathLst>
              <a:path w="8468" h="169335">
                <a:moveTo>
                  <a:pt x="8467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01600"/>
                </a:lnTo>
                <a:lnTo>
                  <a:pt x="8467" y="118534"/>
                </a:lnTo>
                <a:lnTo>
                  <a:pt x="8467" y="143934"/>
                </a:lnTo>
                <a:lnTo>
                  <a:pt x="8467" y="160867"/>
                </a:lnTo>
                <a:lnTo>
                  <a:pt x="8467" y="160867"/>
                </a:lnTo>
                <a:lnTo>
                  <a:pt x="8467" y="169334"/>
                </a:lnTo>
                <a:lnTo>
                  <a:pt x="8467" y="169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2633133" y="5181600"/>
            <a:ext cx="423335" cy="347134"/>
          </a:xfrm>
          <a:custGeom>
            <a:avLst/>
            <a:gdLst/>
            <a:ahLst/>
            <a:cxnLst/>
            <a:rect l="0" t="0" r="0" b="0"/>
            <a:pathLst>
              <a:path w="423335" h="347134">
                <a:moveTo>
                  <a:pt x="423334" y="0"/>
                </a:moveTo>
                <a:lnTo>
                  <a:pt x="423334" y="0"/>
                </a:lnTo>
                <a:lnTo>
                  <a:pt x="414867" y="0"/>
                </a:lnTo>
                <a:lnTo>
                  <a:pt x="414867" y="0"/>
                </a:lnTo>
                <a:lnTo>
                  <a:pt x="406400" y="8467"/>
                </a:lnTo>
                <a:lnTo>
                  <a:pt x="397934" y="8467"/>
                </a:lnTo>
                <a:lnTo>
                  <a:pt x="389467" y="16933"/>
                </a:lnTo>
                <a:lnTo>
                  <a:pt x="381000" y="25400"/>
                </a:lnTo>
                <a:lnTo>
                  <a:pt x="364067" y="33867"/>
                </a:lnTo>
                <a:lnTo>
                  <a:pt x="347134" y="42333"/>
                </a:lnTo>
                <a:lnTo>
                  <a:pt x="330200" y="59267"/>
                </a:lnTo>
                <a:lnTo>
                  <a:pt x="313267" y="67733"/>
                </a:lnTo>
                <a:lnTo>
                  <a:pt x="296334" y="84667"/>
                </a:lnTo>
                <a:lnTo>
                  <a:pt x="270934" y="101600"/>
                </a:lnTo>
                <a:lnTo>
                  <a:pt x="254000" y="110067"/>
                </a:lnTo>
                <a:lnTo>
                  <a:pt x="228600" y="127000"/>
                </a:lnTo>
                <a:lnTo>
                  <a:pt x="211667" y="152400"/>
                </a:lnTo>
                <a:lnTo>
                  <a:pt x="177800" y="169333"/>
                </a:lnTo>
                <a:lnTo>
                  <a:pt x="160867" y="186267"/>
                </a:lnTo>
                <a:lnTo>
                  <a:pt x="135467" y="211667"/>
                </a:lnTo>
                <a:lnTo>
                  <a:pt x="110067" y="228600"/>
                </a:lnTo>
                <a:lnTo>
                  <a:pt x="84667" y="254000"/>
                </a:lnTo>
                <a:lnTo>
                  <a:pt x="67734" y="270933"/>
                </a:lnTo>
                <a:lnTo>
                  <a:pt x="50800" y="287867"/>
                </a:lnTo>
                <a:lnTo>
                  <a:pt x="33867" y="304800"/>
                </a:lnTo>
                <a:lnTo>
                  <a:pt x="16934" y="321733"/>
                </a:lnTo>
                <a:lnTo>
                  <a:pt x="8467" y="330200"/>
                </a:lnTo>
                <a:lnTo>
                  <a:pt x="8467" y="338667"/>
                </a:lnTo>
                <a:lnTo>
                  <a:pt x="8467" y="338667"/>
                </a:lnTo>
                <a:lnTo>
                  <a:pt x="0" y="347133"/>
                </a:lnTo>
                <a:lnTo>
                  <a:pt x="0" y="347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2726267" y="5808133"/>
            <a:ext cx="143934" cy="270935"/>
          </a:xfrm>
          <a:custGeom>
            <a:avLst/>
            <a:gdLst/>
            <a:ahLst/>
            <a:cxnLst/>
            <a:rect l="0" t="0" r="0" b="0"/>
            <a:pathLst>
              <a:path w="143934" h="270935">
                <a:moveTo>
                  <a:pt x="143933" y="0"/>
                </a:move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8467"/>
                </a:lnTo>
                <a:lnTo>
                  <a:pt x="143933" y="8467"/>
                </a:lnTo>
                <a:lnTo>
                  <a:pt x="135466" y="16934"/>
                </a:lnTo>
                <a:lnTo>
                  <a:pt x="135466" y="25400"/>
                </a:lnTo>
                <a:lnTo>
                  <a:pt x="127000" y="33867"/>
                </a:lnTo>
                <a:lnTo>
                  <a:pt x="127000" y="42334"/>
                </a:lnTo>
                <a:lnTo>
                  <a:pt x="118533" y="59267"/>
                </a:lnTo>
                <a:lnTo>
                  <a:pt x="110066" y="76200"/>
                </a:lnTo>
                <a:lnTo>
                  <a:pt x="101600" y="84667"/>
                </a:lnTo>
                <a:lnTo>
                  <a:pt x="93133" y="101600"/>
                </a:lnTo>
                <a:lnTo>
                  <a:pt x="76200" y="118534"/>
                </a:lnTo>
                <a:lnTo>
                  <a:pt x="67733" y="135467"/>
                </a:lnTo>
                <a:lnTo>
                  <a:pt x="59266" y="152400"/>
                </a:lnTo>
                <a:lnTo>
                  <a:pt x="50800" y="169334"/>
                </a:lnTo>
                <a:lnTo>
                  <a:pt x="42333" y="186267"/>
                </a:lnTo>
                <a:lnTo>
                  <a:pt x="25400" y="211667"/>
                </a:lnTo>
                <a:lnTo>
                  <a:pt x="25400" y="220134"/>
                </a:lnTo>
                <a:lnTo>
                  <a:pt x="16933" y="237067"/>
                </a:lnTo>
                <a:lnTo>
                  <a:pt x="8466" y="245534"/>
                </a:lnTo>
                <a:lnTo>
                  <a:pt x="8466" y="262467"/>
                </a:lnTo>
                <a:lnTo>
                  <a:pt x="8466" y="262467"/>
                </a:lnTo>
                <a:lnTo>
                  <a:pt x="0" y="270934"/>
                </a:lnTo>
                <a:lnTo>
                  <a:pt x="0" y="270934"/>
                </a:lnTo>
                <a:lnTo>
                  <a:pt x="8466" y="270934"/>
                </a:lnTo>
                <a:lnTo>
                  <a:pt x="8466" y="270934"/>
                </a:lnTo>
                <a:lnTo>
                  <a:pt x="8466" y="270934"/>
                </a:lnTo>
                <a:lnTo>
                  <a:pt x="8466" y="262467"/>
                </a:lnTo>
                <a:lnTo>
                  <a:pt x="8466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2726267" y="5765800"/>
            <a:ext cx="237067" cy="321734"/>
          </a:xfrm>
          <a:custGeom>
            <a:avLst/>
            <a:gdLst/>
            <a:ahLst/>
            <a:cxnLst/>
            <a:rect l="0" t="0" r="0" b="0"/>
            <a:pathLst>
              <a:path w="237067" h="321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16933"/>
                </a:lnTo>
                <a:lnTo>
                  <a:pt x="16933" y="25400"/>
                </a:lnTo>
                <a:lnTo>
                  <a:pt x="25400" y="42333"/>
                </a:lnTo>
                <a:lnTo>
                  <a:pt x="33866" y="50800"/>
                </a:lnTo>
                <a:lnTo>
                  <a:pt x="42333" y="67733"/>
                </a:lnTo>
                <a:lnTo>
                  <a:pt x="59266" y="76200"/>
                </a:lnTo>
                <a:lnTo>
                  <a:pt x="67733" y="101600"/>
                </a:lnTo>
                <a:lnTo>
                  <a:pt x="84666" y="110067"/>
                </a:lnTo>
                <a:lnTo>
                  <a:pt x="93133" y="135467"/>
                </a:lnTo>
                <a:lnTo>
                  <a:pt x="110066" y="152400"/>
                </a:lnTo>
                <a:lnTo>
                  <a:pt x="127000" y="169333"/>
                </a:lnTo>
                <a:lnTo>
                  <a:pt x="135466" y="186267"/>
                </a:lnTo>
                <a:lnTo>
                  <a:pt x="152400" y="203200"/>
                </a:lnTo>
                <a:lnTo>
                  <a:pt x="160866" y="220133"/>
                </a:lnTo>
                <a:lnTo>
                  <a:pt x="169333" y="237067"/>
                </a:lnTo>
                <a:lnTo>
                  <a:pt x="186266" y="254000"/>
                </a:lnTo>
                <a:lnTo>
                  <a:pt x="194733" y="270933"/>
                </a:lnTo>
                <a:lnTo>
                  <a:pt x="203200" y="279400"/>
                </a:lnTo>
                <a:lnTo>
                  <a:pt x="211666" y="296333"/>
                </a:lnTo>
                <a:lnTo>
                  <a:pt x="220133" y="304800"/>
                </a:lnTo>
                <a:lnTo>
                  <a:pt x="228600" y="313267"/>
                </a:lnTo>
                <a:lnTo>
                  <a:pt x="228600" y="313267"/>
                </a:lnTo>
                <a:lnTo>
                  <a:pt x="228600" y="313267"/>
                </a:lnTo>
                <a:lnTo>
                  <a:pt x="237066" y="321733"/>
                </a:lnTo>
                <a:lnTo>
                  <a:pt x="237066" y="321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3471333" y="4521200"/>
            <a:ext cx="262468" cy="313268"/>
          </a:xfrm>
          <a:custGeom>
            <a:avLst/>
            <a:gdLst/>
            <a:ahLst/>
            <a:cxnLst/>
            <a:rect l="0" t="0" r="0" b="0"/>
            <a:pathLst>
              <a:path w="262468" h="313268">
                <a:moveTo>
                  <a:pt x="262467" y="0"/>
                </a:moveTo>
                <a:lnTo>
                  <a:pt x="262467" y="8467"/>
                </a:lnTo>
                <a:lnTo>
                  <a:pt x="262467" y="8467"/>
                </a:lnTo>
                <a:lnTo>
                  <a:pt x="254000" y="8467"/>
                </a:lnTo>
                <a:lnTo>
                  <a:pt x="254000" y="16933"/>
                </a:lnTo>
                <a:lnTo>
                  <a:pt x="245534" y="25400"/>
                </a:lnTo>
                <a:lnTo>
                  <a:pt x="237067" y="33867"/>
                </a:lnTo>
                <a:lnTo>
                  <a:pt x="220134" y="50800"/>
                </a:lnTo>
                <a:lnTo>
                  <a:pt x="211667" y="67733"/>
                </a:lnTo>
                <a:lnTo>
                  <a:pt x="194734" y="76200"/>
                </a:lnTo>
                <a:lnTo>
                  <a:pt x="186267" y="93133"/>
                </a:lnTo>
                <a:lnTo>
                  <a:pt x="169334" y="118533"/>
                </a:lnTo>
                <a:lnTo>
                  <a:pt x="152400" y="135467"/>
                </a:lnTo>
                <a:lnTo>
                  <a:pt x="135467" y="152400"/>
                </a:lnTo>
                <a:lnTo>
                  <a:pt x="127000" y="169333"/>
                </a:lnTo>
                <a:lnTo>
                  <a:pt x="101600" y="194733"/>
                </a:lnTo>
                <a:lnTo>
                  <a:pt x="84667" y="211667"/>
                </a:lnTo>
                <a:lnTo>
                  <a:pt x="67734" y="228600"/>
                </a:lnTo>
                <a:lnTo>
                  <a:pt x="50800" y="245533"/>
                </a:lnTo>
                <a:lnTo>
                  <a:pt x="42334" y="270933"/>
                </a:lnTo>
                <a:lnTo>
                  <a:pt x="25400" y="279400"/>
                </a:lnTo>
                <a:lnTo>
                  <a:pt x="16934" y="296333"/>
                </a:lnTo>
                <a:lnTo>
                  <a:pt x="8467" y="304800"/>
                </a:lnTo>
                <a:lnTo>
                  <a:pt x="8467" y="313267"/>
                </a:lnTo>
                <a:lnTo>
                  <a:pt x="0" y="313267"/>
                </a:lnTo>
                <a:lnTo>
                  <a:pt x="0" y="313267"/>
                </a:lnTo>
                <a:lnTo>
                  <a:pt x="0" y="313267"/>
                </a:lnTo>
                <a:lnTo>
                  <a:pt x="0" y="313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3632200" y="4123267"/>
            <a:ext cx="1" cy="127001"/>
          </a:xfrm>
          <a:custGeom>
            <a:avLst/>
            <a:gdLst/>
            <a:ahLst/>
            <a:cxnLst/>
            <a:rect l="0" t="0" r="0" b="0"/>
            <a:pathLst>
              <a:path w="1" h="127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101600"/>
                </a:lnTo>
                <a:lnTo>
                  <a:pt x="0" y="118533"/>
                </a:lnTo>
                <a:lnTo>
                  <a:pt x="0" y="118533"/>
                </a:lnTo>
                <a:lnTo>
                  <a:pt x="0" y="127000"/>
                </a:lnTo>
                <a:lnTo>
                  <a:pt x="0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3259667" y="5232400"/>
            <a:ext cx="431801" cy="440268"/>
          </a:xfrm>
          <a:custGeom>
            <a:avLst/>
            <a:gdLst/>
            <a:ahLst/>
            <a:cxnLst/>
            <a:rect l="0" t="0" r="0" b="0"/>
            <a:pathLst>
              <a:path w="431801" h="440268">
                <a:moveTo>
                  <a:pt x="431800" y="0"/>
                </a:moveTo>
                <a:lnTo>
                  <a:pt x="431800" y="0"/>
                </a:lnTo>
                <a:lnTo>
                  <a:pt x="431800" y="0"/>
                </a:lnTo>
                <a:lnTo>
                  <a:pt x="423333" y="0"/>
                </a:lnTo>
                <a:lnTo>
                  <a:pt x="423333" y="0"/>
                </a:lnTo>
                <a:lnTo>
                  <a:pt x="423333" y="0"/>
                </a:lnTo>
                <a:lnTo>
                  <a:pt x="414866" y="8467"/>
                </a:lnTo>
                <a:lnTo>
                  <a:pt x="414866" y="8467"/>
                </a:lnTo>
                <a:lnTo>
                  <a:pt x="406400" y="16933"/>
                </a:lnTo>
                <a:lnTo>
                  <a:pt x="397933" y="25400"/>
                </a:lnTo>
                <a:lnTo>
                  <a:pt x="389466" y="33867"/>
                </a:lnTo>
                <a:lnTo>
                  <a:pt x="372533" y="50800"/>
                </a:lnTo>
                <a:lnTo>
                  <a:pt x="364066" y="59267"/>
                </a:lnTo>
                <a:lnTo>
                  <a:pt x="347133" y="76200"/>
                </a:lnTo>
                <a:lnTo>
                  <a:pt x="338666" y="93133"/>
                </a:lnTo>
                <a:lnTo>
                  <a:pt x="313266" y="110067"/>
                </a:lnTo>
                <a:lnTo>
                  <a:pt x="296333" y="127000"/>
                </a:lnTo>
                <a:lnTo>
                  <a:pt x="279400" y="152400"/>
                </a:lnTo>
                <a:lnTo>
                  <a:pt x="254000" y="169333"/>
                </a:lnTo>
                <a:lnTo>
                  <a:pt x="237066" y="186267"/>
                </a:lnTo>
                <a:lnTo>
                  <a:pt x="211666" y="211667"/>
                </a:lnTo>
                <a:lnTo>
                  <a:pt x="186266" y="237067"/>
                </a:lnTo>
                <a:lnTo>
                  <a:pt x="160866" y="254000"/>
                </a:lnTo>
                <a:lnTo>
                  <a:pt x="135466" y="279400"/>
                </a:lnTo>
                <a:lnTo>
                  <a:pt x="118533" y="296333"/>
                </a:lnTo>
                <a:lnTo>
                  <a:pt x="93133" y="321733"/>
                </a:lnTo>
                <a:lnTo>
                  <a:pt x="76200" y="338667"/>
                </a:lnTo>
                <a:lnTo>
                  <a:pt x="50800" y="364067"/>
                </a:lnTo>
                <a:lnTo>
                  <a:pt x="33866" y="381000"/>
                </a:lnTo>
                <a:lnTo>
                  <a:pt x="16933" y="389467"/>
                </a:lnTo>
                <a:lnTo>
                  <a:pt x="8466" y="406400"/>
                </a:lnTo>
                <a:lnTo>
                  <a:pt x="0" y="423333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0" y="440267"/>
                </a:lnTo>
                <a:lnTo>
                  <a:pt x="0" y="440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3327400" y="6036733"/>
            <a:ext cx="177801" cy="203201"/>
          </a:xfrm>
          <a:custGeom>
            <a:avLst/>
            <a:gdLst/>
            <a:ahLst/>
            <a:cxnLst/>
            <a:rect l="0" t="0" r="0" b="0"/>
            <a:pathLst>
              <a:path w="177801" h="203201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16933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67734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0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8467" y="169334"/>
                </a:lnTo>
                <a:lnTo>
                  <a:pt x="16933" y="177800"/>
                </a:lnTo>
                <a:lnTo>
                  <a:pt x="25400" y="186267"/>
                </a:lnTo>
                <a:lnTo>
                  <a:pt x="42333" y="203200"/>
                </a:lnTo>
                <a:lnTo>
                  <a:pt x="59267" y="203200"/>
                </a:lnTo>
                <a:lnTo>
                  <a:pt x="76200" y="203200"/>
                </a:lnTo>
                <a:lnTo>
                  <a:pt x="84667" y="203200"/>
                </a:lnTo>
                <a:lnTo>
                  <a:pt x="101600" y="203200"/>
                </a:lnTo>
                <a:lnTo>
                  <a:pt x="118533" y="194734"/>
                </a:lnTo>
                <a:lnTo>
                  <a:pt x="135467" y="186267"/>
                </a:lnTo>
                <a:lnTo>
                  <a:pt x="143933" y="169334"/>
                </a:lnTo>
                <a:lnTo>
                  <a:pt x="160867" y="160867"/>
                </a:lnTo>
                <a:lnTo>
                  <a:pt x="169333" y="143934"/>
                </a:lnTo>
                <a:lnTo>
                  <a:pt x="169333" y="135467"/>
                </a:lnTo>
                <a:lnTo>
                  <a:pt x="169333" y="135467"/>
                </a:lnTo>
                <a:lnTo>
                  <a:pt x="177800" y="118534"/>
                </a:lnTo>
                <a:lnTo>
                  <a:pt x="177800" y="118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3513667" y="60960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3268133" y="5994400"/>
            <a:ext cx="245535" cy="516467"/>
          </a:xfrm>
          <a:custGeom>
            <a:avLst/>
            <a:gdLst/>
            <a:ahLst/>
            <a:cxnLst/>
            <a:rect l="0" t="0" r="0" b="0"/>
            <a:pathLst>
              <a:path w="245535" h="516467">
                <a:moveTo>
                  <a:pt x="245534" y="59267"/>
                </a:moveTo>
                <a:lnTo>
                  <a:pt x="245534" y="50800"/>
                </a:lnTo>
                <a:lnTo>
                  <a:pt x="245534" y="42333"/>
                </a:lnTo>
                <a:lnTo>
                  <a:pt x="245534" y="33867"/>
                </a:lnTo>
                <a:lnTo>
                  <a:pt x="245534" y="16933"/>
                </a:lnTo>
                <a:lnTo>
                  <a:pt x="237067" y="8467"/>
                </a:lnTo>
                <a:lnTo>
                  <a:pt x="237067" y="8467"/>
                </a:lnTo>
                <a:lnTo>
                  <a:pt x="237067" y="0"/>
                </a:lnTo>
                <a:lnTo>
                  <a:pt x="237067" y="0"/>
                </a:lnTo>
                <a:lnTo>
                  <a:pt x="237067" y="0"/>
                </a:lnTo>
                <a:lnTo>
                  <a:pt x="237067" y="0"/>
                </a:lnTo>
                <a:lnTo>
                  <a:pt x="237067" y="8467"/>
                </a:lnTo>
                <a:lnTo>
                  <a:pt x="237067" y="8467"/>
                </a:lnTo>
                <a:lnTo>
                  <a:pt x="237067" y="16933"/>
                </a:lnTo>
                <a:lnTo>
                  <a:pt x="237067" y="33867"/>
                </a:lnTo>
                <a:lnTo>
                  <a:pt x="237067" y="50800"/>
                </a:lnTo>
                <a:lnTo>
                  <a:pt x="237067" y="67733"/>
                </a:lnTo>
                <a:lnTo>
                  <a:pt x="237067" y="84667"/>
                </a:lnTo>
                <a:lnTo>
                  <a:pt x="237067" y="101600"/>
                </a:lnTo>
                <a:lnTo>
                  <a:pt x="237067" y="127000"/>
                </a:lnTo>
                <a:lnTo>
                  <a:pt x="228600" y="152400"/>
                </a:lnTo>
                <a:lnTo>
                  <a:pt x="228600" y="177800"/>
                </a:lnTo>
                <a:lnTo>
                  <a:pt x="228600" y="203200"/>
                </a:lnTo>
                <a:lnTo>
                  <a:pt x="220134" y="228600"/>
                </a:lnTo>
                <a:lnTo>
                  <a:pt x="220134" y="262467"/>
                </a:lnTo>
                <a:lnTo>
                  <a:pt x="220134" y="287867"/>
                </a:lnTo>
                <a:lnTo>
                  <a:pt x="211667" y="321733"/>
                </a:lnTo>
                <a:lnTo>
                  <a:pt x="203200" y="347133"/>
                </a:lnTo>
                <a:lnTo>
                  <a:pt x="203200" y="372533"/>
                </a:lnTo>
                <a:lnTo>
                  <a:pt x="194734" y="397933"/>
                </a:lnTo>
                <a:lnTo>
                  <a:pt x="186267" y="423333"/>
                </a:lnTo>
                <a:lnTo>
                  <a:pt x="177800" y="448733"/>
                </a:lnTo>
                <a:lnTo>
                  <a:pt x="169334" y="465667"/>
                </a:lnTo>
                <a:lnTo>
                  <a:pt x="160867" y="482600"/>
                </a:lnTo>
                <a:lnTo>
                  <a:pt x="143934" y="499533"/>
                </a:lnTo>
                <a:lnTo>
                  <a:pt x="127000" y="508000"/>
                </a:lnTo>
                <a:lnTo>
                  <a:pt x="118534" y="516466"/>
                </a:lnTo>
                <a:lnTo>
                  <a:pt x="101600" y="516466"/>
                </a:lnTo>
                <a:lnTo>
                  <a:pt x="84667" y="508000"/>
                </a:lnTo>
                <a:lnTo>
                  <a:pt x="67734" y="508000"/>
                </a:lnTo>
                <a:lnTo>
                  <a:pt x="50800" y="491067"/>
                </a:lnTo>
                <a:lnTo>
                  <a:pt x="33867" y="482600"/>
                </a:lnTo>
                <a:lnTo>
                  <a:pt x="25400" y="465667"/>
                </a:lnTo>
                <a:lnTo>
                  <a:pt x="16934" y="448733"/>
                </a:lnTo>
                <a:lnTo>
                  <a:pt x="16934" y="448733"/>
                </a:lnTo>
                <a:lnTo>
                  <a:pt x="0" y="423333"/>
                </a:lnTo>
                <a:lnTo>
                  <a:pt x="0" y="423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3928533" y="5156200"/>
            <a:ext cx="143935" cy="50801"/>
          </a:xfrm>
          <a:custGeom>
            <a:avLst/>
            <a:gdLst/>
            <a:ahLst/>
            <a:cxnLst/>
            <a:rect l="0" t="0" r="0" b="0"/>
            <a:pathLst>
              <a:path w="143935" h="50801">
                <a:moveTo>
                  <a:pt x="143934" y="0"/>
                </a:move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8467"/>
                </a:lnTo>
                <a:lnTo>
                  <a:pt x="143934" y="8467"/>
                </a:lnTo>
                <a:lnTo>
                  <a:pt x="135467" y="8467"/>
                </a:lnTo>
                <a:lnTo>
                  <a:pt x="127000" y="16933"/>
                </a:lnTo>
                <a:lnTo>
                  <a:pt x="110067" y="16933"/>
                </a:lnTo>
                <a:lnTo>
                  <a:pt x="101600" y="25400"/>
                </a:lnTo>
                <a:lnTo>
                  <a:pt x="84667" y="33867"/>
                </a:lnTo>
                <a:lnTo>
                  <a:pt x="67734" y="33867"/>
                </a:lnTo>
                <a:lnTo>
                  <a:pt x="50800" y="42333"/>
                </a:lnTo>
                <a:lnTo>
                  <a:pt x="33867" y="42333"/>
                </a:lnTo>
                <a:lnTo>
                  <a:pt x="16934" y="42333"/>
                </a:lnTo>
                <a:lnTo>
                  <a:pt x="8467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3962400" y="5274733"/>
            <a:ext cx="169334" cy="33868"/>
          </a:xfrm>
          <a:custGeom>
            <a:avLst/>
            <a:gdLst/>
            <a:ahLst/>
            <a:cxnLst/>
            <a:rect l="0" t="0" r="0" b="0"/>
            <a:pathLst>
              <a:path w="169334" h="33868">
                <a:moveTo>
                  <a:pt x="169333" y="0"/>
                </a:moveTo>
                <a:lnTo>
                  <a:pt x="160867" y="0"/>
                </a:lnTo>
                <a:lnTo>
                  <a:pt x="160867" y="0"/>
                </a:lnTo>
                <a:lnTo>
                  <a:pt x="160867" y="8467"/>
                </a:lnTo>
                <a:lnTo>
                  <a:pt x="160867" y="8467"/>
                </a:lnTo>
                <a:lnTo>
                  <a:pt x="160867" y="8467"/>
                </a:lnTo>
                <a:lnTo>
                  <a:pt x="152400" y="8467"/>
                </a:lnTo>
                <a:lnTo>
                  <a:pt x="143933" y="16934"/>
                </a:lnTo>
                <a:lnTo>
                  <a:pt x="127000" y="16934"/>
                </a:lnTo>
                <a:lnTo>
                  <a:pt x="110067" y="25400"/>
                </a:lnTo>
                <a:lnTo>
                  <a:pt x="84667" y="25400"/>
                </a:lnTo>
                <a:lnTo>
                  <a:pt x="67733" y="25400"/>
                </a:lnTo>
                <a:lnTo>
                  <a:pt x="423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0" y="33867"/>
                </a:lnTo>
                <a:lnTo>
                  <a:pt x="0" y="33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4588933" y="4707467"/>
            <a:ext cx="296335" cy="254001"/>
          </a:xfrm>
          <a:custGeom>
            <a:avLst/>
            <a:gdLst/>
            <a:ahLst/>
            <a:cxnLst/>
            <a:rect l="0" t="0" r="0" b="0"/>
            <a:pathLst>
              <a:path w="296335" h="254001">
                <a:moveTo>
                  <a:pt x="50800" y="8466"/>
                </a:moveTo>
                <a:lnTo>
                  <a:pt x="50800" y="8466"/>
                </a:lnTo>
                <a:lnTo>
                  <a:pt x="42334" y="8466"/>
                </a:lnTo>
                <a:lnTo>
                  <a:pt x="42334" y="8466"/>
                </a:ln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8466"/>
                </a:lnTo>
                <a:lnTo>
                  <a:pt x="42334" y="25400"/>
                </a:lnTo>
                <a:lnTo>
                  <a:pt x="33867" y="42333"/>
                </a:lnTo>
                <a:lnTo>
                  <a:pt x="33867" y="59266"/>
                </a:lnTo>
                <a:lnTo>
                  <a:pt x="25400" y="84666"/>
                </a:lnTo>
                <a:lnTo>
                  <a:pt x="16934" y="101600"/>
                </a:lnTo>
                <a:lnTo>
                  <a:pt x="8467" y="127000"/>
                </a:lnTo>
                <a:lnTo>
                  <a:pt x="8467" y="143933"/>
                </a:lnTo>
                <a:lnTo>
                  <a:pt x="0" y="169333"/>
                </a:lnTo>
                <a:lnTo>
                  <a:pt x="0" y="186266"/>
                </a:lnTo>
                <a:lnTo>
                  <a:pt x="8467" y="194733"/>
                </a:lnTo>
                <a:lnTo>
                  <a:pt x="8467" y="211666"/>
                </a:lnTo>
                <a:lnTo>
                  <a:pt x="16934" y="220133"/>
                </a:lnTo>
                <a:lnTo>
                  <a:pt x="25400" y="228600"/>
                </a:lnTo>
                <a:lnTo>
                  <a:pt x="42334" y="228600"/>
                </a:lnTo>
                <a:lnTo>
                  <a:pt x="59267" y="237066"/>
                </a:lnTo>
                <a:lnTo>
                  <a:pt x="84667" y="237066"/>
                </a:lnTo>
                <a:lnTo>
                  <a:pt x="110067" y="245533"/>
                </a:lnTo>
                <a:lnTo>
                  <a:pt x="127000" y="245533"/>
                </a:lnTo>
                <a:lnTo>
                  <a:pt x="152400" y="245533"/>
                </a:lnTo>
                <a:lnTo>
                  <a:pt x="177800" y="245533"/>
                </a:lnTo>
                <a:lnTo>
                  <a:pt x="194734" y="245533"/>
                </a:lnTo>
                <a:lnTo>
                  <a:pt x="220134" y="245533"/>
                </a:lnTo>
                <a:lnTo>
                  <a:pt x="237067" y="254000"/>
                </a:lnTo>
                <a:lnTo>
                  <a:pt x="254000" y="254000"/>
                </a:lnTo>
                <a:lnTo>
                  <a:pt x="270934" y="254000"/>
                </a:lnTo>
                <a:lnTo>
                  <a:pt x="279400" y="254000"/>
                </a:lnTo>
                <a:lnTo>
                  <a:pt x="287867" y="254000"/>
                </a:lnTo>
                <a:lnTo>
                  <a:pt x="287867" y="254000"/>
                </a:lnTo>
                <a:lnTo>
                  <a:pt x="296334" y="254000"/>
                </a:lnTo>
                <a:lnTo>
                  <a:pt x="296334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4732867" y="4766733"/>
            <a:ext cx="42334" cy="389468"/>
          </a:xfrm>
          <a:custGeom>
            <a:avLst/>
            <a:gdLst/>
            <a:ahLst/>
            <a:cxnLst/>
            <a:rect l="0" t="0" r="0" b="0"/>
            <a:pathLst>
              <a:path w="42334" h="389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8466" y="25400"/>
                </a:lnTo>
                <a:lnTo>
                  <a:pt x="8466" y="42334"/>
                </a:lnTo>
                <a:lnTo>
                  <a:pt x="8466" y="67734"/>
                </a:lnTo>
                <a:lnTo>
                  <a:pt x="8466" y="93134"/>
                </a:lnTo>
                <a:lnTo>
                  <a:pt x="16933" y="118534"/>
                </a:lnTo>
                <a:lnTo>
                  <a:pt x="16933" y="143934"/>
                </a:lnTo>
                <a:lnTo>
                  <a:pt x="16933" y="169334"/>
                </a:lnTo>
                <a:lnTo>
                  <a:pt x="25400" y="203200"/>
                </a:lnTo>
                <a:lnTo>
                  <a:pt x="25400" y="237067"/>
                </a:lnTo>
                <a:lnTo>
                  <a:pt x="25400" y="262467"/>
                </a:lnTo>
                <a:lnTo>
                  <a:pt x="25400" y="296334"/>
                </a:lnTo>
                <a:lnTo>
                  <a:pt x="25400" y="313267"/>
                </a:lnTo>
                <a:lnTo>
                  <a:pt x="25400" y="338667"/>
                </a:lnTo>
                <a:lnTo>
                  <a:pt x="25400" y="355600"/>
                </a:lnTo>
                <a:lnTo>
                  <a:pt x="25400" y="372534"/>
                </a:lnTo>
                <a:lnTo>
                  <a:pt x="25400" y="381000"/>
                </a:lnTo>
                <a:lnTo>
                  <a:pt x="33866" y="389467"/>
                </a:lnTo>
                <a:lnTo>
                  <a:pt x="33866" y="389467"/>
                </a:lnTo>
                <a:lnTo>
                  <a:pt x="33866" y="389467"/>
                </a:lnTo>
                <a:lnTo>
                  <a:pt x="42333" y="389467"/>
                </a:lnTo>
                <a:lnTo>
                  <a:pt x="42333" y="389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4986867" y="4682067"/>
            <a:ext cx="254001" cy="524934"/>
          </a:xfrm>
          <a:custGeom>
            <a:avLst/>
            <a:gdLst/>
            <a:ahLst/>
            <a:cxnLst/>
            <a:rect l="0" t="0" r="0" b="0"/>
            <a:pathLst>
              <a:path w="254001" h="524934">
                <a:moveTo>
                  <a:pt x="33866" y="0"/>
                </a:moveTo>
                <a:lnTo>
                  <a:pt x="33866" y="8466"/>
                </a:lnTo>
                <a:lnTo>
                  <a:pt x="33866" y="8466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42333"/>
                </a:lnTo>
                <a:lnTo>
                  <a:pt x="25400" y="59266"/>
                </a:lnTo>
                <a:lnTo>
                  <a:pt x="25400" y="84666"/>
                </a:lnTo>
                <a:lnTo>
                  <a:pt x="25400" y="110066"/>
                </a:lnTo>
                <a:lnTo>
                  <a:pt x="25400" y="135466"/>
                </a:lnTo>
                <a:lnTo>
                  <a:pt x="25400" y="169333"/>
                </a:lnTo>
                <a:lnTo>
                  <a:pt x="25400" y="203200"/>
                </a:lnTo>
                <a:lnTo>
                  <a:pt x="25400" y="245533"/>
                </a:lnTo>
                <a:lnTo>
                  <a:pt x="25400" y="279400"/>
                </a:lnTo>
                <a:lnTo>
                  <a:pt x="25400" y="313266"/>
                </a:lnTo>
                <a:lnTo>
                  <a:pt x="16933" y="338666"/>
                </a:lnTo>
                <a:lnTo>
                  <a:pt x="16933" y="372533"/>
                </a:lnTo>
                <a:lnTo>
                  <a:pt x="8466" y="389466"/>
                </a:lnTo>
                <a:lnTo>
                  <a:pt x="8466" y="414866"/>
                </a:lnTo>
                <a:lnTo>
                  <a:pt x="8466" y="423333"/>
                </a:lnTo>
                <a:lnTo>
                  <a:pt x="0" y="431800"/>
                </a:lnTo>
                <a:lnTo>
                  <a:pt x="0" y="440266"/>
                </a:lnTo>
                <a:lnTo>
                  <a:pt x="0" y="440266"/>
                </a:lnTo>
                <a:lnTo>
                  <a:pt x="0" y="440266"/>
                </a:lnTo>
                <a:lnTo>
                  <a:pt x="0" y="440266"/>
                </a:lnTo>
                <a:lnTo>
                  <a:pt x="8466" y="431800"/>
                </a:lnTo>
                <a:lnTo>
                  <a:pt x="8466" y="423333"/>
                </a:lnTo>
                <a:lnTo>
                  <a:pt x="8466" y="414866"/>
                </a:lnTo>
                <a:lnTo>
                  <a:pt x="16933" y="397933"/>
                </a:lnTo>
                <a:lnTo>
                  <a:pt x="25400" y="381000"/>
                </a:lnTo>
                <a:lnTo>
                  <a:pt x="33866" y="364066"/>
                </a:lnTo>
                <a:lnTo>
                  <a:pt x="42333" y="347133"/>
                </a:lnTo>
                <a:lnTo>
                  <a:pt x="50800" y="338666"/>
                </a:lnTo>
                <a:lnTo>
                  <a:pt x="67733" y="321733"/>
                </a:lnTo>
                <a:lnTo>
                  <a:pt x="84666" y="321733"/>
                </a:lnTo>
                <a:lnTo>
                  <a:pt x="101600" y="321733"/>
                </a:lnTo>
                <a:lnTo>
                  <a:pt x="127000" y="321733"/>
                </a:lnTo>
                <a:lnTo>
                  <a:pt x="152400" y="330200"/>
                </a:lnTo>
                <a:lnTo>
                  <a:pt x="177800" y="338666"/>
                </a:lnTo>
                <a:lnTo>
                  <a:pt x="203200" y="355600"/>
                </a:lnTo>
                <a:lnTo>
                  <a:pt x="220133" y="372533"/>
                </a:lnTo>
                <a:lnTo>
                  <a:pt x="237066" y="389466"/>
                </a:lnTo>
                <a:lnTo>
                  <a:pt x="245533" y="406400"/>
                </a:lnTo>
                <a:lnTo>
                  <a:pt x="254000" y="423333"/>
                </a:lnTo>
                <a:lnTo>
                  <a:pt x="254000" y="448733"/>
                </a:lnTo>
                <a:lnTo>
                  <a:pt x="245533" y="465666"/>
                </a:lnTo>
                <a:lnTo>
                  <a:pt x="237066" y="482600"/>
                </a:lnTo>
                <a:lnTo>
                  <a:pt x="220133" y="491066"/>
                </a:lnTo>
                <a:lnTo>
                  <a:pt x="211666" y="499533"/>
                </a:lnTo>
                <a:lnTo>
                  <a:pt x="194733" y="508000"/>
                </a:lnTo>
                <a:lnTo>
                  <a:pt x="169333" y="516466"/>
                </a:lnTo>
                <a:lnTo>
                  <a:pt x="152400" y="524933"/>
                </a:lnTo>
                <a:lnTo>
                  <a:pt x="135466" y="524933"/>
                </a:lnTo>
                <a:lnTo>
                  <a:pt x="110066" y="516466"/>
                </a:lnTo>
                <a:lnTo>
                  <a:pt x="93133" y="516466"/>
                </a:lnTo>
                <a:lnTo>
                  <a:pt x="76200" y="516466"/>
                </a:lnTo>
                <a:lnTo>
                  <a:pt x="50800" y="508000"/>
                </a:lnTo>
                <a:lnTo>
                  <a:pt x="33866" y="499533"/>
                </a:lnTo>
                <a:lnTo>
                  <a:pt x="33866" y="499533"/>
                </a:lnTo>
                <a:lnTo>
                  <a:pt x="16933" y="491066"/>
                </a:lnTo>
                <a:lnTo>
                  <a:pt x="16933" y="491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4495800" y="5249333"/>
            <a:ext cx="1100668" cy="143935"/>
          </a:xfrm>
          <a:custGeom>
            <a:avLst/>
            <a:gdLst/>
            <a:ahLst/>
            <a:cxnLst/>
            <a:rect l="0" t="0" r="0" b="0"/>
            <a:pathLst>
              <a:path w="1100668" h="143935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16933" y="16934"/>
                </a:lnTo>
                <a:lnTo>
                  <a:pt x="33867" y="16934"/>
                </a:lnTo>
                <a:lnTo>
                  <a:pt x="50800" y="25400"/>
                </a:lnTo>
                <a:lnTo>
                  <a:pt x="67733" y="25400"/>
                </a:lnTo>
                <a:lnTo>
                  <a:pt x="93133" y="25400"/>
                </a:lnTo>
                <a:lnTo>
                  <a:pt x="118533" y="25400"/>
                </a:lnTo>
                <a:lnTo>
                  <a:pt x="143933" y="25400"/>
                </a:lnTo>
                <a:lnTo>
                  <a:pt x="186267" y="25400"/>
                </a:lnTo>
                <a:lnTo>
                  <a:pt x="211667" y="33867"/>
                </a:lnTo>
                <a:lnTo>
                  <a:pt x="254000" y="33867"/>
                </a:lnTo>
                <a:lnTo>
                  <a:pt x="287867" y="33867"/>
                </a:lnTo>
                <a:lnTo>
                  <a:pt x="330200" y="42334"/>
                </a:lnTo>
                <a:lnTo>
                  <a:pt x="372533" y="42334"/>
                </a:lnTo>
                <a:lnTo>
                  <a:pt x="414867" y="50800"/>
                </a:lnTo>
                <a:lnTo>
                  <a:pt x="457200" y="50800"/>
                </a:lnTo>
                <a:lnTo>
                  <a:pt x="499533" y="59267"/>
                </a:lnTo>
                <a:lnTo>
                  <a:pt x="550333" y="67734"/>
                </a:lnTo>
                <a:lnTo>
                  <a:pt x="592667" y="76200"/>
                </a:lnTo>
                <a:lnTo>
                  <a:pt x="643467" y="84667"/>
                </a:lnTo>
                <a:lnTo>
                  <a:pt x="685800" y="84667"/>
                </a:lnTo>
                <a:lnTo>
                  <a:pt x="728133" y="93134"/>
                </a:lnTo>
                <a:lnTo>
                  <a:pt x="770467" y="93134"/>
                </a:lnTo>
                <a:lnTo>
                  <a:pt x="812800" y="93134"/>
                </a:lnTo>
                <a:lnTo>
                  <a:pt x="846667" y="101600"/>
                </a:lnTo>
                <a:lnTo>
                  <a:pt x="880533" y="110067"/>
                </a:lnTo>
                <a:lnTo>
                  <a:pt x="922867" y="118534"/>
                </a:lnTo>
                <a:lnTo>
                  <a:pt x="956733" y="118534"/>
                </a:lnTo>
                <a:lnTo>
                  <a:pt x="982133" y="127000"/>
                </a:lnTo>
                <a:lnTo>
                  <a:pt x="1007533" y="135467"/>
                </a:lnTo>
                <a:lnTo>
                  <a:pt x="1032933" y="135467"/>
                </a:lnTo>
                <a:lnTo>
                  <a:pt x="1049867" y="135467"/>
                </a:lnTo>
                <a:lnTo>
                  <a:pt x="1066800" y="143934"/>
                </a:lnTo>
                <a:lnTo>
                  <a:pt x="1075267" y="143934"/>
                </a:lnTo>
                <a:lnTo>
                  <a:pt x="1083733" y="143934"/>
                </a:lnTo>
                <a:lnTo>
                  <a:pt x="1092200" y="143934"/>
                </a:lnTo>
                <a:lnTo>
                  <a:pt x="1100667" y="143934"/>
                </a:lnTo>
                <a:lnTo>
                  <a:pt x="1100667" y="143934"/>
                </a:lnTo>
                <a:lnTo>
                  <a:pt x="1100667" y="135467"/>
                </a:lnTo>
                <a:lnTo>
                  <a:pt x="1100667" y="135467"/>
                </a:lnTo>
                <a:lnTo>
                  <a:pt x="1092200" y="135467"/>
                </a:lnTo>
                <a:lnTo>
                  <a:pt x="1092200" y="135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4622800" y="5418667"/>
            <a:ext cx="279401" cy="440267"/>
          </a:xfrm>
          <a:custGeom>
            <a:avLst/>
            <a:gdLst/>
            <a:ahLst/>
            <a:cxnLst/>
            <a:rect l="0" t="0" r="0" b="0"/>
            <a:pathLst>
              <a:path w="279401" h="440267">
                <a:moveTo>
                  <a:pt x="211667" y="0"/>
                </a:moveTo>
                <a:lnTo>
                  <a:pt x="211667" y="0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0"/>
                </a:lnTo>
                <a:lnTo>
                  <a:pt x="203200" y="0"/>
                </a:lnTo>
                <a:lnTo>
                  <a:pt x="203200" y="0"/>
                </a:lnTo>
                <a:lnTo>
                  <a:pt x="194733" y="0"/>
                </a:lnTo>
                <a:lnTo>
                  <a:pt x="177800" y="0"/>
                </a:lnTo>
                <a:lnTo>
                  <a:pt x="169333" y="0"/>
                </a:lnTo>
                <a:lnTo>
                  <a:pt x="152400" y="0"/>
                </a:lnTo>
                <a:lnTo>
                  <a:pt x="135467" y="0"/>
                </a:lnTo>
                <a:lnTo>
                  <a:pt x="118533" y="0"/>
                </a:lnTo>
                <a:lnTo>
                  <a:pt x="101600" y="0"/>
                </a:lnTo>
                <a:lnTo>
                  <a:pt x="84667" y="0"/>
                </a:lnTo>
                <a:lnTo>
                  <a:pt x="67733" y="0"/>
                </a:lnTo>
                <a:lnTo>
                  <a:pt x="50800" y="0"/>
                </a:lnTo>
                <a:lnTo>
                  <a:pt x="42333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16933"/>
                </a:lnTo>
                <a:lnTo>
                  <a:pt x="33867" y="33866"/>
                </a:lnTo>
                <a:lnTo>
                  <a:pt x="25400" y="42333"/>
                </a:lnTo>
                <a:lnTo>
                  <a:pt x="25400" y="59266"/>
                </a:lnTo>
                <a:lnTo>
                  <a:pt x="16933" y="76200"/>
                </a:lnTo>
                <a:lnTo>
                  <a:pt x="8467" y="93133"/>
                </a:lnTo>
                <a:lnTo>
                  <a:pt x="8467" y="101600"/>
                </a:lnTo>
                <a:lnTo>
                  <a:pt x="0" y="110066"/>
                </a:lnTo>
                <a:lnTo>
                  <a:pt x="0" y="118533"/>
                </a:lnTo>
                <a:lnTo>
                  <a:pt x="0" y="127000"/>
                </a:lnTo>
                <a:lnTo>
                  <a:pt x="0" y="127000"/>
                </a:lnTo>
                <a:lnTo>
                  <a:pt x="8467" y="127000"/>
                </a:lnTo>
                <a:lnTo>
                  <a:pt x="8467" y="127000"/>
                </a:lnTo>
                <a:lnTo>
                  <a:pt x="16933" y="127000"/>
                </a:lnTo>
                <a:lnTo>
                  <a:pt x="16933" y="127000"/>
                </a:lnTo>
                <a:lnTo>
                  <a:pt x="25400" y="127000"/>
                </a:lnTo>
                <a:lnTo>
                  <a:pt x="33867" y="118533"/>
                </a:lnTo>
                <a:lnTo>
                  <a:pt x="50800" y="118533"/>
                </a:lnTo>
                <a:lnTo>
                  <a:pt x="67733" y="110066"/>
                </a:lnTo>
                <a:lnTo>
                  <a:pt x="76200" y="110066"/>
                </a:lnTo>
                <a:lnTo>
                  <a:pt x="101600" y="110066"/>
                </a:lnTo>
                <a:lnTo>
                  <a:pt x="118533" y="110066"/>
                </a:lnTo>
                <a:lnTo>
                  <a:pt x="143933" y="110066"/>
                </a:lnTo>
                <a:lnTo>
                  <a:pt x="169333" y="118533"/>
                </a:lnTo>
                <a:lnTo>
                  <a:pt x="186267" y="135466"/>
                </a:lnTo>
                <a:lnTo>
                  <a:pt x="203200" y="143933"/>
                </a:lnTo>
                <a:lnTo>
                  <a:pt x="220133" y="160866"/>
                </a:lnTo>
                <a:lnTo>
                  <a:pt x="237067" y="177800"/>
                </a:lnTo>
                <a:lnTo>
                  <a:pt x="254000" y="203200"/>
                </a:lnTo>
                <a:lnTo>
                  <a:pt x="262467" y="220133"/>
                </a:lnTo>
                <a:lnTo>
                  <a:pt x="270933" y="245533"/>
                </a:lnTo>
                <a:lnTo>
                  <a:pt x="279400" y="270933"/>
                </a:lnTo>
                <a:lnTo>
                  <a:pt x="279400" y="296333"/>
                </a:lnTo>
                <a:lnTo>
                  <a:pt x="279400" y="321733"/>
                </a:lnTo>
                <a:lnTo>
                  <a:pt x="279400" y="338666"/>
                </a:lnTo>
                <a:lnTo>
                  <a:pt x="270933" y="364066"/>
                </a:lnTo>
                <a:lnTo>
                  <a:pt x="262467" y="381000"/>
                </a:lnTo>
                <a:lnTo>
                  <a:pt x="245533" y="397933"/>
                </a:lnTo>
                <a:lnTo>
                  <a:pt x="237067" y="414866"/>
                </a:lnTo>
                <a:lnTo>
                  <a:pt x="211667" y="423333"/>
                </a:lnTo>
                <a:lnTo>
                  <a:pt x="194733" y="431800"/>
                </a:lnTo>
                <a:lnTo>
                  <a:pt x="177800" y="440266"/>
                </a:lnTo>
                <a:lnTo>
                  <a:pt x="160867" y="440266"/>
                </a:lnTo>
                <a:lnTo>
                  <a:pt x="143933" y="440266"/>
                </a:lnTo>
                <a:lnTo>
                  <a:pt x="127000" y="431800"/>
                </a:lnTo>
                <a:lnTo>
                  <a:pt x="110067" y="423333"/>
                </a:lnTo>
                <a:lnTo>
                  <a:pt x="93133" y="414866"/>
                </a:lnTo>
                <a:lnTo>
                  <a:pt x="84667" y="406400"/>
                </a:lnTo>
                <a:lnTo>
                  <a:pt x="84667" y="389466"/>
                </a:lnTo>
                <a:lnTo>
                  <a:pt x="76200" y="372533"/>
                </a:lnTo>
                <a:lnTo>
                  <a:pt x="76200" y="372533"/>
                </a:lnTo>
                <a:lnTo>
                  <a:pt x="76200" y="364066"/>
                </a:lnTo>
                <a:lnTo>
                  <a:pt x="76200" y="364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4978400" y="5562600"/>
            <a:ext cx="160868" cy="270934"/>
          </a:xfrm>
          <a:custGeom>
            <a:avLst/>
            <a:gdLst/>
            <a:ahLst/>
            <a:cxnLst/>
            <a:rect l="0" t="0" r="0" b="0"/>
            <a:pathLst>
              <a:path w="160868" h="270934">
                <a:moveTo>
                  <a:pt x="160867" y="0"/>
                </a:moveTo>
                <a:lnTo>
                  <a:pt x="160867" y="0"/>
                </a:lnTo>
                <a:lnTo>
                  <a:pt x="160867" y="0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16933"/>
                </a:lnTo>
                <a:lnTo>
                  <a:pt x="143933" y="25400"/>
                </a:lnTo>
                <a:lnTo>
                  <a:pt x="135467" y="33867"/>
                </a:lnTo>
                <a:lnTo>
                  <a:pt x="127000" y="50800"/>
                </a:lnTo>
                <a:lnTo>
                  <a:pt x="118533" y="67733"/>
                </a:lnTo>
                <a:lnTo>
                  <a:pt x="110067" y="93133"/>
                </a:lnTo>
                <a:lnTo>
                  <a:pt x="101600" y="118533"/>
                </a:lnTo>
                <a:lnTo>
                  <a:pt x="84667" y="135467"/>
                </a:lnTo>
                <a:lnTo>
                  <a:pt x="67733" y="169333"/>
                </a:lnTo>
                <a:lnTo>
                  <a:pt x="59267" y="186267"/>
                </a:lnTo>
                <a:lnTo>
                  <a:pt x="42333" y="211667"/>
                </a:lnTo>
                <a:lnTo>
                  <a:pt x="33867" y="228600"/>
                </a:lnTo>
                <a:lnTo>
                  <a:pt x="16933" y="245533"/>
                </a:lnTo>
                <a:lnTo>
                  <a:pt x="8467" y="262467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62467"/>
                </a:lnTo>
                <a:lnTo>
                  <a:pt x="0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4961467" y="5511800"/>
            <a:ext cx="220134" cy="338668"/>
          </a:xfrm>
          <a:custGeom>
            <a:avLst/>
            <a:gdLst/>
            <a:ahLst/>
            <a:cxnLst/>
            <a:rect l="0" t="0" r="0" b="0"/>
            <a:pathLst>
              <a:path w="220134" h="338668">
                <a:moveTo>
                  <a:pt x="8466" y="0"/>
                </a:move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16933"/>
                </a:lnTo>
                <a:lnTo>
                  <a:pt x="16933" y="33867"/>
                </a:lnTo>
                <a:lnTo>
                  <a:pt x="25400" y="50800"/>
                </a:lnTo>
                <a:lnTo>
                  <a:pt x="42333" y="67733"/>
                </a:lnTo>
                <a:lnTo>
                  <a:pt x="50800" y="93133"/>
                </a:lnTo>
                <a:lnTo>
                  <a:pt x="67733" y="118533"/>
                </a:lnTo>
                <a:lnTo>
                  <a:pt x="84666" y="143933"/>
                </a:lnTo>
                <a:lnTo>
                  <a:pt x="101600" y="177800"/>
                </a:lnTo>
                <a:lnTo>
                  <a:pt x="118533" y="203200"/>
                </a:lnTo>
                <a:lnTo>
                  <a:pt x="135466" y="228600"/>
                </a:lnTo>
                <a:lnTo>
                  <a:pt x="152400" y="254000"/>
                </a:lnTo>
                <a:lnTo>
                  <a:pt x="169333" y="270933"/>
                </a:lnTo>
                <a:lnTo>
                  <a:pt x="177800" y="296333"/>
                </a:lnTo>
                <a:lnTo>
                  <a:pt x="194733" y="313267"/>
                </a:lnTo>
                <a:lnTo>
                  <a:pt x="203200" y="330200"/>
                </a:lnTo>
                <a:lnTo>
                  <a:pt x="211666" y="338667"/>
                </a:lnTo>
                <a:lnTo>
                  <a:pt x="220133" y="338667"/>
                </a:lnTo>
                <a:lnTo>
                  <a:pt x="220133" y="338667"/>
                </a:lnTo>
                <a:lnTo>
                  <a:pt x="220133" y="338667"/>
                </a:lnTo>
                <a:lnTo>
                  <a:pt x="220133" y="338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5249333" y="5545667"/>
            <a:ext cx="186268" cy="296334"/>
          </a:xfrm>
          <a:custGeom>
            <a:avLst/>
            <a:gdLst/>
            <a:ahLst/>
            <a:cxnLst/>
            <a:rect l="0" t="0" r="0" b="0"/>
            <a:pathLst>
              <a:path w="186268" h="296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93133"/>
                </a:lnTo>
                <a:lnTo>
                  <a:pt x="0" y="110066"/>
                </a:lnTo>
                <a:lnTo>
                  <a:pt x="0" y="135466"/>
                </a:lnTo>
                <a:lnTo>
                  <a:pt x="0" y="152400"/>
                </a:lnTo>
                <a:lnTo>
                  <a:pt x="8467" y="177800"/>
                </a:lnTo>
                <a:lnTo>
                  <a:pt x="16934" y="203200"/>
                </a:lnTo>
                <a:lnTo>
                  <a:pt x="16934" y="220133"/>
                </a:lnTo>
                <a:lnTo>
                  <a:pt x="33867" y="237066"/>
                </a:lnTo>
                <a:lnTo>
                  <a:pt x="42334" y="262466"/>
                </a:lnTo>
                <a:lnTo>
                  <a:pt x="59267" y="270933"/>
                </a:lnTo>
                <a:lnTo>
                  <a:pt x="67734" y="279400"/>
                </a:lnTo>
                <a:lnTo>
                  <a:pt x="93134" y="287866"/>
                </a:lnTo>
                <a:lnTo>
                  <a:pt x="101600" y="296333"/>
                </a:lnTo>
                <a:lnTo>
                  <a:pt x="118534" y="287866"/>
                </a:lnTo>
                <a:lnTo>
                  <a:pt x="135467" y="287866"/>
                </a:lnTo>
                <a:lnTo>
                  <a:pt x="152400" y="279400"/>
                </a:lnTo>
                <a:lnTo>
                  <a:pt x="160867" y="262466"/>
                </a:lnTo>
                <a:lnTo>
                  <a:pt x="169334" y="245533"/>
                </a:lnTo>
                <a:lnTo>
                  <a:pt x="177800" y="228600"/>
                </a:lnTo>
                <a:lnTo>
                  <a:pt x="177800" y="203200"/>
                </a:lnTo>
                <a:lnTo>
                  <a:pt x="186267" y="186266"/>
                </a:lnTo>
                <a:lnTo>
                  <a:pt x="177800" y="160866"/>
                </a:lnTo>
                <a:lnTo>
                  <a:pt x="177800" y="160866"/>
                </a:lnTo>
                <a:lnTo>
                  <a:pt x="177800" y="135466"/>
                </a:lnTo>
                <a:lnTo>
                  <a:pt x="177800" y="135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5139267" y="5503333"/>
            <a:ext cx="279401" cy="694268"/>
          </a:xfrm>
          <a:custGeom>
            <a:avLst/>
            <a:gdLst/>
            <a:ahLst/>
            <a:cxnLst/>
            <a:rect l="0" t="0" r="0" b="0"/>
            <a:pathLst>
              <a:path w="279401" h="694268">
                <a:moveTo>
                  <a:pt x="220133" y="0"/>
                </a:moveTo>
                <a:lnTo>
                  <a:pt x="220133" y="8467"/>
                </a:lnTo>
                <a:lnTo>
                  <a:pt x="211666" y="8467"/>
                </a:lnTo>
                <a:lnTo>
                  <a:pt x="211666" y="16934"/>
                </a:lnTo>
                <a:lnTo>
                  <a:pt x="211666" y="16934"/>
                </a:lnTo>
                <a:lnTo>
                  <a:pt x="211666" y="25400"/>
                </a:lnTo>
                <a:lnTo>
                  <a:pt x="211666" y="42334"/>
                </a:lnTo>
                <a:lnTo>
                  <a:pt x="211666" y="59267"/>
                </a:lnTo>
                <a:lnTo>
                  <a:pt x="220133" y="84667"/>
                </a:lnTo>
                <a:lnTo>
                  <a:pt x="228600" y="118534"/>
                </a:lnTo>
                <a:lnTo>
                  <a:pt x="237066" y="152400"/>
                </a:lnTo>
                <a:lnTo>
                  <a:pt x="245533" y="177800"/>
                </a:lnTo>
                <a:lnTo>
                  <a:pt x="254000" y="220134"/>
                </a:lnTo>
                <a:lnTo>
                  <a:pt x="262466" y="254000"/>
                </a:lnTo>
                <a:lnTo>
                  <a:pt x="270933" y="296334"/>
                </a:lnTo>
                <a:lnTo>
                  <a:pt x="279400" y="338667"/>
                </a:lnTo>
                <a:lnTo>
                  <a:pt x="279400" y="381000"/>
                </a:lnTo>
                <a:lnTo>
                  <a:pt x="279400" y="423334"/>
                </a:lnTo>
                <a:lnTo>
                  <a:pt x="279400" y="465667"/>
                </a:lnTo>
                <a:lnTo>
                  <a:pt x="279400" y="499534"/>
                </a:lnTo>
                <a:lnTo>
                  <a:pt x="270933" y="541867"/>
                </a:lnTo>
                <a:lnTo>
                  <a:pt x="262466" y="575734"/>
                </a:lnTo>
                <a:lnTo>
                  <a:pt x="254000" y="609600"/>
                </a:lnTo>
                <a:lnTo>
                  <a:pt x="237066" y="635000"/>
                </a:lnTo>
                <a:lnTo>
                  <a:pt x="220133" y="651934"/>
                </a:lnTo>
                <a:lnTo>
                  <a:pt x="203200" y="668867"/>
                </a:lnTo>
                <a:lnTo>
                  <a:pt x="186266" y="685800"/>
                </a:lnTo>
                <a:lnTo>
                  <a:pt x="160866" y="694267"/>
                </a:lnTo>
                <a:lnTo>
                  <a:pt x="143933" y="694267"/>
                </a:lnTo>
                <a:lnTo>
                  <a:pt x="118533" y="694267"/>
                </a:lnTo>
                <a:lnTo>
                  <a:pt x="101600" y="694267"/>
                </a:lnTo>
                <a:lnTo>
                  <a:pt x="76200" y="685800"/>
                </a:lnTo>
                <a:lnTo>
                  <a:pt x="59266" y="677334"/>
                </a:lnTo>
                <a:lnTo>
                  <a:pt x="42333" y="668867"/>
                </a:lnTo>
                <a:lnTo>
                  <a:pt x="33866" y="660400"/>
                </a:lnTo>
                <a:lnTo>
                  <a:pt x="16933" y="651934"/>
                </a:lnTo>
                <a:lnTo>
                  <a:pt x="8466" y="643467"/>
                </a:lnTo>
                <a:lnTo>
                  <a:pt x="8466" y="643467"/>
                </a:lnTo>
                <a:lnTo>
                  <a:pt x="0" y="635000"/>
                </a:lnTo>
                <a:lnTo>
                  <a:pt x="0" y="635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6976534" y="2599267"/>
            <a:ext cx="25400" cy="237067"/>
          </a:xfrm>
          <a:custGeom>
            <a:avLst/>
            <a:gdLst/>
            <a:ahLst/>
            <a:cxnLst/>
            <a:rect l="0" t="0" r="0" b="0"/>
            <a:pathLst>
              <a:path w="25400" h="237067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84666"/>
                </a:lnTo>
                <a:lnTo>
                  <a:pt x="8466" y="101600"/>
                </a:lnTo>
                <a:lnTo>
                  <a:pt x="8466" y="118533"/>
                </a:lnTo>
                <a:lnTo>
                  <a:pt x="0" y="143933"/>
                </a:lnTo>
                <a:lnTo>
                  <a:pt x="0" y="169333"/>
                </a:lnTo>
                <a:lnTo>
                  <a:pt x="0" y="186266"/>
                </a:lnTo>
                <a:lnTo>
                  <a:pt x="0" y="211666"/>
                </a:lnTo>
                <a:lnTo>
                  <a:pt x="0" y="220133"/>
                </a:lnTo>
                <a:lnTo>
                  <a:pt x="8466" y="228600"/>
                </a:lnTo>
                <a:lnTo>
                  <a:pt x="8466" y="237066"/>
                </a:lnTo>
                <a:lnTo>
                  <a:pt x="8466" y="237066"/>
                </a:lnTo>
                <a:lnTo>
                  <a:pt x="8466" y="237066"/>
                </a:lnTo>
                <a:lnTo>
                  <a:pt x="16933" y="228600"/>
                </a:lnTo>
                <a:lnTo>
                  <a:pt x="16933" y="228600"/>
                </a:lnTo>
                <a:lnTo>
                  <a:pt x="25399" y="228600"/>
                </a:lnTo>
                <a:lnTo>
                  <a:pt x="25399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7086600" y="2633133"/>
            <a:ext cx="160868" cy="135468"/>
          </a:xfrm>
          <a:custGeom>
            <a:avLst/>
            <a:gdLst/>
            <a:ahLst/>
            <a:cxnLst/>
            <a:rect l="0" t="0" r="0" b="0"/>
            <a:pathLst>
              <a:path w="160868" h="1354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8467" y="93134"/>
                </a:lnTo>
                <a:lnTo>
                  <a:pt x="16933" y="101600"/>
                </a:lnTo>
                <a:lnTo>
                  <a:pt x="16933" y="110067"/>
                </a:lnTo>
                <a:lnTo>
                  <a:pt x="33866" y="118534"/>
                </a:lnTo>
                <a:lnTo>
                  <a:pt x="42334" y="118534"/>
                </a:lnTo>
                <a:lnTo>
                  <a:pt x="59267" y="127000"/>
                </a:lnTo>
                <a:lnTo>
                  <a:pt x="67733" y="127000"/>
                </a:lnTo>
                <a:lnTo>
                  <a:pt x="84667" y="135467"/>
                </a:lnTo>
                <a:lnTo>
                  <a:pt x="101600" y="135467"/>
                </a:lnTo>
                <a:lnTo>
                  <a:pt x="118534" y="135467"/>
                </a:lnTo>
                <a:lnTo>
                  <a:pt x="127000" y="135467"/>
                </a:lnTo>
                <a:lnTo>
                  <a:pt x="143933" y="127000"/>
                </a:lnTo>
                <a:lnTo>
                  <a:pt x="152400" y="127000"/>
                </a:lnTo>
                <a:lnTo>
                  <a:pt x="152400" y="127000"/>
                </a:lnTo>
                <a:lnTo>
                  <a:pt x="160867" y="118534"/>
                </a:lnTo>
                <a:lnTo>
                  <a:pt x="160867" y="118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7247467" y="2599267"/>
            <a:ext cx="25400" cy="287867"/>
          </a:xfrm>
          <a:custGeom>
            <a:avLst/>
            <a:gdLst/>
            <a:ahLst/>
            <a:cxnLst/>
            <a:rect l="0" t="0" r="0" b="0"/>
            <a:pathLst>
              <a:path w="25400" h="2878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25400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8466" y="152400"/>
                </a:lnTo>
                <a:lnTo>
                  <a:pt x="8466" y="177800"/>
                </a:lnTo>
                <a:lnTo>
                  <a:pt x="8466" y="194733"/>
                </a:lnTo>
                <a:lnTo>
                  <a:pt x="8466" y="220133"/>
                </a:lnTo>
                <a:lnTo>
                  <a:pt x="8466" y="245533"/>
                </a:lnTo>
                <a:lnTo>
                  <a:pt x="8466" y="262466"/>
                </a:lnTo>
                <a:lnTo>
                  <a:pt x="16933" y="270933"/>
                </a:lnTo>
                <a:lnTo>
                  <a:pt x="16933" y="279400"/>
                </a:lnTo>
                <a:lnTo>
                  <a:pt x="16933" y="279400"/>
                </a:lnTo>
                <a:lnTo>
                  <a:pt x="25399" y="287866"/>
                </a:lnTo>
                <a:lnTo>
                  <a:pt x="25399" y="287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7450667" y="2717800"/>
            <a:ext cx="25401" cy="279401"/>
          </a:xfrm>
          <a:custGeom>
            <a:avLst/>
            <a:gdLst/>
            <a:ahLst/>
            <a:cxnLst/>
            <a:rect l="0" t="0" r="0" b="0"/>
            <a:pathLst>
              <a:path w="25401" h="279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6" y="16933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76200"/>
                </a:lnTo>
                <a:lnTo>
                  <a:pt x="8466" y="101600"/>
                </a:lnTo>
                <a:lnTo>
                  <a:pt x="16933" y="127000"/>
                </a:lnTo>
                <a:lnTo>
                  <a:pt x="16933" y="152400"/>
                </a:lnTo>
                <a:lnTo>
                  <a:pt x="16933" y="177800"/>
                </a:lnTo>
                <a:lnTo>
                  <a:pt x="16933" y="203200"/>
                </a:lnTo>
                <a:lnTo>
                  <a:pt x="16933" y="228600"/>
                </a:lnTo>
                <a:lnTo>
                  <a:pt x="16933" y="245533"/>
                </a:lnTo>
                <a:lnTo>
                  <a:pt x="16933" y="262467"/>
                </a:lnTo>
                <a:lnTo>
                  <a:pt x="16933" y="279400"/>
                </a:lnTo>
                <a:lnTo>
                  <a:pt x="16933" y="279400"/>
                </a:lnTo>
                <a:lnTo>
                  <a:pt x="25400" y="279400"/>
                </a:lnTo>
                <a:lnTo>
                  <a:pt x="25400" y="270933"/>
                </a:lnTo>
                <a:lnTo>
                  <a:pt x="25400" y="270933"/>
                </a:lnTo>
                <a:lnTo>
                  <a:pt x="25400" y="262467"/>
                </a:lnTo>
                <a:lnTo>
                  <a:pt x="25400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7416800" y="2692400"/>
            <a:ext cx="177801" cy="152401"/>
          </a:xfrm>
          <a:custGeom>
            <a:avLst/>
            <a:gdLst/>
            <a:ahLst/>
            <a:cxnLst/>
            <a:rect l="0" t="0" r="0" b="0"/>
            <a:pathLst>
              <a:path w="177801" h="1524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6" y="8467"/>
                </a:lnTo>
                <a:lnTo>
                  <a:pt x="8466" y="8467"/>
                </a:lnTo>
                <a:lnTo>
                  <a:pt x="16934" y="0"/>
                </a:lnTo>
                <a:lnTo>
                  <a:pt x="33867" y="0"/>
                </a:lnTo>
                <a:lnTo>
                  <a:pt x="50800" y="0"/>
                </a:lnTo>
                <a:lnTo>
                  <a:pt x="67733" y="0"/>
                </a:lnTo>
                <a:lnTo>
                  <a:pt x="84666" y="0"/>
                </a:lnTo>
                <a:lnTo>
                  <a:pt x="110067" y="0"/>
                </a:lnTo>
                <a:lnTo>
                  <a:pt x="127000" y="8467"/>
                </a:lnTo>
                <a:lnTo>
                  <a:pt x="143933" y="8467"/>
                </a:lnTo>
                <a:lnTo>
                  <a:pt x="160866" y="25400"/>
                </a:lnTo>
                <a:lnTo>
                  <a:pt x="169334" y="33867"/>
                </a:lnTo>
                <a:lnTo>
                  <a:pt x="177800" y="50800"/>
                </a:lnTo>
                <a:lnTo>
                  <a:pt x="177800" y="67733"/>
                </a:lnTo>
                <a:lnTo>
                  <a:pt x="177800" y="84667"/>
                </a:lnTo>
                <a:lnTo>
                  <a:pt x="177800" y="101600"/>
                </a:lnTo>
                <a:lnTo>
                  <a:pt x="169334" y="110067"/>
                </a:lnTo>
                <a:lnTo>
                  <a:pt x="152400" y="127000"/>
                </a:lnTo>
                <a:lnTo>
                  <a:pt x="143933" y="135467"/>
                </a:lnTo>
                <a:lnTo>
                  <a:pt x="127000" y="143933"/>
                </a:lnTo>
                <a:lnTo>
                  <a:pt x="110067" y="152400"/>
                </a:lnTo>
                <a:lnTo>
                  <a:pt x="93134" y="152400"/>
                </a:lnTo>
                <a:lnTo>
                  <a:pt x="84666" y="152400"/>
                </a:lnTo>
                <a:lnTo>
                  <a:pt x="67733" y="152400"/>
                </a:lnTo>
                <a:lnTo>
                  <a:pt x="59267" y="152400"/>
                </a:lnTo>
                <a:lnTo>
                  <a:pt x="59267" y="143933"/>
                </a:lnTo>
                <a:lnTo>
                  <a:pt x="50800" y="127000"/>
                </a:lnTo>
                <a:lnTo>
                  <a:pt x="50800" y="127000"/>
                </a:lnTo>
                <a:lnTo>
                  <a:pt x="50800" y="118533"/>
                </a:lnTo>
                <a:lnTo>
                  <a:pt x="50800" y="118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7738534" y="2658533"/>
            <a:ext cx="262467" cy="397935"/>
          </a:xfrm>
          <a:custGeom>
            <a:avLst/>
            <a:gdLst/>
            <a:ahLst/>
            <a:cxnLst/>
            <a:rect l="0" t="0" r="0" b="0"/>
            <a:pathLst>
              <a:path w="262467" h="397935">
                <a:moveTo>
                  <a:pt x="118533" y="67734"/>
                </a:moveTo>
                <a:lnTo>
                  <a:pt x="118533" y="67734"/>
                </a:lnTo>
                <a:lnTo>
                  <a:pt x="118533" y="67734"/>
                </a:lnTo>
                <a:lnTo>
                  <a:pt x="118533" y="59267"/>
                </a:lnTo>
                <a:lnTo>
                  <a:pt x="126999" y="59267"/>
                </a:lnTo>
                <a:lnTo>
                  <a:pt x="126999" y="59267"/>
                </a:lnTo>
                <a:lnTo>
                  <a:pt x="126999" y="50800"/>
                </a:lnTo>
                <a:lnTo>
                  <a:pt x="118533" y="42334"/>
                </a:lnTo>
                <a:lnTo>
                  <a:pt x="118533" y="33867"/>
                </a:lnTo>
                <a:lnTo>
                  <a:pt x="110066" y="25400"/>
                </a:lnTo>
                <a:lnTo>
                  <a:pt x="101599" y="16934"/>
                </a:lnTo>
                <a:lnTo>
                  <a:pt x="93133" y="8467"/>
                </a:lnTo>
                <a:lnTo>
                  <a:pt x="84666" y="0"/>
                </a:lnTo>
                <a:lnTo>
                  <a:pt x="67732" y="0"/>
                </a:lnTo>
                <a:lnTo>
                  <a:pt x="59266" y="0"/>
                </a:lnTo>
                <a:lnTo>
                  <a:pt x="50799" y="0"/>
                </a:lnTo>
                <a:lnTo>
                  <a:pt x="33866" y="16934"/>
                </a:lnTo>
                <a:lnTo>
                  <a:pt x="25399" y="25400"/>
                </a:lnTo>
                <a:lnTo>
                  <a:pt x="16933" y="42334"/>
                </a:lnTo>
                <a:lnTo>
                  <a:pt x="8466" y="59267"/>
                </a:lnTo>
                <a:lnTo>
                  <a:pt x="0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0" y="143934"/>
                </a:lnTo>
                <a:lnTo>
                  <a:pt x="0" y="160867"/>
                </a:lnTo>
                <a:lnTo>
                  <a:pt x="0" y="169334"/>
                </a:lnTo>
                <a:lnTo>
                  <a:pt x="8466" y="177800"/>
                </a:lnTo>
                <a:lnTo>
                  <a:pt x="16933" y="177800"/>
                </a:lnTo>
                <a:lnTo>
                  <a:pt x="25399" y="177800"/>
                </a:lnTo>
                <a:lnTo>
                  <a:pt x="33866" y="177800"/>
                </a:lnTo>
                <a:lnTo>
                  <a:pt x="50799" y="177800"/>
                </a:lnTo>
                <a:lnTo>
                  <a:pt x="59266" y="169334"/>
                </a:lnTo>
                <a:lnTo>
                  <a:pt x="67732" y="160867"/>
                </a:lnTo>
                <a:lnTo>
                  <a:pt x="67732" y="152400"/>
                </a:lnTo>
                <a:lnTo>
                  <a:pt x="76200" y="143934"/>
                </a:lnTo>
                <a:lnTo>
                  <a:pt x="84666" y="127000"/>
                </a:lnTo>
                <a:lnTo>
                  <a:pt x="84666" y="118534"/>
                </a:lnTo>
                <a:lnTo>
                  <a:pt x="93133" y="101600"/>
                </a:lnTo>
                <a:lnTo>
                  <a:pt x="101599" y="84667"/>
                </a:lnTo>
                <a:lnTo>
                  <a:pt x="110066" y="67734"/>
                </a:lnTo>
                <a:lnTo>
                  <a:pt x="110066" y="59267"/>
                </a:lnTo>
                <a:lnTo>
                  <a:pt x="118533" y="42334"/>
                </a:lnTo>
                <a:lnTo>
                  <a:pt x="118533" y="42334"/>
                </a:lnTo>
                <a:lnTo>
                  <a:pt x="118533" y="42334"/>
                </a:lnTo>
                <a:lnTo>
                  <a:pt x="118533" y="42334"/>
                </a:lnTo>
                <a:lnTo>
                  <a:pt x="118533" y="42334"/>
                </a:lnTo>
                <a:lnTo>
                  <a:pt x="118533" y="50800"/>
                </a:lnTo>
                <a:lnTo>
                  <a:pt x="118533" y="67734"/>
                </a:lnTo>
                <a:lnTo>
                  <a:pt x="118533" y="84667"/>
                </a:lnTo>
                <a:lnTo>
                  <a:pt x="118533" y="101600"/>
                </a:lnTo>
                <a:lnTo>
                  <a:pt x="118533" y="118534"/>
                </a:lnTo>
                <a:lnTo>
                  <a:pt x="118533" y="143934"/>
                </a:lnTo>
                <a:lnTo>
                  <a:pt x="110066" y="169334"/>
                </a:lnTo>
                <a:lnTo>
                  <a:pt x="110066" y="194734"/>
                </a:lnTo>
                <a:lnTo>
                  <a:pt x="101599" y="220134"/>
                </a:lnTo>
                <a:lnTo>
                  <a:pt x="93133" y="245534"/>
                </a:lnTo>
                <a:lnTo>
                  <a:pt x="93133" y="270934"/>
                </a:lnTo>
                <a:lnTo>
                  <a:pt x="84666" y="296334"/>
                </a:lnTo>
                <a:lnTo>
                  <a:pt x="93133" y="321734"/>
                </a:lnTo>
                <a:lnTo>
                  <a:pt x="93133" y="338667"/>
                </a:lnTo>
                <a:lnTo>
                  <a:pt x="101599" y="355600"/>
                </a:lnTo>
                <a:lnTo>
                  <a:pt x="110066" y="372534"/>
                </a:lnTo>
                <a:lnTo>
                  <a:pt x="126999" y="381000"/>
                </a:lnTo>
                <a:lnTo>
                  <a:pt x="135466" y="389467"/>
                </a:lnTo>
                <a:lnTo>
                  <a:pt x="152400" y="397934"/>
                </a:lnTo>
                <a:lnTo>
                  <a:pt x="169333" y="397934"/>
                </a:lnTo>
                <a:lnTo>
                  <a:pt x="186266" y="389467"/>
                </a:lnTo>
                <a:lnTo>
                  <a:pt x="211666" y="381000"/>
                </a:lnTo>
                <a:lnTo>
                  <a:pt x="228600" y="372534"/>
                </a:lnTo>
                <a:lnTo>
                  <a:pt x="245533" y="355600"/>
                </a:lnTo>
                <a:lnTo>
                  <a:pt x="245533" y="355600"/>
                </a:lnTo>
                <a:lnTo>
                  <a:pt x="262466" y="347134"/>
                </a:lnTo>
                <a:lnTo>
                  <a:pt x="262466" y="347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7916333" y="2514600"/>
            <a:ext cx="254001" cy="135468"/>
          </a:xfrm>
          <a:custGeom>
            <a:avLst/>
            <a:gdLst/>
            <a:ahLst/>
            <a:cxnLst/>
            <a:rect l="0" t="0" r="0" b="0"/>
            <a:pathLst>
              <a:path w="254001" h="135468">
                <a:moveTo>
                  <a:pt x="0" y="16933"/>
                </a:moveTo>
                <a:lnTo>
                  <a:pt x="8467" y="16933"/>
                </a:lnTo>
                <a:lnTo>
                  <a:pt x="8467" y="16933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0"/>
                </a:lnTo>
                <a:lnTo>
                  <a:pt x="33867" y="0"/>
                </a:lnTo>
                <a:lnTo>
                  <a:pt x="42333" y="0"/>
                </a:lnTo>
                <a:lnTo>
                  <a:pt x="59267" y="0"/>
                </a:lnTo>
                <a:lnTo>
                  <a:pt x="67734" y="0"/>
                </a:lnTo>
                <a:lnTo>
                  <a:pt x="84667" y="0"/>
                </a:lnTo>
                <a:lnTo>
                  <a:pt x="93134" y="8467"/>
                </a:lnTo>
                <a:lnTo>
                  <a:pt x="101600" y="16933"/>
                </a:lnTo>
                <a:lnTo>
                  <a:pt x="110067" y="25400"/>
                </a:lnTo>
                <a:lnTo>
                  <a:pt x="110067" y="33867"/>
                </a:lnTo>
                <a:lnTo>
                  <a:pt x="110067" y="50800"/>
                </a:lnTo>
                <a:lnTo>
                  <a:pt x="101600" y="67733"/>
                </a:lnTo>
                <a:lnTo>
                  <a:pt x="93134" y="76200"/>
                </a:lnTo>
                <a:lnTo>
                  <a:pt x="93134" y="84667"/>
                </a:lnTo>
                <a:lnTo>
                  <a:pt x="84667" y="93133"/>
                </a:lnTo>
                <a:lnTo>
                  <a:pt x="76200" y="101600"/>
                </a:lnTo>
                <a:lnTo>
                  <a:pt x="67734" y="110067"/>
                </a:lnTo>
                <a:lnTo>
                  <a:pt x="67734" y="118533"/>
                </a:lnTo>
                <a:lnTo>
                  <a:pt x="59267" y="127000"/>
                </a:lnTo>
                <a:lnTo>
                  <a:pt x="59267" y="127000"/>
                </a:lnTo>
                <a:lnTo>
                  <a:pt x="59267" y="127000"/>
                </a:lnTo>
                <a:lnTo>
                  <a:pt x="67734" y="135467"/>
                </a:lnTo>
                <a:lnTo>
                  <a:pt x="67734" y="135467"/>
                </a:lnTo>
                <a:lnTo>
                  <a:pt x="84667" y="135467"/>
                </a:lnTo>
                <a:lnTo>
                  <a:pt x="101600" y="135467"/>
                </a:lnTo>
                <a:lnTo>
                  <a:pt x="118533" y="135467"/>
                </a:lnTo>
                <a:lnTo>
                  <a:pt x="143934" y="135467"/>
                </a:lnTo>
                <a:lnTo>
                  <a:pt x="169334" y="127000"/>
                </a:lnTo>
                <a:lnTo>
                  <a:pt x="194733" y="127000"/>
                </a:lnTo>
                <a:lnTo>
                  <a:pt x="211667" y="127000"/>
                </a:lnTo>
                <a:lnTo>
                  <a:pt x="237067" y="127000"/>
                </a:lnTo>
                <a:lnTo>
                  <a:pt x="237067" y="127000"/>
                </a:lnTo>
                <a:lnTo>
                  <a:pt x="254000" y="127000"/>
                </a:lnTo>
                <a:lnTo>
                  <a:pt x="254000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6680200" y="3048000"/>
            <a:ext cx="1634068" cy="101601"/>
          </a:xfrm>
          <a:custGeom>
            <a:avLst/>
            <a:gdLst/>
            <a:ahLst/>
            <a:cxnLst/>
            <a:rect l="0" t="0" r="0" b="0"/>
            <a:pathLst>
              <a:path w="1634068" h="101601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33867" y="0"/>
                </a:lnTo>
                <a:lnTo>
                  <a:pt x="50800" y="0"/>
                </a:lnTo>
                <a:lnTo>
                  <a:pt x="67734" y="0"/>
                </a:lnTo>
                <a:lnTo>
                  <a:pt x="93133" y="0"/>
                </a:lnTo>
                <a:lnTo>
                  <a:pt x="118533" y="0"/>
                </a:lnTo>
                <a:lnTo>
                  <a:pt x="152400" y="8467"/>
                </a:lnTo>
                <a:lnTo>
                  <a:pt x="186267" y="8467"/>
                </a:lnTo>
                <a:lnTo>
                  <a:pt x="220134" y="8467"/>
                </a:lnTo>
                <a:lnTo>
                  <a:pt x="254000" y="8467"/>
                </a:lnTo>
                <a:lnTo>
                  <a:pt x="304800" y="8467"/>
                </a:lnTo>
                <a:lnTo>
                  <a:pt x="347133" y="16933"/>
                </a:lnTo>
                <a:lnTo>
                  <a:pt x="397933" y="16933"/>
                </a:lnTo>
                <a:lnTo>
                  <a:pt x="448734" y="16933"/>
                </a:lnTo>
                <a:lnTo>
                  <a:pt x="499533" y="16933"/>
                </a:lnTo>
                <a:lnTo>
                  <a:pt x="558800" y="16933"/>
                </a:lnTo>
                <a:lnTo>
                  <a:pt x="618067" y="16933"/>
                </a:lnTo>
                <a:lnTo>
                  <a:pt x="677334" y="16933"/>
                </a:lnTo>
                <a:lnTo>
                  <a:pt x="745066" y="16933"/>
                </a:lnTo>
                <a:lnTo>
                  <a:pt x="812800" y="25400"/>
                </a:lnTo>
                <a:lnTo>
                  <a:pt x="872067" y="25400"/>
                </a:lnTo>
                <a:lnTo>
                  <a:pt x="939800" y="25400"/>
                </a:lnTo>
                <a:lnTo>
                  <a:pt x="1007533" y="33867"/>
                </a:lnTo>
                <a:lnTo>
                  <a:pt x="1075267" y="42333"/>
                </a:lnTo>
                <a:lnTo>
                  <a:pt x="1134534" y="42333"/>
                </a:lnTo>
                <a:lnTo>
                  <a:pt x="1202266" y="50800"/>
                </a:lnTo>
                <a:lnTo>
                  <a:pt x="1270000" y="50800"/>
                </a:lnTo>
                <a:lnTo>
                  <a:pt x="1320800" y="59267"/>
                </a:lnTo>
                <a:lnTo>
                  <a:pt x="1380067" y="67733"/>
                </a:lnTo>
                <a:lnTo>
                  <a:pt x="1430866" y="76200"/>
                </a:lnTo>
                <a:lnTo>
                  <a:pt x="1481667" y="76200"/>
                </a:lnTo>
                <a:lnTo>
                  <a:pt x="1524000" y="84667"/>
                </a:lnTo>
                <a:lnTo>
                  <a:pt x="1557867" y="84667"/>
                </a:lnTo>
                <a:lnTo>
                  <a:pt x="1591734" y="93133"/>
                </a:lnTo>
                <a:lnTo>
                  <a:pt x="1617133" y="101600"/>
                </a:lnTo>
                <a:lnTo>
                  <a:pt x="1617133" y="101600"/>
                </a:lnTo>
                <a:lnTo>
                  <a:pt x="1634067" y="101600"/>
                </a:lnTo>
                <a:lnTo>
                  <a:pt x="1634067" y="101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6985000" y="3259667"/>
            <a:ext cx="42334" cy="270934"/>
          </a:xfrm>
          <a:custGeom>
            <a:avLst/>
            <a:gdLst/>
            <a:ahLst/>
            <a:cxnLst/>
            <a:rect l="0" t="0" r="0" b="0"/>
            <a:pathLst>
              <a:path w="42334" h="2709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84666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69333"/>
                </a:lnTo>
                <a:lnTo>
                  <a:pt x="8467" y="194733"/>
                </a:lnTo>
                <a:lnTo>
                  <a:pt x="8467" y="211666"/>
                </a:lnTo>
                <a:lnTo>
                  <a:pt x="16933" y="228600"/>
                </a:lnTo>
                <a:lnTo>
                  <a:pt x="16933" y="245533"/>
                </a:lnTo>
                <a:lnTo>
                  <a:pt x="16933" y="254000"/>
                </a:lnTo>
                <a:lnTo>
                  <a:pt x="25400" y="262466"/>
                </a:lnTo>
                <a:lnTo>
                  <a:pt x="33867" y="270933"/>
                </a:lnTo>
                <a:lnTo>
                  <a:pt x="33867" y="270933"/>
                </a:lnTo>
                <a:lnTo>
                  <a:pt x="33867" y="270933"/>
                </a:lnTo>
                <a:lnTo>
                  <a:pt x="42333" y="270933"/>
                </a:lnTo>
                <a:lnTo>
                  <a:pt x="42333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7103533" y="3276600"/>
            <a:ext cx="203201" cy="245534"/>
          </a:xfrm>
          <a:custGeom>
            <a:avLst/>
            <a:gdLst/>
            <a:ahLst/>
            <a:cxnLst/>
            <a:rect l="0" t="0" r="0" b="0"/>
            <a:pathLst>
              <a:path w="203201" h="245534">
                <a:moveTo>
                  <a:pt x="169333" y="8467"/>
                </a:moveTo>
                <a:lnTo>
                  <a:pt x="169333" y="8467"/>
                </a:lnTo>
                <a:lnTo>
                  <a:pt x="169333" y="0"/>
                </a:lnTo>
                <a:lnTo>
                  <a:pt x="169333" y="0"/>
                </a:lnTo>
                <a:lnTo>
                  <a:pt x="160867" y="0"/>
                </a:lnTo>
                <a:lnTo>
                  <a:pt x="152400" y="0"/>
                </a:lnTo>
                <a:lnTo>
                  <a:pt x="143934" y="0"/>
                </a:lnTo>
                <a:lnTo>
                  <a:pt x="135467" y="0"/>
                </a:lnTo>
                <a:lnTo>
                  <a:pt x="127000" y="0"/>
                </a:lnTo>
                <a:lnTo>
                  <a:pt x="110067" y="8467"/>
                </a:lnTo>
                <a:lnTo>
                  <a:pt x="101601" y="8467"/>
                </a:lnTo>
                <a:lnTo>
                  <a:pt x="93133" y="16933"/>
                </a:lnTo>
                <a:lnTo>
                  <a:pt x="76200" y="25400"/>
                </a:lnTo>
                <a:lnTo>
                  <a:pt x="67734" y="33867"/>
                </a:lnTo>
                <a:lnTo>
                  <a:pt x="59267" y="42333"/>
                </a:lnTo>
                <a:lnTo>
                  <a:pt x="50800" y="42333"/>
                </a:lnTo>
                <a:lnTo>
                  <a:pt x="42334" y="59267"/>
                </a:lnTo>
                <a:lnTo>
                  <a:pt x="33867" y="67733"/>
                </a:lnTo>
                <a:lnTo>
                  <a:pt x="33867" y="76200"/>
                </a:lnTo>
                <a:lnTo>
                  <a:pt x="33867" y="84667"/>
                </a:lnTo>
                <a:lnTo>
                  <a:pt x="33867" y="93133"/>
                </a:lnTo>
                <a:lnTo>
                  <a:pt x="33867" y="93133"/>
                </a:lnTo>
                <a:lnTo>
                  <a:pt x="33867" y="101600"/>
                </a:lnTo>
                <a:lnTo>
                  <a:pt x="42334" y="101600"/>
                </a:lnTo>
                <a:lnTo>
                  <a:pt x="42334" y="101600"/>
                </a:lnTo>
                <a:lnTo>
                  <a:pt x="50800" y="101600"/>
                </a:lnTo>
                <a:lnTo>
                  <a:pt x="59267" y="101600"/>
                </a:lnTo>
                <a:lnTo>
                  <a:pt x="67734" y="101600"/>
                </a:lnTo>
                <a:lnTo>
                  <a:pt x="76200" y="93133"/>
                </a:lnTo>
                <a:lnTo>
                  <a:pt x="93133" y="93133"/>
                </a:lnTo>
                <a:lnTo>
                  <a:pt x="101601" y="93133"/>
                </a:lnTo>
                <a:lnTo>
                  <a:pt x="118534" y="93133"/>
                </a:lnTo>
                <a:lnTo>
                  <a:pt x="135467" y="93133"/>
                </a:lnTo>
                <a:lnTo>
                  <a:pt x="152400" y="101600"/>
                </a:lnTo>
                <a:lnTo>
                  <a:pt x="160867" y="101600"/>
                </a:lnTo>
                <a:lnTo>
                  <a:pt x="177801" y="118533"/>
                </a:lnTo>
                <a:lnTo>
                  <a:pt x="186267" y="127000"/>
                </a:lnTo>
                <a:lnTo>
                  <a:pt x="194734" y="135467"/>
                </a:lnTo>
                <a:lnTo>
                  <a:pt x="203200" y="152400"/>
                </a:lnTo>
                <a:lnTo>
                  <a:pt x="203200" y="169333"/>
                </a:lnTo>
                <a:lnTo>
                  <a:pt x="203200" y="177800"/>
                </a:lnTo>
                <a:lnTo>
                  <a:pt x="203200" y="194733"/>
                </a:lnTo>
                <a:lnTo>
                  <a:pt x="203200" y="203200"/>
                </a:lnTo>
                <a:lnTo>
                  <a:pt x="194734" y="211667"/>
                </a:lnTo>
                <a:lnTo>
                  <a:pt x="177801" y="220133"/>
                </a:lnTo>
                <a:lnTo>
                  <a:pt x="169333" y="228600"/>
                </a:lnTo>
                <a:lnTo>
                  <a:pt x="160867" y="237067"/>
                </a:lnTo>
                <a:lnTo>
                  <a:pt x="143934" y="237067"/>
                </a:lnTo>
                <a:lnTo>
                  <a:pt x="127000" y="237067"/>
                </a:lnTo>
                <a:lnTo>
                  <a:pt x="110067" y="245533"/>
                </a:lnTo>
                <a:lnTo>
                  <a:pt x="93133" y="245533"/>
                </a:lnTo>
                <a:lnTo>
                  <a:pt x="67734" y="237067"/>
                </a:lnTo>
                <a:lnTo>
                  <a:pt x="59267" y="237067"/>
                </a:lnTo>
                <a:lnTo>
                  <a:pt x="33867" y="237067"/>
                </a:lnTo>
                <a:lnTo>
                  <a:pt x="25401" y="237067"/>
                </a:lnTo>
                <a:lnTo>
                  <a:pt x="16933" y="237067"/>
                </a:lnTo>
                <a:lnTo>
                  <a:pt x="8467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7476067" y="3318933"/>
            <a:ext cx="254000" cy="228601"/>
          </a:xfrm>
          <a:custGeom>
            <a:avLst/>
            <a:gdLst/>
            <a:ahLst/>
            <a:cxnLst/>
            <a:rect l="0" t="0" r="0" b="0"/>
            <a:pathLst>
              <a:path w="254000" h="2286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8466" y="50800"/>
                </a:lnTo>
                <a:lnTo>
                  <a:pt x="8466" y="76200"/>
                </a:lnTo>
                <a:lnTo>
                  <a:pt x="8466" y="93134"/>
                </a:lnTo>
                <a:lnTo>
                  <a:pt x="8466" y="110067"/>
                </a:lnTo>
                <a:lnTo>
                  <a:pt x="8466" y="135467"/>
                </a:lnTo>
                <a:lnTo>
                  <a:pt x="16933" y="152400"/>
                </a:lnTo>
                <a:lnTo>
                  <a:pt x="16933" y="169334"/>
                </a:lnTo>
                <a:lnTo>
                  <a:pt x="16933" y="186267"/>
                </a:lnTo>
                <a:lnTo>
                  <a:pt x="25399" y="194734"/>
                </a:lnTo>
                <a:lnTo>
                  <a:pt x="33867" y="211667"/>
                </a:lnTo>
                <a:lnTo>
                  <a:pt x="42333" y="211667"/>
                </a:lnTo>
                <a:lnTo>
                  <a:pt x="50800" y="220134"/>
                </a:lnTo>
                <a:lnTo>
                  <a:pt x="59266" y="220134"/>
                </a:lnTo>
                <a:lnTo>
                  <a:pt x="67733" y="220134"/>
                </a:lnTo>
                <a:lnTo>
                  <a:pt x="76200" y="211667"/>
                </a:lnTo>
                <a:lnTo>
                  <a:pt x="84666" y="203200"/>
                </a:lnTo>
                <a:lnTo>
                  <a:pt x="93133" y="194734"/>
                </a:lnTo>
                <a:lnTo>
                  <a:pt x="101599" y="186267"/>
                </a:lnTo>
                <a:lnTo>
                  <a:pt x="101599" y="169334"/>
                </a:lnTo>
                <a:lnTo>
                  <a:pt x="110067" y="152400"/>
                </a:lnTo>
                <a:lnTo>
                  <a:pt x="110067" y="135467"/>
                </a:lnTo>
                <a:lnTo>
                  <a:pt x="118533" y="118534"/>
                </a:lnTo>
                <a:lnTo>
                  <a:pt x="118533" y="110067"/>
                </a:lnTo>
                <a:lnTo>
                  <a:pt x="118533" y="93134"/>
                </a:lnTo>
                <a:lnTo>
                  <a:pt x="118533" y="76200"/>
                </a:lnTo>
                <a:lnTo>
                  <a:pt x="118533" y="67734"/>
                </a:lnTo>
                <a:lnTo>
                  <a:pt x="118533" y="67734"/>
                </a:lnTo>
                <a:lnTo>
                  <a:pt x="127000" y="59267"/>
                </a:lnTo>
                <a:lnTo>
                  <a:pt x="127000" y="67734"/>
                </a:lnTo>
                <a:lnTo>
                  <a:pt x="127000" y="76200"/>
                </a:lnTo>
                <a:lnTo>
                  <a:pt x="127000" y="84667"/>
                </a:lnTo>
                <a:lnTo>
                  <a:pt x="127000" y="101600"/>
                </a:lnTo>
                <a:lnTo>
                  <a:pt x="135466" y="118534"/>
                </a:lnTo>
                <a:lnTo>
                  <a:pt x="143933" y="135467"/>
                </a:lnTo>
                <a:lnTo>
                  <a:pt x="143933" y="152400"/>
                </a:lnTo>
                <a:lnTo>
                  <a:pt x="152400" y="169334"/>
                </a:lnTo>
                <a:lnTo>
                  <a:pt x="152400" y="194734"/>
                </a:lnTo>
                <a:lnTo>
                  <a:pt x="160866" y="203200"/>
                </a:lnTo>
                <a:lnTo>
                  <a:pt x="169333" y="211667"/>
                </a:lnTo>
                <a:lnTo>
                  <a:pt x="186267" y="220134"/>
                </a:lnTo>
                <a:lnTo>
                  <a:pt x="194733" y="228600"/>
                </a:lnTo>
                <a:lnTo>
                  <a:pt x="203200" y="228600"/>
                </a:lnTo>
                <a:lnTo>
                  <a:pt x="220133" y="228600"/>
                </a:lnTo>
                <a:lnTo>
                  <a:pt x="228600" y="228600"/>
                </a:lnTo>
                <a:lnTo>
                  <a:pt x="237066" y="220134"/>
                </a:lnTo>
                <a:lnTo>
                  <a:pt x="237066" y="220134"/>
                </a:lnTo>
                <a:lnTo>
                  <a:pt x="245533" y="211667"/>
                </a:lnTo>
                <a:lnTo>
                  <a:pt x="253999" y="194734"/>
                </a:lnTo>
                <a:lnTo>
                  <a:pt x="253999" y="186267"/>
                </a:lnTo>
                <a:lnTo>
                  <a:pt x="253999" y="169334"/>
                </a:lnTo>
                <a:lnTo>
                  <a:pt x="253999" y="152400"/>
                </a:lnTo>
                <a:lnTo>
                  <a:pt x="253999" y="127000"/>
                </a:lnTo>
                <a:lnTo>
                  <a:pt x="253999" y="110067"/>
                </a:lnTo>
                <a:lnTo>
                  <a:pt x="245533" y="93134"/>
                </a:lnTo>
                <a:lnTo>
                  <a:pt x="237066" y="76200"/>
                </a:lnTo>
                <a:lnTo>
                  <a:pt x="228600" y="67734"/>
                </a:lnTo>
                <a:lnTo>
                  <a:pt x="228600" y="59267"/>
                </a:lnTo>
                <a:lnTo>
                  <a:pt x="220133" y="50800"/>
                </a:lnTo>
                <a:lnTo>
                  <a:pt x="220133" y="50800"/>
                </a:lnTo>
                <a:lnTo>
                  <a:pt x="220133" y="42334"/>
                </a:lnTo>
                <a:lnTo>
                  <a:pt x="220133" y="42334"/>
                </a:lnTo>
                <a:lnTo>
                  <a:pt x="220133" y="42334"/>
                </a:lnTo>
                <a:lnTo>
                  <a:pt x="220133" y="42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7721600" y="3208867"/>
            <a:ext cx="143934" cy="101601"/>
          </a:xfrm>
          <a:custGeom>
            <a:avLst/>
            <a:gdLst/>
            <a:ahLst/>
            <a:cxnLst/>
            <a:rect l="0" t="0" r="0" b="0"/>
            <a:pathLst>
              <a:path w="143934" h="101601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84666" y="0"/>
                </a:lnTo>
                <a:lnTo>
                  <a:pt x="93134" y="0"/>
                </a:lnTo>
                <a:lnTo>
                  <a:pt x="110067" y="0"/>
                </a:lnTo>
                <a:lnTo>
                  <a:pt x="118533" y="0"/>
                </a:lnTo>
                <a:lnTo>
                  <a:pt x="127000" y="0"/>
                </a:lnTo>
                <a:lnTo>
                  <a:pt x="135467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35467" y="8466"/>
                </a:lnTo>
                <a:lnTo>
                  <a:pt x="135467" y="8466"/>
                </a:lnTo>
                <a:lnTo>
                  <a:pt x="135467" y="16933"/>
                </a:lnTo>
                <a:lnTo>
                  <a:pt x="135467" y="16933"/>
                </a:lnTo>
                <a:lnTo>
                  <a:pt x="127000" y="25400"/>
                </a:lnTo>
                <a:lnTo>
                  <a:pt x="127000" y="33866"/>
                </a:lnTo>
                <a:lnTo>
                  <a:pt x="127000" y="42333"/>
                </a:lnTo>
                <a:lnTo>
                  <a:pt x="118533" y="50800"/>
                </a:lnTo>
                <a:lnTo>
                  <a:pt x="118533" y="59266"/>
                </a:lnTo>
                <a:lnTo>
                  <a:pt x="110067" y="67733"/>
                </a:lnTo>
                <a:lnTo>
                  <a:pt x="101600" y="76200"/>
                </a:lnTo>
                <a:lnTo>
                  <a:pt x="101600" y="84666"/>
                </a:lnTo>
                <a:lnTo>
                  <a:pt x="93134" y="93133"/>
                </a:lnTo>
                <a:lnTo>
                  <a:pt x="93134" y="93133"/>
                </a:lnTo>
                <a:lnTo>
                  <a:pt x="93134" y="101600"/>
                </a:lnTo>
                <a:lnTo>
                  <a:pt x="93134" y="101600"/>
                </a:lnTo>
                <a:lnTo>
                  <a:pt x="93134" y="101600"/>
                </a:lnTo>
                <a:lnTo>
                  <a:pt x="93134" y="101600"/>
                </a:lnTo>
                <a:lnTo>
                  <a:pt x="93134" y="101600"/>
                </a:lnTo>
                <a:lnTo>
                  <a:pt x="93134" y="101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7941733" y="3259667"/>
            <a:ext cx="211668" cy="304801"/>
          </a:xfrm>
          <a:custGeom>
            <a:avLst/>
            <a:gdLst/>
            <a:ahLst/>
            <a:cxnLst/>
            <a:rect l="0" t="0" r="0" b="0"/>
            <a:pathLst>
              <a:path w="211668" h="304801">
                <a:moveTo>
                  <a:pt x="93133" y="8466"/>
                </a:moveTo>
                <a:lnTo>
                  <a:pt x="93133" y="8466"/>
                </a:lnTo>
                <a:lnTo>
                  <a:pt x="93133" y="8466"/>
                </a:lnTo>
                <a:lnTo>
                  <a:pt x="84667" y="8466"/>
                </a:lnTo>
                <a:lnTo>
                  <a:pt x="93133" y="8466"/>
                </a:lnTo>
                <a:lnTo>
                  <a:pt x="93133" y="8466"/>
                </a:lnTo>
                <a:lnTo>
                  <a:pt x="101601" y="8466"/>
                </a:lnTo>
                <a:lnTo>
                  <a:pt x="110067" y="8466"/>
                </a:lnTo>
                <a:lnTo>
                  <a:pt x="118534" y="0"/>
                </a:lnTo>
                <a:lnTo>
                  <a:pt x="127000" y="0"/>
                </a:lnTo>
                <a:lnTo>
                  <a:pt x="135467" y="0"/>
                </a:lnTo>
                <a:lnTo>
                  <a:pt x="152400" y="0"/>
                </a:lnTo>
                <a:lnTo>
                  <a:pt x="169333" y="0"/>
                </a:lnTo>
                <a:lnTo>
                  <a:pt x="177801" y="8466"/>
                </a:lnTo>
                <a:lnTo>
                  <a:pt x="186267" y="8466"/>
                </a:lnTo>
                <a:lnTo>
                  <a:pt x="194734" y="8466"/>
                </a:lnTo>
                <a:lnTo>
                  <a:pt x="203200" y="16933"/>
                </a:lnTo>
                <a:lnTo>
                  <a:pt x="203200" y="25400"/>
                </a:lnTo>
                <a:lnTo>
                  <a:pt x="203200" y="33866"/>
                </a:lnTo>
                <a:lnTo>
                  <a:pt x="203200" y="42333"/>
                </a:lnTo>
                <a:lnTo>
                  <a:pt x="203200" y="50800"/>
                </a:lnTo>
                <a:lnTo>
                  <a:pt x="194734" y="67733"/>
                </a:lnTo>
                <a:lnTo>
                  <a:pt x="186267" y="76200"/>
                </a:lnTo>
                <a:lnTo>
                  <a:pt x="169333" y="93133"/>
                </a:lnTo>
                <a:lnTo>
                  <a:pt x="160867" y="110066"/>
                </a:lnTo>
                <a:lnTo>
                  <a:pt x="143934" y="127000"/>
                </a:lnTo>
                <a:lnTo>
                  <a:pt x="127000" y="143933"/>
                </a:lnTo>
                <a:lnTo>
                  <a:pt x="110067" y="160866"/>
                </a:lnTo>
                <a:lnTo>
                  <a:pt x="93133" y="177800"/>
                </a:lnTo>
                <a:lnTo>
                  <a:pt x="76200" y="194733"/>
                </a:lnTo>
                <a:lnTo>
                  <a:pt x="59267" y="211666"/>
                </a:lnTo>
                <a:lnTo>
                  <a:pt x="50800" y="228600"/>
                </a:lnTo>
                <a:lnTo>
                  <a:pt x="33867" y="245533"/>
                </a:lnTo>
                <a:lnTo>
                  <a:pt x="25401" y="254000"/>
                </a:lnTo>
                <a:lnTo>
                  <a:pt x="16933" y="270933"/>
                </a:lnTo>
                <a:lnTo>
                  <a:pt x="8467" y="279400"/>
                </a:lnTo>
                <a:lnTo>
                  <a:pt x="0" y="287866"/>
                </a:lnTo>
                <a:lnTo>
                  <a:pt x="0" y="287866"/>
                </a:lnTo>
                <a:lnTo>
                  <a:pt x="0" y="296333"/>
                </a:lnTo>
                <a:lnTo>
                  <a:pt x="8467" y="304800"/>
                </a:lnTo>
                <a:lnTo>
                  <a:pt x="8467" y="304800"/>
                </a:lnTo>
                <a:lnTo>
                  <a:pt x="16933" y="304800"/>
                </a:lnTo>
                <a:lnTo>
                  <a:pt x="33867" y="304800"/>
                </a:lnTo>
                <a:lnTo>
                  <a:pt x="50800" y="304800"/>
                </a:lnTo>
                <a:lnTo>
                  <a:pt x="67734" y="304800"/>
                </a:lnTo>
                <a:lnTo>
                  <a:pt x="84667" y="304800"/>
                </a:lnTo>
                <a:lnTo>
                  <a:pt x="101601" y="304800"/>
                </a:lnTo>
                <a:lnTo>
                  <a:pt x="127000" y="304800"/>
                </a:lnTo>
                <a:lnTo>
                  <a:pt x="143934" y="304800"/>
                </a:lnTo>
                <a:lnTo>
                  <a:pt x="160867" y="304800"/>
                </a:lnTo>
                <a:lnTo>
                  <a:pt x="177801" y="296333"/>
                </a:lnTo>
                <a:lnTo>
                  <a:pt x="186267" y="296333"/>
                </a:lnTo>
                <a:lnTo>
                  <a:pt x="203200" y="287866"/>
                </a:lnTo>
                <a:lnTo>
                  <a:pt x="203200" y="287866"/>
                </a:lnTo>
                <a:lnTo>
                  <a:pt x="211667" y="287866"/>
                </a:lnTo>
                <a:lnTo>
                  <a:pt x="211667" y="287866"/>
                </a:lnTo>
                <a:lnTo>
                  <a:pt x="211667" y="279400"/>
                </a:lnTo>
                <a:lnTo>
                  <a:pt x="211667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7975600" y="3403600"/>
            <a:ext cx="194734" cy="8468"/>
          </a:xfrm>
          <a:custGeom>
            <a:avLst/>
            <a:gdLst/>
            <a:ahLst/>
            <a:cxnLst/>
            <a:rect l="0" t="0" r="0" b="0"/>
            <a:pathLst>
              <a:path w="194734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93133" y="8467"/>
                </a:lnTo>
                <a:lnTo>
                  <a:pt x="110067" y="8467"/>
                </a:lnTo>
                <a:lnTo>
                  <a:pt x="118533" y="8467"/>
                </a:lnTo>
                <a:lnTo>
                  <a:pt x="143934" y="8467"/>
                </a:lnTo>
                <a:lnTo>
                  <a:pt x="152400" y="8467"/>
                </a:lnTo>
                <a:lnTo>
                  <a:pt x="169333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94733" y="8467"/>
                </a:lnTo>
                <a:lnTo>
                  <a:pt x="194733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8238067" y="3217333"/>
            <a:ext cx="110068" cy="177801"/>
          </a:xfrm>
          <a:custGeom>
            <a:avLst/>
            <a:gdLst/>
            <a:ahLst/>
            <a:cxnLst/>
            <a:rect l="0" t="0" r="0" b="0"/>
            <a:pathLst>
              <a:path w="110068" h="177801">
                <a:moveTo>
                  <a:pt x="16933" y="8467"/>
                </a:moveTo>
                <a:lnTo>
                  <a:pt x="25399" y="8467"/>
                </a:lnTo>
                <a:lnTo>
                  <a:pt x="25399" y="8467"/>
                </a:lnTo>
                <a:lnTo>
                  <a:pt x="25399" y="0"/>
                </a:lnTo>
                <a:lnTo>
                  <a:pt x="33867" y="0"/>
                </a:lnTo>
                <a:lnTo>
                  <a:pt x="42333" y="0"/>
                </a:lnTo>
                <a:lnTo>
                  <a:pt x="42333" y="0"/>
                </a:lnTo>
                <a:lnTo>
                  <a:pt x="50800" y="0"/>
                </a:lnTo>
                <a:lnTo>
                  <a:pt x="59266" y="8467"/>
                </a:lnTo>
                <a:lnTo>
                  <a:pt x="67733" y="8467"/>
                </a:lnTo>
                <a:lnTo>
                  <a:pt x="76200" y="16934"/>
                </a:lnTo>
                <a:lnTo>
                  <a:pt x="76200" y="25400"/>
                </a:lnTo>
                <a:lnTo>
                  <a:pt x="76200" y="33867"/>
                </a:lnTo>
                <a:lnTo>
                  <a:pt x="76200" y="42334"/>
                </a:lnTo>
                <a:lnTo>
                  <a:pt x="76200" y="50800"/>
                </a:lnTo>
                <a:lnTo>
                  <a:pt x="67733" y="59267"/>
                </a:lnTo>
                <a:lnTo>
                  <a:pt x="59266" y="67734"/>
                </a:lnTo>
                <a:lnTo>
                  <a:pt x="50800" y="67734"/>
                </a:lnTo>
                <a:lnTo>
                  <a:pt x="42333" y="76200"/>
                </a:lnTo>
                <a:lnTo>
                  <a:pt x="42333" y="76200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42333" y="84667"/>
                </a:lnTo>
                <a:lnTo>
                  <a:pt x="42333" y="84667"/>
                </a:lnTo>
                <a:lnTo>
                  <a:pt x="50800" y="84667"/>
                </a:lnTo>
                <a:lnTo>
                  <a:pt x="59266" y="84667"/>
                </a:lnTo>
                <a:lnTo>
                  <a:pt x="67733" y="84667"/>
                </a:lnTo>
                <a:lnTo>
                  <a:pt x="76200" y="93134"/>
                </a:lnTo>
                <a:lnTo>
                  <a:pt x="84666" y="93134"/>
                </a:lnTo>
                <a:lnTo>
                  <a:pt x="93133" y="101600"/>
                </a:lnTo>
                <a:lnTo>
                  <a:pt x="101599" y="101600"/>
                </a:lnTo>
                <a:lnTo>
                  <a:pt x="110067" y="110067"/>
                </a:lnTo>
                <a:lnTo>
                  <a:pt x="110067" y="118534"/>
                </a:lnTo>
                <a:lnTo>
                  <a:pt x="110067" y="127000"/>
                </a:lnTo>
                <a:lnTo>
                  <a:pt x="110067" y="135467"/>
                </a:lnTo>
                <a:lnTo>
                  <a:pt x="110067" y="143934"/>
                </a:lnTo>
                <a:lnTo>
                  <a:pt x="101599" y="152400"/>
                </a:lnTo>
                <a:lnTo>
                  <a:pt x="93133" y="160867"/>
                </a:lnTo>
                <a:lnTo>
                  <a:pt x="84666" y="160867"/>
                </a:lnTo>
                <a:lnTo>
                  <a:pt x="76200" y="169334"/>
                </a:lnTo>
                <a:lnTo>
                  <a:pt x="59266" y="169334"/>
                </a:lnTo>
                <a:lnTo>
                  <a:pt x="50800" y="177800"/>
                </a:lnTo>
                <a:lnTo>
                  <a:pt x="42333" y="177800"/>
                </a:lnTo>
                <a:lnTo>
                  <a:pt x="33867" y="177800"/>
                </a:lnTo>
                <a:lnTo>
                  <a:pt x="16933" y="177800"/>
                </a:lnTo>
                <a:lnTo>
                  <a:pt x="16933" y="169334"/>
                </a:lnTo>
                <a:lnTo>
                  <a:pt x="8466" y="169334"/>
                </a:lnTo>
                <a:lnTo>
                  <a:pt x="8466" y="160867"/>
                </a:lnTo>
                <a:lnTo>
                  <a:pt x="0" y="152400"/>
                </a:lnTo>
                <a:lnTo>
                  <a:pt x="0" y="152400"/>
                </a:lnTo>
                <a:lnTo>
                  <a:pt x="8466" y="143934"/>
                </a:lnTo>
                <a:lnTo>
                  <a:pt x="8466" y="143934"/>
                </a:lnTo>
                <a:lnTo>
                  <a:pt x="8466" y="135467"/>
                </a:lnTo>
                <a:lnTo>
                  <a:pt x="8466" y="135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8593667" y="3175000"/>
            <a:ext cx="67734" cy="33868"/>
          </a:xfrm>
          <a:custGeom>
            <a:avLst/>
            <a:gdLst/>
            <a:ahLst/>
            <a:cxnLst/>
            <a:rect l="0" t="0" r="0" b="0"/>
            <a:pathLst>
              <a:path w="67734" h="33868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33866" y="0"/>
                </a:lnTo>
                <a:lnTo>
                  <a:pt x="42333" y="0"/>
                </a:lnTo>
                <a:lnTo>
                  <a:pt x="42333" y="0"/>
                </a:lnTo>
                <a:lnTo>
                  <a:pt x="50799" y="8467"/>
                </a:lnTo>
                <a:lnTo>
                  <a:pt x="50799" y="16933"/>
                </a:lnTo>
                <a:lnTo>
                  <a:pt x="50799" y="16933"/>
                </a:lnTo>
                <a:lnTo>
                  <a:pt x="42333" y="25400"/>
                </a:lnTo>
                <a:lnTo>
                  <a:pt x="42333" y="25400"/>
                </a:lnTo>
                <a:lnTo>
                  <a:pt x="33866" y="33867"/>
                </a:lnTo>
                <a:lnTo>
                  <a:pt x="33866" y="33867"/>
                </a:lnTo>
                <a:lnTo>
                  <a:pt x="25400" y="33867"/>
                </a:lnTo>
                <a:lnTo>
                  <a:pt x="25400" y="25400"/>
                </a:lnTo>
                <a:lnTo>
                  <a:pt x="25400" y="25400"/>
                </a:lnTo>
                <a:lnTo>
                  <a:pt x="16933" y="25400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0"/>
                </a:lnTo>
                <a:lnTo>
                  <a:pt x="33866" y="0"/>
                </a:lnTo>
                <a:lnTo>
                  <a:pt x="33866" y="0"/>
                </a:lnTo>
                <a:lnTo>
                  <a:pt x="42333" y="0"/>
                </a:lnTo>
                <a:lnTo>
                  <a:pt x="50799" y="0"/>
                </a:lnTo>
                <a:lnTo>
                  <a:pt x="59267" y="8467"/>
                </a:lnTo>
                <a:lnTo>
                  <a:pt x="67733" y="16933"/>
                </a:lnTo>
                <a:lnTo>
                  <a:pt x="67733" y="16933"/>
                </a:lnTo>
                <a:lnTo>
                  <a:pt x="67733" y="25400"/>
                </a:lnTo>
                <a:lnTo>
                  <a:pt x="67733" y="33867"/>
                </a:lnTo>
                <a:lnTo>
                  <a:pt x="67733" y="33867"/>
                </a:lnTo>
                <a:lnTo>
                  <a:pt x="67733" y="33867"/>
                </a:lnTo>
                <a:lnTo>
                  <a:pt x="67733" y="33867"/>
                </a:lnTo>
                <a:lnTo>
                  <a:pt x="67733" y="33867"/>
                </a:lnTo>
                <a:lnTo>
                  <a:pt x="67733" y="33867"/>
                </a:lnTo>
                <a:lnTo>
                  <a:pt x="67733" y="33867"/>
                </a:lnTo>
                <a:lnTo>
                  <a:pt x="67733" y="25400"/>
                </a:lnTo>
                <a:lnTo>
                  <a:pt x="67733" y="16933"/>
                </a:lnTo>
                <a:lnTo>
                  <a:pt x="67733" y="16933"/>
                </a:lnTo>
                <a:lnTo>
                  <a:pt x="67733" y="16933"/>
                </a:lnTo>
                <a:lnTo>
                  <a:pt x="67733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8932333" y="2734733"/>
            <a:ext cx="194735" cy="330201"/>
          </a:xfrm>
          <a:custGeom>
            <a:avLst/>
            <a:gdLst/>
            <a:ahLst/>
            <a:cxnLst/>
            <a:rect l="0" t="0" r="0" b="0"/>
            <a:pathLst>
              <a:path w="194735" h="330201">
                <a:moveTo>
                  <a:pt x="16933" y="25400"/>
                </a:move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25401" y="16934"/>
                </a:lnTo>
                <a:lnTo>
                  <a:pt x="25401" y="16934"/>
                </a:lnTo>
                <a:lnTo>
                  <a:pt x="33867" y="8467"/>
                </a:lnTo>
                <a:lnTo>
                  <a:pt x="50800" y="0"/>
                </a:lnTo>
                <a:lnTo>
                  <a:pt x="67734" y="0"/>
                </a:lnTo>
                <a:lnTo>
                  <a:pt x="76200" y="0"/>
                </a:lnTo>
                <a:lnTo>
                  <a:pt x="93133" y="8467"/>
                </a:lnTo>
                <a:lnTo>
                  <a:pt x="101601" y="25400"/>
                </a:lnTo>
                <a:lnTo>
                  <a:pt x="110067" y="33867"/>
                </a:lnTo>
                <a:lnTo>
                  <a:pt x="118534" y="50800"/>
                </a:lnTo>
                <a:lnTo>
                  <a:pt x="118534" y="67734"/>
                </a:lnTo>
                <a:lnTo>
                  <a:pt x="127000" y="93134"/>
                </a:lnTo>
                <a:lnTo>
                  <a:pt x="118534" y="110067"/>
                </a:lnTo>
                <a:lnTo>
                  <a:pt x="110067" y="127000"/>
                </a:lnTo>
                <a:lnTo>
                  <a:pt x="101601" y="135467"/>
                </a:lnTo>
                <a:lnTo>
                  <a:pt x="84667" y="152400"/>
                </a:lnTo>
                <a:lnTo>
                  <a:pt x="76200" y="160867"/>
                </a:lnTo>
                <a:lnTo>
                  <a:pt x="67734" y="169334"/>
                </a:lnTo>
                <a:lnTo>
                  <a:pt x="59267" y="169334"/>
                </a:lnTo>
                <a:lnTo>
                  <a:pt x="50800" y="177800"/>
                </a:lnTo>
                <a:lnTo>
                  <a:pt x="50800" y="177800"/>
                </a:lnTo>
                <a:lnTo>
                  <a:pt x="50800" y="177800"/>
                </a:lnTo>
                <a:lnTo>
                  <a:pt x="50800" y="177800"/>
                </a:lnTo>
                <a:lnTo>
                  <a:pt x="50800" y="169334"/>
                </a:lnTo>
                <a:lnTo>
                  <a:pt x="59267" y="160867"/>
                </a:lnTo>
                <a:lnTo>
                  <a:pt x="67734" y="152400"/>
                </a:lnTo>
                <a:lnTo>
                  <a:pt x="76200" y="143934"/>
                </a:lnTo>
                <a:lnTo>
                  <a:pt x="84667" y="135467"/>
                </a:lnTo>
                <a:lnTo>
                  <a:pt x="110067" y="135467"/>
                </a:lnTo>
                <a:lnTo>
                  <a:pt x="127000" y="135467"/>
                </a:lnTo>
                <a:lnTo>
                  <a:pt x="143934" y="135467"/>
                </a:lnTo>
                <a:lnTo>
                  <a:pt x="160867" y="143934"/>
                </a:lnTo>
                <a:lnTo>
                  <a:pt x="169333" y="152400"/>
                </a:lnTo>
                <a:lnTo>
                  <a:pt x="186267" y="169334"/>
                </a:lnTo>
                <a:lnTo>
                  <a:pt x="194734" y="186267"/>
                </a:lnTo>
                <a:lnTo>
                  <a:pt x="194734" y="203200"/>
                </a:lnTo>
                <a:lnTo>
                  <a:pt x="194734" y="211667"/>
                </a:lnTo>
                <a:lnTo>
                  <a:pt x="186267" y="237067"/>
                </a:lnTo>
                <a:lnTo>
                  <a:pt x="186267" y="245534"/>
                </a:lnTo>
                <a:lnTo>
                  <a:pt x="169333" y="262467"/>
                </a:lnTo>
                <a:lnTo>
                  <a:pt x="160867" y="279400"/>
                </a:lnTo>
                <a:lnTo>
                  <a:pt x="135467" y="296334"/>
                </a:lnTo>
                <a:lnTo>
                  <a:pt x="118534" y="304800"/>
                </a:lnTo>
                <a:lnTo>
                  <a:pt x="101601" y="313267"/>
                </a:lnTo>
                <a:lnTo>
                  <a:pt x="76200" y="321734"/>
                </a:lnTo>
                <a:lnTo>
                  <a:pt x="59267" y="330200"/>
                </a:lnTo>
                <a:lnTo>
                  <a:pt x="42334" y="330200"/>
                </a:lnTo>
                <a:lnTo>
                  <a:pt x="25401" y="330200"/>
                </a:lnTo>
                <a:lnTo>
                  <a:pt x="8467" y="321734"/>
                </a:lnTo>
                <a:lnTo>
                  <a:pt x="0" y="313267"/>
                </a:lnTo>
                <a:lnTo>
                  <a:pt x="0" y="313267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9203267" y="2734733"/>
            <a:ext cx="220134" cy="321735"/>
          </a:xfrm>
          <a:custGeom>
            <a:avLst/>
            <a:gdLst/>
            <a:ahLst/>
            <a:cxnLst/>
            <a:rect l="0" t="0" r="0" b="0"/>
            <a:pathLst>
              <a:path w="220134" h="321735">
                <a:moveTo>
                  <a:pt x="160866" y="8467"/>
                </a:moveTo>
                <a:lnTo>
                  <a:pt x="160866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60866" y="0"/>
                </a:lnTo>
                <a:lnTo>
                  <a:pt x="152400" y="0"/>
                </a:lnTo>
                <a:lnTo>
                  <a:pt x="143933" y="0"/>
                </a:lnTo>
                <a:lnTo>
                  <a:pt x="135467" y="0"/>
                </a:lnTo>
                <a:lnTo>
                  <a:pt x="118533" y="8467"/>
                </a:lnTo>
                <a:lnTo>
                  <a:pt x="101600" y="16934"/>
                </a:lnTo>
                <a:lnTo>
                  <a:pt x="84666" y="16934"/>
                </a:lnTo>
                <a:lnTo>
                  <a:pt x="67733" y="25400"/>
                </a:lnTo>
                <a:lnTo>
                  <a:pt x="42333" y="33867"/>
                </a:lnTo>
                <a:lnTo>
                  <a:pt x="25400" y="42334"/>
                </a:lnTo>
                <a:lnTo>
                  <a:pt x="16933" y="50800"/>
                </a:lnTo>
                <a:lnTo>
                  <a:pt x="8466" y="59267"/>
                </a:lnTo>
                <a:lnTo>
                  <a:pt x="0" y="59267"/>
                </a:lnTo>
                <a:lnTo>
                  <a:pt x="0" y="67734"/>
                </a:lnTo>
                <a:lnTo>
                  <a:pt x="0" y="76200"/>
                </a:lnTo>
                <a:lnTo>
                  <a:pt x="0" y="76200"/>
                </a:lnTo>
                <a:lnTo>
                  <a:pt x="0" y="84667"/>
                </a:lnTo>
                <a:lnTo>
                  <a:pt x="8466" y="93134"/>
                </a:lnTo>
                <a:lnTo>
                  <a:pt x="16933" y="110067"/>
                </a:lnTo>
                <a:lnTo>
                  <a:pt x="25400" y="118534"/>
                </a:lnTo>
                <a:lnTo>
                  <a:pt x="33866" y="118534"/>
                </a:lnTo>
                <a:lnTo>
                  <a:pt x="42333" y="127000"/>
                </a:lnTo>
                <a:lnTo>
                  <a:pt x="50799" y="135467"/>
                </a:lnTo>
                <a:lnTo>
                  <a:pt x="67733" y="135467"/>
                </a:lnTo>
                <a:lnTo>
                  <a:pt x="76200" y="135467"/>
                </a:lnTo>
                <a:lnTo>
                  <a:pt x="84666" y="127000"/>
                </a:lnTo>
                <a:lnTo>
                  <a:pt x="101600" y="127000"/>
                </a:lnTo>
                <a:lnTo>
                  <a:pt x="118533" y="118534"/>
                </a:lnTo>
                <a:lnTo>
                  <a:pt x="126999" y="118534"/>
                </a:lnTo>
                <a:lnTo>
                  <a:pt x="143933" y="118534"/>
                </a:lnTo>
                <a:lnTo>
                  <a:pt x="160866" y="118534"/>
                </a:lnTo>
                <a:lnTo>
                  <a:pt x="169333" y="127000"/>
                </a:lnTo>
                <a:lnTo>
                  <a:pt x="177800" y="135467"/>
                </a:lnTo>
                <a:lnTo>
                  <a:pt x="194733" y="135467"/>
                </a:lnTo>
                <a:lnTo>
                  <a:pt x="203199" y="143934"/>
                </a:lnTo>
                <a:lnTo>
                  <a:pt x="211667" y="160867"/>
                </a:lnTo>
                <a:lnTo>
                  <a:pt x="220133" y="169334"/>
                </a:lnTo>
                <a:lnTo>
                  <a:pt x="220133" y="186267"/>
                </a:lnTo>
                <a:lnTo>
                  <a:pt x="220133" y="194734"/>
                </a:lnTo>
                <a:lnTo>
                  <a:pt x="220133" y="211667"/>
                </a:lnTo>
                <a:lnTo>
                  <a:pt x="203199" y="228600"/>
                </a:lnTo>
                <a:lnTo>
                  <a:pt x="194733" y="245534"/>
                </a:lnTo>
                <a:lnTo>
                  <a:pt x="186266" y="254000"/>
                </a:lnTo>
                <a:lnTo>
                  <a:pt x="169333" y="270934"/>
                </a:lnTo>
                <a:lnTo>
                  <a:pt x="152400" y="279400"/>
                </a:lnTo>
                <a:lnTo>
                  <a:pt x="135467" y="296334"/>
                </a:lnTo>
                <a:lnTo>
                  <a:pt x="118533" y="304800"/>
                </a:lnTo>
                <a:lnTo>
                  <a:pt x="110066" y="313267"/>
                </a:lnTo>
                <a:lnTo>
                  <a:pt x="93133" y="321734"/>
                </a:lnTo>
                <a:lnTo>
                  <a:pt x="84666" y="321734"/>
                </a:lnTo>
                <a:lnTo>
                  <a:pt x="76200" y="321734"/>
                </a:lnTo>
                <a:lnTo>
                  <a:pt x="67733" y="313267"/>
                </a:lnTo>
                <a:lnTo>
                  <a:pt x="67733" y="313267"/>
                </a:lnTo>
                <a:lnTo>
                  <a:pt x="67733" y="296334"/>
                </a:lnTo>
                <a:lnTo>
                  <a:pt x="67733" y="296334"/>
                </a:lnTo>
                <a:lnTo>
                  <a:pt x="67733" y="287867"/>
                </a:lnTo>
                <a:lnTo>
                  <a:pt x="67733" y="287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9525000" y="2827867"/>
            <a:ext cx="304801" cy="228601"/>
          </a:xfrm>
          <a:custGeom>
            <a:avLst/>
            <a:gdLst/>
            <a:ahLst/>
            <a:cxnLst/>
            <a:rect l="0" t="0" r="0" b="0"/>
            <a:pathLst>
              <a:path w="304801" h="2286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8533"/>
                </a:lnTo>
                <a:lnTo>
                  <a:pt x="0" y="135466"/>
                </a:lnTo>
                <a:lnTo>
                  <a:pt x="8467" y="160866"/>
                </a:lnTo>
                <a:lnTo>
                  <a:pt x="8467" y="177800"/>
                </a:lnTo>
                <a:lnTo>
                  <a:pt x="8467" y="186266"/>
                </a:lnTo>
                <a:lnTo>
                  <a:pt x="16933" y="194733"/>
                </a:lnTo>
                <a:lnTo>
                  <a:pt x="25400" y="203200"/>
                </a:lnTo>
                <a:lnTo>
                  <a:pt x="33866" y="203200"/>
                </a:lnTo>
                <a:lnTo>
                  <a:pt x="42334" y="203200"/>
                </a:lnTo>
                <a:lnTo>
                  <a:pt x="50800" y="203200"/>
                </a:lnTo>
                <a:lnTo>
                  <a:pt x="59267" y="194733"/>
                </a:lnTo>
                <a:lnTo>
                  <a:pt x="67733" y="186266"/>
                </a:lnTo>
                <a:lnTo>
                  <a:pt x="76200" y="177800"/>
                </a:lnTo>
                <a:lnTo>
                  <a:pt x="84667" y="169333"/>
                </a:lnTo>
                <a:lnTo>
                  <a:pt x="93133" y="160866"/>
                </a:lnTo>
                <a:lnTo>
                  <a:pt x="93133" y="143933"/>
                </a:lnTo>
                <a:lnTo>
                  <a:pt x="93133" y="127000"/>
                </a:lnTo>
                <a:lnTo>
                  <a:pt x="101600" y="118533"/>
                </a:lnTo>
                <a:lnTo>
                  <a:pt x="101600" y="101600"/>
                </a:lnTo>
                <a:lnTo>
                  <a:pt x="110066" y="84666"/>
                </a:lnTo>
                <a:lnTo>
                  <a:pt x="110066" y="76200"/>
                </a:lnTo>
                <a:lnTo>
                  <a:pt x="110066" y="67733"/>
                </a:lnTo>
                <a:lnTo>
                  <a:pt x="110066" y="59266"/>
                </a:lnTo>
                <a:lnTo>
                  <a:pt x="118534" y="59266"/>
                </a:lnTo>
                <a:lnTo>
                  <a:pt x="118534" y="59266"/>
                </a:lnTo>
                <a:lnTo>
                  <a:pt x="127000" y="59266"/>
                </a:lnTo>
                <a:lnTo>
                  <a:pt x="127000" y="67733"/>
                </a:lnTo>
                <a:lnTo>
                  <a:pt x="127000" y="76200"/>
                </a:lnTo>
                <a:lnTo>
                  <a:pt x="135467" y="93133"/>
                </a:lnTo>
                <a:lnTo>
                  <a:pt x="143933" y="101600"/>
                </a:lnTo>
                <a:lnTo>
                  <a:pt x="143933" y="127000"/>
                </a:lnTo>
                <a:lnTo>
                  <a:pt x="152400" y="135466"/>
                </a:lnTo>
                <a:lnTo>
                  <a:pt x="152400" y="152400"/>
                </a:lnTo>
                <a:lnTo>
                  <a:pt x="169333" y="169333"/>
                </a:lnTo>
                <a:lnTo>
                  <a:pt x="177800" y="186266"/>
                </a:lnTo>
                <a:lnTo>
                  <a:pt x="186266" y="194733"/>
                </a:lnTo>
                <a:lnTo>
                  <a:pt x="194734" y="211666"/>
                </a:lnTo>
                <a:lnTo>
                  <a:pt x="203200" y="220133"/>
                </a:lnTo>
                <a:lnTo>
                  <a:pt x="220133" y="228600"/>
                </a:lnTo>
                <a:lnTo>
                  <a:pt x="237067" y="228600"/>
                </a:lnTo>
                <a:lnTo>
                  <a:pt x="245534" y="228600"/>
                </a:lnTo>
                <a:lnTo>
                  <a:pt x="262466" y="228600"/>
                </a:lnTo>
                <a:lnTo>
                  <a:pt x="279400" y="220133"/>
                </a:lnTo>
                <a:lnTo>
                  <a:pt x="287866" y="211666"/>
                </a:lnTo>
                <a:lnTo>
                  <a:pt x="296333" y="203200"/>
                </a:lnTo>
                <a:lnTo>
                  <a:pt x="296333" y="194733"/>
                </a:lnTo>
                <a:lnTo>
                  <a:pt x="304800" y="177800"/>
                </a:lnTo>
                <a:lnTo>
                  <a:pt x="304800" y="169333"/>
                </a:lnTo>
                <a:lnTo>
                  <a:pt x="304800" y="143933"/>
                </a:lnTo>
                <a:lnTo>
                  <a:pt x="304800" y="127000"/>
                </a:lnTo>
                <a:lnTo>
                  <a:pt x="304800" y="110066"/>
                </a:lnTo>
                <a:lnTo>
                  <a:pt x="296333" y="93133"/>
                </a:lnTo>
                <a:lnTo>
                  <a:pt x="296333" y="76200"/>
                </a:lnTo>
                <a:lnTo>
                  <a:pt x="287866" y="59266"/>
                </a:lnTo>
                <a:lnTo>
                  <a:pt x="279400" y="42333"/>
                </a:lnTo>
                <a:lnTo>
                  <a:pt x="279400" y="33866"/>
                </a:lnTo>
                <a:lnTo>
                  <a:pt x="270934" y="25400"/>
                </a:lnTo>
                <a:lnTo>
                  <a:pt x="270934" y="16933"/>
                </a:lnTo>
                <a:lnTo>
                  <a:pt x="270934" y="16933"/>
                </a:lnTo>
                <a:lnTo>
                  <a:pt x="262466" y="16933"/>
                </a:lnTo>
                <a:lnTo>
                  <a:pt x="262466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9889066" y="2624667"/>
            <a:ext cx="169335" cy="194734"/>
          </a:xfrm>
          <a:custGeom>
            <a:avLst/>
            <a:gdLst/>
            <a:ahLst/>
            <a:cxnLst/>
            <a:rect l="0" t="0" r="0" b="0"/>
            <a:pathLst>
              <a:path w="169335" h="194734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8466"/>
                </a:lnTo>
                <a:lnTo>
                  <a:pt x="25401" y="8466"/>
                </a:lnTo>
                <a:lnTo>
                  <a:pt x="33868" y="0"/>
                </a:lnTo>
                <a:lnTo>
                  <a:pt x="50800" y="0"/>
                </a:lnTo>
                <a:lnTo>
                  <a:pt x="59268" y="0"/>
                </a:lnTo>
                <a:lnTo>
                  <a:pt x="76200" y="8466"/>
                </a:lnTo>
                <a:lnTo>
                  <a:pt x="84667" y="8466"/>
                </a:lnTo>
                <a:lnTo>
                  <a:pt x="93134" y="16933"/>
                </a:lnTo>
                <a:lnTo>
                  <a:pt x="101601" y="25400"/>
                </a:lnTo>
                <a:lnTo>
                  <a:pt x="101601" y="33866"/>
                </a:lnTo>
                <a:lnTo>
                  <a:pt x="93134" y="50800"/>
                </a:lnTo>
                <a:lnTo>
                  <a:pt x="93134" y="50800"/>
                </a:lnTo>
                <a:lnTo>
                  <a:pt x="84667" y="59266"/>
                </a:lnTo>
                <a:lnTo>
                  <a:pt x="84667" y="67733"/>
                </a:lnTo>
                <a:lnTo>
                  <a:pt x="76200" y="76200"/>
                </a:lnTo>
                <a:lnTo>
                  <a:pt x="76200" y="76200"/>
                </a:lnTo>
                <a:lnTo>
                  <a:pt x="67734" y="76200"/>
                </a:lnTo>
                <a:lnTo>
                  <a:pt x="67734" y="76200"/>
                </a:lnTo>
                <a:lnTo>
                  <a:pt x="67734" y="76200"/>
                </a:lnTo>
                <a:lnTo>
                  <a:pt x="76200" y="76200"/>
                </a:lnTo>
                <a:lnTo>
                  <a:pt x="76200" y="67733"/>
                </a:lnTo>
                <a:lnTo>
                  <a:pt x="84667" y="67733"/>
                </a:lnTo>
                <a:lnTo>
                  <a:pt x="93134" y="59266"/>
                </a:lnTo>
                <a:lnTo>
                  <a:pt x="101601" y="59266"/>
                </a:lnTo>
                <a:lnTo>
                  <a:pt x="110068" y="59266"/>
                </a:lnTo>
                <a:lnTo>
                  <a:pt x="118534" y="59266"/>
                </a:lnTo>
                <a:lnTo>
                  <a:pt x="127000" y="59266"/>
                </a:lnTo>
                <a:lnTo>
                  <a:pt x="143934" y="67733"/>
                </a:lnTo>
                <a:lnTo>
                  <a:pt x="152400" y="84666"/>
                </a:lnTo>
                <a:lnTo>
                  <a:pt x="160867" y="93133"/>
                </a:lnTo>
                <a:lnTo>
                  <a:pt x="169334" y="110066"/>
                </a:lnTo>
                <a:lnTo>
                  <a:pt x="169334" y="118533"/>
                </a:lnTo>
                <a:lnTo>
                  <a:pt x="169334" y="135466"/>
                </a:lnTo>
                <a:lnTo>
                  <a:pt x="169334" y="143933"/>
                </a:lnTo>
                <a:lnTo>
                  <a:pt x="169334" y="152400"/>
                </a:lnTo>
                <a:lnTo>
                  <a:pt x="160867" y="169333"/>
                </a:lnTo>
                <a:lnTo>
                  <a:pt x="152400" y="177800"/>
                </a:lnTo>
                <a:lnTo>
                  <a:pt x="143934" y="177800"/>
                </a:lnTo>
                <a:lnTo>
                  <a:pt x="135468" y="186266"/>
                </a:lnTo>
                <a:lnTo>
                  <a:pt x="127000" y="186266"/>
                </a:lnTo>
                <a:lnTo>
                  <a:pt x="118534" y="194733"/>
                </a:lnTo>
                <a:lnTo>
                  <a:pt x="110068" y="194733"/>
                </a:lnTo>
                <a:lnTo>
                  <a:pt x="101601" y="194733"/>
                </a:lnTo>
                <a:lnTo>
                  <a:pt x="93134" y="186266"/>
                </a:lnTo>
                <a:lnTo>
                  <a:pt x="93134" y="186266"/>
                </a:lnTo>
                <a:lnTo>
                  <a:pt x="84667" y="186266"/>
                </a:lnTo>
                <a:lnTo>
                  <a:pt x="93134" y="177800"/>
                </a:lnTo>
                <a:lnTo>
                  <a:pt x="93134" y="177800"/>
                </a:lnTo>
                <a:lnTo>
                  <a:pt x="93134" y="177800"/>
                </a:lnTo>
                <a:lnTo>
                  <a:pt x="93134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10151534" y="2802467"/>
            <a:ext cx="254001" cy="237067"/>
          </a:xfrm>
          <a:custGeom>
            <a:avLst/>
            <a:gdLst/>
            <a:ahLst/>
            <a:cxnLst/>
            <a:rect l="0" t="0" r="0" b="0"/>
            <a:pathLst>
              <a:path w="254001" h="237067">
                <a:moveTo>
                  <a:pt x="0" y="25400"/>
                </a:moveTo>
                <a:lnTo>
                  <a:pt x="0" y="25400"/>
                </a:lnTo>
                <a:lnTo>
                  <a:pt x="8466" y="16933"/>
                </a:lnTo>
                <a:lnTo>
                  <a:pt x="8466" y="16933"/>
                </a:lnTo>
                <a:lnTo>
                  <a:pt x="16932" y="16933"/>
                </a:lnTo>
                <a:lnTo>
                  <a:pt x="25400" y="8466"/>
                </a:lnTo>
                <a:lnTo>
                  <a:pt x="33866" y="8466"/>
                </a:lnTo>
                <a:lnTo>
                  <a:pt x="50799" y="8466"/>
                </a:lnTo>
                <a:lnTo>
                  <a:pt x="59266" y="0"/>
                </a:lnTo>
                <a:lnTo>
                  <a:pt x="67733" y="0"/>
                </a:lnTo>
                <a:lnTo>
                  <a:pt x="93132" y="0"/>
                </a:lnTo>
                <a:lnTo>
                  <a:pt x="101600" y="0"/>
                </a:lnTo>
                <a:lnTo>
                  <a:pt x="118532" y="8466"/>
                </a:lnTo>
                <a:lnTo>
                  <a:pt x="135466" y="8466"/>
                </a:lnTo>
                <a:lnTo>
                  <a:pt x="143933" y="8466"/>
                </a:lnTo>
                <a:lnTo>
                  <a:pt x="160866" y="8466"/>
                </a:lnTo>
                <a:lnTo>
                  <a:pt x="169332" y="16933"/>
                </a:lnTo>
                <a:lnTo>
                  <a:pt x="177800" y="25400"/>
                </a:lnTo>
                <a:lnTo>
                  <a:pt x="177800" y="33866"/>
                </a:lnTo>
                <a:lnTo>
                  <a:pt x="186266" y="42333"/>
                </a:lnTo>
                <a:lnTo>
                  <a:pt x="186266" y="50800"/>
                </a:lnTo>
                <a:lnTo>
                  <a:pt x="177800" y="59266"/>
                </a:lnTo>
                <a:lnTo>
                  <a:pt x="177800" y="67733"/>
                </a:lnTo>
                <a:lnTo>
                  <a:pt x="169332" y="84666"/>
                </a:lnTo>
                <a:lnTo>
                  <a:pt x="152400" y="101600"/>
                </a:lnTo>
                <a:lnTo>
                  <a:pt x="143933" y="110066"/>
                </a:lnTo>
                <a:lnTo>
                  <a:pt x="126999" y="127000"/>
                </a:lnTo>
                <a:lnTo>
                  <a:pt x="110066" y="135466"/>
                </a:lnTo>
                <a:lnTo>
                  <a:pt x="93132" y="152400"/>
                </a:lnTo>
                <a:lnTo>
                  <a:pt x="76200" y="160866"/>
                </a:lnTo>
                <a:lnTo>
                  <a:pt x="59266" y="177800"/>
                </a:lnTo>
                <a:lnTo>
                  <a:pt x="50799" y="177800"/>
                </a:lnTo>
                <a:lnTo>
                  <a:pt x="42332" y="194733"/>
                </a:lnTo>
                <a:lnTo>
                  <a:pt x="25400" y="203200"/>
                </a:lnTo>
                <a:lnTo>
                  <a:pt x="16932" y="203200"/>
                </a:lnTo>
                <a:lnTo>
                  <a:pt x="8466" y="211666"/>
                </a:lnTo>
                <a:lnTo>
                  <a:pt x="8466" y="211666"/>
                </a:lnTo>
                <a:lnTo>
                  <a:pt x="8466" y="220133"/>
                </a:lnTo>
                <a:lnTo>
                  <a:pt x="16932" y="220133"/>
                </a:lnTo>
                <a:lnTo>
                  <a:pt x="16932" y="228600"/>
                </a:lnTo>
                <a:lnTo>
                  <a:pt x="25400" y="228600"/>
                </a:lnTo>
                <a:lnTo>
                  <a:pt x="42332" y="237066"/>
                </a:lnTo>
                <a:lnTo>
                  <a:pt x="50799" y="237066"/>
                </a:lnTo>
                <a:lnTo>
                  <a:pt x="67733" y="237066"/>
                </a:lnTo>
                <a:lnTo>
                  <a:pt x="84666" y="237066"/>
                </a:lnTo>
                <a:lnTo>
                  <a:pt x="110066" y="237066"/>
                </a:lnTo>
                <a:lnTo>
                  <a:pt x="126999" y="237066"/>
                </a:lnTo>
                <a:lnTo>
                  <a:pt x="143933" y="237066"/>
                </a:lnTo>
                <a:lnTo>
                  <a:pt x="169332" y="237066"/>
                </a:lnTo>
                <a:lnTo>
                  <a:pt x="186266" y="237066"/>
                </a:lnTo>
                <a:lnTo>
                  <a:pt x="203199" y="237066"/>
                </a:lnTo>
                <a:lnTo>
                  <a:pt x="220133" y="237066"/>
                </a:lnTo>
                <a:lnTo>
                  <a:pt x="237066" y="237066"/>
                </a:lnTo>
                <a:lnTo>
                  <a:pt x="245532" y="237066"/>
                </a:lnTo>
                <a:lnTo>
                  <a:pt x="254000" y="237066"/>
                </a:lnTo>
                <a:lnTo>
                  <a:pt x="254000" y="237066"/>
                </a:lnTo>
                <a:lnTo>
                  <a:pt x="254000" y="237066"/>
                </a:lnTo>
                <a:lnTo>
                  <a:pt x="254000" y="228600"/>
                </a:lnTo>
                <a:lnTo>
                  <a:pt x="254000" y="228600"/>
                </a:lnTo>
                <a:lnTo>
                  <a:pt x="245532" y="220133"/>
                </a:lnTo>
                <a:lnTo>
                  <a:pt x="245532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10210800" y="2904067"/>
            <a:ext cx="203201" cy="16934"/>
          </a:xfrm>
          <a:custGeom>
            <a:avLst/>
            <a:gdLst/>
            <a:ahLst/>
            <a:cxnLst/>
            <a:rect l="0" t="0" r="0" b="0"/>
            <a:pathLst>
              <a:path w="203201" h="16934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16933"/>
                </a:lnTo>
                <a:lnTo>
                  <a:pt x="42334" y="16933"/>
                </a:lnTo>
                <a:lnTo>
                  <a:pt x="59266" y="16933"/>
                </a:lnTo>
                <a:lnTo>
                  <a:pt x="76200" y="8466"/>
                </a:lnTo>
                <a:lnTo>
                  <a:pt x="93134" y="8466"/>
                </a:lnTo>
                <a:lnTo>
                  <a:pt x="110066" y="8466"/>
                </a:lnTo>
                <a:lnTo>
                  <a:pt x="135466" y="8466"/>
                </a:lnTo>
                <a:lnTo>
                  <a:pt x="152400" y="8466"/>
                </a:lnTo>
                <a:lnTo>
                  <a:pt x="160867" y="8466"/>
                </a:lnTo>
                <a:lnTo>
                  <a:pt x="169334" y="8466"/>
                </a:lnTo>
                <a:lnTo>
                  <a:pt x="186266" y="8466"/>
                </a:lnTo>
                <a:lnTo>
                  <a:pt x="194734" y="8466"/>
                </a:lnTo>
                <a:lnTo>
                  <a:pt x="194734" y="8466"/>
                </a:lnTo>
                <a:lnTo>
                  <a:pt x="194734" y="8466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10456334" y="2565400"/>
            <a:ext cx="203200" cy="152401"/>
          </a:xfrm>
          <a:custGeom>
            <a:avLst/>
            <a:gdLst/>
            <a:ahLst/>
            <a:cxnLst/>
            <a:rect l="0" t="0" r="0" b="0"/>
            <a:pathLst>
              <a:path w="203200" h="152401">
                <a:moveTo>
                  <a:pt x="177800" y="84667"/>
                </a:moveTo>
                <a:lnTo>
                  <a:pt x="177800" y="76200"/>
                </a:lnTo>
                <a:lnTo>
                  <a:pt x="177800" y="76200"/>
                </a:lnTo>
                <a:lnTo>
                  <a:pt x="177800" y="67733"/>
                </a:lnTo>
                <a:lnTo>
                  <a:pt x="177800" y="59267"/>
                </a:lnTo>
                <a:lnTo>
                  <a:pt x="169332" y="50800"/>
                </a:lnTo>
                <a:lnTo>
                  <a:pt x="169332" y="42333"/>
                </a:lnTo>
                <a:lnTo>
                  <a:pt x="160866" y="33867"/>
                </a:lnTo>
                <a:lnTo>
                  <a:pt x="143933" y="25400"/>
                </a:lnTo>
                <a:lnTo>
                  <a:pt x="135466" y="16933"/>
                </a:lnTo>
                <a:lnTo>
                  <a:pt x="118532" y="8467"/>
                </a:lnTo>
                <a:lnTo>
                  <a:pt x="101600" y="0"/>
                </a:lnTo>
                <a:lnTo>
                  <a:pt x="84666" y="0"/>
                </a:lnTo>
                <a:lnTo>
                  <a:pt x="67733" y="0"/>
                </a:lnTo>
                <a:lnTo>
                  <a:pt x="50799" y="0"/>
                </a:lnTo>
                <a:lnTo>
                  <a:pt x="33866" y="0"/>
                </a:lnTo>
                <a:lnTo>
                  <a:pt x="16932" y="0"/>
                </a:lnTo>
                <a:lnTo>
                  <a:pt x="8466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16933"/>
                </a:lnTo>
                <a:lnTo>
                  <a:pt x="16932" y="16933"/>
                </a:lnTo>
                <a:lnTo>
                  <a:pt x="25400" y="25400"/>
                </a:lnTo>
                <a:lnTo>
                  <a:pt x="42332" y="33867"/>
                </a:lnTo>
                <a:lnTo>
                  <a:pt x="59266" y="33867"/>
                </a:lnTo>
                <a:lnTo>
                  <a:pt x="76200" y="42333"/>
                </a:lnTo>
                <a:lnTo>
                  <a:pt x="93132" y="59267"/>
                </a:lnTo>
                <a:lnTo>
                  <a:pt x="110066" y="67733"/>
                </a:lnTo>
                <a:lnTo>
                  <a:pt x="126999" y="76200"/>
                </a:lnTo>
                <a:lnTo>
                  <a:pt x="135466" y="93133"/>
                </a:lnTo>
                <a:lnTo>
                  <a:pt x="135466" y="101600"/>
                </a:lnTo>
                <a:lnTo>
                  <a:pt x="135466" y="110067"/>
                </a:lnTo>
                <a:lnTo>
                  <a:pt x="135466" y="118533"/>
                </a:lnTo>
                <a:lnTo>
                  <a:pt x="126999" y="135467"/>
                </a:lnTo>
                <a:lnTo>
                  <a:pt x="118532" y="135467"/>
                </a:lnTo>
                <a:lnTo>
                  <a:pt x="110066" y="143933"/>
                </a:lnTo>
                <a:lnTo>
                  <a:pt x="93132" y="152400"/>
                </a:lnTo>
                <a:lnTo>
                  <a:pt x="84666" y="152400"/>
                </a:lnTo>
                <a:lnTo>
                  <a:pt x="67733" y="152400"/>
                </a:lnTo>
                <a:lnTo>
                  <a:pt x="59266" y="152400"/>
                </a:lnTo>
                <a:lnTo>
                  <a:pt x="50799" y="152400"/>
                </a:lnTo>
                <a:lnTo>
                  <a:pt x="50799" y="152400"/>
                </a:lnTo>
                <a:lnTo>
                  <a:pt x="50799" y="143933"/>
                </a:lnTo>
                <a:lnTo>
                  <a:pt x="50799" y="135467"/>
                </a:lnTo>
                <a:lnTo>
                  <a:pt x="50799" y="135467"/>
                </a:lnTo>
                <a:lnTo>
                  <a:pt x="59266" y="127000"/>
                </a:lnTo>
                <a:lnTo>
                  <a:pt x="67733" y="118533"/>
                </a:lnTo>
                <a:lnTo>
                  <a:pt x="76200" y="101600"/>
                </a:lnTo>
                <a:lnTo>
                  <a:pt x="93132" y="93133"/>
                </a:lnTo>
                <a:lnTo>
                  <a:pt x="110066" y="76200"/>
                </a:lnTo>
                <a:lnTo>
                  <a:pt x="126999" y="67733"/>
                </a:lnTo>
                <a:lnTo>
                  <a:pt x="143933" y="50800"/>
                </a:lnTo>
                <a:lnTo>
                  <a:pt x="160866" y="42333"/>
                </a:lnTo>
                <a:lnTo>
                  <a:pt x="177800" y="33867"/>
                </a:lnTo>
                <a:lnTo>
                  <a:pt x="186266" y="33867"/>
                </a:lnTo>
                <a:lnTo>
                  <a:pt x="194732" y="33867"/>
                </a:lnTo>
                <a:lnTo>
                  <a:pt x="194732" y="33867"/>
                </a:lnTo>
                <a:lnTo>
                  <a:pt x="203199" y="33867"/>
                </a:lnTo>
                <a:lnTo>
                  <a:pt x="203199" y="33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8940800" y="3259667"/>
            <a:ext cx="1625601" cy="25401"/>
          </a:xfrm>
          <a:custGeom>
            <a:avLst/>
            <a:gdLst/>
            <a:ahLst/>
            <a:cxnLst/>
            <a:rect l="0" t="0" r="0" b="0"/>
            <a:pathLst>
              <a:path w="1625601" h="25401">
                <a:moveTo>
                  <a:pt x="0" y="16933"/>
                </a:move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4" y="16933"/>
                </a:lnTo>
                <a:lnTo>
                  <a:pt x="33867" y="8466"/>
                </a:lnTo>
                <a:lnTo>
                  <a:pt x="50800" y="8466"/>
                </a:lnTo>
                <a:lnTo>
                  <a:pt x="67733" y="8466"/>
                </a:lnTo>
                <a:lnTo>
                  <a:pt x="84666" y="8466"/>
                </a:lnTo>
                <a:lnTo>
                  <a:pt x="101600" y="8466"/>
                </a:lnTo>
                <a:lnTo>
                  <a:pt x="127000" y="8466"/>
                </a:lnTo>
                <a:lnTo>
                  <a:pt x="152400" y="8466"/>
                </a:lnTo>
                <a:lnTo>
                  <a:pt x="177800" y="8466"/>
                </a:lnTo>
                <a:lnTo>
                  <a:pt x="203200" y="8466"/>
                </a:lnTo>
                <a:lnTo>
                  <a:pt x="228600" y="0"/>
                </a:lnTo>
                <a:lnTo>
                  <a:pt x="254000" y="0"/>
                </a:lnTo>
                <a:lnTo>
                  <a:pt x="287867" y="0"/>
                </a:lnTo>
                <a:lnTo>
                  <a:pt x="321734" y="0"/>
                </a:lnTo>
                <a:lnTo>
                  <a:pt x="355600" y="0"/>
                </a:lnTo>
                <a:lnTo>
                  <a:pt x="389466" y="0"/>
                </a:lnTo>
                <a:lnTo>
                  <a:pt x="423333" y="0"/>
                </a:lnTo>
                <a:lnTo>
                  <a:pt x="457200" y="0"/>
                </a:lnTo>
                <a:lnTo>
                  <a:pt x="499533" y="0"/>
                </a:lnTo>
                <a:lnTo>
                  <a:pt x="541866" y="0"/>
                </a:lnTo>
                <a:lnTo>
                  <a:pt x="575733" y="0"/>
                </a:lnTo>
                <a:lnTo>
                  <a:pt x="618066" y="0"/>
                </a:lnTo>
                <a:lnTo>
                  <a:pt x="651933" y="0"/>
                </a:lnTo>
                <a:lnTo>
                  <a:pt x="694266" y="0"/>
                </a:lnTo>
                <a:lnTo>
                  <a:pt x="728133" y="0"/>
                </a:lnTo>
                <a:lnTo>
                  <a:pt x="770466" y="0"/>
                </a:lnTo>
                <a:lnTo>
                  <a:pt x="812800" y="0"/>
                </a:lnTo>
                <a:lnTo>
                  <a:pt x="855134" y="0"/>
                </a:lnTo>
                <a:lnTo>
                  <a:pt x="897467" y="0"/>
                </a:lnTo>
                <a:lnTo>
                  <a:pt x="939800" y="0"/>
                </a:lnTo>
                <a:lnTo>
                  <a:pt x="973667" y="0"/>
                </a:lnTo>
                <a:lnTo>
                  <a:pt x="1016000" y="0"/>
                </a:lnTo>
                <a:lnTo>
                  <a:pt x="1049867" y="8466"/>
                </a:lnTo>
                <a:lnTo>
                  <a:pt x="1092200" y="8466"/>
                </a:lnTo>
                <a:lnTo>
                  <a:pt x="1126067" y="8466"/>
                </a:lnTo>
                <a:lnTo>
                  <a:pt x="1168400" y="8466"/>
                </a:lnTo>
                <a:lnTo>
                  <a:pt x="1202267" y="8466"/>
                </a:lnTo>
                <a:lnTo>
                  <a:pt x="1244600" y="8466"/>
                </a:lnTo>
                <a:lnTo>
                  <a:pt x="1278467" y="8466"/>
                </a:lnTo>
                <a:lnTo>
                  <a:pt x="1320800" y="8466"/>
                </a:lnTo>
                <a:lnTo>
                  <a:pt x="1354667" y="8466"/>
                </a:lnTo>
                <a:lnTo>
                  <a:pt x="1388534" y="8466"/>
                </a:lnTo>
                <a:lnTo>
                  <a:pt x="1422400" y="16933"/>
                </a:lnTo>
                <a:lnTo>
                  <a:pt x="1447800" y="16933"/>
                </a:lnTo>
                <a:lnTo>
                  <a:pt x="1481666" y="16933"/>
                </a:lnTo>
                <a:lnTo>
                  <a:pt x="1507067" y="16933"/>
                </a:lnTo>
                <a:lnTo>
                  <a:pt x="1532466" y="16933"/>
                </a:lnTo>
                <a:lnTo>
                  <a:pt x="1557866" y="16933"/>
                </a:lnTo>
                <a:lnTo>
                  <a:pt x="1574800" y="16933"/>
                </a:lnTo>
                <a:lnTo>
                  <a:pt x="1591734" y="16933"/>
                </a:lnTo>
                <a:lnTo>
                  <a:pt x="1608666" y="25400"/>
                </a:lnTo>
                <a:lnTo>
                  <a:pt x="1625600" y="25400"/>
                </a:lnTo>
                <a:lnTo>
                  <a:pt x="1625600" y="25400"/>
                </a:lnTo>
                <a:lnTo>
                  <a:pt x="1625600" y="25400"/>
                </a:lnTo>
                <a:lnTo>
                  <a:pt x="1625600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9152467" y="3378200"/>
            <a:ext cx="211667" cy="254001"/>
          </a:xfrm>
          <a:custGeom>
            <a:avLst/>
            <a:gdLst/>
            <a:ahLst/>
            <a:cxnLst/>
            <a:rect l="0" t="0" r="0" b="0"/>
            <a:pathLst>
              <a:path w="211667" h="254001">
                <a:moveTo>
                  <a:pt x="25399" y="50800"/>
                </a:moveTo>
                <a:lnTo>
                  <a:pt x="25399" y="50800"/>
                </a:lnTo>
                <a:lnTo>
                  <a:pt x="25399" y="42333"/>
                </a:lnTo>
                <a:lnTo>
                  <a:pt x="25399" y="42333"/>
                </a:lnTo>
                <a:lnTo>
                  <a:pt x="25399" y="33867"/>
                </a:lnTo>
                <a:lnTo>
                  <a:pt x="25399" y="25400"/>
                </a:lnTo>
                <a:lnTo>
                  <a:pt x="33867" y="16933"/>
                </a:lnTo>
                <a:lnTo>
                  <a:pt x="50800" y="8467"/>
                </a:lnTo>
                <a:lnTo>
                  <a:pt x="59266" y="8467"/>
                </a:lnTo>
                <a:lnTo>
                  <a:pt x="76200" y="0"/>
                </a:lnTo>
                <a:lnTo>
                  <a:pt x="101599" y="0"/>
                </a:lnTo>
                <a:lnTo>
                  <a:pt x="118533" y="0"/>
                </a:lnTo>
                <a:lnTo>
                  <a:pt x="135466" y="8467"/>
                </a:lnTo>
                <a:lnTo>
                  <a:pt x="152400" y="16933"/>
                </a:lnTo>
                <a:lnTo>
                  <a:pt x="169333" y="33867"/>
                </a:lnTo>
                <a:lnTo>
                  <a:pt x="186267" y="50800"/>
                </a:lnTo>
                <a:lnTo>
                  <a:pt x="194733" y="67733"/>
                </a:lnTo>
                <a:lnTo>
                  <a:pt x="203200" y="84667"/>
                </a:lnTo>
                <a:lnTo>
                  <a:pt x="203200" y="110067"/>
                </a:lnTo>
                <a:lnTo>
                  <a:pt x="194733" y="127000"/>
                </a:lnTo>
                <a:lnTo>
                  <a:pt x="194733" y="152400"/>
                </a:lnTo>
                <a:lnTo>
                  <a:pt x="186267" y="169333"/>
                </a:lnTo>
                <a:lnTo>
                  <a:pt x="169333" y="186267"/>
                </a:lnTo>
                <a:lnTo>
                  <a:pt x="160866" y="203200"/>
                </a:lnTo>
                <a:lnTo>
                  <a:pt x="143933" y="220133"/>
                </a:lnTo>
                <a:lnTo>
                  <a:pt x="127000" y="228600"/>
                </a:lnTo>
                <a:lnTo>
                  <a:pt x="110067" y="237067"/>
                </a:lnTo>
                <a:lnTo>
                  <a:pt x="84666" y="245533"/>
                </a:lnTo>
                <a:lnTo>
                  <a:pt x="67733" y="245533"/>
                </a:lnTo>
                <a:lnTo>
                  <a:pt x="50800" y="245533"/>
                </a:lnTo>
                <a:lnTo>
                  <a:pt x="33867" y="245533"/>
                </a:lnTo>
                <a:lnTo>
                  <a:pt x="16933" y="237067"/>
                </a:lnTo>
                <a:lnTo>
                  <a:pt x="8466" y="228600"/>
                </a:lnTo>
                <a:lnTo>
                  <a:pt x="0" y="220133"/>
                </a:lnTo>
                <a:lnTo>
                  <a:pt x="0" y="211667"/>
                </a:lnTo>
                <a:lnTo>
                  <a:pt x="0" y="203200"/>
                </a:lnTo>
                <a:lnTo>
                  <a:pt x="0" y="186267"/>
                </a:lnTo>
                <a:lnTo>
                  <a:pt x="8466" y="186267"/>
                </a:lnTo>
                <a:lnTo>
                  <a:pt x="25399" y="177800"/>
                </a:lnTo>
                <a:lnTo>
                  <a:pt x="42333" y="169333"/>
                </a:lnTo>
                <a:lnTo>
                  <a:pt x="59266" y="169333"/>
                </a:lnTo>
                <a:lnTo>
                  <a:pt x="76200" y="169333"/>
                </a:lnTo>
                <a:lnTo>
                  <a:pt x="101599" y="177800"/>
                </a:lnTo>
                <a:lnTo>
                  <a:pt x="118533" y="186267"/>
                </a:lnTo>
                <a:lnTo>
                  <a:pt x="135466" y="194733"/>
                </a:lnTo>
                <a:lnTo>
                  <a:pt x="143933" y="203200"/>
                </a:lnTo>
                <a:lnTo>
                  <a:pt x="160866" y="211667"/>
                </a:lnTo>
                <a:lnTo>
                  <a:pt x="169333" y="228600"/>
                </a:lnTo>
                <a:lnTo>
                  <a:pt x="177799" y="237067"/>
                </a:lnTo>
                <a:lnTo>
                  <a:pt x="186267" y="245533"/>
                </a:lnTo>
                <a:lnTo>
                  <a:pt x="194733" y="245533"/>
                </a:lnTo>
                <a:lnTo>
                  <a:pt x="194733" y="254000"/>
                </a:lnTo>
                <a:lnTo>
                  <a:pt x="203200" y="254000"/>
                </a:lnTo>
                <a:lnTo>
                  <a:pt x="211666" y="245533"/>
                </a:lnTo>
                <a:lnTo>
                  <a:pt x="211666" y="245533"/>
                </a:lnTo>
                <a:lnTo>
                  <a:pt x="211666" y="245533"/>
                </a:lnTo>
                <a:lnTo>
                  <a:pt x="211666" y="237067"/>
                </a:lnTo>
                <a:lnTo>
                  <a:pt x="211666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9448800" y="3378200"/>
            <a:ext cx="59268" cy="270934"/>
          </a:xfrm>
          <a:custGeom>
            <a:avLst/>
            <a:gdLst/>
            <a:ahLst/>
            <a:cxnLst/>
            <a:rect l="0" t="0" r="0" b="0"/>
            <a:pathLst>
              <a:path w="59268" h="2709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33866" y="25400"/>
                </a:lnTo>
                <a:lnTo>
                  <a:pt x="33866" y="33867"/>
                </a:lnTo>
                <a:lnTo>
                  <a:pt x="33866" y="50800"/>
                </a:lnTo>
                <a:lnTo>
                  <a:pt x="33866" y="67733"/>
                </a:lnTo>
                <a:lnTo>
                  <a:pt x="33866" y="84667"/>
                </a:lnTo>
                <a:lnTo>
                  <a:pt x="33866" y="110067"/>
                </a:lnTo>
                <a:lnTo>
                  <a:pt x="33866" y="127000"/>
                </a:lnTo>
                <a:lnTo>
                  <a:pt x="33866" y="152400"/>
                </a:lnTo>
                <a:lnTo>
                  <a:pt x="33866" y="169333"/>
                </a:lnTo>
                <a:lnTo>
                  <a:pt x="33866" y="194733"/>
                </a:lnTo>
                <a:lnTo>
                  <a:pt x="33866" y="211667"/>
                </a:lnTo>
                <a:lnTo>
                  <a:pt x="33866" y="228600"/>
                </a:lnTo>
                <a:lnTo>
                  <a:pt x="33866" y="245533"/>
                </a:lnTo>
                <a:lnTo>
                  <a:pt x="42334" y="254000"/>
                </a:lnTo>
                <a:lnTo>
                  <a:pt x="42334" y="262467"/>
                </a:lnTo>
                <a:lnTo>
                  <a:pt x="50800" y="270933"/>
                </a:lnTo>
                <a:lnTo>
                  <a:pt x="50800" y="270933"/>
                </a:lnTo>
                <a:lnTo>
                  <a:pt x="50800" y="270933"/>
                </a:lnTo>
                <a:lnTo>
                  <a:pt x="59267" y="262467"/>
                </a:lnTo>
                <a:lnTo>
                  <a:pt x="59267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9626600" y="3479800"/>
            <a:ext cx="42334" cy="304801"/>
          </a:xfrm>
          <a:custGeom>
            <a:avLst/>
            <a:gdLst/>
            <a:ahLst/>
            <a:cxnLst/>
            <a:rect l="0" t="0" r="0" b="0"/>
            <a:pathLst>
              <a:path w="42334" h="304801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16933"/>
                </a:lnTo>
                <a:lnTo>
                  <a:pt x="25400" y="33867"/>
                </a:lnTo>
                <a:lnTo>
                  <a:pt x="25400" y="42333"/>
                </a:lnTo>
                <a:lnTo>
                  <a:pt x="25400" y="67733"/>
                </a:lnTo>
                <a:lnTo>
                  <a:pt x="25400" y="84667"/>
                </a:lnTo>
                <a:lnTo>
                  <a:pt x="33867" y="101600"/>
                </a:lnTo>
                <a:lnTo>
                  <a:pt x="33867" y="127000"/>
                </a:lnTo>
                <a:lnTo>
                  <a:pt x="33867" y="152400"/>
                </a:lnTo>
                <a:lnTo>
                  <a:pt x="33867" y="177800"/>
                </a:lnTo>
                <a:lnTo>
                  <a:pt x="33867" y="203200"/>
                </a:lnTo>
                <a:lnTo>
                  <a:pt x="42333" y="228600"/>
                </a:lnTo>
                <a:lnTo>
                  <a:pt x="42333" y="245533"/>
                </a:lnTo>
                <a:lnTo>
                  <a:pt x="42333" y="270933"/>
                </a:lnTo>
                <a:lnTo>
                  <a:pt x="42333" y="279400"/>
                </a:lnTo>
                <a:lnTo>
                  <a:pt x="42333" y="296333"/>
                </a:lnTo>
                <a:lnTo>
                  <a:pt x="42333" y="304800"/>
                </a:lnTo>
                <a:lnTo>
                  <a:pt x="42333" y="304800"/>
                </a:lnTo>
                <a:lnTo>
                  <a:pt x="42333" y="304800"/>
                </a:lnTo>
                <a:lnTo>
                  <a:pt x="42333" y="304800"/>
                </a:lnTo>
                <a:lnTo>
                  <a:pt x="42333" y="304800"/>
                </a:lnTo>
                <a:lnTo>
                  <a:pt x="42333" y="296333"/>
                </a:lnTo>
                <a:lnTo>
                  <a:pt x="42333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9609667" y="3462867"/>
            <a:ext cx="194734" cy="177801"/>
          </a:xfrm>
          <a:custGeom>
            <a:avLst/>
            <a:gdLst/>
            <a:ahLst/>
            <a:cxnLst/>
            <a:rect l="0" t="0" r="0" b="0"/>
            <a:pathLst>
              <a:path w="194734" h="177801">
                <a:moveTo>
                  <a:pt x="0" y="42333"/>
                </a:moveTo>
                <a:lnTo>
                  <a:pt x="0" y="42333"/>
                </a:lnTo>
                <a:lnTo>
                  <a:pt x="8466" y="33866"/>
                </a:lnTo>
                <a:lnTo>
                  <a:pt x="8466" y="33866"/>
                </a:lnTo>
                <a:lnTo>
                  <a:pt x="16933" y="25400"/>
                </a:lnTo>
                <a:lnTo>
                  <a:pt x="25399" y="16933"/>
                </a:lnTo>
                <a:lnTo>
                  <a:pt x="42333" y="8466"/>
                </a:lnTo>
                <a:lnTo>
                  <a:pt x="50800" y="0"/>
                </a:lnTo>
                <a:lnTo>
                  <a:pt x="67733" y="0"/>
                </a:lnTo>
                <a:lnTo>
                  <a:pt x="84666" y="0"/>
                </a:lnTo>
                <a:lnTo>
                  <a:pt x="101599" y="0"/>
                </a:lnTo>
                <a:lnTo>
                  <a:pt x="118533" y="8466"/>
                </a:lnTo>
                <a:lnTo>
                  <a:pt x="135466" y="16933"/>
                </a:lnTo>
                <a:lnTo>
                  <a:pt x="152400" y="25400"/>
                </a:lnTo>
                <a:lnTo>
                  <a:pt x="169333" y="33866"/>
                </a:lnTo>
                <a:lnTo>
                  <a:pt x="177799" y="50800"/>
                </a:lnTo>
                <a:lnTo>
                  <a:pt x="194733" y="67733"/>
                </a:lnTo>
                <a:lnTo>
                  <a:pt x="194733" y="84666"/>
                </a:lnTo>
                <a:lnTo>
                  <a:pt x="194733" y="101600"/>
                </a:lnTo>
                <a:lnTo>
                  <a:pt x="194733" y="118533"/>
                </a:lnTo>
                <a:lnTo>
                  <a:pt x="194733" y="127000"/>
                </a:lnTo>
                <a:lnTo>
                  <a:pt x="177799" y="143933"/>
                </a:lnTo>
                <a:lnTo>
                  <a:pt x="169333" y="152400"/>
                </a:lnTo>
                <a:lnTo>
                  <a:pt x="160867" y="160866"/>
                </a:lnTo>
                <a:lnTo>
                  <a:pt x="143933" y="169333"/>
                </a:lnTo>
                <a:lnTo>
                  <a:pt x="127000" y="177800"/>
                </a:lnTo>
                <a:lnTo>
                  <a:pt x="110067" y="177800"/>
                </a:lnTo>
                <a:lnTo>
                  <a:pt x="93133" y="177800"/>
                </a:lnTo>
                <a:lnTo>
                  <a:pt x="84666" y="177800"/>
                </a:lnTo>
                <a:lnTo>
                  <a:pt x="67733" y="169333"/>
                </a:lnTo>
                <a:lnTo>
                  <a:pt x="59266" y="160866"/>
                </a:lnTo>
                <a:lnTo>
                  <a:pt x="50800" y="160866"/>
                </a:lnTo>
                <a:lnTo>
                  <a:pt x="50800" y="160866"/>
                </a:lnTo>
                <a:lnTo>
                  <a:pt x="50800" y="152400"/>
                </a:lnTo>
                <a:lnTo>
                  <a:pt x="5080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9838267" y="3318933"/>
            <a:ext cx="194734" cy="169335"/>
          </a:xfrm>
          <a:custGeom>
            <a:avLst/>
            <a:gdLst/>
            <a:ahLst/>
            <a:cxnLst/>
            <a:rect l="0" t="0" r="0" b="0"/>
            <a:pathLst>
              <a:path w="194734" h="169335">
                <a:moveTo>
                  <a:pt x="8467" y="8467"/>
                </a:moveTo>
                <a:lnTo>
                  <a:pt x="8467" y="16934"/>
                </a:lnTo>
                <a:lnTo>
                  <a:pt x="8467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16933" y="8467"/>
                </a:lnTo>
                <a:lnTo>
                  <a:pt x="25399" y="8467"/>
                </a:lnTo>
                <a:lnTo>
                  <a:pt x="33867" y="8467"/>
                </a:lnTo>
                <a:lnTo>
                  <a:pt x="50799" y="8467"/>
                </a:lnTo>
                <a:lnTo>
                  <a:pt x="67733" y="0"/>
                </a:lnTo>
                <a:lnTo>
                  <a:pt x="76200" y="8467"/>
                </a:lnTo>
                <a:lnTo>
                  <a:pt x="93133" y="8467"/>
                </a:lnTo>
                <a:lnTo>
                  <a:pt x="101599" y="8467"/>
                </a:lnTo>
                <a:lnTo>
                  <a:pt x="110067" y="16934"/>
                </a:lnTo>
                <a:lnTo>
                  <a:pt x="118533" y="16934"/>
                </a:lnTo>
                <a:lnTo>
                  <a:pt x="118533" y="25400"/>
                </a:lnTo>
                <a:lnTo>
                  <a:pt x="118533" y="33867"/>
                </a:lnTo>
                <a:lnTo>
                  <a:pt x="118533" y="33867"/>
                </a:lnTo>
                <a:lnTo>
                  <a:pt x="110067" y="42334"/>
                </a:lnTo>
                <a:lnTo>
                  <a:pt x="110067" y="50800"/>
                </a:lnTo>
                <a:lnTo>
                  <a:pt x="101599" y="50800"/>
                </a:lnTo>
                <a:lnTo>
                  <a:pt x="101599" y="59267"/>
                </a:lnTo>
                <a:lnTo>
                  <a:pt x="93133" y="59267"/>
                </a:lnTo>
                <a:lnTo>
                  <a:pt x="93133" y="59267"/>
                </a:lnTo>
                <a:lnTo>
                  <a:pt x="93133" y="67734"/>
                </a:lnTo>
                <a:lnTo>
                  <a:pt x="93133" y="67734"/>
                </a:lnTo>
                <a:lnTo>
                  <a:pt x="93133" y="67734"/>
                </a:lnTo>
                <a:lnTo>
                  <a:pt x="93133" y="67734"/>
                </a:lnTo>
                <a:lnTo>
                  <a:pt x="101599" y="67734"/>
                </a:lnTo>
                <a:lnTo>
                  <a:pt x="110067" y="67734"/>
                </a:lnTo>
                <a:lnTo>
                  <a:pt x="118533" y="67734"/>
                </a:lnTo>
                <a:lnTo>
                  <a:pt x="135466" y="76200"/>
                </a:lnTo>
                <a:lnTo>
                  <a:pt x="143933" y="76200"/>
                </a:lnTo>
                <a:lnTo>
                  <a:pt x="160867" y="84667"/>
                </a:lnTo>
                <a:lnTo>
                  <a:pt x="169333" y="93134"/>
                </a:lnTo>
                <a:lnTo>
                  <a:pt x="177799" y="101600"/>
                </a:lnTo>
                <a:lnTo>
                  <a:pt x="186267" y="110067"/>
                </a:lnTo>
                <a:lnTo>
                  <a:pt x="194733" y="110067"/>
                </a:lnTo>
                <a:lnTo>
                  <a:pt x="194733" y="118534"/>
                </a:lnTo>
                <a:lnTo>
                  <a:pt x="194733" y="127000"/>
                </a:lnTo>
                <a:lnTo>
                  <a:pt x="186267" y="135467"/>
                </a:lnTo>
                <a:lnTo>
                  <a:pt x="177799" y="143934"/>
                </a:lnTo>
                <a:lnTo>
                  <a:pt x="169333" y="143934"/>
                </a:lnTo>
                <a:lnTo>
                  <a:pt x="152400" y="152400"/>
                </a:lnTo>
                <a:lnTo>
                  <a:pt x="143933" y="152400"/>
                </a:lnTo>
                <a:lnTo>
                  <a:pt x="126999" y="160867"/>
                </a:lnTo>
                <a:lnTo>
                  <a:pt x="110067" y="160867"/>
                </a:lnTo>
                <a:lnTo>
                  <a:pt x="101599" y="160867"/>
                </a:lnTo>
                <a:lnTo>
                  <a:pt x="84667" y="169334"/>
                </a:lnTo>
                <a:lnTo>
                  <a:pt x="84667" y="169334"/>
                </a:lnTo>
                <a:lnTo>
                  <a:pt x="76200" y="169334"/>
                </a:lnTo>
                <a:lnTo>
                  <a:pt x="76200" y="160867"/>
                </a:lnTo>
                <a:lnTo>
                  <a:pt x="76200" y="160867"/>
                </a:lnTo>
                <a:lnTo>
                  <a:pt x="76200" y="160867"/>
                </a:lnTo>
                <a:lnTo>
                  <a:pt x="76200" y="160867"/>
                </a:lnTo>
                <a:lnTo>
                  <a:pt x="84667" y="152400"/>
                </a:lnTo>
                <a:lnTo>
                  <a:pt x="84667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10109200" y="3445933"/>
            <a:ext cx="355601" cy="440268"/>
          </a:xfrm>
          <a:custGeom>
            <a:avLst/>
            <a:gdLst/>
            <a:ahLst/>
            <a:cxnLst/>
            <a:rect l="0" t="0" r="0" b="0"/>
            <a:pathLst>
              <a:path w="355601" h="440268">
                <a:moveTo>
                  <a:pt x="143934" y="42334"/>
                </a:moveTo>
                <a:lnTo>
                  <a:pt x="143934" y="42334"/>
                </a:lnTo>
                <a:lnTo>
                  <a:pt x="143934" y="42334"/>
                </a:lnTo>
                <a:lnTo>
                  <a:pt x="152400" y="42334"/>
                </a:lnTo>
                <a:lnTo>
                  <a:pt x="152400" y="42334"/>
                </a:lnTo>
                <a:lnTo>
                  <a:pt x="152400" y="42334"/>
                </a:lnTo>
                <a:lnTo>
                  <a:pt x="152400" y="42334"/>
                </a:lnTo>
                <a:lnTo>
                  <a:pt x="160866" y="42334"/>
                </a:lnTo>
                <a:lnTo>
                  <a:pt x="160866" y="33867"/>
                </a:lnTo>
                <a:lnTo>
                  <a:pt x="160866" y="25400"/>
                </a:lnTo>
                <a:lnTo>
                  <a:pt x="160866" y="25400"/>
                </a:lnTo>
                <a:lnTo>
                  <a:pt x="152400" y="16934"/>
                </a:lnTo>
                <a:lnTo>
                  <a:pt x="143934" y="16934"/>
                </a:lnTo>
                <a:lnTo>
                  <a:pt x="143934" y="8467"/>
                </a:lnTo>
                <a:lnTo>
                  <a:pt x="135466" y="8467"/>
                </a:lnTo>
                <a:lnTo>
                  <a:pt x="127000" y="0"/>
                </a:lnTo>
                <a:lnTo>
                  <a:pt x="110067" y="0"/>
                </a:lnTo>
                <a:lnTo>
                  <a:pt x="101600" y="8467"/>
                </a:lnTo>
                <a:lnTo>
                  <a:pt x="93133" y="8467"/>
                </a:lnTo>
                <a:lnTo>
                  <a:pt x="76200" y="16934"/>
                </a:lnTo>
                <a:lnTo>
                  <a:pt x="59266" y="25400"/>
                </a:lnTo>
                <a:lnTo>
                  <a:pt x="50800" y="42334"/>
                </a:lnTo>
                <a:lnTo>
                  <a:pt x="42334" y="50800"/>
                </a:lnTo>
                <a:lnTo>
                  <a:pt x="33867" y="67734"/>
                </a:lnTo>
                <a:lnTo>
                  <a:pt x="16933" y="84667"/>
                </a:lnTo>
                <a:lnTo>
                  <a:pt x="16933" y="101600"/>
                </a:lnTo>
                <a:lnTo>
                  <a:pt x="8466" y="118534"/>
                </a:lnTo>
                <a:lnTo>
                  <a:pt x="0" y="135467"/>
                </a:lnTo>
                <a:lnTo>
                  <a:pt x="0" y="143934"/>
                </a:lnTo>
                <a:lnTo>
                  <a:pt x="0" y="152400"/>
                </a:lnTo>
                <a:lnTo>
                  <a:pt x="0" y="160867"/>
                </a:lnTo>
                <a:lnTo>
                  <a:pt x="8466" y="169334"/>
                </a:lnTo>
                <a:lnTo>
                  <a:pt x="16933" y="169334"/>
                </a:lnTo>
                <a:lnTo>
                  <a:pt x="25400" y="177800"/>
                </a:lnTo>
                <a:lnTo>
                  <a:pt x="33867" y="169334"/>
                </a:lnTo>
                <a:lnTo>
                  <a:pt x="42334" y="169334"/>
                </a:lnTo>
                <a:lnTo>
                  <a:pt x="59266" y="160867"/>
                </a:lnTo>
                <a:lnTo>
                  <a:pt x="67734" y="152400"/>
                </a:lnTo>
                <a:lnTo>
                  <a:pt x="76200" y="143934"/>
                </a:lnTo>
                <a:lnTo>
                  <a:pt x="84666" y="135467"/>
                </a:lnTo>
                <a:lnTo>
                  <a:pt x="93133" y="127000"/>
                </a:lnTo>
                <a:lnTo>
                  <a:pt x="101600" y="110067"/>
                </a:lnTo>
                <a:lnTo>
                  <a:pt x="110067" y="101600"/>
                </a:lnTo>
                <a:lnTo>
                  <a:pt x="127000" y="84667"/>
                </a:lnTo>
                <a:lnTo>
                  <a:pt x="127000" y="67734"/>
                </a:lnTo>
                <a:lnTo>
                  <a:pt x="135466" y="50800"/>
                </a:lnTo>
                <a:lnTo>
                  <a:pt x="143934" y="42334"/>
                </a:lnTo>
                <a:lnTo>
                  <a:pt x="143934" y="33867"/>
                </a:lnTo>
                <a:lnTo>
                  <a:pt x="152400" y="33867"/>
                </a:lnTo>
                <a:lnTo>
                  <a:pt x="152400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0866" y="42334"/>
                </a:lnTo>
                <a:lnTo>
                  <a:pt x="152400" y="50800"/>
                </a:lnTo>
                <a:lnTo>
                  <a:pt x="152400" y="59267"/>
                </a:lnTo>
                <a:lnTo>
                  <a:pt x="152400" y="76200"/>
                </a:lnTo>
                <a:lnTo>
                  <a:pt x="143934" y="84667"/>
                </a:lnTo>
                <a:lnTo>
                  <a:pt x="143934" y="110067"/>
                </a:lnTo>
                <a:lnTo>
                  <a:pt x="135466" y="127000"/>
                </a:lnTo>
                <a:lnTo>
                  <a:pt x="127000" y="143934"/>
                </a:lnTo>
                <a:lnTo>
                  <a:pt x="127000" y="169334"/>
                </a:lnTo>
                <a:lnTo>
                  <a:pt x="118534" y="186267"/>
                </a:lnTo>
                <a:lnTo>
                  <a:pt x="110067" y="211667"/>
                </a:lnTo>
                <a:lnTo>
                  <a:pt x="110067" y="228600"/>
                </a:lnTo>
                <a:lnTo>
                  <a:pt x="110067" y="254000"/>
                </a:lnTo>
                <a:lnTo>
                  <a:pt x="110067" y="279400"/>
                </a:lnTo>
                <a:lnTo>
                  <a:pt x="110067" y="304800"/>
                </a:lnTo>
                <a:lnTo>
                  <a:pt x="110067" y="321734"/>
                </a:lnTo>
                <a:lnTo>
                  <a:pt x="118534" y="347134"/>
                </a:lnTo>
                <a:lnTo>
                  <a:pt x="127000" y="364067"/>
                </a:lnTo>
                <a:lnTo>
                  <a:pt x="135466" y="381000"/>
                </a:lnTo>
                <a:lnTo>
                  <a:pt x="143934" y="397934"/>
                </a:lnTo>
                <a:lnTo>
                  <a:pt x="160866" y="406400"/>
                </a:lnTo>
                <a:lnTo>
                  <a:pt x="177800" y="423334"/>
                </a:lnTo>
                <a:lnTo>
                  <a:pt x="194734" y="423334"/>
                </a:lnTo>
                <a:lnTo>
                  <a:pt x="211666" y="431800"/>
                </a:lnTo>
                <a:lnTo>
                  <a:pt x="228600" y="440267"/>
                </a:lnTo>
                <a:lnTo>
                  <a:pt x="245533" y="440267"/>
                </a:lnTo>
                <a:lnTo>
                  <a:pt x="270934" y="440267"/>
                </a:lnTo>
                <a:lnTo>
                  <a:pt x="287866" y="440267"/>
                </a:lnTo>
                <a:lnTo>
                  <a:pt x="304800" y="431800"/>
                </a:lnTo>
                <a:lnTo>
                  <a:pt x="321733" y="431800"/>
                </a:lnTo>
                <a:lnTo>
                  <a:pt x="338667" y="423334"/>
                </a:lnTo>
                <a:lnTo>
                  <a:pt x="355600" y="423334"/>
                </a:lnTo>
                <a:lnTo>
                  <a:pt x="355600" y="423334"/>
                </a:lnTo>
                <a:lnTo>
                  <a:pt x="355600" y="414867"/>
                </a:lnTo>
                <a:lnTo>
                  <a:pt x="355600" y="414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6637867" y="4123267"/>
            <a:ext cx="33868" cy="347134"/>
          </a:xfrm>
          <a:custGeom>
            <a:avLst/>
            <a:gdLst/>
            <a:ahLst/>
            <a:cxnLst/>
            <a:rect l="0" t="0" r="0" b="0"/>
            <a:pathLst>
              <a:path w="33868" h="347134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76200"/>
                </a:lnTo>
                <a:lnTo>
                  <a:pt x="8466" y="93133"/>
                </a:lnTo>
                <a:lnTo>
                  <a:pt x="8466" y="118533"/>
                </a:lnTo>
                <a:lnTo>
                  <a:pt x="16933" y="135466"/>
                </a:lnTo>
                <a:lnTo>
                  <a:pt x="16933" y="160866"/>
                </a:lnTo>
                <a:lnTo>
                  <a:pt x="16933" y="186266"/>
                </a:lnTo>
                <a:lnTo>
                  <a:pt x="16933" y="211666"/>
                </a:lnTo>
                <a:lnTo>
                  <a:pt x="16933" y="237066"/>
                </a:lnTo>
                <a:lnTo>
                  <a:pt x="16933" y="262466"/>
                </a:lnTo>
                <a:lnTo>
                  <a:pt x="16933" y="287866"/>
                </a:lnTo>
                <a:lnTo>
                  <a:pt x="16933" y="304800"/>
                </a:lnTo>
                <a:lnTo>
                  <a:pt x="16933" y="321733"/>
                </a:lnTo>
                <a:lnTo>
                  <a:pt x="16933" y="338666"/>
                </a:lnTo>
                <a:lnTo>
                  <a:pt x="25399" y="347133"/>
                </a:lnTo>
                <a:lnTo>
                  <a:pt x="25399" y="347133"/>
                </a:lnTo>
                <a:lnTo>
                  <a:pt x="25399" y="338666"/>
                </a:lnTo>
                <a:lnTo>
                  <a:pt x="25399" y="338666"/>
                </a:lnTo>
                <a:lnTo>
                  <a:pt x="33867" y="338666"/>
                </a:lnTo>
                <a:lnTo>
                  <a:pt x="33867" y="338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6756400" y="4182533"/>
            <a:ext cx="177801" cy="135468"/>
          </a:xfrm>
          <a:custGeom>
            <a:avLst/>
            <a:gdLst/>
            <a:ahLst/>
            <a:cxnLst/>
            <a:rect l="0" t="0" r="0" b="0"/>
            <a:pathLst>
              <a:path w="177801" h="135468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4"/>
                </a:lnTo>
                <a:lnTo>
                  <a:pt x="0" y="101600"/>
                </a:lnTo>
                <a:lnTo>
                  <a:pt x="0" y="110067"/>
                </a:lnTo>
                <a:lnTo>
                  <a:pt x="0" y="118534"/>
                </a:lnTo>
                <a:lnTo>
                  <a:pt x="0" y="127000"/>
                </a:lnTo>
                <a:lnTo>
                  <a:pt x="0" y="127000"/>
                </a:lnTo>
                <a:lnTo>
                  <a:pt x="8467" y="135467"/>
                </a:lnTo>
                <a:lnTo>
                  <a:pt x="8467" y="135467"/>
                </a:lnTo>
                <a:lnTo>
                  <a:pt x="16933" y="135467"/>
                </a:lnTo>
                <a:lnTo>
                  <a:pt x="25400" y="127000"/>
                </a:lnTo>
                <a:lnTo>
                  <a:pt x="25400" y="127000"/>
                </a:lnTo>
                <a:lnTo>
                  <a:pt x="42333" y="127000"/>
                </a:lnTo>
                <a:lnTo>
                  <a:pt x="50800" y="118534"/>
                </a:lnTo>
                <a:lnTo>
                  <a:pt x="59266" y="118534"/>
                </a:lnTo>
                <a:lnTo>
                  <a:pt x="76200" y="118534"/>
                </a:lnTo>
                <a:lnTo>
                  <a:pt x="84667" y="118534"/>
                </a:lnTo>
                <a:lnTo>
                  <a:pt x="101600" y="118534"/>
                </a:lnTo>
                <a:lnTo>
                  <a:pt x="110067" y="127000"/>
                </a:lnTo>
                <a:lnTo>
                  <a:pt x="118533" y="127000"/>
                </a:lnTo>
                <a:lnTo>
                  <a:pt x="127000" y="135467"/>
                </a:lnTo>
                <a:lnTo>
                  <a:pt x="135466" y="135467"/>
                </a:lnTo>
                <a:lnTo>
                  <a:pt x="143934" y="135467"/>
                </a:lnTo>
                <a:lnTo>
                  <a:pt x="160867" y="135467"/>
                </a:lnTo>
                <a:lnTo>
                  <a:pt x="160867" y="135467"/>
                </a:lnTo>
                <a:lnTo>
                  <a:pt x="169333" y="127000"/>
                </a:lnTo>
                <a:lnTo>
                  <a:pt x="169333" y="118534"/>
                </a:lnTo>
                <a:lnTo>
                  <a:pt x="169333" y="118534"/>
                </a:lnTo>
                <a:lnTo>
                  <a:pt x="177800" y="110067"/>
                </a:lnTo>
                <a:lnTo>
                  <a:pt x="177800" y="110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6874933" y="4131733"/>
            <a:ext cx="33868" cy="321735"/>
          </a:xfrm>
          <a:custGeom>
            <a:avLst/>
            <a:gdLst/>
            <a:ahLst/>
            <a:cxnLst/>
            <a:rect l="0" t="0" r="0" b="0"/>
            <a:pathLst>
              <a:path w="33868" h="321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50800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93134"/>
                </a:lnTo>
                <a:lnTo>
                  <a:pt x="16933" y="110067"/>
                </a:lnTo>
                <a:lnTo>
                  <a:pt x="16933" y="127000"/>
                </a:lnTo>
                <a:lnTo>
                  <a:pt x="16933" y="143934"/>
                </a:lnTo>
                <a:lnTo>
                  <a:pt x="16933" y="169334"/>
                </a:lnTo>
                <a:lnTo>
                  <a:pt x="16933" y="186267"/>
                </a:lnTo>
                <a:lnTo>
                  <a:pt x="16933" y="211667"/>
                </a:lnTo>
                <a:lnTo>
                  <a:pt x="16933" y="237067"/>
                </a:lnTo>
                <a:lnTo>
                  <a:pt x="16933" y="262467"/>
                </a:lnTo>
                <a:lnTo>
                  <a:pt x="16933" y="279400"/>
                </a:lnTo>
                <a:lnTo>
                  <a:pt x="16933" y="296334"/>
                </a:lnTo>
                <a:lnTo>
                  <a:pt x="25401" y="313267"/>
                </a:lnTo>
                <a:lnTo>
                  <a:pt x="25401" y="321734"/>
                </a:lnTo>
                <a:lnTo>
                  <a:pt x="25401" y="321734"/>
                </a:lnTo>
                <a:lnTo>
                  <a:pt x="25401" y="321734"/>
                </a:lnTo>
                <a:lnTo>
                  <a:pt x="33867" y="321734"/>
                </a:lnTo>
                <a:lnTo>
                  <a:pt x="33867" y="321734"/>
                </a:lnTo>
                <a:lnTo>
                  <a:pt x="33867" y="313267"/>
                </a:lnTo>
                <a:lnTo>
                  <a:pt x="33867" y="313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7069667" y="4334933"/>
            <a:ext cx="16934" cy="8468"/>
          </a:xfrm>
          <a:custGeom>
            <a:avLst/>
            <a:gdLst/>
            <a:ahLst/>
            <a:cxnLst/>
            <a:rect l="0" t="0" r="0" b="0"/>
            <a:pathLst>
              <a:path w="16934" h="8468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7255933" y="4157133"/>
            <a:ext cx="152401" cy="338668"/>
          </a:xfrm>
          <a:custGeom>
            <a:avLst/>
            <a:gdLst/>
            <a:ahLst/>
            <a:cxnLst/>
            <a:rect l="0" t="0" r="0" b="0"/>
            <a:pathLst>
              <a:path w="152401" h="338668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16934"/>
                </a:lnTo>
                <a:lnTo>
                  <a:pt x="25401" y="16934"/>
                </a:lnTo>
                <a:lnTo>
                  <a:pt x="42334" y="8467"/>
                </a:lnTo>
                <a:lnTo>
                  <a:pt x="50800" y="0"/>
                </a:lnTo>
                <a:lnTo>
                  <a:pt x="59267" y="0"/>
                </a:lnTo>
                <a:lnTo>
                  <a:pt x="67734" y="8467"/>
                </a:lnTo>
                <a:lnTo>
                  <a:pt x="76200" y="8467"/>
                </a:lnTo>
                <a:lnTo>
                  <a:pt x="84667" y="16934"/>
                </a:lnTo>
                <a:lnTo>
                  <a:pt x="93133" y="16934"/>
                </a:lnTo>
                <a:lnTo>
                  <a:pt x="93133" y="33867"/>
                </a:lnTo>
                <a:lnTo>
                  <a:pt x="101601" y="50800"/>
                </a:lnTo>
                <a:lnTo>
                  <a:pt x="93133" y="59267"/>
                </a:lnTo>
                <a:lnTo>
                  <a:pt x="93133" y="76200"/>
                </a:lnTo>
                <a:lnTo>
                  <a:pt x="93133" y="93134"/>
                </a:lnTo>
                <a:lnTo>
                  <a:pt x="76200" y="110067"/>
                </a:lnTo>
                <a:lnTo>
                  <a:pt x="67734" y="127000"/>
                </a:lnTo>
                <a:lnTo>
                  <a:pt x="59267" y="135467"/>
                </a:lnTo>
                <a:lnTo>
                  <a:pt x="50800" y="143934"/>
                </a:lnTo>
                <a:lnTo>
                  <a:pt x="42334" y="152400"/>
                </a:lnTo>
                <a:lnTo>
                  <a:pt x="25401" y="160867"/>
                </a:lnTo>
                <a:lnTo>
                  <a:pt x="25401" y="160867"/>
                </a:lnTo>
                <a:lnTo>
                  <a:pt x="16933" y="160867"/>
                </a:lnTo>
                <a:lnTo>
                  <a:pt x="16933" y="160867"/>
                </a:lnTo>
                <a:lnTo>
                  <a:pt x="8467" y="160867"/>
                </a:lnTo>
                <a:lnTo>
                  <a:pt x="8467" y="160867"/>
                </a:lnTo>
                <a:lnTo>
                  <a:pt x="8467" y="152400"/>
                </a:lnTo>
                <a:lnTo>
                  <a:pt x="16933" y="152400"/>
                </a:lnTo>
                <a:lnTo>
                  <a:pt x="16933" y="143934"/>
                </a:lnTo>
                <a:lnTo>
                  <a:pt x="25401" y="135467"/>
                </a:lnTo>
                <a:lnTo>
                  <a:pt x="42334" y="135467"/>
                </a:lnTo>
                <a:lnTo>
                  <a:pt x="50800" y="127000"/>
                </a:lnTo>
                <a:lnTo>
                  <a:pt x="59267" y="127000"/>
                </a:lnTo>
                <a:lnTo>
                  <a:pt x="76200" y="135467"/>
                </a:lnTo>
                <a:lnTo>
                  <a:pt x="84667" y="135467"/>
                </a:lnTo>
                <a:lnTo>
                  <a:pt x="101601" y="143934"/>
                </a:lnTo>
                <a:lnTo>
                  <a:pt x="110067" y="152400"/>
                </a:lnTo>
                <a:lnTo>
                  <a:pt x="118534" y="160867"/>
                </a:lnTo>
                <a:lnTo>
                  <a:pt x="127000" y="177800"/>
                </a:lnTo>
                <a:lnTo>
                  <a:pt x="135467" y="186267"/>
                </a:lnTo>
                <a:lnTo>
                  <a:pt x="143934" y="203200"/>
                </a:lnTo>
                <a:lnTo>
                  <a:pt x="152400" y="220134"/>
                </a:lnTo>
                <a:lnTo>
                  <a:pt x="152400" y="237067"/>
                </a:lnTo>
                <a:lnTo>
                  <a:pt x="152400" y="254000"/>
                </a:lnTo>
                <a:lnTo>
                  <a:pt x="152400" y="270934"/>
                </a:lnTo>
                <a:lnTo>
                  <a:pt x="143934" y="279400"/>
                </a:lnTo>
                <a:lnTo>
                  <a:pt x="135467" y="296334"/>
                </a:lnTo>
                <a:lnTo>
                  <a:pt x="127000" y="304800"/>
                </a:lnTo>
                <a:lnTo>
                  <a:pt x="118534" y="313267"/>
                </a:lnTo>
                <a:lnTo>
                  <a:pt x="101601" y="330200"/>
                </a:lnTo>
                <a:lnTo>
                  <a:pt x="93133" y="330200"/>
                </a:lnTo>
                <a:lnTo>
                  <a:pt x="76200" y="338667"/>
                </a:lnTo>
                <a:lnTo>
                  <a:pt x="59267" y="338667"/>
                </a:lnTo>
                <a:lnTo>
                  <a:pt x="50800" y="338667"/>
                </a:lnTo>
                <a:lnTo>
                  <a:pt x="33867" y="338667"/>
                </a:lnTo>
                <a:lnTo>
                  <a:pt x="25401" y="330200"/>
                </a:lnTo>
                <a:lnTo>
                  <a:pt x="16933" y="321734"/>
                </a:lnTo>
                <a:lnTo>
                  <a:pt x="8467" y="313267"/>
                </a:lnTo>
                <a:lnTo>
                  <a:pt x="0" y="304800"/>
                </a:lnTo>
                <a:lnTo>
                  <a:pt x="0" y="296334"/>
                </a:lnTo>
                <a:lnTo>
                  <a:pt x="0" y="296334"/>
                </a:lnTo>
                <a:lnTo>
                  <a:pt x="0" y="296334"/>
                </a:lnTo>
                <a:lnTo>
                  <a:pt x="0" y="296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7501466" y="4207933"/>
            <a:ext cx="203202" cy="279401"/>
          </a:xfrm>
          <a:custGeom>
            <a:avLst/>
            <a:gdLst/>
            <a:ahLst/>
            <a:cxnLst/>
            <a:rect l="0" t="0" r="0" b="0"/>
            <a:pathLst>
              <a:path w="203202" h="279401">
                <a:moveTo>
                  <a:pt x="93134" y="0"/>
                </a:moveTo>
                <a:lnTo>
                  <a:pt x="93134" y="0"/>
                </a:lnTo>
                <a:lnTo>
                  <a:pt x="93134" y="0"/>
                </a:lnTo>
                <a:lnTo>
                  <a:pt x="93134" y="0"/>
                </a:lnTo>
                <a:lnTo>
                  <a:pt x="93134" y="0"/>
                </a:lnTo>
                <a:lnTo>
                  <a:pt x="93134" y="0"/>
                </a:lnTo>
                <a:lnTo>
                  <a:pt x="93134" y="8467"/>
                </a:lnTo>
                <a:lnTo>
                  <a:pt x="84668" y="16934"/>
                </a:lnTo>
                <a:lnTo>
                  <a:pt x="76200" y="16934"/>
                </a:lnTo>
                <a:lnTo>
                  <a:pt x="67734" y="25400"/>
                </a:lnTo>
                <a:lnTo>
                  <a:pt x="59267" y="33867"/>
                </a:lnTo>
                <a:lnTo>
                  <a:pt x="50801" y="33867"/>
                </a:lnTo>
                <a:lnTo>
                  <a:pt x="42334" y="33867"/>
                </a:lnTo>
                <a:lnTo>
                  <a:pt x="25401" y="33867"/>
                </a:lnTo>
                <a:lnTo>
                  <a:pt x="16934" y="33867"/>
                </a:lnTo>
                <a:lnTo>
                  <a:pt x="16934" y="33867"/>
                </a:lnTo>
                <a:lnTo>
                  <a:pt x="8468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50800"/>
                </a:lnTo>
                <a:lnTo>
                  <a:pt x="0" y="59267"/>
                </a:lnTo>
                <a:lnTo>
                  <a:pt x="0" y="67734"/>
                </a:lnTo>
                <a:lnTo>
                  <a:pt x="0" y="76200"/>
                </a:lnTo>
                <a:lnTo>
                  <a:pt x="0" y="93134"/>
                </a:lnTo>
                <a:lnTo>
                  <a:pt x="0" y="101600"/>
                </a:lnTo>
                <a:lnTo>
                  <a:pt x="0" y="110067"/>
                </a:lnTo>
                <a:lnTo>
                  <a:pt x="0" y="127000"/>
                </a:lnTo>
                <a:lnTo>
                  <a:pt x="8468" y="127000"/>
                </a:lnTo>
                <a:lnTo>
                  <a:pt x="8468" y="127000"/>
                </a:lnTo>
                <a:lnTo>
                  <a:pt x="8468" y="135467"/>
                </a:lnTo>
                <a:lnTo>
                  <a:pt x="8468" y="135467"/>
                </a:lnTo>
                <a:lnTo>
                  <a:pt x="8468" y="127000"/>
                </a:lnTo>
                <a:lnTo>
                  <a:pt x="8468" y="127000"/>
                </a:lnTo>
                <a:lnTo>
                  <a:pt x="8468" y="127000"/>
                </a:lnTo>
                <a:lnTo>
                  <a:pt x="16934" y="118534"/>
                </a:lnTo>
                <a:lnTo>
                  <a:pt x="16934" y="110067"/>
                </a:lnTo>
                <a:lnTo>
                  <a:pt x="25401" y="101600"/>
                </a:lnTo>
                <a:lnTo>
                  <a:pt x="33867" y="93134"/>
                </a:lnTo>
                <a:lnTo>
                  <a:pt x="42334" y="84667"/>
                </a:lnTo>
                <a:lnTo>
                  <a:pt x="50801" y="76200"/>
                </a:lnTo>
                <a:lnTo>
                  <a:pt x="59267" y="76200"/>
                </a:lnTo>
                <a:lnTo>
                  <a:pt x="67734" y="76200"/>
                </a:lnTo>
                <a:lnTo>
                  <a:pt x="84668" y="76200"/>
                </a:lnTo>
                <a:lnTo>
                  <a:pt x="93134" y="76200"/>
                </a:lnTo>
                <a:lnTo>
                  <a:pt x="110067" y="84667"/>
                </a:lnTo>
                <a:lnTo>
                  <a:pt x="118534" y="84667"/>
                </a:lnTo>
                <a:lnTo>
                  <a:pt x="135467" y="93134"/>
                </a:lnTo>
                <a:lnTo>
                  <a:pt x="143934" y="101600"/>
                </a:lnTo>
                <a:lnTo>
                  <a:pt x="152400" y="118534"/>
                </a:lnTo>
                <a:lnTo>
                  <a:pt x="160868" y="127000"/>
                </a:lnTo>
                <a:lnTo>
                  <a:pt x="177801" y="135467"/>
                </a:lnTo>
                <a:lnTo>
                  <a:pt x="186267" y="152400"/>
                </a:lnTo>
                <a:lnTo>
                  <a:pt x="194734" y="169334"/>
                </a:lnTo>
                <a:lnTo>
                  <a:pt x="194734" y="177800"/>
                </a:lnTo>
                <a:lnTo>
                  <a:pt x="203201" y="194734"/>
                </a:lnTo>
                <a:lnTo>
                  <a:pt x="203201" y="211667"/>
                </a:lnTo>
                <a:lnTo>
                  <a:pt x="194734" y="220134"/>
                </a:lnTo>
                <a:lnTo>
                  <a:pt x="194734" y="228600"/>
                </a:lnTo>
                <a:lnTo>
                  <a:pt x="186267" y="245534"/>
                </a:lnTo>
                <a:lnTo>
                  <a:pt x="186267" y="245534"/>
                </a:lnTo>
                <a:lnTo>
                  <a:pt x="177801" y="254000"/>
                </a:lnTo>
                <a:lnTo>
                  <a:pt x="160868" y="262467"/>
                </a:lnTo>
                <a:lnTo>
                  <a:pt x="152400" y="270934"/>
                </a:lnTo>
                <a:lnTo>
                  <a:pt x="143934" y="279400"/>
                </a:lnTo>
                <a:lnTo>
                  <a:pt x="127001" y="279400"/>
                </a:lnTo>
                <a:lnTo>
                  <a:pt x="118534" y="279400"/>
                </a:lnTo>
                <a:lnTo>
                  <a:pt x="110067" y="279400"/>
                </a:lnTo>
                <a:lnTo>
                  <a:pt x="93134" y="279400"/>
                </a:lnTo>
                <a:lnTo>
                  <a:pt x="84668" y="270934"/>
                </a:lnTo>
                <a:lnTo>
                  <a:pt x="84668" y="270934"/>
                </a:lnTo>
                <a:lnTo>
                  <a:pt x="76200" y="262467"/>
                </a:lnTo>
                <a:lnTo>
                  <a:pt x="76200" y="254000"/>
                </a:lnTo>
                <a:lnTo>
                  <a:pt x="76200" y="245534"/>
                </a:lnTo>
                <a:lnTo>
                  <a:pt x="76200" y="245534"/>
                </a:lnTo>
                <a:lnTo>
                  <a:pt x="76200" y="237067"/>
                </a:lnTo>
                <a:lnTo>
                  <a:pt x="76200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7789333" y="4360333"/>
            <a:ext cx="16934" cy="16935"/>
          </a:xfrm>
          <a:custGeom>
            <a:avLst/>
            <a:gdLst/>
            <a:ahLst/>
            <a:cxnLst/>
            <a:rect l="0" t="0" r="0" b="0"/>
            <a:pathLst>
              <a:path w="16934" h="16935">
                <a:moveTo>
                  <a:pt x="0" y="16934"/>
                </a:move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3" y="16934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8085667" y="4284133"/>
            <a:ext cx="25400" cy="381001"/>
          </a:xfrm>
          <a:custGeom>
            <a:avLst/>
            <a:gdLst/>
            <a:ahLst/>
            <a:cxnLst/>
            <a:rect l="0" t="0" r="0" b="0"/>
            <a:pathLst>
              <a:path w="25400" h="381001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8466" y="93134"/>
                </a:lnTo>
                <a:lnTo>
                  <a:pt x="8466" y="127000"/>
                </a:lnTo>
                <a:lnTo>
                  <a:pt x="16933" y="152400"/>
                </a:lnTo>
                <a:lnTo>
                  <a:pt x="16933" y="177800"/>
                </a:lnTo>
                <a:lnTo>
                  <a:pt x="16933" y="211667"/>
                </a:lnTo>
                <a:lnTo>
                  <a:pt x="25399" y="245534"/>
                </a:lnTo>
                <a:lnTo>
                  <a:pt x="25399" y="270934"/>
                </a:lnTo>
                <a:lnTo>
                  <a:pt x="25399" y="296334"/>
                </a:lnTo>
                <a:lnTo>
                  <a:pt x="16933" y="321734"/>
                </a:lnTo>
                <a:lnTo>
                  <a:pt x="16933" y="347134"/>
                </a:lnTo>
                <a:lnTo>
                  <a:pt x="25399" y="364067"/>
                </a:lnTo>
                <a:lnTo>
                  <a:pt x="16933" y="372534"/>
                </a:lnTo>
                <a:lnTo>
                  <a:pt x="25399" y="381000"/>
                </a:lnTo>
                <a:lnTo>
                  <a:pt x="25399" y="381000"/>
                </a:lnTo>
                <a:lnTo>
                  <a:pt x="25399" y="381000"/>
                </a:lnTo>
                <a:lnTo>
                  <a:pt x="16933" y="372534"/>
                </a:lnTo>
                <a:lnTo>
                  <a:pt x="8466" y="364067"/>
                </a:lnTo>
                <a:lnTo>
                  <a:pt x="8466" y="347134"/>
                </a:lnTo>
                <a:lnTo>
                  <a:pt x="8466" y="321734"/>
                </a:lnTo>
                <a:lnTo>
                  <a:pt x="8466" y="321734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8060267" y="4275667"/>
            <a:ext cx="169334" cy="228601"/>
          </a:xfrm>
          <a:custGeom>
            <a:avLst/>
            <a:gdLst/>
            <a:ahLst/>
            <a:cxnLst/>
            <a:rect l="0" t="0" r="0" b="0"/>
            <a:pathLst>
              <a:path w="169334" h="228601">
                <a:moveTo>
                  <a:pt x="0" y="8466"/>
                </a:moveTo>
                <a:lnTo>
                  <a:pt x="0" y="8466"/>
                </a:lnTo>
                <a:lnTo>
                  <a:pt x="8466" y="8466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50799" y="8466"/>
                </a:lnTo>
                <a:lnTo>
                  <a:pt x="59267" y="8466"/>
                </a:lnTo>
                <a:lnTo>
                  <a:pt x="76200" y="16933"/>
                </a:lnTo>
                <a:lnTo>
                  <a:pt x="93133" y="25400"/>
                </a:lnTo>
                <a:lnTo>
                  <a:pt x="110066" y="42333"/>
                </a:lnTo>
                <a:lnTo>
                  <a:pt x="118533" y="59266"/>
                </a:lnTo>
                <a:lnTo>
                  <a:pt x="126999" y="67733"/>
                </a:lnTo>
                <a:lnTo>
                  <a:pt x="143933" y="84666"/>
                </a:lnTo>
                <a:lnTo>
                  <a:pt x="152400" y="101600"/>
                </a:lnTo>
                <a:lnTo>
                  <a:pt x="160866" y="118533"/>
                </a:lnTo>
                <a:lnTo>
                  <a:pt x="160866" y="135466"/>
                </a:lnTo>
                <a:lnTo>
                  <a:pt x="169333" y="152400"/>
                </a:lnTo>
                <a:lnTo>
                  <a:pt x="160866" y="169333"/>
                </a:lnTo>
                <a:lnTo>
                  <a:pt x="160866" y="177800"/>
                </a:lnTo>
                <a:lnTo>
                  <a:pt x="152400" y="194733"/>
                </a:lnTo>
                <a:lnTo>
                  <a:pt x="143933" y="203200"/>
                </a:lnTo>
                <a:lnTo>
                  <a:pt x="135467" y="211666"/>
                </a:lnTo>
                <a:lnTo>
                  <a:pt x="126999" y="220133"/>
                </a:lnTo>
                <a:lnTo>
                  <a:pt x="118533" y="228600"/>
                </a:lnTo>
                <a:lnTo>
                  <a:pt x="101600" y="228600"/>
                </a:lnTo>
                <a:lnTo>
                  <a:pt x="93133" y="228600"/>
                </a:lnTo>
                <a:lnTo>
                  <a:pt x="76200" y="228600"/>
                </a:lnTo>
                <a:lnTo>
                  <a:pt x="67733" y="220133"/>
                </a:lnTo>
                <a:lnTo>
                  <a:pt x="59267" y="211666"/>
                </a:lnTo>
                <a:lnTo>
                  <a:pt x="50799" y="203200"/>
                </a:lnTo>
                <a:lnTo>
                  <a:pt x="50799" y="203200"/>
                </a:lnTo>
                <a:lnTo>
                  <a:pt x="50799" y="194733"/>
                </a:lnTo>
                <a:lnTo>
                  <a:pt x="50799" y="186266"/>
                </a:lnTo>
                <a:lnTo>
                  <a:pt x="50799" y="177800"/>
                </a:lnTo>
                <a:lnTo>
                  <a:pt x="50799" y="177800"/>
                </a:lnTo>
                <a:lnTo>
                  <a:pt x="59267" y="177800"/>
                </a:lnTo>
                <a:lnTo>
                  <a:pt x="59267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8348134" y="4377267"/>
            <a:ext cx="25400" cy="8467"/>
          </a:xfrm>
          <a:custGeom>
            <a:avLst/>
            <a:gdLst/>
            <a:ahLst/>
            <a:cxnLst/>
            <a:rect l="0" t="0" r="0" b="0"/>
            <a:pathLst>
              <a:path w="25400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25399" y="8466"/>
                </a:lnTo>
                <a:lnTo>
                  <a:pt x="25399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8500534" y="4250267"/>
            <a:ext cx="270934" cy="414867"/>
          </a:xfrm>
          <a:custGeom>
            <a:avLst/>
            <a:gdLst/>
            <a:ahLst/>
            <a:cxnLst/>
            <a:rect l="0" t="0" r="0" b="0"/>
            <a:pathLst>
              <a:path w="270934" h="414867">
                <a:moveTo>
                  <a:pt x="143932" y="16933"/>
                </a:moveTo>
                <a:lnTo>
                  <a:pt x="143932" y="16933"/>
                </a:lnTo>
                <a:lnTo>
                  <a:pt x="143932" y="16933"/>
                </a:lnTo>
                <a:lnTo>
                  <a:pt x="143932" y="8466"/>
                </a:lnTo>
                <a:lnTo>
                  <a:pt x="143932" y="8466"/>
                </a:lnTo>
                <a:lnTo>
                  <a:pt x="143932" y="8466"/>
                </a:lnTo>
                <a:lnTo>
                  <a:pt x="143932" y="0"/>
                </a:lnTo>
                <a:lnTo>
                  <a:pt x="135466" y="0"/>
                </a:lnTo>
                <a:lnTo>
                  <a:pt x="135466" y="0"/>
                </a:lnTo>
                <a:lnTo>
                  <a:pt x="126999" y="0"/>
                </a:lnTo>
                <a:lnTo>
                  <a:pt x="118533" y="0"/>
                </a:lnTo>
                <a:lnTo>
                  <a:pt x="101599" y="0"/>
                </a:lnTo>
                <a:lnTo>
                  <a:pt x="93133" y="8466"/>
                </a:lnTo>
                <a:lnTo>
                  <a:pt x="76200" y="16933"/>
                </a:lnTo>
                <a:lnTo>
                  <a:pt x="59266" y="25400"/>
                </a:lnTo>
                <a:lnTo>
                  <a:pt x="42333" y="33866"/>
                </a:lnTo>
                <a:lnTo>
                  <a:pt x="33866" y="50800"/>
                </a:lnTo>
                <a:lnTo>
                  <a:pt x="16933" y="67733"/>
                </a:lnTo>
                <a:lnTo>
                  <a:pt x="8466" y="76200"/>
                </a:lnTo>
                <a:lnTo>
                  <a:pt x="8466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8466" y="135466"/>
                </a:lnTo>
                <a:lnTo>
                  <a:pt x="8466" y="143933"/>
                </a:lnTo>
                <a:lnTo>
                  <a:pt x="16933" y="160866"/>
                </a:lnTo>
                <a:lnTo>
                  <a:pt x="25399" y="160866"/>
                </a:lnTo>
                <a:lnTo>
                  <a:pt x="33866" y="169333"/>
                </a:lnTo>
                <a:lnTo>
                  <a:pt x="42333" y="169333"/>
                </a:lnTo>
                <a:lnTo>
                  <a:pt x="59266" y="169333"/>
                </a:lnTo>
                <a:lnTo>
                  <a:pt x="67732" y="169333"/>
                </a:lnTo>
                <a:lnTo>
                  <a:pt x="76200" y="160866"/>
                </a:lnTo>
                <a:lnTo>
                  <a:pt x="84666" y="160866"/>
                </a:lnTo>
                <a:lnTo>
                  <a:pt x="93133" y="143933"/>
                </a:lnTo>
                <a:lnTo>
                  <a:pt x="101599" y="135466"/>
                </a:lnTo>
                <a:lnTo>
                  <a:pt x="110066" y="127000"/>
                </a:lnTo>
                <a:lnTo>
                  <a:pt x="118533" y="110066"/>
                </a:lnTo>
                <a:lnTo>
                  <a:pt x="118533" y="101600"/>
                </a:lnTo>
                <a:lnTo>
                  <a:pt x="126999" y="84666"/>
                </a:lnTo>
                <a:lnTo>
                  <a:pt x="126999" y="76200"/>
                </a:lnTo>
                <a:lnTo>
                  <a:pt x="126999" y="67733"/>
                </a:lnTo>
                <a:lnTo>
                  <a:pt x="135466" y="59266"/>
                </a:lnTo>
                <a:lnTo>
                  <a:pt x="135466" y="50800"/>
                </a:lnTo>
                <a:lnTo>
                  <a:pt x="135466" y="50800"/>
                </a:lnTo>
                <a:lnTo>
                  <a:pt x="135466" y="50800"/>
                </a:lnTo>
                <a:lnTo>
                  <a:pt x="135466" y="50800"/>
                </a:lnTo>
                <a:lnTo>
                  <a:pt x="135466" y="50800"/>
                </a:lnTo>
                <a:lnTo>
                  <a:pt x="135466" y="50800"/>
                </a:lnTo>
                <a:lnTo>
                  <a:pt x="135466" y="59266"/>
                </a:lnTo>
                <a:lnTo>
                  <a:pt x="135466" y="67733"/>
                </a:lnTo>
                <a:lnTo>
                  <a:pt x="135466" y="84666"/>
                </a:lnTo>
                <a:lnTo>
                  <a:pt x="135466" y="101600"/>
                </a:lnTo>
                <a:lnTo>
                  <a:pt x="135466" y="110066"/>
                </a:lnTo>
                <a:lnTo>
                  <a:pt x="135466" y="135466"/>
                </a:lnTo>
                <a:lnTo>
                  <a:pt x="135466" y="152400"/>
                </a:lnTo>
                <a:lnTo>
                  <a:pt x="135466" y="169333"/>
                </a:lnTo>
                <a:lnTo>
                  <a:pt x="135466" y="186266"/>
                </a:lnTo>
                <a:lnTo>
                  <a:pt x="135466" y="203200"/>
                </a:lnTo>
                <a:lnTo>
                  <a:pt x="135466" y="228600"/>
                </a:lnTo>
                <a:lnTo>
                  <a:pt x="126999" y="245533"/>
                </a:lnTo>
                <a:lnTo>
                  <a:pt x="126999" y="270933"/>
                </a:lnTo>
                <a:lnTo>
                  <a:pt x="126999" y="287866"/>
                </a:lnTo>
                <a:lnTo>
                  <a:pt x="126999" y="313266"/>
                </a:lnTo>
                <a:lnTo>
                  <a:pt x="135466" y="330200"/>
                </a:lnTo>
                <a:lnTo>
                  <a:pt x="143932" y="347133"/>
                </a:lnTo>
                <a:lnTo>
                  <a:pt x="143932" y="364066"/>
                </a:lnTo>
                <a:lnTo>
                  <a:pt x="160866" y="372533"/>
                </a:lnTo>
                <a:lnTo>
                  <a:pt x="169333" y="389466"/>
                </a:lnTo>
                <a:lnTo>
                  <a:pt x="177799" y="397933"/>
                </a:lnTo>
                <a:lnTo>
                  <a:pt x="186266" y="406400"/>
                </a:lnTo>
                <a:lnTo>
                  <a:pt x="203199" y="406400"/>
                </a:lnTo>
                <a:lnTo>
                  <a:pt x="220132" y="414866"/>
                </a:lnTo>
                <a:lnTo>
                  <a:pt x="228600" y="414866"/>
                </a:lnTo>
                <a:lnTo>
                  <a:pt x="245533" y="406400"/>
                </a:lnTo>
                <a:lnTo>
                  <a:pt x="262466" y="397933"/>
                </a:lnTo>
                <a:lnTo>
                  <a:pt x="262466" y="397933"/>
                </a:lnTo>
                <a:lnTo>
                  <a:pt x="270933" y="389466"/>
                </a:lnTo>
                <a:lnTo>
                  <a:pt x="270933" y="389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8703733" y="4097867"/>
            <a:ext cx="143935" cy="76201"/>
          </a:xfrm>
          <a:custGeom>
            <a:avLst/>
            <a:gdLst/>
            <a:ahLst/>
            <a:cxnLst/>
            <a:rect l="0" t="0" r="0" b="0"/>
            <a:pathLst>
              <a:path w="143935" h="762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3" y="0"/>
                </a:lnTo>
                <a:lnTo>
                  <a:pt x="25401" y="0"/>
                </a:lnTo>
                <a:lnTo>
                  <a:pt x="33867" y="0"/>
                </a:lnTo>
                <a:lnTo>
                  <a:pt x="42334" y="0"/>
                </a:lnTo>
                <a:lnTo>
                  <a:pt x="50800" y="8466"/>
                </a:lnTo>
                <a:lnTo>
                  <a:pt x="59267" y="8466"/>
                </a:lnTo>
                <a:lnTo>
                  <a:pt x="59267" y="16933"/>
                </a:lnTo>
                <a:lnTo>
                  <a:pt x="59267" y="16933"/>
                </a:lnTo>
                <a:lnTo>
                  <a:pt x="59267" y="25400"/>
                </a:lnTo>
                <a:lnTo>
                  <a:pt x="59267" y="33866"/>
                </a:lnTo>
                <a:lnTo>
                  <a:pt x="59267" y="42333"/>
                </a:lnTo>
                <a:lnTo>
                  <a:pt x="59267" y="50800"/>
                </a:lnTo>
                <a:lnTo>
                  <a:pt x="50800" y="59266"/>
                </a:lnTo>
                <a:lnTo>
                  <a:pt x="42334" y="67733"/>
                </a:lnTo>
                <a:lnTo>
                  <a:pt x="42334" y="67733"/>
                </a:lnTo>
                <a:lnTo>
                  <a:pt x="42334" y="76200"/>
                </a:lnTo>
                <a:lnTo>
                  <a:pt x="42334" y="76200"/>
                </a:lnTo>
                <a:lnTo>
                  <a:pt x="42334" y="76200"/>
                </a:lnTo>
                <a:lnTo>
                  <a:pt x="42334" y="76200"/>
                </a:lnTo>
                <a:lnTo>
                  <a:pt x="42334" y="76200"/>
                </a:lnTo>
                <a:lnTo>
                  <a:pt x="42334" y="76200"/>
                </a:lnTo>
                <a:lnTo>
                  <a:pt x="50800" y="76200"/>
                </a:lnTo>
                <a:lnTo>
                  <a:pt x="59267" y="76200"/>
                </a:lnTo>
                <a:lnTo>
                  <a:pt x="59267" y="76200"/>
                </a:lnTo>
                <a:lnTo>
                  <a:pt x="67734" y="76200"/>
                </a:lnTo>
                <a:lnTo>
                  <a:pt x="84667" y="76200"/>
                </a:lnTo>
                <a:lnTo>
                  <a:pt x="93133" y="76200"/>
                </a:lnTo>
                <a:lnTo>
                  <a:pt x="101601" y="76200"/>
                </a:lnTo>
                <a:lnTo>
                  <a:pt x="118534" y="76200"/>
                </a:lnTo>
                <a:lnTo>
                  <a:pt x="127000" y="76200"/>
                </a:lnTo>
                <a:lnTo>
                  <a:pt x="135467" y="76200"/>
                </a:lnTo>
                <a:lnTo>
                  <a:pt x="135467" y="76200"/>
                </a:lnTo>
                <a:lnTo>
                  <a:pt x="135467" y="76200"/>
                </a:lnTo>
                <a:lnTo>
                  <a:pt x="143934" y="76200"/>
                </a:lnTo>
                <a:lnTo>
                  <a:pt x="143934" y="76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8881534" y="4385733"/>
            <a:ext cx="33867" cy="16935"/>
          </a:xfrm>
          <a:custGeom>
            <a:avLst/>
            <a:gdLst/>
            <a:ahLst/>
            <a:cxnLst/>
            <a:rect l="0" t="0" r="0" b="0"/>
            <a:pathLst>
              <a:path w="33867" h="169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16933" y="16934"/>
                </a:lnTo>
                <a:lnTo>
                  <a:pt x="25399" y="16934"/>
                </a:lnTo>
                <a:lnTo>
                  <a:pt x="25399" y="16934"/>
                </a:lnTo>
                <a:lnTo>
                  <a:pt x="33866" y="16934"/>
                </a:lnTo>
                <a:lnTo>
                  <a:pt x="33866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9127067" y="4309533"/>
            <a:ext cx="254001" cy="237068"/>
          </a:xfrm>
          <a:custGeom>
            <a:avLst/>
            <a:gdLst/>
            <a:ahLst/>
            <a:cxnLst/>
            <a:rect l="0" t="0" r="0" b="0"/>
            <a:pathLst>
              <a:path w="254001" h="237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16933" y="42334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101600"/>
                </a:lnTo>
                <a:lnTo>
                  <a:pt x="16933" y="127000"/>
                </a:lnTo>
                <a:lnTo>
                  <a:pt x="16933" y="143934"/>
                </a:lnTo>
                <a:lnTo>
                  <a:pt x="16933" y="169334"/>
                </a:lnTo>
                <a:lnTo>
                  <a:pt x="25400" y="186267"/>
                </a:lnTo>
                <a:lnTo>
                  <a:pt x="25400" y="203200"/>
                </a:lnTo>
                <a:lnTo>
                  <a:pt x="25400" y="211667"/>
                </a:lnTo>
                <a:lnTo>
                  <a:pt x="33866" y="220134"/>
                </a:lnTo>
                <a:lnTo>
                  <a:pt x="42333" y="220134"/>
                </a:lnTo>
                <a:lnTo>
                  <a:pt x="42333" y="220134"/>
                </a:lnTo>
                <a:lnTo>
                  <a:pt x="50799" y="220134"/>
                </a:lnTo>
                <a:lnTo>
                  <a:pt x="59267" y="220134"/>
                </a:lnTo>
                <a:lnTo>
                  <a:pt x="67733" y="211667"/>
                </a:lnTo>
                <a:lnTo>
                  <a:pt x="76200" y="203200"/>
                </a:lnTo>
                <a:lnTo>
                  <a:pt x="84666" y="194734"/>
                </a:lnTo>
                <a:lnTo>
                  <a:pt x="93133" y="177800"/>
                </a:lnTo>
                <a:lnTo>
                  <a:pt x="93133" y="160867"/>
                </a:lnTo>
                <a:lnTo>
                  <a:pt x="101600" y="143934"/>
                </a:lnTo>
                <a:lnTo>
                  <a:pt x="101600" y="127000"/>
                </a:lnTo>
                <a:lnTo>
                  <a:pt x="101600" y="118534"/>
                </a:lnTo>
                <a:lnTo>
                  <a:pt x="110066" y="101600"/>
                </a:lnTo>
                <a:lnTo>
                  <a:pt x="110066" y="93134"/>
                </a:lnTo>
                <a:lnTo>
                  <a:pt x="110066" y="93134"/>
                </a:lnTo>
                <a:lnTo>
                  <a:pt x="110066" y="84667"/>
                </a:lnTo>
                <a:lnTo>
                  <a:pt x="110066" y="84667"/>
                </a:lnTo>
                <a:lnTo>
                  <a:pt x="110066" y="84667"/>
                </a:lnTo>
                <a:lnTo>
                  <a:pt x="110066" y="84667"/>
                </a:lnTo>
                <a:lnTo>
                  <a:pt x="110066" y="93134"/>
                </a:lnTo>
                <a:lnTo>
                  <a:pt x="110066" y="101600"/>
                </a:lnTo>
                <a:lnTo>
                  <a:pt x="110066" y="110067"/>
                </a:lnTo>
                <a:lnTo>
                  <a:pt x="118533" y="127000"/>
                </a:lnTo>
                <a:lnTo>
                  <a:pt x="126999" y="143934"/>
                </a:lnTo>
                <a:lnTo>
                  <a:pt x="126999" y="160867"/>
                </a:lnTo>
                <a:lnTo>
                  <a:pt x="135467" y="177800"/>
                </a:lnTo>
                <a:lnTo>
                  <a:pt x="135467" y="194734"/>
                </a:lnTo>
                <a:lnTo>
                  <a:pt x="143933" y="203200"/>
                </a:lnTo>
                <a:lnTo>
                  <a:pt x="152400" y="220134"/>
                </a:lnTo>
                <a:lnTo>
                  <a:pt x="160866" y="228600"/>
                </a:lnTo>
                <a:lnTo>
                  <a:pt x="177800" y="228600"/>
                </a:lnTo>
                <a:lnTo>
                  <a:pt x="186266" y="237067"/>
                </a:lnTo>
                <a:lnTo>
                  <a:pt x="194733" y="237067"/>
                </a:lnTo>
                <a:lnTo>
                  <a:pt x="203199" y="237067"/>
                </a:lnTo>
                <a:lnTo>
                  <a:pt x="220133" y="228600"/>
                </a:lnTo>
                <a:lnTo>
                  <a:pt x="228600" y="228600"/>
                </a:lnTo>
                <a:lnTo>
                  <a:pt x="237066" y="220134"/>
                </a:lnTo>
                <a:lnTo>
                  <a:pt x="245533" y="203200"/>
                </a:lnTo>
                <a:lnTo>
                  <a:pt x="245533" y="194734"/>
                </a:lnTo>
                <a:lnTo>
                  <a:pt x="254000" y="169334"/>
                </a:lnTo>
                <a:lnTo>
                  <a:pt x="254000" y="152400"/>
                </a:lnTo>
                <a:lnTo>
                  <a:pt x="254000" y="127000"/>
                </a:lnTo>
                <a:lnTo>
                  <a:pt x="254000" y="110067"/>
                </a:lnTo>
                <a:lnTo>
                  <a:pt x="254000" y="84667"/>
                </a:lnTo>
                <a:lnTo>
                  <a:pt x="245533" y="67734"/>
                </a:lnTo>
                <a:lnTo>
                  <a:pt x="245533" y="59267"/>
                </a:lnTo>
                <a:lnTo>
                  <a:pt x="237066" y="42334"/>
                </a:lnTo>
                <a:lnTo>
                  <a:pt x="228600" y="33867"/>
                </a:lnTo>
                <a:lnTo>
                  <a:pt x="220133" y="33867"/>
                </a:lnTo>
                <a:lnTo>
                  <a:pt x="220133" y="25400"/>
                </a:lnTo>
                <a:lnTo>
                  <a:pt x="211667" y="25400"/>
                </a:lnTo>
                <a:lnTo>
                  <a:pt x="211667" y="25400"/>
                </a:lnTo>
                <a:lnTo>
                  <a:pt x="211667" y="25400"/>
                </a:lnTo>
                <a:lnTo>
                  <a:pt x="211667" y="25400"/>
                </a:lnTo>
                <a:lnTo>
                  <a:pt x="211667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9440333" y="4157133"/>
            <a:ext cx="135468" cy="186268"/>
          </a:xfrm>
          <a:custGeom>
            <a:avLst/>
            <a:gdLst/>
            <a:ahLst/>
            <a:cxnLst/>
            <a:rect l="0" t="0" r="0" b="0"/>
            <a:pathLst>
              <a:path w="135468" h="186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33867" y="8467"/>
                </a:lnTo>
                <a:lnTo>
                  <a:pt x="42333" y="8467"/>
                </a:lnTo>
                <a:lnTo>
                  <a:pt x="50801" y="16934"/>
                </a:lnTo>
                <a:lnTo>
                  <a:pt x="50801" y="16934"/>
                </a:lnTo>
                <a:lnTo>
                  <a:pt x="59267" y="25400"/>
                </a:lnTo>
                <a:lnTo>
                  <a:pt x="67734" y="33867"/>
                </a:lnTo>
                <a:lnTo>
                  <a:pt x="67734" y="42334"/>
                </a:lnTo>
                <a:lnTo>
                  <a:pt x="67734" y="42334"/>
                </a:lnTo>
                <a:lnTo>
                  <a:pt x="67734" y="50800"/>
                </a:lnTo>
                <a:lnTo>
                  <a:pt x="59267" y="59267"/>
                </a:lnTo>
                <a:lnTo>
                  <a:pt x="59267" y="67734"/>
                </a:lnTo>
                <a:lnTo>
                  <a:pt x="50801" y="67734"/>
                </a:lnTo>
                <a:lnTo>
                  <a:pt x="50801" y="67734"/>
                </a:lnTo>
                <a:lnTo>
                  <a:pt x="42333" y="76200"/>
                </a:lnTo>
                <a:lnTo>
                  <a:pt x="42333" y="76200"/>
                </a:lnTo>
                <a:lnTo>
                  <a:pt x="33867" y="76200"/>
                </a:lnTo>
                <a:lnTo>
                  <a:pt x="33867" y="76200"/>
                </a:lnTo>
                <a:lnTo>
                  <a:pt x="33867" y="76200"/>
                </a:lnTo>
                <a:lnTo>
                  <a:pt x="33867" y="76200"/>
                </a:lnTo>
                <a:lnTo>
                  <a:pt x="33867" y="76200"/>
                </a:lnTo>
                <a:lnTo>
                  <a:pt x="33867" y="76200"/>
                </a:lnTo>
                <a:lnTo>
                  <a:pt x="42333" y="76200"/>
                </a:lnTo>
                <a:lnTo>
                  <a:pt x="50801" y="76200"/>
                </a:lnTo>
                <a:lnTo>
                  <a:pt x="59267" y="76200"/>
                </a:lnTo>
                <a:lnTo>
                  <a:pt x="67734" y="76200"/>
                </a:lnTo>
                <a:lnTo>
                  <a:pt x="84667" y="76200"/>
                </a:lnTo>
                <a:lnTo>
                  <a:pt x="93134" y="84667"/>
                </a:lnTo>
                <a:lnTo>
                  <a:pt x="101600" y="84667"/>
                </a:lnTo>
                <a:lnTo>
                  <a:pt x="110067" y="93134"/>
                </a:lnTo>
                <a:lnTo>
                  <a:pt x="127001" y="101600"/>
                </a:lnTo>
                <a:lnTo>
                  <a:pt x="127001" y="118534"/>
                </a:lnTo>
                <a:lnTo>
                  <a:pt x="135467" y="127000"/>
                </a:lnTo>
                <a:lnTo>
                  <a:pt x="135467" y="135467"/>
                </a:lnTo>
                <a:lnTo>
                  <a:pt x="135467" y="143934"/>
                </a:lnTo>
                <a:lnTo>
                  <a:pt x="135467" y="152400"/>
                </a:lnTo>
                <a:lnTo>
                  <a:pt x="135467" y="160867"/>
                </a:lnTo>
                <a:lnTo>
                  <a:pt x="127001" y="169334"/>
                </a:lnTo>
                <a:lnTo>
                  <a:pt x="127001" y="177800"/>
                </a:lnTo>
                <a:lnTo>
                  <a:pt x="118533" y="177800"/>
                </a:lnTo>
                <a:lnTo>
                  <a:pt x="110067" y="186267"/>
                </a:lnTo>
                <a:lnTo>
                  <a:pt x="101600" y="186267"/>
                </a:lnTo>
                <a:lnTo>
                  <a:pt x="93134" y="186267"/>
                </a:lnTo>
                <a:lnTo>
                  <a:pt x="84667" y="186267"/>
                </a:lnTo>
                <a:lnTo>
                  <a:pt x="76200" y="186267"/>
                </a:lnTo>
                <a:lnTo>
                  <a:pt x="67734" y="186267"/>
                </a:lnTo>
                <a:lnTo>
                  <a:pt x="67734" y="177800"/>
                </a:lnTo>
                <a:lnTo>
                  <a:pt x="67734" y="177800"/>
                </a:lnTo>
                <a:lnTo>
                  <a:pt x="76200" y="177800"/>
                </a:lnTo>
                <a:lnTo>
                  <a:pt x="76200" y="177800"/>
                </a:lnTo>
                <a:lnTo>
                  <a:pt x="76200" y="169334"/>
                </a:lnTo>
                <a:lnTo>
                  <a:pt x="76200" y="169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9668933" y="4453467"/>
            <a:ext cx="25401" cy="1"/>
          </a:xfrm>
          <a:custGeom>
            <a:avLst/>
            <a:gdLst/>
            <a:ahLst/>
            <a:cxnLst/>
            <a:rect l="0" t="0" r="0" b="0"/>
            <a:pathLst>
              <a:path w="254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9846734" y="4343400"/>
            <a:ext cx="279400" cy="245534"/>
          </a:xfrm>
          <a:custGeom>
            <a:avLst/>
            <a:gdLst/>
            <a:ahLst/>
            <a:cxnLst/>
            <a:rect l="0" t="0" r="0" b="0"/>
            <a:pathLst>
              <a:path w="279400" h="245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2" y="0"/>
                </a:lnTo>
                <a:lnTo>
                  <a:pt x="25400" y="0"/>
                </a:lnTo>
                <a:lnTo>
                  <a:pt x="33866" y="0"/>
                </a:lnTo>
                <a:lnTo>
                  <a:pt x="42332" y="0"/>
                </a:lnTo>
                <a:lnTo>
                  <a:pt x="59266" y="0"/>
                </a:lnTo>
                <a:lnTo>
                  <a:pt x="76200" y="0"/>
                </a:lnTo>
                <a:lnTo>
                  <a:pt x="84666" y="8467"/>
                </a:lnTo>
                <a:lnTo>
                  <a:pt x="101600" y="8467"/>
                </a:lnTo>
                <a:lnTo>
                  <a:pt x="110066" y="8467"/>
                </a:lnTo>
                <a:lnTo>
                  <a:pt x="118532" y="16933"/>
                </a:lnTo>
                <a:lnTo>
                  <a:pt x="126999" y="16933"/>
                </a:lnTo>
                <a:lnTo>
                  <a:pt x="135466" y="25400"/>
                </a:lnTo>
                <a:lnTo>
                  <a:pt x="135466" y="25400"/>
                </a:lnTo>
                <a:lnTo>
                  <a:pt x="135466" y="33867"/>
                </a:lnTo>
                <a:lnTo>
                  <a:pt x="135466" y="42333"/>
                </a:lnTo>
                <a:lnTo>
                  <a:pt x="135466" y="50800"/>
                </a:lnTo>
                <a:lnTo>
                  <a:pt x="135466" y="59267"/>
                </a:lnTo>
                <a:lnTo>
                  <a:pt x="126999" y="67733"/>
                </a:lnTo>
                <a:lnTo>
                  <a:pt x="126999" y="76200"/>
                </a:lnTo>
                <a:lnTo>
                  <a:pt x="118532" y="84667"/>
                </a:lnTo>
                <a:lnTo>
                  <a:pt x="110066" y="93133"/>
                </a:lnTo>
                <a:lnTo>
                  <a:pt x="101600" y="101600"/>
                </a:lnTo>
                <a:lnTo>
                  <a:pt x="84666" y="110067"/>
                </a:lnTo>
                <a:lnTo>
                  <a:pt x="76200" y="127000"/>
                </a:lnTo>
                <a:lnTo>
                  <a:pt x="67733" y="135467"/>
                </a:lnTo>
                <a:lnTo>
                  <a:pt x="59266" y="143933"/>
                </a:lnTo>
                <a:lnTo>
                  <a:pt x="50799" y="152400"/>
                </a:lnTo>
                <a:lnTo>
                  <a:pt x="33866" y="160867"/>
                </a:lnTo>
                <a:lnTo>
                  <a:pt x="33866" y="169333"/>
                </a:lnTo>
                <a:lnTo>
                  <a:pt x="25400" y="177800"/>
                </a:lnTo>
                <a:lnTo>
                  <a:pt x="16932" y="186267"/>
                </a:lnTo>
                <a:lnTo>
                  <a:pt x="16932" y="194733"/>
                </a:lnTo>
                <a:lnTo>
                  <a:pt x="8466" y="203200"/>
                </a:lnTo>
                <a:lnTo>
                  <a:pt x="8466" y="203200"/>
                </a:lnTo>
                <a:lnTo>
                  <a:pt x="8466" y="211667"/>
                </a:lnTo>
                <a:lnTo>
                  <a:pt x="8466" y="220133"/>
                </a:lnTo>
                <a:lnTo>
                  <a:pt x="16932" y="220133"/>
                </a:lnTo>
                <a:lnTo>
                  <a:pt x="16932" y="228600"/>
                </a:lnTo>
                <a:lnTo>
                  <a:pt x="25400" y="228600"/>
                </a:lnTo>
                <a:lnTo>
                  <a:pt x="33866" y="228600"/>
                </a:lnTo>
                <a:lnTo>
                  <a:pt x="50799" y="237067"/>
                </a:lnTo>
                <a:lnTo>
                  <a:pt x="59266" y="237067"/>
                </a:lnTo>
                <a:lnTo>
                  <a:pt x="76200" y="237067"/>
                </a:lnTo>
                <a:lnTo>
                  <a:pt x="93132" y="245533"/>
                </a:lnTo>
                <a:lnTo>
                  <a:pt x="118532" y="245533"/>
                </a:lnTo>
                <a:lnTo>
                  <a:pt x="135466" y="245533"/>
                </a:lnTo>
                <a:lnTo>
                  <a:pt x="152400" y="245533"/>
                </a:lnTo>
                <a:lnTo>
                  <a:pt x="169332" y="245533"/>
                </a:lnTo>
                <a:lnTo>
                  <a:pt x="194732" y="245533"/>
                </a:lnTo>
                <a:lnTo>
                  <a:pt x="211666" y="245533"/>
                </a:lnTo>
                <a:lnTo>
                  <a:pt x="228600" y="237067"/>
                </a:lnTo>
                <a:lnTo>
                  <a:pt x="245532" y="237067"/>
                </a:lnTo>
                <a:lnTo>
                  <a:pt x="254000" y="237067"/>
                </a:lnTo>
                <a:lnTo>
                  <a:pt x="262466" y="237067"/>
                </a:lnTo>
                <a:lnTo>
                  <a:pt x="270932" y="237067"/>
                </a:lnTo>
                <a:lnTo>
                  <a:pt x="279399" y="237067"/>
                </a:lnTo>
                <a:lnTo>
                  <a:pt x="279399" y="237067"/>
                </a:lnTo>
                <a:lnTo>
                  <a:pt x="279399" y="237067"/>
                </a:lnTo>
                <a:lnTo>
                  <a:pt x="279399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9872134" y="4419600"/>
            <a:ext cx="135467" cy="8468"/>
          </a:xfrm>
          <a:custGeom>
            <a:avLst/>
            <a:gdLst/>
            <a:ahLst/>
            <a:cxnLst/>
            <a:rect l="0" t="0" r="0" b="0"/>
            <a:pathLst>
              <a:path w="135467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2" y="8467"/>
                </a:lnTo>
                <a:lnTo>
                  <a:pt x="33866" y="8467"/>
                </a:lnTo>
                <a:lnTo>
                  <a:pt x="50800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93132" y="8467"/>
                </a:lnTo>
                <a:lnTo>
                  <a:pt x="110066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10058400" y="4224867"/>
            <a:ext cx="135467" cy="177801"/>
          </a:xfrm>
          <a:custGeom>
            <a:avLst/>
            <a:gdLst/>
            <a:ahLst/>
            <a:cxnLst/>
            <a:rect l="0" t="0" r="0" b="0"/>
            <a:pathLst>
              <a:path w="135467" h="177801">
                <a:moveTo>
                  <a:pt x="135466" y="50800"/>
                </a:moveTo>
                <a:lnTo>
                  <a:pt x="135466" y="50800"/>
                </a:lnTo>
                <a:lnTo>
                  <a:pt x="135466" y="42333"/>
                </a:lnTo>
                <a:lnTo>
                  <a:pt x="135466" y="42333"/>
                </a:lnTo>
                <a:lnTo>
                  <a:pt x="127000" y="33866"/>
                </a:lnTo>
                <a:lnTo>
                  <a:pt x="127000" y="25400"/>
                </a:lnTo>
                <a:lnTo>
                  <a:pt x="118534" y="25400"/>
                </a:lnTo>
                <a:lnTo>
                  <a:pt x="110066" y="16933"/>
                </a:lnTo>
                <a:lnTo>
                  <a:pt x="101600" y="16933"/>
                </a:lnTo>
                <a:lnTo>
                  <a:pt x="93134" y="8466"/>
                </a:lnTo>
                <a:lnTo>
                  <a:pt x="84667" y="8466"/>
                </a:lnTo>
                <a:lnTo>
                  <a:pt x="76200" y="0"/>
                </a:lnTo>
                <a:lnTo>
                  <a:pt x="59266" y="0"/>
                </a:lnTo>
                <a:lnTo>
                  <a:pt x="50800" y="0"/>
                </a:lnTo>
                <a:lnTo>
                  <a:pt x="42334" y="0"/>
                </a:lnTo>
                <a:lnTo>
                  <a:pt x="25400" y="8466"/>
                </a:lnTo>
                <a:lnTo>
                  <a:pt x="16934" y="8466"/>
                </a:lnTo>
                <a:lnTo>
                  <a:pt x="8467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16934" y="33866"/>
                </a:lnTo>
                <a:lnTo>
                  <a:pt x="25400" y="42333"/>
                </a:lnTo>
                <a:lnTo>
                  <a:pt x="33866" y="50800"/>
                </a:lnTo>
                <a:lnTo>
                  <a:pt x="42334" y="59266"/>
                </a:lnTo>
                <a:lnTo>
                  <a:pt x="67733" y="67733"/>
                </a:lnTo>
                <a:lnTo>
                  <a:pt x="84667" y="76200"/>
                </a:lnTo>
                <a:lnTo>
                  <a:pt x="93134" y="93133"/>
                </a:lnTo>
                <a:lnTo>
                  <a:pt x="110066" y="110066"/>
                </a:lnTo>
                <a:lnTo>
                  <a:pt x="127000" y="118533"/>
                </a:lnTo>
                <a:lnTo>
                  <a:pt x="135466" y="127000"/>
                </a:lnTo>
                <a:lnTo>
                  <a:pt x="135466" y="143933"/>
                </a:lnTo>
                <a:lnTo>
                  <a:pt x="135466" y="152400"/>
                </a:lnTo>
                <a:lnTo>
                  <a:pt x="135466" y="160866"/>
                </a:lnTo>
                <a:lnTo>
                  <a:pt x="135466" y="169333"/>
                </a:lnTo>
                <a:lnTo>
                  <a:pt x="127000" y="169333"/>
                </a:lnTo>
                <a:lnTo>
                  <a:pt x="118534" y="177800"/>
                </a:lnTo>
                <a:lnTo>
                  <a:pt x="110066" y="177800"/>
                </a:lnTo>
                <a:lnTo>
                  <a:pt x="101600" y="177800"/>
                </a:lnTo>
                <a:lnTo>
                  <a:pt x="93134" y="177800"/>
                </a:lnTo>
                <a:lnTo>
                  <a:pt x="84667" y="169333"/>
                </a:lnTo>
                <a:lnTo>
                  <a:pt x="76200" y="169333"/>
                </a:lnTo>
                <a:lnTo>
                  <a:pt x="67733" y="160866"/>
                </a:lnTo>
                <a:lnTo>
                  <a:pt x="59266" y="152400"/>
                </a:lnTo>
                <a:lnTo>
                  <a:pt x="59266" y="143933"/>
                </a:lnTo>
                <a:lnTo>
                  <a:pt x="50800" y="135466"/>
                </a:lnTo>
                <a:lnTo>
                  <a:pt x="59266" y="127000"/>
                </a:lnTo>
                <a:lnTo>
                  <a:pt x="59266" y="118533"/>
                </a:lnTo>
                <a:lnTo>
                  <a:pt x="67733" y="110066"/>
                </a:lnTo>
                <a:lnTo>
                  <a:pt x="67733" y="93133"/>
                </a:lnTo>
                <a:lnTo>
                  <a:pt x="76200" y="84666"/>
                </a:lnTo>
                <a:lnTo>
                  <a:pt x="84667" y="76200"/>
                </a:lnTo>
                <a:lnTo>
                  <a:pt x="93134" y="67733"/>
                </a:lnTo>
                <a:lnTo>
                  <a:pt x="101600" y="59266"/>
                </a:lnTo>
                <a:lnTo>
                  <a:pt x="110066" y="50800"/>
                </a:lnTo>
                <a:lnTo>
                  <a:pt x="118534" y="50800"/>
                </a:lnTo>
                <a:lnTo>
                  <a:pt x="118534" y="50800"/>
                </a:lnTo>
                <a:lnTo>
                  <a:pt x="118534" y="50800"/>
                </a:lnTo>
                <a:lnTo>
                  <a:pt x="118534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6502400" y="4690533"/>
            <a:ext cx="3750735" cy="127001"/>
          </a:xfrm>
          <a:custGeom>
            <a:avLst/>
            <a:gdLst/>
            <a:ahLst/>
            <a:cxnLst/>
            <a:rect l="0" t="0" r="0" b="0"/>
            <a:pathLst>
              <a:path w="3750735" h="1270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4" y="16934"/>
                </a:lnTo>
                <a:lnTo>
                  <a:pt x="25400" y="16934"/>
                </a:lnTo>
                <a:lnTo>
                  <a:pt x="33867" y="16934"/>
                </a:lnTo>
                <a:lnTo>
                  <a:pt x="33867" y="16934"/>
                </a:lnTo>
                <a:lnTo>
                  <a:pt x="42333" y="16934"/>
                </a:lnTo>
                <a:lnTo>
                  <a:pt x="50800" y="16934"/>
                </a:lnTo>
                <a:lnTo>
                  <a:pt x="59267" y="16934"/>
                </a:lnTo>
                <a:lnTo>
                  <a:pt x="76200" y="16934"/>
                </a:lnTo>
                <a:lnTo>
                  <a:pt x="84666" y="16934"/>
                </a:lnTo>
                <a:lnTo>
                  <a:pt x="101600" y="16934"/>
                </a:lnTo>
                <a:lnTo>
                  <a:pt x="110067" y="16934"/>
                </a:lnTo>
                <a:lnTo>
                  <a:pt x="127000" y="16934"/>
                </a:lnTo>
                <a:lnTo>
                  <a:pt x="143933" y="16934"/>
                </a:lnTo>
                <a:lnTo>
                  <a:pt x="160866" y="16934"/>
                </a:lnTo>
                <a:lnTo>
                  <a:pt x="177800" y="25400"/>
                </a:lnTo>
                <a:lnTo>
                  <a:pt x="194733" y="25400"/>
                </a:lnTo>
                <a:lnTo>
                  <a:pt x="220133" y="25400"/>
                </a:lnTo>
                <a:lnTo>
                  <a:pt x="237066" y="25400"/>
                </a:lnTo>
                <a:lnTo>
                  <a:pt x="262467" y="25400"/>
                </a:lnTo>
                <a:lnTo>
                  <a:pt x="279400" y="25400"/>
                </a:lnTo>
                <a:lnTo>
                  <a:pt x="304800" y="25400"/>
                </a:lnTo>
                <a:lnTo>
                  <a:pt x="330200" y="25400"/>
                </a:lnTo>
                <a:lnTo>
                  <a:pt x="355600" y="25400"/>
                </a:lnTo>
                <a:lnTo>
                  <a:pt x="381000" y="25400"/>
                </a:lnTo>
                <a:lnTo>
                  <a:pt x="406400" y="25400"/>
                </a:lnTo>
                <a:lnTo>
                  <a:pt x="431800" y="25400"/>
                </a:lnTo>
                <a:lnTo>
                  <a:pt x="457200" y="25400"/>
                </a:lnTo>
                <a:lnTo>
                  <a:pt x="482600" y="25400"/>
                </a:lnTo>
                <a:lnTo>
                  <a:pt x="516467" y="33867"/>
                </a:lnTo>
                <a:lnTo>
                  <a:pt x="541866" y="33867"/>
                </a:lnTo>
                <a:lnTo>
                  <a:pt x="575733" y="33867"/>
                </a:lnTo>
                <a:lnTo>
                  <a:pt x="601133" y="33867"/>
                </a:lnTo>
                <a:lnTo>
                  <a:pt x="635000" y="33867"/>
                </a:lnTo>
                <a:lnTo>
                  <a:pt x="668867" y="33867"/>
                </a:lnTo>
                <a:lnTo>
                  <a:pt x="702734" y="33867"/>
                </a:lnTo>
                <a:lnTo>
                  <a:pt x="728133" y="33867"/>
                </a:lnTo>
                <a:lnTo>
                  <a:pt x="762000" y="42334"/>
                </a:lnTo>
                <a:lnTo>
                  <a:pt x="795867" y="42334"/>
                </a:lnTo>
                <a:lnTo>
                  <a:pt x="829733" y="42334"/>
                </a:lnTo>
                <a:lnTo>
                  <a:pt x="863600" y="42334"/>
                </a:lnTo>
                <a:lnTo>
                  <a:pt x="897467" y="42334"/>
                </a:lnTo>
                <a:lnTo>
                  <a:pt x="931334" y="42334"/>
                </a:lnTo>
                <a:lnTo>
                  <a:pt x="965200" y="42334"/>
                </a:lnTo>
                <a:lnTo>
                  <a:pt x="990600" y="50800"/>
                </a:lnTo>
                <a:lnTo>
                  <a:pt x="1032933" y="50800"/>
                </a:lnTo>
                <a:lnTo>
                  <a:pt x="1066800" y="50800"/>
                </a:lnTo>
                <a:lnTo>
                  <a:pt x="1092200" y="50800"/>
                </a:lnTo>
                <a:lnTo>
                  <a:pt x="1126067" y="59267"/>
                </a:lnTo>
                <a:lnTo>
                  <a:pt x="1159934" y="59267"/>
                </a:lnTo>
                <a:lnTo>
                  <a:pt x="1193800" y="59267"/>
                </a:lnTo>
                <a:lnTo>
                  <a:pt x="1227666" y="59267"/>
                </a:lnTo>
                <a:lnTo>
                  <a:pt x="1253067" y="59267"/>
                </a:lnTo>
                <a:lnTo>
                  <a:pt x="1286933" y="59267"/>
                </a:lnTo>
                <a:lnTo>
                  <a:pt x="1320800" y="59267"/>
                </a:lnTo>
                <a:lnTo>
                  <a:pt x="1354667" y="59267"/>
                </a:lnTo>
                <a:lnTo>
                  <a:pt x="1388534" y="67734"/>
                </a:lnTo>
                <a:lnTo>
                  <a:pt x="1422400" y="67734"/>
                </a:lnTo>
                <a:lnTo>
                  <a:pt x="1464734" y="67734"/>
                </a:lnTo>
                <a:lnTo>
                  <a:pt x="1498600" y="67734"/>
                </a:lnTo>
                <a:lnTo>
                  <a:pt x="1532466" y="67734"/>
                </a:lnTo>
                <a:lnTo>
                  <a:pt x="1566333" y="67734"/>
                </a:lnTo>
                <a:lnTo>
                  <a:pt x="1600200" y="67734"/>
                </a:lnTo>
                <a:lnTo>
                  <a:pt x="1634067" y="67734"/>
                </a:lnTo>
                <a:lnTo>
                  <a:pt x="1667933" y="67734"/>
                </a:lnTo>
                <a:lnTo>
                  <a:pt x="1701800" y="67734"/>
                </a:lnTo>
                <a:lnTo>
                  <a:pt x="1744133" y="67734"/>
                </a:lnTo>
                <a:lnTo>
                  <a:pt x="1778000" y="76200"/>
                </a:lnTo>
                <a:lnTo>
                  <a:pt x="1811867" y="76200"/>
                </a:lnTo>
                <a:lnTo>
                  <a:pt x="1845734" y="76200"/>
                </a:lnTo>
                <a:lnTo>
                  <a:pt x="1879600" y="84667"/>
                </a:lnTo>
                <a:lnTo>
                  <a:pt x="1913466" y="84667"/>
                </a:lnTo>
                <a:lnTo>
                  <a:pt x="1947333" y="84667"/>
                </a:lnTo>
                <a:lnTo>
                  <a:pt x="1981200" y="84667"/>
                </a:lnTo>
                <a:lnTo>
                  <a:pt x="2015067" y="84667"/>
                </a:lnTo>
                <a:lnTo>
                  <a:pt x="2048933" y="93134"/>
                </a:lnTo>
                <a:lnTo>
                  <a:pt x="2082800" y="93134"/>
                </a:lnTo>
                <a:lnTo>
                  <a:pt x="2116667" y="93134"/>
                </a:lnTo>
                <a:lnTo>
                  <a:pt x="2150534" y="101600"/>
                </a:lnTo>
                <a:lnTo>
                  <a:pt x="2184400" y="101600"/>
                </a:lnTo>
                <a:lnTo>
                  <a:pt x="2218266" y="101600"/>
                </a:lnTo>
                <a:lnTo>
                  <a:pt x="2252133" y="101600"/>
                </a:lnTo>
                <a:lnTo>
                  <a:pt x="2286000" y="101600"/>
                </a:lnTo>
                <a:lnTo>
                  <a:pt x="2319867" y="110067"/>
                </a:lnTo>
                <a:lnTo>
                  <a:pt x="2345267" y="110067"/>
                </a:lnTo>
                <a:lnTo>
                  <a:pt x="2387600" y="110067"/>
                </a:lnTo>
                <a:lnTo>
                  <a:pt x="2413000" y="110067"/>
                </a:lnTo>
                <a:lnTo>
                  <a:pt x="2455334" y="110067"/>
                </a:lnTo>
                <a:lnTo>
                  <a:pt x="2489200" y="118534"/>
                </a:lnTo>
                <a:lnTo>
                  <a:pt x="2514600" y="118534"/>
                </a:lnTo>
                <a:lnTo>
                  <a:pt x="2556933" y="118534"/>
                </a:lnTo>
                <a:lnTo>
                  <a:pt x="2590800" y="118534"/>
                </a:lnTo>
                <a:lnTo>
                  <a:pt x="2616200" y="118534"/>
                </a:lnTo>
                <a:lnTo>
                  <a:pt x="2650067" y="118534"/>
                </a:lnTo>
                <a:lnTo>
                  <a:pt x="2683934" y="118534"/>
                </a:lnTo>
                <a:lnTo>
                  <a:pt x="2717800" y="118534"/>
                </a:lnTo>
                <a:lnTo>
                  <a:pt x="2751666" y="127000"/>
                </a:lnTo>
                <a:lnTo>
                  <a:pt x="2777067" y="127000"/>
                </a:lnTo>
                <a:lnTo>
                  <a:pt x="2810933" y="127000"/>
                </a:lnTo>
                <a:lnTo>
                  <a:pt x="2844800" y="127000"/>
                </a:lnTo>
                <a:lnTo>
                  <a:pt x="2870200" y="127000"/>
                </a:lnTo>
                <a:lnTo>
                  <a:pt x="2904066" y="127000"/>
                </a:lnTo>
                <a:lnTo>
                  <a:pt x="2937933" y="127000"/>
                </a:lnTo>
                <a:lnTo>
                  <a:pt x="2963333" y="127000"/>
                </a:lnTo>
                <a:lnTo>
                  <a:pt x="2997200" y="127000"/>
                </a:lnTo>
                <a:lnTo>
                  <a:pt x="3031067" y="127000"/>
                </a:lnTo>
                <a:lnTo>
                  <a:pt x="3056466" y="127000"/>
                </a:lnTo>
                <a:lnTo>
                  <a:pt x="3090333" y="127000"/>
                </a:lnTo>
                <a:lnTo>
                  <a:pt x="3115733" y="127000"/>
                </a:lnTo>
                <a:lnTo>
                  <a:pt x="3141134" y="127000"/>
                </a:lnTo>
                <a:lnTo>
                  <a:pt x="3166533" y="127000"/>
                </a:lnTo>
                <a:lnTo>
                  <a:pt x="3200400" y="127000"/>
                </a:lnTo>
                <a:lnTo>
                  <a:pt x="3225800" y="127000"/>
                </a:lnTo>
                <a:lnTo>
                  <a:pt x="3251200" y="127000"/>
                </a:lnTo>
                <a:lnTo>
                  <a:pt x="3276600" y="127000"/>
                </a:lnTo>
                <a:lnTo>
                  <a:pt x="3310466" y="127000"/>
                </a:lnTo>
                <a:lnTo>
                  <a:pt x="3327400" y="127000"/>
                </a:lnTo>
                <a:lnTo>
                  <a:pt x="3352800" y="127000"/>
                </a:lnTo>
                <a:lnTo>
                  <a:pt x="3378200" y="127000"/>
                </a:lnTo>
                <a:lnTo>
                  <a:pt x="3403600" y="127000"/>
                </a:lnTo>
                <a:lnTo>
                  <a:pt x="3429000" y="127000"/>
                </a:lnTo>
                <a:lnTo>
                  <a:pt x="3445934" y="127000"/>
                </a:lnTo>
                <a:lnTo>
                  <a:pt x="3479800" y="127000"/>
                </a:lnTo>
                <a:lnTo>
                  <a:pt x="3496734" y="127000"/>
                </a:lnTo>
                <a:lnTo>
                  <a:pt x="3522134" y="127000"/>
                </a:lnTo>
                <a:lnTo>
                  <a:pt x="3539066" y="127000"/>
                </a:lnTo>
                <a:lnTo>
                  <a:pt x="3556000" y="127000"/>
                </a:lnTo>
                <a:lnTo>
                  <a:pt x="3581400" y="127000"/>
                </a:lnTo>
                <a:lnTo>
                  <a:pt x="3598334" y="127000"/>
                </a:lnTo>
                <a:lnTo>
                  <a:pt x="3623733" y="127000"/>
                </a:lnTo>
                <a:lnTo>
                  <a:pt x="3640667" y="127000"/>
                </a:lnTo>
                <a:lnTo>
                  <a:pt x="3649134" y="127000"/>
                </a:lnTo>
                <a:lnTo>
                  <a:pt x="3666066" y="127000"/>
                </a:lnTo>
                <a:lnTo>
                  <a:pt x="3683000" y="127000"/>
                </a:lnTo>
                <a:lnTo>
                  <a:pt x="3699933" y="127000"/>
                </a:lnTo>
                <a:lnTo>
                  <a:pt x="3708400" y="127000"/>
                </a:lnTo>
                <a:lnTo>
                  <a:pt x="3725334" y="127000"/>
                </a:lnTo>
                <a:lnTo>
                  <a:pt x="3733800" y="127000"/>
                </a:lnTo>
                <a:lnTo>
                  <a:pt x="3742266" y="127000"/>
                </a:lnTo>
                <a:lnTo>
                  <a:pt x="3742266" y="127000"/>
                </a:lnTo>
                <a:lnTo>
                  <a:pt x="3750734" y="127000"/>
                </a:lnTo>
                <a:lnTo>
                  <a:pt x="3750734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6688667" y="4893733"/>
            <a:ext cx="33867" cy="330201"/>
          </a:xfrm>
          <a:custGeom>
            <a:avLst/>
            <a:gdLst/>
            <a:ahLst/>
            <a:cxnLst/>
            <a:rect l="0" t="0" r="0" b="0"/>
            <a:pathLst>
              <a:path w="33867" h="3302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25400"/>
                </a:lnTo>
                <a:lnTo>
                  <a:pt x="0" y="33867"/>
                </a:lnTo>
                <a:lnTo>
                  <a:pt x="8466" y="42334"/>
                </a:lnTo>
                <a:lnTo>
                  <a:pt x="8466" y="59267"/>
                </a:lnTo>
                <a:lnTo>
                  <a:pt x="8466" y="76200"/>
                </a:lnTo>
                <a:lnTo>
                  <a:pt x="8466" y="101600"/>
                </a:lnTo>
                <a:lnTo>
                  <a:pt x="16933" y="118534"/>
                </a:lnTo>
                <a:lnTo>
                  <a:pt x="16933" y="143934"/>
                </a:lnTo>
                <a:lnTo>
                  <a:pt x="16933" y="169334"/>
                </a:lnTo>
                <a:lnTo>
                  <a:pt x="16933" y="194734"/>
                </a:lnTo>
                <a:lnTo>
                  <a:pt x="16933" y="220134"/>
                </a:lnTo>
                <a:lnTo>
                  <a:pt x="16933" y="237067"/>
                </a:lnTo>
                <a:lnTo>
                  <a:pt x="16933" y="262467"/>
                </a:lnTo>
                <a:lnTo>
                  <a:pt x="25400" y="279400"/>
                </a:lnTo>
                <a:lnTo>
                  <a:pt x="25400" y="296334"/>
                </a:lnTo>
                <a:lnTo>
                  <a:pt x="25400" y="313267"/>
                </a:lnTo>
                <a:lnTo>
                  <a:pt x="25400" y="321734"/>
                </a:lnTo>
                <a:lnTo>
                  <a:pt x="25400" y="330200"/>
                </a:lnTo>
                <a:lnTo>
                  <a:pt x="25400" y="330200"/>
                </a:lnTo>
                <a:lnTo>
                  <a:pt x="25400" y="330200"/>
                </a:lnTo>
                <a:lnTo>
                  <a:pt x="33866" y="330200"/>
                </a:lnTo>
                <a:lnTo>
                  <a:pt x="33866" y="313267"/>
                </a:lnTo>
                <a:lnTo>
                  <a:pt x="33866" y="313267"/>
                </a:lnTo>
                <a:lnTo>
                  <a:pt x="33866" y="304800"/>
                </a:lnTo>
                <a:lnTo>
                  <a:pt x="33866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6781800" y="4919133"/>
            <a:ext cx="220134" cy="287868"/>
          </a:xfrm>
          <a:custGeom>
            <a:avLst/>
            <a:gdLst/>
            <a:ahLst/>
            <a:cxnLst/>
            <a:rect l="0" t="0" r="0" b="0"/>
            <a:pathLst>
              <a:path w="220134" h="287868">
                <a:moveTo>
                  <a:pt x="84667" y="0"/>
                </a:moveTo>
                <a:lnTo>
                  <a:pt x="84667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8467"/>
                </a:lnTo>
                <a:lnTo>
                  <a:pt x="101600" y="8467"/>
                </a:lnTo>
                <a:lnTo>
                  <a:pt x="93133" y="8467"/>
                </a:lnTo>
                <a:lnTo>
                  <a:pt x="84667" y="8467"/>
                </a:lnTo>
                <a:lnTo>
                  <a:pt x="76200" y="16934"/>
                </a:lnTo>
                <a:lnTo>
                  <a:pt x="67733" y="25400"/>
                </a:lnTo>
                <a:lnTo>
                  <a:pt x="59267" y="25400"/>
                </a:lnTo>
                <a:lnTo>
                  <a:pt x="50800" y="25400"/>
                </a:lnTo>
                <a:lnTo>
                  <a:pt x="42334" y="33867"/>
                </a:lnTo>
                <a:lnTo>
                  <a:pt x="33866" y="42334"/>
                </a:lnTo>
                <a:lnTo>
                  <a:pt x="25400" y="42334"/>
                </a:lnTo>
                <a:lnTo>
                  <a:pt x="16933" y="50800"/>
                </a:lnTo>
                <a:lnTo>
                  <a:pt x="8467" y="59267"/>
                </a:lnTo>
                <a:lnTo>
                  <a:pt x="8467" y="67734"/>
                </a:lnTo>
                <a:lnTo>
                  <a:pt x="0" y="76200"/>
                </a:lnTo>
                <a:lnTo>
                  <a:pt x="0" y="84667"/>
                </a:lnTo>
                <a:lnTo>
                  <a:pt x="0" y="93134"/>
                </a:lnTo>
                <a:lnTo>
                  <a:pt x="0" y="101600"/>
                </a:lnTo>
                <a:lnTo>
                  <a:pt x="0" y="110067"/>
                </a:lnTo>
                <a:lnTo>
                  <a:pt x="0" y="118534"/>
                </a:lnTo>
                <a:lnTo>
                  <a:pt x="8467" y="118534"/>
                </a:lnTo>
                <a:lnTo>
                  <a:pt x="8467" y="127000"/>
                </a:lnTo>
                <a:lnTo>
                  <a:pt x="8467" y="135467"/>
                </a:lnTo>
                <a:lnTo>
                  <a:pt x="8467" y="135467"/>
                </a:lnTo>
                <a:lnTo>
                  <a:pt x="16933" y="143934"/>
                </a:lnTo>
                <a:lnTo>
                  <a:pt x="16933" y="143934"/>
                </a:lnTo>
                <a:lnTo>
                  <a:pt x="25400" y="143934"/>
                </a:lnTo>
                <a:lnTo>
                  <a:pt x="25400" y="143934"/>
                </a:lnTo>
                <a:lnTo>
                  <a:pt x="33866" y="143934"/>
                </a:lnTo>
                <a:lnTo>
                  <a:pt x="42334" y="135467"/>
                </a:lnTo>
                <a:lnTo>
                  <a:pt x="59267" y="135467"/>
                </a:lnTo>
                <a:lnTo>
                  <a:pt x="67733" y="127000"/>
                </a:lnTo>
                <a:lnTo>
                  <a:pt x="76200" y="127000"/>
                </a:lnTo>
                <a:lnTo>
                  <a:pt x="93133" y="118534"/>
                </a:lnTo>
                <a:lnTo>
                  <a:pt x="101600" y="118534"/>
                </a:lnTo>
                <a:lnTo>
                  <a:pt x="118534" y="118534"/>
                </a:lnTo>
                <a:lnTo>
                  <a:pt x="135467" y="118534"/>
                </a:lnTo>
                <a:lnTo>
                  <a:pt x="143933" y="118534"/>
                </a:lnTo>
                <a:lnTo>
                  <a:pt x="160867" y="127000"/>
                </a:lnTo>
                <a:lnTo>
                  <a:pt x="169333" y="135467"/>
                </a:lnTo>
                <a:lnTo>
                  <a:pt x="186266" y="135467"/>
                </a:lnTo>
                <a:lnTo>
                  <a:pt x="194734" y="152400"/>
                </a:lnTo>
                <a:lnTo>
                  <a:pt x="203200" y="160867"/>
                </a:lnTo>
                <a:lnTo>
                  <a:pt x="211667" y="169334"/>
                </a:lnTo>
                <a:lnTo>
                  <a:pt x="211667" y="186267"/>
                </a:lnTo>
                <a:lnTo>
                  <a:pt x="220133" y="194734"/>
                </a:lnTo>
                <a:lnTo>
                  <a:pt x="220133" y="211667"/>
                </a:lnTo>
                <a:lnTo>
                  <a:pt x="211667" y="220134"/>
                </a:lnTo>
                <a:lnTo>
                  <a:pt x="211667" y="237067"/>
                </a:lnTo>
                <a:lnTo>
                  <a:pt x="203200" y="245534"/>
                </a:lnTo>
                <a:lnTo>
                  <a:pt x="194734" y="254000"/>
                </a:lnTo>
                <a:lnTo>
                  <a:pt x="186266" y="270934"/>
                </a:lnTo>
                <a:lnTo>
                  <a:pt x="177800" y="279400"/>
                </a:lnTo>
                <a:lnTo>
                  <a:pt x="160867" y="279400"/>
                </a:lnTo>
                <a:lnTo>
                  <a:pt x="152400" y="287867"/>
                </a:lnTo>
                <a:lnTo>
                  <a:pt x="135467" y="287867"/>
                </a:lnTo>
                <a:lnTo>
                  <a:pt x="127000" y="287867"/>
                </a:lnTo>
                <a:lnTo>
                  <a:pt x="110066" y="287867"/>
                </a:lnTo>
                <a:lnTo>
                  <a:pt x="101600" y="287867"/>
                </a:lnTo>
                <a:lnTo>
                  <a:pt x="93133" y="279400"/>
                </a:lnTo>
                <a:lnTo>
                  <a:pt x="84667" y="270934"/>
                </a:lnTo>
                <a:lnTo>
                  <a:pt x="84667" y="270934"/>
                </a:lnTo>
                <a:lnTo>
                  <a:pt x="84667" y="270934"/>
                </a:lnTo>
                <a:lnTo>
                  <a:pt x="84667" y="262467"/>
                </a:lnTo>
                <a:lnTo>
                  <a:pt x="84667" y="262467"/>
                </a:lnTo>
                <a:lnTo>
                  <a:pt x="84667" y="254000"/>
                </a:lnTo>
                <a:lnTo>
                  <a:pt x="93133" y="254000"/>
                </a:lnTo>
                <a:lnTo>
                  <a:pt x="101600" y="245534"/>
                </a:lnTo>
                <a:lnTo>
                  <a:pt x="101600" y="245534"/>
                </a:lnTo>
                <a:lnTo>
                  <a:pt x="101600" y="237067"/>
                </a:lnTo>
                <a:lnTo>
                  <a:pt x="101600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7120466" y="5080000"/>
            <a:ext cx="25402" cy="8468"/>
          </a:xfrm>
          <a:custGeom>
            <a:avLst/>
            <a:gdLst/>
            <a:ahLst/>
            <a:cxnLst/>
            <a:rect l="0" t="0" r="0" b="0"/>
            <a:pathLst>
              <a:path w="25402" h="8468">
                <a:moveTo>
                  <a:pt x="0" y="0"/>
                </a:moveTo>
                <a:lnTo>
                  <a:pt x="0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25401" y="0"/>
                </a:lnTo>
                <a:lnTo>
                  <a:pt x="254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7281334" y="4927600"/>
            <a:ext cx="228601" cy="313268"/>
          </a:xfrm>
          <a:custGeom>
            <a:avLst/>
            <a:gdLst/>
            <a:ahLst/>
            <a:cxnLst/>
            <a:rect l="0" t="0" r="0" b="0"/>
            <a:pathLst>
              <a:path w="228601" h="313268">
                <a:moveTo>
                  <a:pt x="25399" y="0"/>
                </a:moveTo>
                <a:lnTo>
                  <a:pt x="25399" y="0"/>
                </a:lnTo>
                <a:lnTo>
                  <a:pt x="25399" y="8467"/>
                </a:lnTo>
                <a:lnTo>
                  <a:pt x="25399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50799" y="8467"/>
                </a:lnTo>
                <a:lnTo>
                  <a:pt x="59266" y="8467"/>
                </a:lnTo>
                <a:lnTo>
                  <a:pt x="67732" y="8467"/>
                </a:lnTo>
                <a:lnTo>
                  <a:pt x="76200" y="16933"/>
                </a:lnTo>
                <a:lnTo>
                  <a:pt x="84666" y="25400"/>
                </a:lnTo>
                <a:lnTo>
                  <a:pt x="93133" y="33867"/>
                </a:lnTo>
                <a:lnTo>
                  <a:pt x="101599" y="50800"/>
                </a:lnTo>
                <a:lnTo>
                  <a:pt x="101599" y="67733"/>
                </a:lnTo>
                <a:lnTo>
                  <a:pt x="110066" y="84667"/>
                </a:lnTo>
                <a:lnTo>
                  <a:pt x="118533" y="110067"/>
                </a:lnTo>
                <a:lnTo>
                  <a:pt x="118533" y="127000"/>
                </a:lnTo>
                <a:lnTo>
                  <a:pt x="118533" y="152400"/>
                </a:lnTo>
                <a:lnTo>
                  <a:pt x="118533" y="169333"/>
                </a:lnTo>
                <a:lnTo>
                  <a:pt x="110066" y="194733"/>
                </a:lnTo>
                <a:lnTo>
                  <a:pt x="110066" y="211667"/>
                </a:lnTo>
                <a:lnTo>
                  <a:pt x="101599" y="228600"/>
                </a:lnTo>
                <a:lnTo>
                  <a:pt x="93133" y="245533"/>
                </a:lnTo>
                <a:lnTo>
                  <a:pt x="84666" y="254000"/>
                </a:lnTo>
                <a:lnTo>
                  <a:pt x="76200" y="270933"/>
                </a:lnTo>
                <a:lnTo>
                  <a:pt x="67732" y="279400"/>
                </a:lnTo>
                <a:lnTo>
                  <a:pt x="50799" y="279400"/>
                </a:lnTo>
                <a:lnTo>
                  <a:pt x="42333" y="287867"/>
                </a:lnTo>
                <a:lnTo>
                  <a:pt x="33866" y="287867"/>
                </a:lnTo>
                <a:lnTo>
                  <a:pt x="25399" y="279400"/>
                </a:lnTo>
                <a:lnTo>
                  <a:pt x="16933" y="270933"/>
                </a:lnTo>
                <a:lnTo>
                  <a:pt x="8466" y="262467"/>
                </a:lnTo>
                <a:lnTo>
                  <a:pt x="0" y="245533"/>
                </a:lnTo>
                <a:lnTo>
                  <a:pt x="0" y="228600"/>
                </a:lnTo>
                <a:lnTo>
                  <a:pt x="0" y="220133"/>
                </a:lnTo>
                <a:lnTo>
                  <a:pt x="0" y="203200"/>
                </a:lnTo>
                <a:lnTo>
                  <a:pt x="8466" y="186267"/>
                </a:lnTo>
                <a:lnTo>
                  <a:pt x="16933" y="177800"/>
                </a:lnTo>
                <a:lnTo>
                  <a:pt x="33866" y="169333"/>
                </a:lnTo>
                <a:lnTo>
                  <a:pt x="42333" y="160867"/>
                </a:lnTo>
                <a:lnTo>
                  <a:pt x="50799" y="152400"/>
                </a:lnTo>
                <a:lnTo>
                  <a:pt x="67732" y="143933"/>
                </a:lnTo>
                <a:lnTo>
                  <a:pt x="84666" y="143933"/>
                </a:lnTo>
                <a:lnTo>
                  <a:pt x="101599" y="143933"/>
                </a:lnTo>
                <a:lnTo>
                  <a:pt x="110066" y="143933"/>
                </a:lnTo>
                <a:lnTo>
                  <a:pt x="126999" y="152400"/>
                </a:lnTo>
                <a:lnTo>
                  <a:pt x="135466" y="160867"/>
                </a:lnTo>
                <a:lnTo>
                  <a:pt x="143932" y="169333"/>
                </a:lnTo>
                <a:lnTo>
                  <a:pt x="160866" y="186267"/>
                </a:lnTo>
                <a:lnTo>
                  <a:pt x="169333" y="203200"/>
                </a:lnTo>
                <a:lnTo>
                  <a:pt x="186266" y="220133"/>
                </a:lnTo>
                <a:lnTo>
                  <a:pt x="194733" y="237067"/>
                </a:lnTo>
                <a:lnTo>
                  <a:pt x="203199" y="254000"/>
                </a:lnTo>
                <a:lnTo>
                  <a:pt x="203199" y="270933"/>
                </a:lnTo>
                <a:lnTo>
                  <a:pt x="211666" y="279400"/>
                </a:lnTo>
                <a:lnTo>
                  <a:pt x="220132" y="296333"/>
                </a:lnTo>
                <a:lnTo>
                  <a:pt x="220132" y="304800"/>
                </a:lnTo>
                <a:lnTo>
                  <a:pt x="220132" y="313267"/>
                </a:lnTo>
                <a:lnTo>
                  <a:pt x="228600" y="313267"/>
                </a:lnTo>
                <a:lnTo>
                  <a:pt x="228600" y="313267"/>
                </a:lnTo>
                <a:lnTo>
                  <a:pt x="228600" y="304800"/>
                </a:lnTo>
                <a:lnTo>
                  <a:pt x="228600" y="296333"/>
                </a:lnTo>
                <a:lnTo>
                  <a:pt x="228600" y="279400"/>
                </a:lnTo>
                <a:lnTo>
                  <a:pt x="228600" y="279400"/>
                </a:lnTo>
                <a:lnTo>
                  <a:pt x="228600" y="262467"/>
                </a:lnTo>
                <a:lnTo>
                  <a:pt x="228600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7594600" y="4910667"/>
            <a:ext cx="50801" cy="330201"/>
          </a:xfrm>
          <a:custGeom>
            <a:avLst/>
            <a:gdLst/>
            <a:ahLst/>
            <a:cxnLst/>
            <a:rect l="0" t="0" r="0" b="0"/>
            <a:pathLst>
              <a:path w="50801" h="330201">
                <a:moveTo>
                  <a:pt x="0" y="0"/>
                </a:move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16933" y="50800"/>
                </a:lnTo>
                <a:lnTo>
                  <a:pt x="16933" y="67733"/>
                </a:lnTo>
                <a:lnTo>
                  <a:pt x="25400" y="84666"/>
                </a:lnTo>
                <a:lnTo>
                  <a:pt x="25400" y="101600"/>
                </a:lnTo>
                <a:lnTo>
                  <a:pt x="25400" y="118533"/>
                </a:lnTo>
                <a:lnTo>
                  <a:pt x="25400" y="135466"/>
                </a:lnTo>
                <a:lnTo>
                  <a:pt x="33867" y="160866"/>
                </a:lnTo>
                <a:lnTo>
                  <a:pt x="33867" y="177800"/>
                </a:lnTo>
                <a:lnTo>
                  <a:pt x="33867" y="203200"/>
                </a:lnTo>
                <a:lnTo>
                  <a:pt x="33867" y="220133"/>
                </a:lnTo>
                <a:lnTo>
                  <a:pt x="33867" y="245533"/>
                </a:lnTo>
                <a:lnTo>
                  <a:pt x="42333" y="262466"/>
                </a:lnTo>
                <a:lnTo>
                  <a:pt x="42333" y="279400"/>
                </a:lnTo>
                <a:lnTo>
                  <a:pt x="42333" y="296333"/>
                </a:lnTo>
                <a:lnTo>
                  <a:pt x="42333" y="313266"/>
                </a:lnTo>
                <a:lnTo>
                  <a:pt x="42333" y="321733"/>
                </a:lnTo>
                <a:lnTo>
                  <a:pt x="42333" y="321733"/>
                </a:lnTo>
                <a:lnTo>
                  <a:pt x="50800" y="330200"/>
                </a:lnTo>
                <a:lnTo>
                  <a:pt x="50800" y="330200"/>
                </a:lnTo>
                <a:lnTo>
                  <a:pt x="50800" y="330200"/>
                </a:lnTo>
                <a:lnTo>
                  <a:pt x="50800" y="321733"/>
                </a:lnTo>
                <a:lnTo>
                  <a:pt x="50800" y="313266"/>
                </a:lnTo>
                <a:lnTo>
                  <a:pt x="50800" y="313266"/>
                </a:lnTo>
                <a:lnTo>
                  <a:pt x="50800" y="304800"/>
                </a:lnTo>
                <a:lnTo>
                  <a:pt x="50800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7789333" y="5096933"/>
            <a:ext cx="8468" cy="16935"/>
          </a:xfrm>
          <a:custGeom>
            <a:avLst/>
            <a:gdLst/>
            <a:ahLst/>
            <a:cxnLst/>
            <a:rect l="0" t="0" r="0" b="0"/>
            <a:pathLst>
              <a:path w="8468" h="16935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8009467" y="5046133"/>
            <a:ext cx="33868" cy="364068"/>
          </a:xfrm>
          <a:custGeom>
            <a:avLst/>
            <a:gdLst/>
            <a:ahLst/>
            <a:cxnLst/>
            <a:rect l="0" t="0" r="0" b="0"/>
            <a:pathLst>
              <a:path w="33868" h="364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8466" y="42334"/>
                </a:lnTo>
                <a:lnTo>
                  <a:pt x="8466" y="59267"/>
                </a:lnTo>
                <a:lnTo>
                  <a:pt x="8466" y="76200"/>
                </a:lnTo>
                <a:lnTo>
                  <a:pt x="8466" y="101600"/>
                </a:lnTo>
                <a:lnTo>
                  <a:pt x="8466" y="118534"/>
                </a:lnTo>
                <a:lnTo>
                  <a:pt x="8466" y="143934"/>
                </a:lnTo>
                <a:lnTo>
                  <a:pt x="8466" y="169334"/>
                </a:lnTo>
                <a:lnTo>
                  <a:pt x="8466" y="194734"/>
                </a:lnTo>
                <a:lnTo>
                  <a:pt x="16933" y="220134"/>
                </a:lnTo>
                <a:lnTo>
                  <a:pt x="16933" y="254000"/>
                </a:lnTo>
                <a:lnTo>
                  <a:pt x="16933" y="270934"/>
                </a:lnTo>
                <a:lnTo>
                  <a:pt x="16933" y="296334"/>
                </a:lnTo>
                <a:lnTo>
                  <a:pt x="25399" y="313267"/>
                </a:lnTo>
                <a:lnTo>
                  <a:pt x="25399" y="330200"/>
                </a:lnTo>
                <a:lnTo>
                  <a:pt x="25399" y="347134"/>
                </a:lnTo>
                <a:lnTo>
                  <a:pt x="33867" y="355600"/>
                </a:lnTo>
                <a:lnTo>
                  <a:pt x="33867" y="364067"/>
                </a:lnTo>
                <a:lnTo>
                  <a:pt x="33867" y="364067"/>
                </a:lnTo>
                <a:lnTo>
                  <a:pt x="33867" y="364067"/>
                </a:lnTo>
                <a:lnTo>
                  <a:pt x="33867" y="355600"/>
                </a:lnTo>
                <a:lnTo>
                  <a:pt x="25399" y="347134"/>
                </a:lnTo>
                <a:lnTo>
                  <a:pt x="25399" y="330200"/>
                </a:lnTo>
                <a:lnTo>
                  <a:pt x="25399" y="330200"/>
                </a:lnTo>
                <a:lnTo>
                  <a:pt x="25399" y="313267"/>
                </a:lnTo>
                <a:lnTo>
                  <a:pt x="25399" y="313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7975600" y="5037667"/>
            <a:ext cx="203201" cy="228601"/>
          </a:xfrm>
          <a:custGeom>
            <a:avLst/>
            <a:gdLst/>
            <a:ahLst/>
            <a:cxnLst/>
            <a:rect l="0" t="0" r="0" b="0"/>
            <a:pathLst>
              <a:path w="203201" h="228601">
                <a:moveTo>
                  <a:pt x="0" y="33866"/>
                </a:moveTo>
                <a:lnTo>
                  <a:pt x="0" y="33866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8466"/>
                </a:lnTo>
                <a:lnTo>
                  <a:pt x="25400" y="8466"/>
                </a:lnTo>
                <a:lnTo>
                  <a:pt x="33867" y="0"/>
                </a:lnTo>
                <a:lnTo>
                  <a:pt x="50800" y="0"/>
                </a:lnTo>
                <a:lnTo>
                  <a:pt x="59266" y="0"/>
                </a:lnTo>
                <a:lnTo>
                  <a:pt x="76200" y="8466"/>
                </a:lnTo>
                <a:lnTo>
                  <a:pt x="101600" y="16933"/>
                </a:lnTo>
                <a:lnTo>
                  <a:pt x="118533" y="25400"/>
                </a:lnTo>
                <a:lnTo>
                  <a:pt x="135466" y="33866"/>
                </a:lnTo>
                <a:lnTo>
                  <a:pt x="143934" y="42333"/>
                </a:lnTo>
                <a:lnTo>
                  <a:pt x="160867" y="59266"/>
                </a:lnTo>
                <a:lnTo>
                  <a:pt x="177800" y="76200"/>
                </a:lnTo>
                <a:lnTo>
                  <a:pt x="186267" y="93133"/>
                </a:lnTo>
                <a:lnTo>
                  <a:pt x="194733" y="110066"/>
                </a:lnTo>
                <a:lnTo>
                  <a:pt x="203200" y="127000"/>
                </a:lnTo>
                <a:lnTo>
                  <a:pt x="203200" y="143933"/>
                </a:lnTo>
                <a:lnTo>
                  <a:pt x="203200" y="152400"/>
                </a:lnTo>
                <a:lnTo>
                  <a:pt x="194733" y="169333"/>
                </a:lnTo>
                <a:lnTo>
                  <a:pt x="194733" y="186266"/>
                </a:lnTo>
                <a:lnTo>
                  <a:pt x="186267" y="203200"/>
                </a:lnTo>
                <a:lnTo>
                  <a:pt x="169333" y="211666"/>
                </a:lnTo>
                <a:lnTo>
                  <a:pt x="160867" y="220133"/>
                </a:lnTo>
                <a:lnTo>
                  <a:pt x="152400" y="228600"/>
                </a:lnTo>
                <a:lnTo>
                  <a:pt x="135466" y="228600"/>
                </a:lnTo>
                <a:lnTo>
                  <a:pt x="118533" y="228600"/>
                </a:lnTo>
                <a:lnTo>
                  <a:pt x="101600" y="228600"/>
                </a:lnTo>
                <a:lnTo>
                  <a:pt x="93133" y="228600"/>
                </a:lnTo>
                <a:lnTo>
                  <a:pt x="84667" y="220133"/>
                </a:lnTo>
                <a:lnTo>
                  <a:pt x="84667" y="211666"/>
                </a:lnTo>
                <a:lnTo>
                  <a:pt x="84667" y="211666"/>
                </a:lnTo>
                <a:lnTo>
                  <a:pt x="84667" y="203200"/>
                </a:lnTo>
                <a:lnTo>
                  <a:pt x="84667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8212667" y="4876800"/>
            <a:ext cx="84667" cy="177801"/>
          </a:xfrm>
          <a:custGeom>
            <a:avLst/>
            <a:gdLst/>
            <a:ahLst/>
            <a:cxnLst/>
            <a:rect l="0" t="0" r="0" b="0"/>
            <a:pathLst>
              <a:path w="84667" h="177801">
                <a:moveTo>
                  <a:pt x="0" y="8467"/>
                </a:move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33866" y="0"/>
                </a:lnTo>
                <a:lnTo>
                  <a:pt x="33866" y="0"/>
                </a:lnTo>
                <a:lnTo>
                  <a:pt x="42333" y="8467"/>
                </a:lnTo>
                <a:lnTo>
                  <a:pt x="50799" y="8467"/>
                </a:lnTo>
                <a:lnTo>
                  <a:pt x="50799" y="8467"/>
                </a:lnTo>
                <a:lnTo>
                  <a:pt x="59267" y="16933"/>
                </a:lnTo>
                <a:lnTo>
                  <a:pt x="59267" y="25400"/>
                </a:lnTo>
                <a:lnTo>
                  <a:pt x="67733" y="25400"/>
                </a:lnTo>
                <a:lnTo>
                  <a:pt x="59267" y="33867"/>
                </a:lnTo>
                <a:lnTo>
                  <a:pt x="59267" y="42333"/>
                </a:lnTo>
                <a:lnTo>
                  <a:pt x="50799" y="50800"/>
                </a:lnTo>
                <a:lnTo>
                  <a:pt x="42333" y="59267"/>
                </a:lnTo>
                <a:lnTo>
                  <a:pt x="33866" y="59267"/>
                </a:lnTo>
                <a:lnTo>
                  <a:pt x="25400" y="67733"/>
                </a:lnTo>
                <a:lnTo>
                  <a:pt x="16933" y="67733"/>
                </a:lnTo>
                <a:lnTo>
                  <a:pt x="16933" y="76200"/>
                </a:lnTo>
                <a:lnTo>
                  <a:pt x="8466" y="76200"/>
                </a:lnTo>
                <a:lnTo>
                  <a:pt x="8466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8466" y="76200"/>
                </a:lnTo>
                <a:lnTo>
                  <a:pt x="8466" y="76200"/>
                </a:lnTo>
                <a:lnTo>
                  <a:pt x="16933" y="76200"/>
                </a:lnTo>
                <a:lnTo>
                  <a:pt x="25400" y="76200"/>
                </a:lnTo>
                <a:lnTo>
                  <a:pt x="33866" y="84667"/>
                </a:lnTo>
                <a:lnTo>
                  <a:pt x="42333" y="84667"/>
                </a:lnTo>
                <a:lnTo>
                  <a:pt x="59267" y="93133"/>
                </a:lnTo>
                <a:lnTo>
                  <a:pt x="67733" y="101600"/>
                </a:lnTo>
                <a:lnTo>
                  <a:pt x="76200" y="110067"/>
                </a:lnTo>
                <a:lnTo>
                  <a:pt x="76200" y="118533"/>
                </a:lnTo>
                <a:lnTo>
                  <a:pt x="84666" y="127000"/>
                </a:lnTo>
                <a:lnTo>
                  <a:pt x="84666" y="127000"/>
                </a:lnTo>
                <a:lnTo>
                  <a:pt x="84666" y="143933"/>
                </a:lnTo>
                <a:lnTo>
                  <a:pt x="84666" y="143933"/>
                </a:lnTo>
                <a:lnTo>
                  <a:pt x="76200" y="152400"/>
                </a:lnTo>
                <a:lnTo>
                  <a:pt x="76200" y="160867"/>
                </a:lnTo>
                <a:lnTo>
                  <a:pt x="67733" y="160867"/>
                </a:lnTo>
                <a:lnTo>
                  <a:pt x="50799" y="169333"/>
                </a:lnTo>
                <a:lnTo>
                  <a:pt x="50799" y="169333"/>
                </a:lnTo>
                <a:lnTo>
                  <a:pt x="42333" y="177800"/>
                </a:lnTo>
                <a:lnTo>
                  <a:pt x="33866" y="177800"/>
                </a:lnTo>
                <a:lnTo>
                  <a:pt x="25400" y="177800"/>
                </a:lnTo>
                <a:lnTo>
                  <a:pt x="25400" y="177800"/>
                </a:lnTo>
                <a:lnTo>
                  <a:pt x="25400" y="169333"/>
                </a:lnTo>
                <a:lnTo>
                  <a:pt x="25400" y="169333"/>
                </a:lnTo>
                <a:lnTo>
                  <a:pt x="25400" y="160867"/>
                </a:lnTo>
                <a:lnTo>
                  <a:pt x="25400" y="160867"/>
                </a:lnTo>
                <a:lnTo>
                  <a:pt x="25400" y="160867"/>
                </a:lnTo>
                <a:lnTo>
                  <a:pt x="25400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8466667" y="5037667"/>
            <a:ext cx="313267" cy="508001"/>
          </a:xfrm>
          <a:custGeom>
            <a:avLst/>
            <a:gdLst/>
            <a:ahLst/>
            <a:cxnLst/>
            <a:rect l="0" t="0" r="0" b="0"/>
            <a:pathLst>
              <a:path w="313267" h="508001">
                <a:moveTo>
                  <a:pt x="93133" y="8466"/>
                </a:moveTo>
                <a:lnTo>
                  <a:pt x="93133" y="8466"/>
                </a:lnTo>
                <a:lnTo>
                  <a:pt x="84666" y="0"/>
                </a:lnTo>
                <a:lnTo>
                  <a:pt x="84666" y="0"/>
                </a:lnTo>
                <a:lnTo>
                  <a:pt x="84666" y="0"/>
                </a:lnTo>
                <a:lnTo>
                  <a:pt x="76200" y="0"/>
                </a:lnTo>
                <a:lnTo>
                  <a:pt x="67733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8466"/>
                </a:lnTo>
                <a:lnTo>
                  <a:pt x="42333" y="8466"/>
                </a:lnTo>
                <a:lnTo>
                  <a:pt x="33867" y="16933"/>
                </a:lnTo>
                <a:lnTo>
                  <a:pt x="33867" y="25400"/>
                </a:lnTo>
                <a:lnTo>
                  <a:pt x="25399" y="33866"/>
                </a:lnTo>
                <a:lnTo>
                  <a:pt x="16933" y="50800"/>
                </a:lnTo>
                <a:lnTo>
                  <a:pt x="8466" y="59266"/>
                </a:lnTo>
                <a:lnTo>
                  <a:pt x="8466" y="84666"/>
                </a:lnTo>
                <a:lnTo>
                  <a:pt x="8466" y="101600"/>
                </a:lnTo>
                <a:lnTo>
                  <a:pt x="0" y="118533"/>
                </a:lnTo>
                <a:lnTo>
                  <a:pt x="0" y="135466"/>
                </a:lnTo>
                <a:lnTo>
                  <a:pt x="0" y="152400"/>
                </a:lnTo>
                <a:lnTo>
                  <a:pt x="0" y="177800"/>
                </a:lnTo>
                <a:lnTo>
                  <a:pt x="0" y="186266"/>
                </a:lnTo>
                <a:lnTo>
                  <a:pt x="8466" y="203200"/>
                </a:lnTo>
                <a:lnTo>
                  <a:pt x="8466" y="211666"/>
                </a:lnTo>
                <a:lnTo>
                  <a:pt x="16933" y="220133"/>
                </a:lnTo>
                <a:lnTo>
                  <a:pt x="16933" y="220133"/>
                </a:lnTo>
                <a:lnTo>
                  <a:pt x="25399" y="228600"/>
                </a:lnTo>
                <a:lnTo>
                  <a:pt x="33867" y="228600"/>
                </a:lnTo>
                <a:lnTo>
                  <a:pt x="42333" y="220133"/>
                </a:lnTo>
                <a:lnTo>
                  <a:pt x="42333" y="220133"/>
                </a:lnTo>
                <a:lnTo>
                  <a:pt x="50800" y="211666"/>
                </a:lnTo>
                <a:lnTo>
                  <a:pt x="50800" y="203200"/>
                </a:lnTo>
                <a:lnTo>
                  <a:pt x="59266" y="186266"/>
                </a:lnTo>
                <a:lnTo>
                  <a:pt x="67733" y="177800"/>
                </a:lnTo>
                <a:lnTo>
                  <a:pt x="67733" y="160866"/>
                </a:lnTo>
                <a:lnTo>
                  <a:pt x="76200" y="143933"/>
                </a:lnTo>
                <a:lnTo>
                  <a:pt x="84666" y="127000"/>
                </a:lnTo>
                <a:lnTo>
                  <a:pt x="84666" y="110066"/>
                </a:lnTo>
                <a:lnTo>
                  <a:pt x="93133" y="93133"/>
                </a:lnTo>
                <a:lnTo>
                  <a:pt x="93133" y="84666"/>
                </a:lnTo>
                <a:lnTo>
                  <a:pt x="101599" y="67733"/>
                </a:lnTo>
                <a:lnTo>
                  <a:pt x="101599" y="59266"/>
                </a:lnTo>
                <a:lnTo>
                  <a:pt x="101599" y="50800"/>
                </a:lnTo>
                <a:lnTo>
                  <a:pt x="110067" y="42333"/>
                </a:lnTo>
                <a:lnTo>
                  <a:pt x="110067" y="33866"/>
                </a:lnTo>
                <a:lnTo>
                  <a:pt x="110067" y="33866"/>
                </a:lnTo>
                <a:lnTo>
                  <a:pt x="110067" y="33866"/>
                </a:lnTo>
                <a:lnTo>
                  <a:pt x="110067" y="33866"/>
                </a:lnTo>
                <a:lnTo>
                  <a:pt x="110067" y="33866"/>
                </a:lnTo>
                <a:lnTo>
                  <a:pt x="110067" y="33866"/>
                </a:lnTo>
                <a:lnTo>
                  <a:pt x="118533" y="33866"/>
                </a:lnTo>
                <a:lnTo>
                  <a:pt x="118533" y="42333"/>
                </a:lnTo>
                <a:lnTo>
                  <a:pt x="118533" y="50800"/>
                </a:lnTo>
                <a:lnTo>
                  <a:pt x="118533" y="59266"/>
                </a:lnTo>
                <a:lnTo>
                  <a:pt x="118533" y="76200"/>
                </a:lnTo>
                <a:lnTo>
                  <a:pt x="118533" y="93133"/>
                </a:lnTo>
                <a:lnTo>
                  <a:pt x="118533" y="101600"/>
                </a:lnTo>
                <a:lnTo>
                  <a:pt x="118533" y="118533"/>
                </a:lnTo>
                <a:lnTo>
                  <a:pt x="118533" y="135466"/>
                </a:lnTo>
                <a:lnTo>
                  <a:pt x="118533" y="160866"/>
                </a:lnTo>
                <a:lnTo>
                  <a:pt x="118533" y="177800"/>
                </a:lnTo>
                <a:lnTo>
                  <a:pt x="110067" y="203200"/>
                </a:lnTo>
                <a:lnTo>
                  <a:pt x="110067" y="220133"/>
                </a:lnTo>
                <a:lnTo>
                  <a:pt x="110067" y="245533"/>
                </a:lnTo>
                <a:lnTo>
                  <a:pt x="110067" y="270933"/>
                </a:lnTo>
                <a:lnTo>
                  <a:pt x="118533" y="287866"/>
                </a:lnTo>
                <a:lnTo>
                  <a:pt x="118533" y="313266"/>
                </a:lnTo>
                <a:lnTo>
                  <a:pt x="118533" y="338666"/>
                </a:lnTo>
                <a:lnTo>
                  <a:pt x="127000" y="355600"/>
                </a:lnTo>
                <a:lnTo>
                  <a:pt x="127000" y="381000"/>
                </a:lnTo>
                <a:lnTo>
                  <a:pt x="135466" y="397933"/>
                </a:lnTo>
                <a:lnTo>
                  <a:pt x="135466" y="414866"/>
                </a:lnTo>
                <a:lnTo>
                  <a:pt x="143933" y="431800"/>
                </a:lnTo>
                <a:lnTo>
                  <a:pt x="160866" y="448733"/>
                </a:lnTo>
                <a:lnTo>
                  <a:pt x="169333" y="457200"/>
                </a:lnTo>
                <a:lnTo>
                  <a:pt x="177799" y="474133"/>
                </a:lnTo>
                <a:lnTo>
                  <a:pt x="194733" y="482600"/>
                </a:lnTo>
                <a:lnTo>
                  <a:pt x="203200" y="491066"/>
                </a:lnTo>
                <a:lnTo>
                  <a:pt x="220133" y="491066"/>
                </a:lnTo>
                <a:lnTo>
                  <a:pt x="228600" y="499533"/>
                </a:lnTo>
                <a:lnTo>
                  <a:pt x="245533" y="499533"/>
                </a:lnTo>
                <a:lnTo>
                  <a:pt x="262467" y="508000"/>
                </a:lnTo>
                <a:lnTo>
                  <a:pt x="270933" y="508000"/>
                </a:lnTo>
                <a:lnTo>
                  <a:pt x="279400" y="508000"/>
                </a:lnTo>
                <a:lnTo>
                  <a:pt x="296333" y="499533"/>
                </a:lnTo>
                <a:lnTo>
                  <a:pt x="296333" y="499533"/>
                </a:lnTo>
                <a:lnTo>
                  <a:pt x="304800" y="499533"/>
                </a:lnTo>
                <a:lnTo>
                  <a:pt x="313266" y="499533"/>
                </a:lnTo>
                <a:lnTo>
                  <a:pt x="313266" y="499533"/>
                </a:lnTo>
                <a:lnTo>
                  <a:pt x="313266" y="499533"/>
                </a:lnTo>
                <a:lnTo>
                  <a:pt x="313266" y="499533"/>
                </a:lnTo>
                <a:lnTo>
                  <a:pt x="313266" y="499533"/>
                </a:lnTo>
                <a:lnTo>
                  <a:pt x="313266" y="499533"/>
                </a:lnTo>
                <a:lnTo>
                  <a:pt x="313266" y="499533"/>
                </a:lnTo>
                <a:lnTo>
                  <a:pt x="313266" y="499533"/>
                </a:lnTo>
                <a:lnTo>
                  <a:pt x="313266" y="499533"/>
                </a:lnTo>
                <a:lnTo>
                  <a:pt x="313266" y="491066"/>
                </a:lnTo>
                <a:lnTo>
                  <a:pt x="313266" y="482600"/>
                </a:lnTo>
                <a:lnTo>
                  <a:pt x="313266" y="482600"/>
                </a:lnTo>
                <a:lnTo>
                  <a:pt x="313266" y="482600"/>
                </a:lnTo>
                <a:lnTo>
                  <a:pt x="313266" y="482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8898467" y="5147733"/>
            <a:ext cx="8467" cy="8468"/>
          </a:xfrm>
          <a:custGeom>
            <a:avLst/>
            <a:gdLst/>
            <a:ahLst/>
            <a:cxnLst/>
            <a:rect l="0" t="0" r="0" b="0"/>
            <a:pathLst>
              <a:path w="8467" h="8468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9084733" y="5054600"/>
            <a:ext cx="313268" cy="220134"/>
          </a:xfrm>
          <a:custGeom>
            <a:avLst/>
            <a:gdLst/>
            <a:ahLst/>
            <a:cxnLst/>
            <a:rect l="0" t="0" r="0" b="0"/>
            <a:pathLst>
              <a:path w="313268" h="220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0" y="93133"/>
                </a:lnTo>
                <a:lnTo>
                  <a:pt x="0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3"/>
                </a:lnTo>
                <a:lnTo>
                  <a:pt x="8467" y="186267"/>
                </a:lnTo>
                <a:lnTo>
                  <a:pt x="16933" y="194733"/>
                </a:lnTo>
                <a:lnTo>
                  <a:pt x="16933" y="203200"/>
                </a:lnTo>
                <a:lnTo>
                  <a:pt x="25401" y="203200"/>
                </a:lnTo>
                <a:lnTo>
                  <a:pt x="42334" y="211667"/>
                </a:lnTo>
                <a:lnTo>
                  <a:pt x="50800" y="203200"/>
                </a:lnTo>
                <a:lnTo>
                  <a:pt x="59267" y="203200"/>
                </a:lnTo>
                <a:lnTo>
                  <a:pt x="67734" y="194733"/>
                </a:lnTo>
                <a:lnTo>
                  <a:pt x="84667" y="186267"/>
                </a:lnTo>
                <a:lnTo>
                  <a:pt x="93133" y="177800"/>
                </a:lnTo>
                <a:lnTo>
                  <a:pt x="101601" y="160867"/>
                </a:lnTo>
                <a:lnTo>
                  <a:pt x="118534" y="143933"/>
                </a:lnTo>
                <a:lnTo>
                  <a:pt x="127000" y="127000"/>
                </a:lnTo>
                <a:lnTo>
                  <a:pt x="127000" y="110067"/>
                </a:lnTo>
                <a:lnTo>
                  <a:pt x="135467" y="93133"/>
                </a:lnTo>
                <a:lnTo>
                  <a:pt x="143934" y="76200"/>
                </a:lnTo>
                <a:lnTo>
                  <a:pt x="143934" y="67733"/>
                </a:lnTo>
                <a:lnTo>
                  <a:pt x="152400" y="59267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59267"/>
                </a:lnTo>
                <a:lnTo>
                  <a:pt x="152400" y="76200"/>
                </a:lnTo>
                <a:lnTo>
                  <a:pt x="152400" y="84667"/>
                </a:lnTo>
                <a:lnTo>
                  <a:pt x="152400" y="101600"/>
                </a:lnTo>
                <a:lnTo>
                  <a:pt x="160867" y="118533"/>
                </a:lnTo>
                <a:lnTo>
                  <a:pt x="169333" y="135467"/>
                </a:lnTo>
                <a:lnTo>
                  <a:pt x="177801" y="143933"/>
                </a:lnTo>
                <a:lnTo>
                  <a:pt x="194734" y="160867"/>
                </a:lnTo>
                <a:lnTo>
                  <a:pt x="203200" y="169333"/>
                </a:lnTo>
                <a:lnTo>
                  <a:pt x="211667" y="186267"/>
                </a:lnTo>
                <a:lnTo>
                  <a:pt x="228600" y="194733"/>
                </a:lnTo>
                <a:lnTo>
                  <a:pt x="237067" y="203200"/>
                </a:lnTo>
                <a:lnTo>
                  <a:pt x="254001" y="211667"/>
                </a:lnTo>
                <a:lnTo>
                  <a:pt x="262467" y="211667"/>
                </a:lnTo>
                <a:lnTo>
                  <a:pt x="279400" y="220133"/>
                </a:lnTo>
                <a:lnTo>
                  <a:pt x="287867" y="220133"/>
                </a:lnTo>
                <a:lnTo>
                  <a:pt x="296334" y="220133"/>
                </a:lnTo>
                <a:lnTo>
                  <a:pt x="304800" y="220133"/>
                </a:lnTo>
                <a:lnTo>
                  <a:pt x="304800" y="211667"/>
                </a:lnTo>
                <a:lnTo>
                  <a:pt x="313267" y="203200"/>
                </a:lnTo>
                <a:lnTo>
                  <a:pt x="313267" y="194733"/>
                </a:lnTo>
                <a:lnTo>
                  <a:pt x="313267" y="177800"/>
                </a:lnTo>
                <a:lnTo>
                  <a:pt x="313267" y="160867"/>
                </a:lnTo>
                <a:lnTo>
                  <a:pt x="313267" y="143933"/>
                </a:lnTo>
                <a:lnTo>
                  <a:pt x="313267" y="118533"/>
                </a:lnTo>
                <a:lnTo>
                  <a:pt x="304800" y="101600"/>
                </a:lnTo>
                <a:lnTo>
                  <a:pt x="304800" y="93133"/>
                </a:lnTo>
                <a:lnTo>
                  <a:pt x="296334" y="76200"/>
                </a:lnTo>
                <a:lnTo>
                  <a:pt x="287867" y="59267"/>
                </a:lnTo>
                <a:lnTo>
                  <a:pt x="287867" y="50800"/>
                </a:lnTo>
                <a:lnTo>
                  <a:pt x="279400" y="42333"/>
                </a:lnTo>
                <a:lnTo>
                  <a:pt x="279400" y="33867"/>
                </a:lnTo>
                <a:lnTo>
                  <a:pt x="270934" y="25400"/>
                </a:lnTo>
                <a:lnTo>
                  <a:pt x="270934" y="16933"/>
                </a:lnTo>
                <a:lnTo>
                  <a:pt x="270934" y="16933"/>
                </a:lnTo>
                <a:lnTo>
                  <a:pt x="270934" y="16933"/>
                </a:lnTo>
                <a:lnTo>
                  <a:pt x="270934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9448800" y="4919133"/>
            <a:ext cx="127001" cy="152401"/>
          </a:xfrm>
          <a:custGeom>
            <a:avLst/>
            <a:gdLst/>
            <a:ahLst/>
            <a:cxnLst/>
            <a:rect l="0" t="0" r="0" b="0"/>
            <a:pathLst>
              <a:path w="127001" h="1524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33866" y="8467"/>
                </a:lnTo>
                <a:lnTo>
                  <a:pt x="42334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84667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10066" y="0"/>
                </a:lnTo>
                <a:lnTo>
                  <a:pt x="118534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16934"/>
                </a:lnTo>
                <a:lnTo>
                  <a:pt x="118534" y="25400"/>
                </a:lnTo>
                <a:lnTo>
                  <a:pt x="118534" y="33867"/>
                </a:lnTo>
                <a:lnTo>
                  <a:pt x="110066" y="42334"/>
                </a:lnTo>
                <a:lnTo>
                  <a:pt x="110066" y="59267"/>
                </a:lnTo>
                <a:lnTo>
                  <a:pt x="101600" y="67734"/>
                </a:lnTo>
                <a:lnTo>
                  <a:pt x="101600" y="84667"/>
                </a:lnTo>
                <a:lnTo>
                  <a:pt x="93133" y="93134"/>
                </a:lnTo>
                <a:lnTo>
                  <a:pt x="93133" y="101600"/>
                </a:lnTo>
                <a:lnTo>
                  <a:pt x="84667" y="118534"/>
                </a:lnTo>
                <a:lnTo>
                  <a:pt x="84667" y="127000"/>
                </a:lnTo>
                <a:lnTo>
                  <a:pt x="84667" y="127000"/>
                </a:lnTo>
                <a:lnTo>
                  <a:pt x="84667" y="135467"/>
                </a:lnTo>
                <a:lnTo>
                  <a:pt x="84667" y="143934"/>
                </a:lnTo>
                <a:lnTo>
                  <a:pt x="84667" y="143934"/>
                </a:lnTo>
                <a:lnTo>
                  <a:pt x="84667" y="152400"/>
                </a:lnTo>
                <a:lnTo>
                  <a:pt x="84667" y="152400"/>
                </a:lnTo>
                <a:lnTo>
                  <a:pt x="93133" y="152400"/>
                </a:lnTo>
                <a:lnTo>
                  <a:pt x="93133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9787466" y="5037667"/>
            <a:ext cx="194735" cy="355601"/>
          </a:xfrm>
          <a:custGeom>
            <a:avLst/>
            <a:gdLst/>
            <a:ahLst/>
            <a:cxnLst/>
            <a:rect l="0" t="0" r="0" b="0"/>
            <a:pathLst>
              <a:path w="194735" h="355601">
                <a:moveTo>
                  <a:pt x="42334" y="16933"/>
                </a:moveTo>
                <a:lnTo>
                  <a:pt x="42334" y="16933"/>
                </a:lnTo>
                <a:lnTo>
                  <a:pt x="42334" y="16933"/>
                </a:lnTo>
                <a:lnTo>
                  <a:pt x="50801" y="16933"/>
                </a:lnTo>
                <a:lnTo>
                  <a:pt x="50801" y="16933"/>
                </a:lnTo>
                <a:lnTo>
                  <a:pt x="59268" y="16933"/>
                </a:lnTo>
                <a:lnTo>
                  <a:pt x="67734" y="8466"/>
                </a:lnTo>
                <a:lnTo>
                  <a:pt x="76200" y="8466"/>
                </a:lnTo>
                <a:lnTo>
                  <a:pt x="84668" y="8466"/>
                </a:lnTo>
                <a:lnTo>
                  <a:pt x="101600" y="8466"/>
                </a:lnTo>
                <a:lnTo>
                  <a:pt x="118534" y="8466"/>
                </a:lnTo>
                <a:lnTo>
                  <a:pt x="127001" y="0"/>
                </a:lnTo>
                <a:lnTo>
                  <a:pt x="143934" y="0"/>
                </a:lnTo>
                <a:lnTo>
                  <a:pt x="152400" y="8466"/>
                </a:lnTo>
                <a:lnTo>
                  <a:pt x="160868" y="8466"/>
                </a:lnTo>
                <a:lnTo>
                  <a:pt x="169334" y="8466"/>
                </a:lnTo>
                <a:lnTo>
                  <a:pt x="177800" y="8466"/>
                </a:lnTo>
                <a:lnTo>
                  <a:pt x="186267" y="16933"/>
                </a:lnTo>
                <a:lnTo>
                  <a:pt x="186267" y="16933"/>
                </a:lnTo>
                <a:lnTo>
                  <a:pt x="186267" y="16933"/>
                </a:lnTo>
                <a:lnTo>
                  <a:pt x="186267" y="25400"/>
                </a:lnTo>
                <a:lnTo>
                  <a:pt x="186267" y="33866"/>
                </a:lnTo>
                <a:lnTo>
                  <a:pt x="186267" y="42333"/>
                </a:lnTo>
                <a:lnTo>
                  <a:pt x="177800" y="42333"/>
                </a:lnTo>
                <a:lnTo>
                  <a:pt x="169334" y="59266"/>
                </a:lnTo>
                <a:lnTo>
                  <a:pt x="160868" y="67733"/>
                </a:lnTo>
                <a:lnTo>
                  <a:pt x="143934" y="84666"/>
                </a:lnTo>
                <a:lnTo>
                  <a:pt x="135468" y="101600"/>
                </a:lnTo>
                <a:lnTo>
                  <a:pt x="127001" y="110066"/>
                </a:lnTo>
                <a:lnTo>
                  <a:pt x="118534" y="127000"/>
                </a:lnTo>
                <a:lnTo>
                  <a:pt x="101600" y="143933"/>
                </a:lnTo>
                <a:lnTo>
                  <a:pt x="93134" y="169333"/>
                </a:lnTo>
                <a:lnTo>
                  <a:pt x="76200" y="186266"/>
                </a:lnTo>
                <a:lnTo>
                  <a:pt x="67734" y="203200"/>
                </a:lnTo>
                <a:lnTo>
                  <a:pt x="50801" y="220133"/>
                </a:lnTo>
                <a:lnTo>
                  <a:pt x="42334" y="245533"/>
                </a:lnTo>
                <a:lnTo>
                  <a:pt x="33867" y="262466"/>
                </a:lnTo>
                <a:lnTo>
                  <a:pt x="25400" y="279400"/>
                </a:lnTo>
                <a:lnTo>
                  <a:pt x="16934" y="287866"/>
                </a:lnTo>
                <a:lnTo>
                  <a:pt x="8468" y="304800"/>
                </a:lnTo>
                <a:lnTo>
                  <a:pt x="0" y="313266"/>
                </a:lnTo>
                <a:lnTo>
                  <a:pt x="0" y="321733"/>
                </a:lnTo>
                <a:lnTo>
                  <a:pt x="0" y="338666"/>
                </a:lnTo>
                <a:lnTo>
                  <a:pt x="0" y="338666"/>
                </a:lnTo>
                <a:lnTo>
                  <a:pt x="0" y="347133"/>
                </a:lnTo>
                <a:lnTo>
                  <a:pt x="8468" y="355600"/>
                </a:lnTo>
                <a:lnTo>
                  <a:pt x="16934" y="355600"/>
                </a:lnTo>
                <a:lnTo>
                  <a:pt x="25400" y="355600"/>
                </a:lnTo>
                <a:lnTo>
                  <a:pt x="33867" y="355600"/>
                </a:lnTo>
                <a:lnTo>
                  <a:pt x="42334" y="355600"/>
                </a:lnTo>
                <a:lnTo>
                  <a:pt x="59268" y="355600"/>
                </a:lnTo>
                <a:lnTo>
                  <a:pt x="76200" y="355600"/>
                </a:lnTo>
                <a:lnTo>
                  <a:pt x="93134" y="355600"/>
                </a:lnTo>
                <a:lnTo>
                  <a:pt x="101600" y="347133"/>
                </a:lnTo>
                <a:lnTo>
                  <a:pt x="127001" y="347133"/>
                </a:lnTo>
                <a:lnTo>
                  <a:pt x="135468" y="347133"/>
                </a:lnTo>
                <a:lnTo>
                  <a:pt x="152400" y="338666"/>
                </a:lnTo>
                <a:lnTo>
                  <a:pt x="169334" y="338666"/>
                </a:lnTo>
                <a:lnTo>
                  <a:pt x="186267" y="338666"/>
                </a:lnTo>
                <a:lnTo>
                  <a:pt x="186267" y="330200"/>
                </a:lnTo>
                <a:lnTo>
                  <a:pt x="194734" y="330200"/>
                </a:lnTo>
                <a:lnTo>
                  <a:pt x="194734" y="330200"/>
                </a:lnTo>
                <a:lnTo>
                  <a:pt x="194734" y="321733"/>
                </a:lnTo>
                <a:lnTo>
                  <a:pt x="194734" y="321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9736667" y="5130800"/>
            <a:ext cx="211668" cy="25401"/>
          </a:xfrm>
          <a:custGeom>
            <a:avLst/>
            <a:gdLst/>
            <a:ahLst/>
            <a:cxnLst/>
            <a:rect l="0" t="0" r="0" b="0"/>
            <a:pathLst>
              <a:path w="211668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799" y="8467"/>
                </a:lnTo>
                <a:lnTo>
                  <a:pt x="67733" y="16933"/>
                </a:lnTo>
                <a:lnTo>
                  <a:pt x="84666" y="16933"/>
                </a:lnTo>
                <a:lnTo>
                  <a:pt x="101600" y="16933"/>
                </a:lnTo>
                <a:lnTo>
                  <a:pt x="118533" y="16933"/>
                </a:lnTo>
                <a:lnTo>
                  <a:pt x="135467" y="16933"/>
                </a:lnTo>
                <a:lnTo>
                  <a:pt x="143933" y="25400"/>
                </a:lnTo>
                <a:lnTo>
                  <a:pt x="152399" y="25400"/>
                </a:lnTo>
                <a:lnTo>
                  <a:pt x="169333" y="25400"/>
                </a:lnTo>
                <a:lnTo>
                  <a:pt x="177800" y="25400"/>
                </a:lnTo>
                <a:lnTo>
                  <a:pt x="186267" y="25400"/>
                </a:lnTo>
                <a:lnTo>
                  <a:pt x="194733" y="25400"/>
                </a:lnTo>
                <a:lnTo>
                  <a:pt x="194733" y="25400"/>
                </a:lnTo>
                <a:lnTo>
                  <a:pt x="203199" y="25400"/>
                </a:lnTo>
                <a:lnTo>
                  <a:pt x="203199" y="25400"/>
                </a:lnTo>
                <a:lnTo>
                  <a:pt x="211667" y="25400"/>
                </a:lnTo>
                <a:lnTo>
                  <a:pt x="211667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10134600" y="4893733"/>
            <a:ext cx="152401" cy="245535"/>
          </a:xfrm>
          <a:custGeom>
            <a:avLst/>
            <a:gdLst/>
            <a:ahLst/>
            <a:cxnLst/>
            <a:rect l="0" t="0" r="0" b="0"/>
            <a:pathLst>
              <a:path w="152401" h="2455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42334" y="0"/>
                </a:lnTo>
                <a:lnTo>
                  <a:pt x="59266" y="0"/>
                </a:lnTo>
                <a:lnTo>
                  <a:pt x="67733" y="8467"/>
                </a:lnTo>
                <a:lnTo>
                  <a:pt x="84667" y="8467"/>
                </a:lnTo>
                <a:lnTo>
                  <a:pt x="93134" y="8467"/>
                </a:lnTo>
                <a:lnTo>
                  <a:pt x="110066" y="16934"/>
                </a:lnTo>
                <a:lnTo>
                  <a:pt x="118534" y="25400"/>
                </a:lnTo>
                <a:lnTo>
                  <a:pt x="118534" y="33867"/>
                </a:lnTo>
                <a:lnTo>
                  <a:pt x="118534" y="42334"/>
                </a:lnTo>
                <a:lnTo>
                  <a:pt x="118534" y="50800"/>
                </a:lnTo>
                <a:lnTo>
                  <a:pt x="110066" y="67734"/>
                </a:lnTo>
                <a:lnTo>
                  <a:pt x="101600" y="76200"/>
                </a:lnTo>
                <a:lnTo>
                  <a:pt x="93134" y="84667"/>
                </a:lnTo>
                <a:lnTo>
                  <a:pt x="76200" y="93134"/>
                </a:lnTo>
                <a:lnTo>
                  <a:pt x="67733" y="101600"/>
                </a:lnTo>
                <a:lnTo>
                  <a:pt x="59266" y="101600"/>
                </a:lnTo>
                <a:lnTo>
                  <a:pt x="50800" y="110067"/>
                </a:lnTo>
                <a:lnTo>
                  <a:pt x="42334" y="110067"/>
                </a:lnTo>
                <a:lnTo>
                  <a:pt x="42334" y="110067"/>
                </a:lnTo>
                <a:lnTo>
                  <a:pt x="33866" y="110067"/>
                </a:lnTo>
                <a:lnTo>
                  <a:pt x="33866" y="110067"/>
                </a:lnTo>
                <a:lnTo>
                  <a:pt x="33866" y="110067"/>
                </a:lnTo>
                <a:lnTo>
                  <a:pt x="42334" y="110067"/>
                </a:lnTo>
                <a:lnTo>
                  <a:pt x="42334" y="110067"/>
                </a:lnTo>
                <a:lnTo>
                  <a:pt x="50800" y="110067"/>
                </a:lnTo>
                <a:lnTo>
                  <a:pt x="59266" y="110067"/>
                </a:lnTo>
                <a:lnTo>
                  <a:pt x="67733" y="110067"/>
                </a:lnTo>
                <a:lnTo>
                  <a:pt x="76200" y="118534"/>
                </a:lnTo>
                <a:lnTo>
                  <a:pt x="93134" y="127000"/>
                </a:lnTo>
                <a:lnTo>
                  <a:pt x="101600" y="135467"/>
                </a:lnTo>
                <a:lnTo>
                  <a:pt x="118534" y="143934"/>
                </a:lnTo>
                <a:lnTo>
                  <a:pt x="127000" y="160867"/>
                </a:lnTo>
                <a:lnTo>
                  <a:pt x="135466" y="169334"/>
                </a:lnTo>
                <a:lnTo>
                  <a:pt x="143933" y="186267"/>
                </a:lnTo>
                <a:lnTo>
                  <a:pt x="152400" y="203200"/>
                </a:lnTo>
                <a:lnTo>
                  <a:pt x="152400" y="220134"/>
                </a:lnTo>
                <a:lnTo>
                  <a:pt x="152400" y="228600"/>
                </a:lnTo>
                <a:lnTo>
                  <a:pt x="143933" y="237067"/>
                </a:lnTo>
                <a:lnTo>
                  <a:pt x="135466" y="245534"/>
                </a:lnTo>
                <a:lnTo>
                  <a:pt x="127000" y="245534"/>
                </a:lnTo>
                <a:lnTo>
                  <a:pt x="110066" y="245534"/>
                </a:lnTo>
                <a:lnTo>
                  <a:pt x="93134" y="245534"/>
                </a:lnTo>
                <a:lnTo>
                  <a:pt x="76200" y="245534"/>
                </a:lnTo>
                <a:lnTo>
                  <a:pt x="67733" y="237067"/>
                </a:lnTo>
                <a:lnTo>
                  <a:pt x="50800" y="237067"/>
                </a:lnTo>
                <a:lnTo>
                  <a:pt x="33866" y="228600"/>
                </a:lnTo>
                <a:lnTo>
                  <a:pt x="16934" y="220134"/>
                </a:lnTo>
                <a:lnTo>
                  <a:pt x="8467" y="211667"/>
                </a:lnTo>
                <a:lnTo>
                  <a:pt x="8467" y="211667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6620933" y="4097867"/>
            <a:ext cx="321735" cy="381001"/>
          </a:xfrm>
          <a:custGeom>
            <a:avLst/>
            <a:gdLst/>
            <a:ahLst/>
            <a:cxnLst/>
            <a:rect l="0" t="0" r="0" b="0"/>
            <a:pathLst>
              <a:path w="321735" h="381001">
                <a:moveTo>
                  <a:pt x="321734" y="0"/>
                </a:moveTo>
                <a:lnTo>
                  <a:pt x="321734" y="0"/>
                </a:lnTo>
                <a:lnTo>
                  <a:pt x="313267" y="0"/>
                </a:lnTo>
                <a:lnTo>
                  <a:pt x="313267" y="8466"/>
                </a:lnTo>
                <a:lnTo>
                  <a:pt x="304800" y="16933"/>
                </a:lnTo>
                <a:lnTo>
                  <a:pt x="296334" y="25400"/>
                </a:lnTo>
                <a:lnTo>
                  <a:pt x="287867" y="33866"/>
                </a:lnTo>
                <a:lnTo>
                  <a:pt x="279401" y="50800"/>
                </a:lnTo>
                <a:lnTo>
                  <a:pt x="270933" y="59266"/>
                </a:lnTo>
                <a:lnTo>
                  <a:pt x="254000" y="67733"/>
                </a:lnTo>
                <a:lnTo>
                  <a:pt x="237067" y="84666"/>
                </a:lnTo>
                <a:lnTo>
                  <a:pt x="220134" y="101600"/>
                </a:lnTo>
                <a:lnTo>
                  <a:pt x="203201" y="127000"/>
                </a:lnTo>
                <a:lnTo>
                  <a:pt x="186267" y="143933"/>
                </a:lnTo>
                <a:lnTo>
                  <a:pt x="160867" y="169333"/>
                </a:lnTo>
                <a:lnTo>
                  <a:pt x="143934" y="186266"/>
                </a:lnTo>
                <a:lnTo>
                  <a:pt x="127001" y="211666"/>
                </a:lnTo>
                <a:lnTo>
                  <a:pt x="110067" y="228600"/>
                </a:lnTo>
                <a:lnTo>
                  <a:pt x="93134" y="254000"/>
                </a:lnTo>
                <a:lnTo>
                  <a:pt x="76200" y="270933"/>
                </a:lnTo>
                <a:lnTo>
                  <a:pt x="59267" y="296333"/>
                </a:lnTo>
                <a:lnTo>
                  <a:pt x="42333" y="313266"/>
                </a:lnTo>
                <a:lnTo>
                  <a:pt x="33867" y="330200"/>
                </a:lnTo>
                <a:lnTo>
                  <a:pt x="25400" y="338666"/>
                </a:lnTo>
                <a:lnTo>
                  <a:pt x="16934" y="355600"/>
                </a:lnTo>
                <a:lnTo>
                  <a:pt x="8467" y="364066"/>
                </a:lnTo>
                <a:lnTo>
                  <a:pt x="8467" y="372533"/>
                </a:lnTo>
                <a:lnTo>
                  <a:pt x="0" y="372533"/>
                </a:lnTo>
                <a:lnTo>
                  <a:pt x="0" y="372533"/>
                </a:lnTo>
                <a:lnTo>
                  <a:pt x="0" y="381000"/>
                </a:lnTo>
                <a:lnTo>
                  <a:pt x="0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6366933" y="3886200"/>
            <a:ext cx="203201" cy="262468"/>
          </a:xfrm>
          <a:custGeom>
            <a:avLst/>
            <a:gdLst/>
            <a:ahLst/>
            <a:cxnLst/>
            <a:rect l="0" t="0" r="0" b="0"/>
            <a:pathLst>
              <a:path w="203201" h="262468">
                <a:moveTo>
                  <a:pt x="0" y="42333"/>
                </a:moveTo>
                <a:lnTo>
                  <a:pt x="8467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16934" y="16933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8467"/>
                </a:lnTo>
                <a:lnTo>
                  <a:pt x="101600" y="25400"/>
                </a:lnTo>
                <a:lnTo>
                  <a:pt x="110067" y="33867"/>
                </a:lnTo>
                <a:lnTo>
                  <a:pt x="127000" y="59267"/>
                </a:lnTo>
                <a:lnTo>
                  <a:pt x="135467" y="76200"/>
                </a:lnTo>
                <a:lnTo>
                  <a:pt x="143933" y="101600"/>
                </a:lnTo>
                <a:lnTo>
                  <a:pt x="143933" y="118533"/>
                </a:lnTo>
                <a:lnTo>
                  <a:pt x="152401" y="143933"/>
                </a:lnTo>
                <a:lnTo>
                  <a:pt x="143933" y="169333"/>
                </a:lnTo>
                <a:lnTo>
                  <a:pt x="143933" y="186267"/>
                </a:lnTo>
                <a:lnTo>
                  <a:pt x="135467" y="203200"/>
                </a:lnTo>
                <a:lnTo>
                  <a:pt x="127000" y="220133"/>
                </a:lnTo>
                <a:lnTo>
                  <a:pt x="118534" y="237067"/>
                </a:lnTo>
                <a:lnTo>
                  <a:pt x="101600" y="245533"/>
                </a:lnTo>
                <a:lnTo>
                  <a:pt x="93134" y="254000"/>
                </a:lnTo>
                <a:lnTo>
                  <a:pt x="76200" y="262467"/>
                </a:lnTo>
                <a:lnTo>
                  <a:pt x="67734" y="262467"/>
                </a:lnTo>
                <a:lnTo>
                  <a:pt x="59267" y="262467"/>
                </a:lnTo>
                <a:lnTo>
                  <a:pt x="50800" y="262467"/>
                </a:lnTo>
                <a:lnTo>
                  <a:pt x="42334" y="262467"/>
                </a:lnTo>
                <a:lnTo>
                  <a:pt x="33867" y="254000"/>
                </a:lnTo>
                <a:lnTo>
                  <a:pt x="33867" y="245533"/>
                </a:lnTo>
                <a:lnTo>
                  <a:pt x="25400" y="237067"/>
                </a:lnTo>
                <a:lnTo>
                  <a:pt x="33867" y="228600"/>
                </a:lnTo>
                <a:lnTo>
                  <a:pt x="42334" y="220133"/>
                </a:lnTo>
                <a:lnTo>
                  <a:pt x="50800" y="211667"/>
                </a:lnTo>
                <a:lnTo>
                  <a:pt x="67734" y="203200"/>
                </a:lnTo>
                <a:lnTo>
                  <a:pt x="76200" y="194733"/>
                </a:lnTo>
                <a:lnTo>
                  <a:pt x="93134" y="186267"/>
                </a:lnTo>
                <a:lnTo>
                  <a:pt x="110067" y="177800"/>
                </a:lnTo>
                <a:lnTo>
                  <a:pt x="127000" y="177800"/>
                </a:lnTo>
                <a:lnTo>
                  <a:pt x="143933" y="177800"/>
                </a:lnTo>
                <a:lnTo>
                  <a:pt x="152401" y="186267"/>
                </a:lnTo>
                <a:lnTo>
                  <a:pt x="169334" y="194733"/>
                </a:lnTo>
                <a:lnTo>
                  <a:pt x="186267" y="203200"/>
                </a:lnTo>
                <a:lnTo>
                  <a:pt x="194734" y="211667"/>
                </a:lnTo>
                <a:lnTo>
                  <a:pt x="194734" y="211667"/>
                </a:lnTo>
                <a:lnTo>
                  <a:pt x="203200" y="220133"/>
                </a:lnTo>
                <a:lnTo>
                  <a:pt x="203200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7315200" y="4885267"/>
            <a:ext cx="406401" cy="355601"/>
          </a:xfrm>
          <a:custGeom>
            <a:avLst/>
            <a:gdLst/>
            <a:ahLst/>
            <a:cxnLst/>
            <a:rect l="0" t="0" r="0" b="0"/>
            <a:pathLst>
              <a:path w="406401" h="355601">
                <a:moveTo>
                  <a:pt x="397933" y="0"/>
                </a:moveTo>
                <a:lnTo>
                  <a:pt x="397933" y="0"/>
                </a:lnTo>
                <a:lnTo>
                  <a:pt x="397933" y="0"/>
                </a:lnTo>
                <a:lnTo>
                  <a:pt x="406400" y="0"/>
                </a:lnTo>
                <a:lnTo>
                  <a:pt x="406400" y="0"/>
                </a:lnTo>
                <a:lnTo>
                  <a:pt x="397933" y="0"/>
                </a:lnTo>
                <a:lnTo>
                  <a:pt x="397933" y="0"/>
                </a:lnTo>
                <a:lnTo>
                  <a:pt x="389467" y="8466"/>
                </a:lnTo>
                <a:lnTo>
                  <a:pt x="381000" y="16933"/>
                </a:lnTo>
                <a:lnTo>
                  <a:pt x="372533" y="25400"/>
                </a:lnTo>
                <a:lnTo>
                  <a:pt x="355600" y="33866"/>
                </a:lnTo>
                <a:lnTo>
                  <a:pt x="338666" y="42333"/>
                </a:lnTo>
                <a:lnTo>
                  <a:pt x="321733" y="59266"/>
                </a:lnTo>
                <a:lnTo>
                  <a:pt x="304800" y="76200"/>
                </a:lnTo>
                <a:lnTo>
                  <a:pt x="279400" y="93133"/>
                </a:lnTo>
                <a:lnTo>
                  <a:pt x="262466" y="110066"/>
                </a:lnTo>
                <a:lnTo>
                  <a:pt x="237067" y="127000"/>
                </a:lnTo>
                <a:lnTo>
                  <a:pt x="211667" y="152400"/>
                </a:lnTo>
                <a:lnTo>
                  <a:pt x="186266" y="169333"/>
                </a:lnTo>
                <a:lnTo>
                  <a:pt x="160867" y="194733"/>
                </a:lnTo>
                <a:lnTo>
                  <a:pt x="143933" y="211666"/>
                </a:lnTo>
                <a:lnTo>
                  <a:pt x="118534" y="237066"/>
                </a:lnTo>
                <a:lnTo>
                  <a:pt x="93133" y="262466"/>
                </a:lnTo>
                <a:lnTo>
                  <a:pt x="76200" y="279400"/>
                </a:lnTo>
                <a:lnTo>
                  <a:pt x="59267" y="296333"/>
                </a:lnTo>
                <a:lnTo>
                  <a:pt x="42334" y="313266"/>
                </a:lnTo>
                <a:lnTo>
                  <a:pt x="25400" y="330200"/>
                </a:lnTo>
                <a:lnTo>
                  <a:pt x="16933" y="338666"/>
                </a:lnTo>
                <a:lnTo>
                  <a:pt x="8467" y="347133"/>
                </a:lnTo>
                <a:lnTo>
                  <a:pt x="8467" y="355600"/>
                </a:lnTo>
                <a:lnTo>
                  <a:pt x="0" y="355600"/>
                </a:lnTo>
                <a:lnTo>
                  <a:pt x="0" y="355600"/>
                </a:lnTo>
                <a:lnTo>
                  <a:pt x="8467" y="355600"/>
                </a:lnTo>
                <a:lnTo>
                  <a:pt x="8467" y="355600"/>
                </a:lnTo>
                <a:lnTo>
                  <a:pt x="8467" y="355600"/>
                </a:lnTo>
                <a:lnTo>
                  <a:pt x="8467" y="355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7586134" y="5342467"/>
            <a:ext cx="228601" cy="313267"/>
          </a:xfrm>
          <a:custGeom>
            <a:avLst/>
            <a:gdLst/>
            <a:ahLst/>
            <a:cxnLst/>
            <a:rect l="0" t="0" r="0" b="0"/>
            <a:pathLst>
              <a:path w="228601" h="313267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33866" y="0"/>
                </a:lnTo>
                <a:lnTo>
                  <a:pt x="50799" y="0"/>
                </a:lnTo>
                <a:lnTo>
                  <a:pt x="59266" y="0"/>
                </a:lnTo>
                <a:lnTo>
                  <a:pt x="76200" y="0"/>
                </a:lnTo>
                <a:lnTo>
                  <a:pt x="84666" y="8466"/>
                </a:lnTo>
                <a:lnTo>
                  <a:pt x="101599" y="16933"/>
                </a:lnTo>
                <a:lnTo>
                  <a:pt x="101599" y="25400"/>
                </a:lnTo>
                <a:lnTo>
                  <a:pt x="110066" y="33866"/>
                </a:lnTo>
                <a:lnTo>
                  <a:pt x="118533" y="50800"/>
                </a:lnTo>
                <a:lnTo>
                  <a:pt x="118533" y="67733"/>
                </a:lnTo>
                <a:lnTo>
                  <a:pt x="118533" y="76200"/>
                </a:lnTo>
                <a:lnTo>
                  <a:pt x="110066" y="93133"/>
                </a:lnTo>
                <a:lnTo>
                  <a:pt x="110066" y="101600"/>
                </a:lnTo>
                <a:lnTo>
                  <a:pt x="101599" y="118533"/>
                </a:lnTo>
                <a:lnTo>
                  <a:pt x="93133" y="127000"/>
                </a:lnTo>
                <a:lnTo>
                  <a:pt x="76200" y="135466"/>
                </a:lnTo>
                <a:lnTo>
                  <a:pt x="67732" y="135466"/>
                </a:lnTo>
                <a:lnTo>
                  <a:pt x="67732" y="143933"/>
                </a:lnTo>
                <a:lnTo>
                  <a:pt x="59266" y="143933"/>
                </a:lnTo>
                <a:lnTo>
                  <a:pt x="59266" y="143933"/>
                </a:lnTo>
                <a:lnTo>
                  <a:pt x="50799" y="143933"/>
                </a:lnTo>
                <a:lnTo>
                  <a:pt x="50799" y="143933"/>
                </a:lnTo>
                <a:lnTo>
                  <a:pt x="50799" y="143933"/>
                </a:lnTo>
                <a:lnTo>
                  <a:pt x="59266" y="143933"/>
                </a:lnTo>
                <a:lnTo>
                  <a:pt x="59266" y="135466"/>
                </a:lnTo>
                <a:lnTo>
                  <a:pt x="67732" y="135466"/>
                </a:lnTo>
                <a:lnTo>
                  <a:pt x="84666" y="127000"/>
                </a:lnTo>
                <a:lnTo>
                  <a:pt x="101599" y="127000"/>
                </a:lnTo>
                <a:lnTo>
                  <a:pt x="118533" y="127000"/>
                </a:lnTo>
                <a:lnTo>
                  <a:pt x="135466" y="135466"/>
                </a:lnTo>
                <a:lnTo>
                  <a:pt x="152400" y="143933"/>
                </a:lnTo>
                <a:lnTo>
                  <a:pt x="169333" y="152400"/>
                </a:lnTo>
                <a:lnTo>
                  <a:pt x="177799" y="160866"/>
                </a:lnTo>
                <a:lnTo>
                  <a:pt x="194733" y="169333"/>
                </a:lnTo>
                <a:lnTo>
                  <a:pt x="203199" y="186266"/>
                </a:lnTo>
                <a:lnTo>
                  <a:pt x="211666" y="203200"/>
                </a:lnTo>
                <a:lnTo>
                  <a:pt x="220132" y="211666"/>
                </a:lnTo>
                <a:lnTo>
                  <a:pt x="228600" y="228600"/>
                </a:lnTo>
                <a:lnTo>
                  <a:pt x="228600" y="237066"/>
                </a:lnTo>
                <a:lnTo>
                  <a:pt x="228600" y="254000"/>
                </a:lnTo>
                <a:lnTo>
                  <a:pt x="220132" y="262466"/>
                </a:lnTo>
                <a:lnTo>
                  <a:pt x="220132" y="279400"/>
                </a:lnTo>
                <a:lnTo>
                  <a:pt x="211666" y="287866"/>
                </a:lnTo>
                <a:lnTo>
                  <a:pt x="194733" y="296333"/>
                </a:lnTo>
                <a:lnTo>
                  <a:pt x="186266" y="304800"/>
                </a:lnTo>
                <a:lnTo>
                  <a:pt x="169333" y="313266"/>
                </a:lnTo>
                <a:lnTo>
                  <a:pt x="152400" y="313266"/>
                </a:lnTo>
                <a:lnTo>
                  <a:pt x="126999" y="313266"/>
                </a:lnTo>
                <a:lnTo>
                  <a:pt x="110066" y="313266"/>
                </a:lnTo>
                <a:lnTo>
                  <a:pt x="93133" y="313266"/>
                </a:lnTo>
                <a:lnTo>
                  <a:pt x="76200" y="304800"/>
                </a:lnTo>
                <a:lnTo>
                  <a:pt x="59266" y="296333"/>
                </a:lnTo>
                <a:lnTo>
                  <a:pt x="59266" y="296333"/>
                </a:lnTo>
                <a:lnTo>
                  <a:pt x="42333" y="287866"/>
                </a:lnTo>
                <a:lnTo>
                  <a:pt x="42333" y="287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6646333" y="4893733"/>
            <a:ext cx="364068" cy="304801"/>
          </a:xfrm>
          <a:custGeom>
            <a:avLst/>
            <a:gdLst/>
            <a:ahLst/>
            <a:cxnLst/>
            <a:rect l="0" t="0" r="0" b="0"/>
            <a:pathLst>
              <a:path w="364068" h="304801">
                <a:moveTo>
                  <a:pt x="364067" y="0"/>
                </a:moveTo>
                <a:lnTo>
                  <a:pt x="364067" y="0"/>
                </a:lnTo>
                <a:lnTo>
                  <a:pt x="355600" y="0"/>
                </a:lnTo>
                <a:lnTo>
                  <a:pt x="355600" y="8467"/>
                </a:lnTo>
                <a:lnTo>
                  <a:pt x="355600" y="16934"/>
                </a:lnTo>
                <a:lnTo>
                  <a:pt x="347134" y="16934"/>
                </a:lnTo>
                <a:lnTo>
                  <a:pt x="338667" y="25400"/>
                </a:lnTo>
                <a:lnTo>
                  <a:pt x="330201" y="33867"/>
                </a:lnTo>
                <a:lnTo>
                  <a:pt x="321733" y="50800"/>
                </a:lnTo>
                <a:lnTo>
                  <a:pt x="313267" y="59267"/>
                </a:lnTo>
                <a:lnTo>
                  <a:pt x="296334" y="67734"/>
                </a:lnTo>
                <a:lnTo>
                  <a:pt x="287867" y="84667"/>
                </a:lnTo>
                <a:lnTo>
                  <a:pt x="270934" y="93134"/>
                </a:lnTo>
                <a:lnTo>
                  <a:pt x="254001" y="101600"/>
                </a:lnTo>
                <a:lnTo>
                  <a:pt x="237067" y="118534"/>
                </a:lnTo>
                <a:lnTo>
                  <a:pt x="220134" y="135467"/>
                </a:lnTo>
                <a:lnTo>
                  <a:pt x="194734" y="152400"/>
                </a:lnTo>
                <a:lnTo>
                  <a:pt x="177801" y="169334"/>
                </a:lnTo>
                <a:lnTo>
                  <a:pt x="152400" y="177800"/>
                </a:lnTo>
                <a:lnTo>
                  <a:pt x="135467" y="194734"/>
                </a:lnTo>
                <a:lnTo>
                  <a:pt x="118534" y="211667"/>
                </a:lnTo>
                <a:lnTo>
                  <a:pt x="93133" y="220134"/>
                </a:lnTo>
                <a:lnTo>
                  <a:pt x="76200" y="237067"/>
                </a:lnTo>
                <a:lnTo>
                  <a:pt x="67734" y="245534"/>
                </a:lnTo>
                <a:lnTo>
                  <a:pt x="50800" y="262467"/>
                </a:lnTo>
                <a:lnTo>
                  <a:pt x="33867" y="270934"/>
                </a:lnTo>
                <a:lnTo>
                  <a:pt x="25401" y="279400"/>
                </a:lnTo>
                <a:lnTo>
                  <a:pt x="16933" y="279400"/>
                </a:lnTo>
                <a:lnTo>
                  <a:pt x="8467" y="287867"/>
                </a:lnTo>
                <a:lnTo>
                  <a:pt x="8467" y="296334"/>
                </a:lnTo>
                <a:lnTo>
                  <a:pt x="8467" y="296334"/>
                </a:lnTo>
                <a:lnTo>
                  <a:pt x="0" y="296334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6366933" y="5164667"/>
            <a:ext cx="186268" cy="330201"/>
          </a:xfrm>
          <a:custGeom>
            <a:avLst/>
            <a:gdLst/>
            <a:ahLst/>
            <a:cxnLst/>
            <a:rect l="0" t="0" r="0" b="0"/>
            <a:pathLst>
              <a:path w="186268" h="330201">
                <a:moveTo>
                  <a:pt x="25400" y="25400"/>
                </a:move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33867" y="16933"/>
                </a:lnTo>
                <a:lnTo>
                  <a:pt x="33867" y="16933"/>
                </a:lnTo>
                <a:lnTo>
                  <a:pt x="42334" y="8466"/>
                </a:lnTo>
                <a:lnTo>
                  <a:pt x="50800" y="8466"/>
                </a:lnTo>
                <a:lnTo>
                  <a:pt x="59267" y="8466"/>
                </a:lnTo>
                <a:lnTo>
                  <a:pt x="76200" y="0"/>
                </a:lnTo>
                <a:lnTo>
                  <a:pt x="84667" y="0"/>
                </a:lnTo>
                <a:lnTo>
                  <a:pt x="93134" y="8466"/>
                </a:lnTo>
                <a:lnTo>
                  <a:pt x="110067" y="8466"/>
                </a:lnTo>
                <a:lnTo>
                  <a:pt x="118534" y="16933"/>
                </a:lnTo>
                <a:lnTo>
                  <a:pt x="127000" y="25400"/>
                </a:lnTo>
                <a:lnTo>
                  <a:pt x="135467" y="33866"/>
                </a:lnTo>
                <a:lnTo>
                  <a:pt x="143933" y="42333"/>
                </a:lnTo>
                <a:lnTo>
                  <a:pt x="143933" y="50800"/>
                </a:lnTo>
                <a:lnTo>
                  <a:pt x="143933" y="67733"/>
                </a:lnTo>
                <a:lnTo>
                  <a:pt x="143933" y="76200"/>
                </a:lnTo>
                <a:lnTo>
                  <a:pt x="143933" y="84666"/>
                </a:lnTo>
                <a:lnTo>
                  <a:pt x="135467" y="101600"/>
                </a:lnTo>
                <a:lnTo>
                  <a:pt x="127000" y="110066"/>
                </a:lnTo>
                <a:lnTo>
                  <a:pt x="118534" y="118533"/>
                </a:lnTo>
                <a:lnTo>
                  <a:pt x="110067" y="135466"/>
                </a:lnTo>
                <a:lnTo>
                  <a:pt x="101600" y="135466"/>
                </a:lnTo>
                <a:lnTo>
                  <a:pt x="93134" y="143933"/>
                </a:lnTo>
                <a:lnTo>
                  <a:pt x="84667" y="152400"/>
                </a:lnTo>
                <a:lnTo>
                  <a:pt x="76200" y="152400"/>
                </a:lnTo>
                <a:lnTo>
                  <a:pt x="76200" y="160866"/>
                </a:lnTo>
                <a:lnTo>
                  <a:pt x="67734" y="160866"/>
                </a:lnTo>
                <a:lnTo>
                  <a:pt x="67734" y="160866"/>
                </a:lnTo>
                <a:lnTo>
                  <a:pt x="67734" y="160866"/>
                </a:lnTo>
                <a:lnTo>
                  <a:pt x="67734" y="160866"/>
                </a:lnTo>
                <a:lnTo>
                  <a:pt x="67734" y="160866"/>
                </a:lnTo>
                <a:lnTo>
                  <a:pt x="76200" y="152400"/>
                </a:lnTo>
                <a:lnTo>
                  <a:pt x="84667" y="152400"/>
                </a:lnTo>
                <a:lnTo>
                  <a:pt x="93134" y="152400"/>
                </a:lnTo>
                <a:lnTo>
                  <a:pt x="101600" y="152400"/>
                </a:lnTo>
                <a:lnTo>
                  <a:pt x="118534" y="152400"/>
                </a:lnTo>
                <a:lnTo>
                  <a:pt x="127000" y="152400"/>
                </a:lnTo>
                <a:lnTo>
                  <a:pt x="135467" y="160866"/>
                </a:lnTo>
                <a:lnTo>
                  <a:pt x="143933" y="160866"/>
                </a:lnTo>
                <a:lnTo>
                  <a:pt x="152401" y="169333"/>
                </a:lnTo>
                <a:lnTo>
                  <a:pt x="160867" y="177800"/>
                </a:lnTo>
                <a:lnTo>
                  <a:pt x="177800" y="186266"/>
                </a:lnTo>
                <a:lnTo>
                  <a:pt x="177800" y="194733"/>
                </a:lnTo>
                <a:lnTo>
                  <a:pt x="186267" y="203200"/>
                </a:lnTo>
                <a:lnTo>
                  <a:pt x="186267" y="220133"/>
                </a:lnTo>
                <a:lnTo>
                  <a:pt x="186267" y="228600"/>
                </a:lnTo>
                <a:lnTo>
                  <a:pt x="186267" y="237066"/>
                </a:lnTo>
                <a:lnTo>
                  <a:pt x="186267" y="245533"/>
                </a:lnTo>
                <a:lnTo>
                  <a:pt x="177800" y="262466"/>
                </a:lnTo>
                <a:lnTo>
                  <a:pt x="169334" y="270933"/>
                </a:lnTo>
                <a:lnTo>
                  <a:pt x="160867" y="287866"/>
                </a:lnTo>
                <a:lnTo>
                  <a:pt x="152401" y="296333"/>
                </a:lnTo>
                <a:lnTo>
                  <a:pt x="135467" y="304800"/>
                </a:lnTo>
                <a:lnTo>
                  <a:pt x="127000" y="313266"/>
                </a:lnTo>
                <a:lnTo>
                  <a:pt x="110067" y="321733"/>
                </a:lnTo>
                <a:lnTo>
                  <a:pt x="93134" y="321733"/>
                </a:lnTo>
                <a:lnTo>
                  <a:pt x="76200" y="321733"/>
                </a:lnTo>
                <a:lnTo>
                  <a:pt x="59267" y="330200"/>
                </a:lnTo>
                <a:lnTo>
                  <a:pt x="42334" y="321733"/>
                </a:lnTo>
                <a:lnTo>
                  <a:pt x="25400" y="321733"/>
                </a:lnTo>
                <a:lnTo>
                  <a:pt x="16934" y="313266"/>
                </a:lnTo>
                <a:lnTo>
                  <a:pt x="8467" y="304800"/>
                </a:lnTo>
                <a:lnTo>
                  <a:pt x="0" y="287866"/>
                </a:lnTo>
                <a:lnTo>
                  <a:pt x="0" y="279400"/>
                </a:lnTo>
                <a:lnTo>
                  <a:pt x="0" y="279400"/>
                </a:lnTo>
                <a:lnTo>
                  <a:pt x="8467" y="262466"/>
                </a:lnTo>
                <a:lnTo>
                  <a:pt x="8467" y="262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7264400" y="4199467"/>
            <a:ext cx="338668" cy="313267"/>
          </a:xfrm>
          <a:custGeom>
            <a:avLst/>
            <a:gdLst/>
            <a:ahLst/>
            <a:cxnLst/>
            <a:rect l="0" t="0" r="0" b="0"/>
            <a:pathLst>
              <a:path w="338668" h="313267">
                <a:moveTo>
                  <a:pt x="338667" y="0"/>
                </a:moveTo>
                <a:lnTo>
                  <a:pt x="338667" y="8466"/>
                </a:lnTo>
                <a:lnTo>
                  <a:pt x="338667" y="8466"/>
                </a:lnTo>
                <a:lnTo>
                  <a:pt x="338667" y="8466"/>
                </a:lnTo>
                <a:lnTo>
                  <a:pt x="330200" y="8466"/>
                </a:lnTo>
                <a:lnTo>
                  <a:pt x="330200" y="16933"/>
                </a:lnTo>
                <a:lnTo>
                  <a:pt x="321734" y="25400"/>
                </a:lnTo>
                <a:lnTo>
                  <a:pt x="313266" y="33866"/>
                </a:lnTo>
                <a:lnTo>
                  <a:pt x="304800" y="42333"/>
                </a:lnTo>
                <a:lnTo>
                  <a:pt x="287867" y="59266"/>
                </a:lnTo>
                <a:lnTo>
                  <a:pt x="279400" y="76200"/>
                </a:lnTo>
                <a:lnTo>
                  <a:pt x="262467" y="93133"/>
                </a:lnTo>
                <a:lnTo>
                  <a:pt x="237066" y="110066"/>
                </a:lnTo>
                <a:lnTo>
                  <a:pt x="220133" y="127000"/>
                </a:lnTo>
                <a:lnTo>
                  <a:pt x="194733" y="143933"/>
                </a:lnTo>
                <a:lnTo>
                  <a:pt x="177800" y="160866"/>
                </a:lnTo>
                <a:lnTo>
                  <a:pt x="152400" y="177800"/>
                </a:lnTo>
                <a:lnTo>
                  <a:pt x="127000" y="203200"/>
                </a:lnTo>
                <a:lnTo>
                  <a:pt x="110067" y="220133"/>
                </a:lnTo>
                <a:lnTo>
                  <a:pt x="84666" y="237066"/>
                </a:lnTo>
                <a:lnTo>
                  <a:pt x="67733" y="254000"/>
                </a:lnTo>
                <a:lnTo>
                  <a:pt x="50800" y="270933"/>
                </a:lnTo>
                <a:lnTo>
                  <a:pt x="33867" y="279400"/>
                </a:lnTo>
                <a:lnTo>
                  <a:pt x="16934" y="296333"/>
                </a:lnTo>
                <a:lnTo>
                  <a:pt x="8466" y="304800"/>
                </a:lnTo>
                <a:lnTo>
                  <a:pt x="0" y="304800"/>
                </a:lnTo>
                <a:lnTo>
                  <a:pt x="0" y="313266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287866"/>
                </a:lnTo>
                <a:lnTo>
                  <a:pt x="0" y="287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7196666" y="3835400"/>
            <a:ext cx="245535" cy="152401"/>
          </a:xfrm>
          <a:custGeom>
            <a:avLst/>
            <a:gdLst/>
            <a:ahLst/>
            <a:cxnLst/>
            <a:rect l="0" t="0" r="0" b="0"/>
            <a:pathLst>
              <a:path w="245535" h="1524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8" y="16933"/>
                </a:lnTo>
                <a:lnTo>
                  <a:pt x="8468" y="16933"/>
                </a:lnTo>
                <a:lnTo>
                  <a:pt x="16934" y="16933"/>
                </a:lnTo>
                <a:lnTo>
                  <a:pt x="25401" y="16933"/>
                </a:lnTo>
                <a:lnTo>
                  <a:pt x="42334" y="16933"/>
                </a:lnTo>
                <a:lnTo>
                  <a:pt x="50801" y="16933"/>
                </a:lnTo>
                <a:lnTo>
                  <a:pt x="67734" y="16933"/>
                </a:lnTo>
                <a:lnTo>
                  <a:pt x="84668" y="16933"/>
                </a:lnTo>
                <a:lnTo>
                  <a:pt x="101601" y="16933"/>
                </a:lnTo>
                <a:lnTo>
                  <a:pt x="118534" y="16933"/>
                </a:lnTo>
                <a:lnTo>
                  <a:pt x="135467" y="16933"/>
                </a:lnTo>
                <a:lnTo>
                  <a:pt x="152400" y="16933"/>
                </a:lnTo>
                <a:lnTo>
                  <a:pt x="169334" y="8467"/>
                </a:lnTo>
                <a:lnTo>
                  <a:pt x="186267" y="8467"/>
                </a:lnTo>
                <a:lnTo>
                  <a:pt x="203201" y="8467"/>
                </a:lnTo>
                <a:lnTo>
                  <a:pt x="211667" y="8467"/>
                </a:lnTo>
                <a:lnTo>
                  <a:pt x="228600" y="0"/>
                </a:lnTo>
                <a:lnTo>
                  <a:pt x="228600" y="0"/>
                </a:lnTo>
                <a:lnTo>
                  <a:pt x="237068" y="0"/>
                </a:lnTo>
                <a:lnTo>
                  <a:pt x="245534" y="0"/>
                </a:lnTo>
                <a:lnTo>
                  <a:pt x="245534" y="0"/>
                </a:lnTo>
                <a:lnTo>
                  <a:pt x="245534" y="0"/>
                </a:lnTo>
                <a:lnTo>
                  <a:pt x="245534" y="8467"/>
                </a:lnTo>
                <a:lnTo>
                  <a:pt x="245534" y="8467"/>
                </a:lnTo>
                <a:lnTo>
                  <a:pt x="237068" y="8467"/>
                </a:lnTo>
                <a:lnTo>
                  <a:pt x="237068" y="16933"/>
                </a:lnTo>
                <a:lnTo>
                  <a:pt x="237068" y="16933"/>
                </a:lnTo>
                <a:lnTo>
                  <a:pt x="228600" y="25400"/>
                </a:lnTo>
                <a:lnTo>
                  <a:pt x="228600" y="33867"/>
                </a:lnTo>
                <a:lnTo>
                  <a:pt x="220134" y="50800"/>
                </a:lnTo>
                <a:lnTo>
                  <a:pt x="211667" y="59267"/>
                </a:lnTo>
                <a:lnTo>
                  <a:pt x="211667" y="67733"/>
                </a:lnTo>
                <a:lnTo>
                  <a:pt x="203201" y="84667"/>
                </a:lnTo>
                <a:lnTo>
                  <a:pt x="194734" y="93133"/>
                </a:lnTo>
                <a:lnTo>
                  <a:pt x="194734" y="110067"/>
                </a:lnTo>
                <a:lnTo>
                  <a:pt x="194734" y="118533"/>
                </a:lnTo>
                <a:lnTo>
                  <a:pt x="194734" y="127000"/>
                </a:lnTo>
                <a:lnTo>
                  <a:pt x="194734" y="143933"/>
                </a:lnTo>
                <a:lnTo>
                  <a:pt x="194734" y="143933"/>
                </a:lnTo>
                <a:lnTo>
                  <a:pt x="194734" y="152400"/>
                </a:lnTo>
                <a:lnTo>
                  <a:pt x="194734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7958666" y="4267200"/>
            <a:ext cx="304801" cy="245534"/>
          </a:xfrm>
          <a:custGeom>
            <a:avLst/>
            <a:gdLst/>
            <a:ahLst/>
            <a:cxnLst/>
            <a:rect l="0" t="0" r="0" b="0"/>
            <a:pathLst>
              <a:path w="304801" h="245534">
                <a:moveTo>
                  <a:pt x="304800" y="0"/>
                </a:moveTo>
                <a:lnTo>
                  <a:pt x="304800" y="0"/>
                </a:lnTo>
                <a:lnTo>
                  <a:pt x="304800" y="0"/>
                </a:lnTo>
                <a:lnTo>
                  <a:pt x="296334" y="8467"/>
                </a:lnTo>
                <a:lnTo>
                  <a:pt x="296334" y="8467"/>
                </a:lnTo>
                <a:lnTo>
                  <a:pt x="287867" y="16933"/>
                </a:lnTo>
                <a:lnTo>
                  <a:pt x="279401" y="25400"/>
                </a:lnTo>
                <a:lnTo>
                  <a:pt x="270934" y="25400"/>
                </a:lnTo>
                <a:lnTo>
                  <a:pt x="262467" y="33867"/>
                </a:lnTo>
                <a:lnTo>
                  <a:pt x="254001" y="50800"/>
                </a:lnTo>
                <a:lnTo>
                  <a:pt x="237068" y="59267"/>
                </a:lnTo>
                <a:lnTo>
                  <a:pt x="220134" y="67733"/>
                </a:lnTo>
                <a:lnTo>
                  <a:pt x="203201" y="84667"/>
                </a:lnTo>
                <a:lnTo>
                  <a:pt x="186267" y="101600"/>
                </a:lnTo>
                <a:lnTo>
                  <a:pt x="160868" y="118533"/>
                </a:lnTo>
                <a:lnTo>
                  <a:pt x="135467" y="135467"/>
                </a:lnTo>
                <a:lnTo>
                  <a:pt x="118534" y="152400"/>
                </a:lnTo>
                <a:lnTo>
                  <a:pt x="93134" y="169333"/>
                </a:lnTo>
                <a:lnTo>
                  <a:pt x="67734" y="186267"/>
                </a:lnTo>
                <a:lnTo>
                  <a:pt x="50801" y="203200"/>
                </a:lnTo>
                <a:lnTo>
                  <a:pt x="33867" y="211667"/>
                </a:lnTo>
                <a:lnTo>
                  <a:pt x="16934" y="228600"/>
                </a:lnTo>
                <a:lnTo>
                  <a:pt x="8468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8111066" y="3869267"/>
            <a:ext cx="8469" cy="160867"/>
          </a:xfrm>
          <a:custGeom>
            <a:avLst/>
            <a:gdLst/>
            <a:ahLst/>
            <a:cxnLst/>
            <a:rect l="0" t="0" r="0" b="0"/>
            <a:pathLst>
              <a:path w="8469" h="1608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0" y="143933"/>
                </a:lnTo>
                <a:lnTo>
                  <a:pt x="8468" y="160866"/>
                </a:lnTo>
                <a:lnTo>
                  <a:pt x="8468" y="160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7975600" y="4859867"/>
            <a:ext cx="321734" cy="397934"/>
          </a:xfrm>
          <a:custGeom>
            <a:avLst/>
            <a:gdLst/>
            <a:ahLst/>
            <a:cxnLst/>
            <a:rect l="0" t="0" r="0" b="0"/>
            <a:pathLst>
              <a:path w="321734" h="397934">
                <a:moveTo>
                  <a:pt x="313267" y="0"/>
                </a:moveTo>
                <a:lnTo>
                  <a:pt x="313267" y="0"/>
                </a:lnTo>
                <a:lnTo>
                  <a:pt x="313267" y="0"/>
                </a:lnTo>
                <a:lnTo>
                  <a:pt x="321733" y="0"/>
                </a:lnTo>
                <a:lnTo>
                  <a:pt x="321733" y="0"/>
                </a:lnTo>
                <a:lnTo>
                  <a:pt x="321733" y="0"/>
                </a:lnTo>
                <a:lnTo>
                  <a:pt x="313267" y="8466"/>
                </a:lnTo>
                <a:lnTo>
                  <a:pt x="313267" y="8466"/>
                </a:lnTo>
                <a:lnTo>
                  <a:pt x="304800" y="16933"/>
                </a:lnTo>
                <a:lnTo>
                  <a:pt x="296334" y="25400"/>
                </a:lnTo>
                <a:lnTo>
                  <a:pt x="287866" y="42333"/>
                </a:lnTo>
                <a:lnTo>
                  <a:pt x="279400" y="50800"/>
                </a:lnTo>
                <a:lnTo>
                  <a:pt x="270933" y="67733"/>
                </a:lnTo>
                <a:lnTo>
                  <a:pt x="254000" y="84666"/>
                </a:lnTo>
                <a:lnTo>
                  <a:pt x="237067" y="101600"/>
                </a:lnTo>
                <a:lnTo>
                  <a:pt x="211666" y="118533"/>
                </a:lnTo>
                <a:lnTo>
                  <a:pt x="194733" y="143933"/>
                </a:lnTo>
                <a:lnTo>
                  <a:pt x="169333" y="169333"/>
                </a:lnTo>
                <a:lnTo>
                  <a:pt x="152400" y="186266"/>
                </a:lnTo>
                <a:lnTo>
                  <a:pt x="135466" y="211666"/>
                </a:lnTo>
                <a:lnTo>
                  <a:pt x="110067" y="228600"/>
                </a:lnTo>
                <a:lnTo>
                  <a:pt x="93133" y="254000"/>
                </a:lnTo>
                <a:lnTo>
                  <a:pt x="76200" y="270933"/>
                </a:lnTo>
                <a:lnTo>
                  <a:pt x="59266" y="296333"/>
                </a:lnTo>
                <a:lnTo>
                  <a:pt x="50800" y="313266"/>
                </a:lnTo>
                <a:lnTo>
                  <a:pt x="33867" y="330200"/>
                </a:lnTo>
                <a:lnTo>
                  <a:pt x="25400" y="347133"/>
                </a:lnTo>
                <a:lnTo>
                  <a:pt x="8467" y="355600"/>
                </a:lnTo>
                <a:lnTo>
                  <a:pt x="8467" y="364066"/>
                </a:lnTo>
                <a:lnTo>
                  <a:pt x="0" y="381000"/>
                </a:lnTo>
                <a:lnTo>
                  <a:pt x="0" y="389466"/>
                </a:lnTo>
                <a:lnTo>
                  <a:pt x="0" y="389466"/>
                </a:lnTo>
                <a:lnTo>
                  <a:pt x="0" y="397933"/>
                </a:lnTo>
                <a:lnTo>
                  <a:pt x="0" y="397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8060267" y="5545667"/>
            <a:ext cx="33867" cy="287867"/>
          </a:xfrm>
          <a:custGeom>
            <a:avLst/>
            <a:gdLst/>
            <a:ahLst/>
            <a:cxnLst/>
            <a:rect l="0" t="0" r="0" b="0"/>
            <a:pathLst>
              <a:path w="33867" h="2878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8466" y="93133"/>
                </a:lnTo>
                <a:lnTo>
                  <a:pt x="8466" y="110066"/>
                </a:lnTo>
                <a:lnTo>
                  <a:pt x="16933" y="143933"/>
                </a:lnTo>
                <a:lnTo>
                  <a:pt x="16933" y="169333"/>
                </a:lnTo>
                <a:lnTo>
                  <a:pt x="16933" y="194733"/>
                </a:lnTo>
                <a:lnTo>
                  <a:pt x="25400" y="228600"/>
                </a:lnTo>
                <a:lnTo>
                  <a:pt x="25400" y="245533"/>
                </a:lnTo>
                <a:lnTo>
                  <a:pt x="25400" y="270933"/>
                </a:lnTo>
                <a:lnTo>
                  <a:pt x="25400" y="279400"/>
                </a:lnTo>
                <a:lnTo>
                  <a:pt x="33866" y="287866"/>
                </a:lnTo>
                <a:lnTo>
                  <a:pt x="25400" y="287866"/>
                </a:lnTo>
                <a:lnTo>
                  <a:pt x="25400" y="287866"/>
                </a:lnTo>
                <a:lnTo>
                  <a:pt x="25400" y="279400"/>
                </a:lnTo>
                <a:lnTo>
                  <a:pt x="16933" y="270933"/>
                </a:lnTo>
                <a:lnTo>
                  <a:pt x="16933" y="254000"/>
                </a:lnTo>
                <a:lnTo>
                  <a:pt x="16933" y="254000"/>
                </a:lnTo>
                <a:lnTo>
                  <a:pt x="8466" y="237066"/>
                </a:lnTo>
                <a:lnTo>
                  <a:pt x="8466" y="2370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8043334" y="5520267"/>
            <a:ext cx="160867" cy="194734"/>
          </a:xfrm>
          <a:custGeom>
            <a:avLst/>
            <a:gdLst/>
            <a:ahLst/>
            <a:cxnLst/>
            <a:rect l="0" t="0" r="0" b="0"/>
            <a:pathLst>
              <a:path w="160867" h="194734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8466"/>
                </a:lnTo>
                <a:lnTo>
                  <a:pt x="16933" y="8466"/>
                </a:lnTo>
                <a:lnTo>
                  <a:pt x="25399" y="0"/>
                </a:lnTo>
                <a:lnTo>
                  <a:pt x="33866" y="0"/>
                </a:lnTo>
                <a:lnTo>
                  <a:pt x="33866" y="0"/>
                </a:lnTo>
                <a:lnTo>
                  <a:pt x="42333" y="0"/>
                </a:lnTo>
                <a:lnTo>
                  <a:pt x="59266" y="0"/>
                </a:lnTo>
                <a:lnTo>
                  <a:pt x="67732" y="8466"/>
                </a:lnTo>
                <a:lnTo>
                  <a:pt x="84666" y="8466"/>
                </a:lnTo>
                <a:lnTo>
                  <a:pt x="93133" y="16933"/>
                </a:lnTo>
                <a:lnTo>
                  <a:pt x="110066" y="25400"/>
                </a:lnTo>
                <a:lnTo>
                  <a:pt x="118533" y="42333"/>
                </a:lnTo>
                <a:lnTo>
                  <a:pt x="135466" y="50800"/>
                </a:lnTo>
                <a:lnTo>
                  <a:pt x="143932" y="67733"/>
                </a:lnTo>
                <a:lnTo>
                  <a:pt x="152400" y="76200"/>
                </a:lnTo>
                <a:lnTo>
                  <a:pt x="160866" y="84666"/>
                </a:lnTo>
                <a:lnTo>
                  <a:pt x="160866" y="101600"/>
                </a:lnTo>
                <a:lnTo>
                  <a:pt x="160866" y="110066"/>
                </a:lnTo>
                <a:lnTo>
                  <a:pt x="160866" y="127000"/>
                </a:lnTo>
                <a:lnTo>
                  <a:pt x="152400" y="135466"/>
                </a:lnTo>
                <a:lnTo>
                  <a:pt x="152400" y="143933"/>
                </a:lnTo>
                <a:lnTo>
                  <a:pt x="143932" y="160866"/>
                </a:lnTo>
                <a:lnTo>
                  <a:pt x="135466" y="169333"/>
                </a:lnTo>
                <a:lnTo>
                  <a:pt x="126999" y="177800"/>
                </a:lnTo>
                <a:lnTo>
                  <a:pt x="110066" y="186266"/>
                </a:lnTo>
                <a:lnTo>
                  <a:pt x="93133" y="186266"/>
                </a:lnTo>
                <a:lnTo>
                  <a:pt x="76200" y="194733"/>
                </a:lnTo>
                <a:lnTo>
                  <a:pt x="67732" y="194733"/>
                </a:lnTo>
                <a:lnTo>
                  <a:pt x="50799" y="194733"/>
                </a:lnTo>
                <a:lnTo>
                  <a:pt x="42333" y="186266"/>
                </a:lnTo>
                <a:lnTo>
                  <a:pt x="33866" y="186266"/>
                </a:lnTo>
                <a:lnTo>
                  <a:pt x="33866" y="186266"/>
                </a:lnTo>
                <a:lnTo>
                  <a:pt x="33866" y="177800"/>
                </a:lnTo>
                <a:lnTo>
                  <a:pt x="33866" y="177800"/>
                </a:lnTo>
                <a:lnTo>
                  <a:pt x="33866" y="169333"/>
                </a:lnTo>
                <a:lnTo>
                  <a:pt x="33866" y="169333"/>
                </a:lnTo>
                <a:lnTo>
                  <a:pt x="33866" y="169333"/>
                </a:lnTo>
                <a:lnTo>
                  <a:pt x="33866" y="169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8238067" y="5359400"/>
            <a:ext cx="143934" cy="160868"/>
          </a:xfrm>
          <a:custGeom>
            <a:avLst/>
            <a:gdLst/>
            <a:ahLst/>
            <a:cxnLst/>
            <a:rect l="0" t="0" r="0" b="0"/>
            <a:pathLst>
              <a:path w="143934" h="160868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399" y="8467"/>
                </a:lnTo>
                <a:lnTo>
                  <a:pt x="42333" y="8467"/>
                </a:lnTo>
                <a:lnTo>
                  <a:pt x="50800" y="16933"/>
                </a:lnTo>
                <a:lnTo>
                  <a:pt x="50800" y="25400"/>
                </a:lnTo>
                <a:lnTo>
                  <a:pt x="59266" y="33867"/>
                </a:lnTo>
                <a:lnTo>
                  <a:pt x="67733" y="50800"/>
                </a:lnTo>
                <a:lnTo>
                  <a:pt x="67733" y="59267"/>
                </a:lnTo>
                <a:lnTo>
                  <a:pt x="76200" y="76200"/>
                </a:lnTo>
                <a:lnTo>
                  <a:pt x="76200" y="84667"/>
                </a:lnTo>
                <a:lnTo>
                  <a:pt x="76200" y="101600"/>
                </a:lnTo>
                <a:lnTo>
                  <a:pt x="76200" y="110067"/>
                </a:lnTo>
                <a:lnTo>
                  <a:pt x="76200" y="127000"/>
                </a:lnTo>
                <a:lnTo>
                  <a:pt x="76200" y="135467"/>
                </a:lnTo>
                <a:lnTo>
                  <a:pt x="67733" y="135467"/>
                </a:lnTo>
                <a:lnTo>
                  <a:pt x="67733" y="152400"/>
                </a:lnTo>
                <a:lnTo>
                  <a:pt x="59266" y="152400"/>
                </a:lnTo>
                <a:lnTo>
                  <a:pt x="50800" y="152400"/>
                </a:lnTo>
                <a:lnTo>
                  <a:pt x="50800" y="152400"/>
                </a:lnTo>
                <a:lnTo>
                  <a:pt x="42333" y="152400"/>
                </a:lnTo>
                <a:lnTo>
                  <a:pt x="42333" y="152400"/>
                </a:lnTo>
                <a:lnTo>
                  <a:pt x="33867" y="143933"/>
                </a:lnTo>
                <a:lnTo>
                  <a:pt x="25399" y="135467"/>
                </a:lnTo>
                <a:lnTo>
                  <a:pt x="25399" y="135467"/>
                </a:lnTo>
                <a:lnTo>
                  <a:pt x="25399" y="127000"/>
                </a:lnTo>
                <a:lnTo>
                  <a:pt x="25399" y="118533"/>
                </a:lnTo>
                <a:lnTo>
                  <a:pt x="33867" y="118533"/>
                </a:lnTo>
                <a:lnTo>
                  <a:pt x="42333" y="110067"/>
                </a:lnTo>
                <a:lnTo>
                  <a:pt x="42333" y="110067"/>
                </a:lnTo>
                <a:lnTo>
                  <a:pt x="50800" y="101600"/>
                </a:lnTo>
                <a:lnTo>
                  <a:pt x="59266" y="101600"/>
                </a:lnTo>
                <a:lnTo>
                  <a:pt x="67733" y="101600"/>
                </a:lnTo>
                <a:lnTo>
                  <a:pt x="76200" y="101600"/>
                </a:lnTo>
                <a:lnTo>
                  <a:pt x="84666" y="101600"/>
                </a:lnTo>
                <a:lnTo>
                  <a:pt x="93133" y="101600"/>
                </a:lnTo>
                <a:lnTo>
                  <a:pt x="101599" y="110067"/>
                </a:lnTo>
                <a:lnTo>
                  <a:pt x="110067" y="110067"/>
                </a:lnTo>
                <a:lnTo>
                  <a:pt x="118533" y="118533"/>
                </a:lnTo>
                <a:lnTo>
                  <a:pt x="118533" y="118533"/>
                </a:lnTo>
                <a:lnTo>
                  <a:pt x="127000" y="127000"/>
                </a:lnTo>
                <a:lnTo>
                  <a:pt x="127000" y="135467"/>
                </a:lnTo>
                <a:lnTo>
                  <a:pt x="135466" y="143933"/>
                </a:lnTo>
                <a:lnTo>
                  <a:pt x="135466" y="143933"/>
                </a:lnTo>
                <a:lnTo>
                  <a:pt x="135466" y="152400"/>
                </a:lnTo>
                <a:lnTo>
                  <a:pt x="143933" y="152400"/>
                </a:lnTo>
                <a:lnTo>
                  <a:pt x="143933" y="152400"/>
                </a:lnTo>
                <a:lnTo>
                  <a:pt x="143933" y="160867"/>
                </a:lnTo>
                <a:lnTo>
                  <a:pt x="143933" y="160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8492066" y="4969933"/>
            <a:ext cx="254002" cy="287868"/>
          </a:xfrm>
          <a:custGeom>
            <a:avLst/>
            <a:gdLst/>
            <a:ahLst/>
            <a:cxnLst/>
            <a:rect l="0" t="0" r="0" b="0"/>
            <a:pathLst>
              <a:path w="254002" h="287868">
                <a:moveTo>
                  <a:pt x="254001" y="0"/>
                </a:moveTo>
                <a:lnTo>
                  <a:pt x="254001" y="8467"/>
                </a:lnTo>
                <a:lnTo>
                  <a:pt x="245534" y="8467"/>
                </a:lnTo>
                <a:lnTo>
                  <a:pt x="245534" y="16934"/>
                </a:lnTo>
                <a:lnTo>
                  <a:pt x="245534" y="25400"/>
                </a:lnTo>
                <a:lnTo>
                  <a:pt x="237068" y="25400"/>
                </a:lnTo>
                <a:lnTo>
                  <a:pt x="228600" y="33867"/>
                </a:lnTo>
                <a:lnTo>
                  <a:pt x="220134" y="50800"/>
                </a:lnTo>
                <a:lnTo>
                  <a:pt x="203201" y="67734"/>
                </a:lnTo>
                <a:lnTo>
                  <a:pt x="194734" y="84667"/>
                </a:lnTo>
                <a:lnTo>
                  <a:pt x="169334" y="101600"/>
                </a:lnTo>
                <a:lnTo>
                  <a:pt x="152400" y="127000"/>
                </a:lnTo>
                <a:lnTo>
                  <a:pt x="143934" y="143934"/>
                </a:lnTo>
                <a:lnTo>
                  <a:pt x="127001" y="160867"/>
                </a:lnTo>
                <a:lnTo>
                  <a:pt x="110067" y="177800"/>
                </a:lnTo>
                <a:lnTo>
                  <a:pt x="93134" y="194734"/>
                </a:lnTo>
                <a:lnTo>
                  <a:pt x="76200" y="211667"/>
                </a:lnTo>
                <a:lnTo>
                  <a:pt x="59267" y="228600"/>
                </a:lnTo>
                <a:lnTo>
                  <a:pt x="50801" y="245534"/>
                </a:lnTo>
                <a:lnTo>
                  <a:pt x="33867" y="254000"/>
                </a:lnTo>
                <a:lnTo>
                  <a:pt x="25401" y="270934"/>
                </a:lnTo>
                <a:lnTo>
                  <a:pt x="25401" y="279400"/>
                </a:lnTo>
                <a:lnTo>
                  <a:pt x="8468" y="287867"/>
                </a:lnTo>
                <a:lnTo>
                  <a:pt x="8468" y="287867"/>
                </a:lnTo>
                <a:lnTo>
                  <a:pt x="0" y="287867"/>
                </a:lnTo>
                <a:lnTo>
                  <a:pt x="0" y="287867"/>
                </a:lnTo>
                <a:lnTo>
                  <a:pt x="0" y="287867"/>
                </a:lnTo>
                <a:lnTo>
                  <a:pt x="0" y="287867"/>
                </a:lnTo>
                <a:lnTo>
                  <a:pt x="0" y="287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8644466" y="5647267"/>
            <a:ext cx="8469" cy="237067"/>
          </a:xfrm>
          <a:custGeom>
            <a:avLst/>
            <a:gdLst/>
            <a:ahLst/>
            <a:cxnLst/>
            <a:rect l="0" t="0" r="0" b="0"/>
            <a:pathLst>
              <a:path w="8469" h="237067">
                <a:moveTo>
                  <a:pt x="8468" y="0"/>
                </a:moveTo>
                <a:lnTo>
                  <a:pt x="8468" y="8466"/>
                </a:lnTo>
                <a:lnTo>
                  <a:pt x="8468" y="8466"/>
                </a:lnTo>
                <a:lnTo>
                  <a:pt x="8468" y="16933"/>
                </a:lnTo>
                <a:lnTo>
                  <a:pt x="8468" y="33866"/>
                </a:lnTo>
                <a:lnTo>
                  <a:pt x="8468" y="50800"/>
                </a:lnTo>
                <a:lnTo>
                  <a:pt x="8468" y="67733"/>
                </a:lnTo>
                <a:lnTo>
                  <a:pt x="8468" y="84666"/>
                </a:lnTo>
                <a:lnTo>
                  <a:pt x="0" y="110066"/>
                </a:lnTo>
                <a:lnTo>
                  <a:pt x="0" y="127000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6"/>
                </a:lnTo>
                <a:lnTo>
                  <a:pt x="0" y="203200"/>
                </a:lnTo>
                <a:lnTo>
                  <a:pt x="0" y="211666"/>
                </a:lnTo>
                <a:lnTo>
                  <a:pt x="0" y="220133"/>
                </a:lnTo>
                <a:lnTo>
                  <a:pt x="0" y="237066"/>
                </a:lnTo>
                <a:lnTo>
                  <a:pt x="0" y="237066"/>
                </a:lnTo>
                <a:lnTo>
                  <a:pt x="0" y="237066"/>
                </a:lnTo>
                <a:lnTo>
                  <a:pt x="0" y="237066"/>
                </a:lnTo>
                <a:lnTo>
                  <a:pt x="0" y="220133"/>
                </a:lnTo>
                <a:lnTo>
                  <a:pt x="0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8517467" y="4114800"/>
            <a:ext cx="313267" cy="406401"/>
          </a:xfrm>
          <a:custGeom>
            <a:avLst/>
            <a:gdLst/>
            <a:ahLst/>
            <a:cxnLst/>
            <a:rect l="0" t="0" r="0" b="0"/>
            <a:pathLst>
              <a:path w="313267" h="406401">
                <a:moveTo>
                  <a:pt x="313266" y="0"/>
                </a:moveTo>
                <a:lnTo>
                  <a:pt x="313266" y="0"/>
                </a:lnTo>
                <a:lnTo>
                  <a:pt x="313266" y="0"/>
                </a:lnTo>
                <a:lnTo>
                  <a:pt x="313266" y="8467"/>
                </a:lnTo>
                <a:lnTo>
                  <a:pt x="304800" y="16933"/>
                </a:lnTo>
                <a:lnTo>
                  <a:pt x="304800" y="25400"/>
                </a:lnTo>
                <a:lnTo>
                  <a:pt x="287867" y="33867"/>
                </a:lnTo>
                <a:lnTo>
                  <a:pt x="279399" y="50800"/>
                </a:lnTo>
                <a:lnTo>
                  <a:pt x="270933" y="67733"/>
                </a:lnTo>
                <a:lnTo>
                  <a:pt x="254000" y="84667"/>
                </a:lnTo>
                <a:lnTo>
                  <a:pt x="237066" y="110067"/>
                </a:lnTo>
                <a:lnTo>
                  <a:pt x="220133" y="127000"/>
                </a:lnTo>
                <a:lnTo>
                  <a:pt x="203199" y="152400"/>
                </a:lnTo>
                <a:lnTo>
                  <a:pt x="177800" y="177800"/>
                </a:lnTo>
                <a:lnTo>
                  <a:pt x="160866" y="203200"/>
                </a:lnTo>
                <a:lnTo>
                  <a:pt x="143933" y="228600"/>
                </a:lnTo>
                <a:lnTo>
                  <a:pt x="118533" y="254000"/>
                </a:lnTo>
                <a:lnTo>
                  <a:pt x="101600" y="279400"/>
                </a:lnTo>
                <a:lnTo>
                  <a:pt x="76200" y="304800"/>
                </a:lnTo>
                <a:lnTo>
                  <a:pt x="59267" y="330200"/>
                </a:lnTo>
                <a:lnTo>
                  <a:pt x="42333" y="347133"/>
                </a:lnTo>
                <a:lnTo>
                  <a:pt x="33866" y="364067"/>
                </a:lnTo>
                <a:lnTo>
                  <a:pt x="16933" y="381000"/>
                </a:lnTo>
                <a:lnTo>
                  <a:pt x="8466" y="389467"/>
                </a:lnTo>
                <a:lnTo>
                  <a:pt x="8466" y="397933"/>
                </a:lnTo>
                <a:lnTo>
                  <a:pt x="0" y="406400"/>
                </a:lnTo>
                <a:lnTo>
                  <a:pt x="0" y="406400"/>
                </a:lnTo>
                <a:lnTo>
                  <a:pt x="0" y="406400"/>
                </a:lnTo>
                <a:lnTo>
                  <a:pt x="0" y="406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2"/>
          <p:cNvSpPr/>
          <p:nvPr/>
        </p:nvSpPr>
        <p:spPr>
          <a:xfrm>
            <a:off x="8585200" y="3733800"/>
            <a:ext cx="228601" cy="347134"/>
          </a:xfrm>
          <a:custGeom>
            <a:avLst/>
            <a:gdLst/>
            <a:ahLst/>
            <a:cxnLst/>
            <a:rect l="0" t="0" r="0" b="0"/>
            <a:pathLst>
              <a:path w="228601" h="347134">
                <a:moveTo>
                  <a:pt x="127000" y="67733"/>
                </a:moveTo>
                <a:lnTo>
                  <a:pt x="127000" y="67733"/>
                </a:lnTo>
                <a:lnTo>
                  <a:pt x="127000" y="67733"/>
                </a:lnTo>
                <a:lnTo>
                  <a:pt x="127000" y="59267"/>
                </a:lnTo>
                <a:lnTo>
                  <a:pt x="127000" y="59267"/>
                </a:lnTo>
                <a:lnTo>
                  <a:pt x="127000" y="59267"/>
                </a:lnTo>
                <a:lnTo>
                  <a:pt x="127000" y="50800"/>
                </a:lnTo>
                <a:lnTo>
                  <a:pt x="127000" y="42333"/>
                </a:lnTo>
                <a:lnTo>
                  <a:pt x="127000" y="33867"/>
                </a:lnTo>
                <a:lnTo>
                  <a:pt x="118533" y="25400"/>
                </a:lnTo>
                <a:lnTo>
                  <a:pt x="118533" y="25400"/>
                </a:lnTo>
                <a:lnTo>
                  <a:pt x="110067" y="16933"/>
                </a:lnTo>
                <a:lnTo>
                  <a:pt x="101600" y="8467"/>
                </a:lnTo>
                <a:lnTo>
                  <a:pt x="93133" y="0"/>
                </a:lnTo>
                <a:lnTo>
                  <a:pt x="84667" y="0"/>
                </a:lnTo>
                <a:lnTo>
                  <a:pt x="76200" y="0"/>
                </a:lnTo>
                <a:lnTo>
                  <a:pt x="59266" y="8467"/>
                </a:lnTo>
                <a:lnTo>
                  <a:pt x="42333" y="16933"/>
                </a:lnTo>
                <a:lnTo>
                  <a:pt x="33867" y="33867"/>
                </a:lnTo>
                <a:lnTo>
                  <a:pt x="25400" y="42333"/>
                </a:lnTo>
                <a:lnTo>
                  <a:pt x="16933" y="59267"/>
                </a:lnTo>
                <a:lnTo>
                  <a:pt x="8467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8467" y="152400"/>
                </a:lnTo>
                <a:lnTo>
                  <a:pt x="16933" y="160867"/>
                </a:lnTo>
                <a:lnTo>
                  <a:pt x="25400" y="160867"/>
                </a:lnTo>
                <a:lnTo>
                  <a:pt x="33867" y="169333"/>
                </a:lnTo>
                <a:lnTo>
                  <a:pt x="50800" y="169333"/>
                </a:lnTo>
                <a:lnTo>
                  <a:pt x="59266" y="160867"/>
                </a:lnTo>
                <a:lnTo>
                  <a:pt x="67734" y="160867"/>
                </a:lnTo>
                <a:lnTo>
                  <a:pt x="84667" y="152400"/>
                </a:lnTo>
                <a:lnTo>
                  <a:pt x="93133" y="143933"/>
                </a:lnTo>
                <a:lnTo>
                  <a:pt x="101600" y="135467"/>
                </a:lnTo>
                <a:lnTo>
                  <a:pt x="118533" y="127000"/>
                </a:lnTo>
                <a:lnTo>
                  <a:pt x="127000" y="110067"/>
                </a:lnTo>
                <a:lnTo>
                  <a:pt x="135466" y="101600"/>
                </a:lnTo>
                <a:lnTo>
                  <a:pt x="143934" y="93133"/>
                </a:lnTo>
                <a:lnTo>
                  <a:pt x="143934" y="76200"/>
                </a:lnTo>
                <a:lnTo>
                  <a:pt x="152400" y="67733"/>
                </a:lnTo>
                <a:lnTo>
                  <a:pt x="152400" y="67733"/>
                </a:lnTo>
                <a:lnTo>
                  <a:pt x="152400" y="59267"/>
                </a:lnTo>
                <a:lnTo>
                  <a:pt x="152400" y="59267"/>
                </a:lnTo>
                <a:lnTo>
                  <a:pt x="152400" y="59267"/>
                </a:lnTo>
                <a:lnTo>
                  <a:pt x="152400" y="67733"/>
                </a:lnTo>
                <a:lnTo>
                  <a:pt x="152400" y="76200"/>
                </a:lnTo>
                <a:lnTo>
                  <a:pt x="152400" y="84667"/>
                </a:lnTo>
                <a:lnTo>
                  <a:pt x="152400" y="93133"/>
                </a:lnTo>
                <a:lnTo>
                  <a:pt x="143934" y="101600"/>
                </a:lnTo>
                <a:lnTo>
                  <a:pt x="143934" y="118533"/>
                </a:lnTo>
                <a:lnTo>
                  <a:pt x="143934" y="135467"/>
                </a:lnTo>
                <a:lnTo>
                  <a:pt x="135466" y="152400"/>
                </a:lnTo>
                <a:lnTo>
                  <a:pt x="135466" y="169333"/>
                </a:lnTo>
                <a:lnTo>
                  <a:pt x="135466" y="186267"/>
                </a:lnTo>
                <a:lnTo>
                  <a:pt x="127000" y="203200"/>
                </a:lnTo>
                <a:lnTo>
                  <a:pt x="127000" y="228600"/>
                </a:lnTo>
                <a:lnTo>
                  <a:pt x="127000" y="245533"/>
                </a:lnTo>
                <a:lnTo>
                  <a:pt x="135466" y="270933"/>
                </a:lnTo>
                <a:lnTo>
                  <a:pt x="135466" y="287867"/>
                </a:lnTo>
                <a:lnTo>
                  <a:pt x="143934" y="304800"/>
                </a:lnTo>
                <a:lnTo>
                  <a:pt x="152400" y="313267"/>
                </a:lnTo>
                <a:lnTo>
                  <a:pt x="160867" y="330200"/>
                </a:lnTo>
                <a:lnTo>
                  <a:pt x="177800" y="338667"/>
                </a:lnTo>
                <a:lnTo>
                  <a:pt x="186267" y="347133"/>
                </a:lnTo>
                <a:lnTo>
                  <a:pt x="194733" y="347133"/>
                </a:lnTo>
                <a:lnTo>
                  <a:pt x="211666" y="347133"/>
                </a:lnTo>
                <a:lnTo>
                  <a:pt x="211666" y="347133"/>
                </a:lnTo>
                <a:lnTo>
                  <a:pt x="228600" y="347133"/>
                </a:lnTo>
                <a:lnTo>
                  <a:pt x="228600" y="347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183"/>
          <p:cNvSpPr/>
          <p:nvPr/>
        </p:nvSpPr>
        <p:spPr>
          <a:xfrm>
            <a:off x="9118600" y="4157133"/>
            <a:ext cx="482601" cy="372535"/>
          </a:xfrm>
          <a:custGeom>
            <a:avLst/>
            <a:gdLst/>
            <a:ahLst/>
            <a:cxnLst/>
            <a:rect l="0" t="0" r="0" b="0"/>
            <a:pathLst>
              <a:path w="482601" h="372535">
                <a:moveTo>
                  <a:pt x="482600" y="0"/>
                </a:moveTo>
                <a:lnTo>
                  <a:pt x="482600" y="0"/>
                </a:lnTo>
                <a:lnTo>
                  <a:pt x="482600" y="0"/>
                </a:lnTo>
                <a:lnTo>
                  <a:pt x="482600" y="8467"/>
                </a:lnTo>
                <a:lnTo>
                  <a:pt x="482600" y="8467"/>
                </a:lnTo>
                <a:lnTo>
                  <a:pt x="474133" y="8467"/>
                </a:lnTo>
                <a:lnTo>
                  <a:pt x="474133" y="8467"/>
                </a:lnTo>
                <a:lnTo>
                  <a:pt x="474133" y="16934"/>
                </a:lnTo>
                <a:lnTo>
                  <a:pt x="465667" y="16934"/>
                </a:lnTo>
                <a:lnTo>
                  <a:pt x="457200" y="25400"/>
                </a:lnTo>
                <a:lnTo>
                  <a:pt x="448734" y="25400"/>
                </a:lnTo>
                <a:lnTo>
                  <a:pt x="440266" y="33867"/>
                </a:lnTo>
                <a:lnTo>
                  <a:pt x="431800" y="33867"/>
                </a:lnTo>
                <a:lnTo>
                  <a:pt x="423333" y="42334"/>
                </a:lnTo>
                <a:lnTo>
                  <a:pt x="414867" y="59267"/>
                </a:lnTo>
                <a:lnTo>
                  <a:pt x="406400" y="67734"/>
                </a:lnTo>
                <a:lnTo>
                  <a:pt x="389467" y="76200"/>
                </a:lnTo>
                <a:lnTo>
                  <a:pt x="372534" y="84667"/>
                </a:lnTo>
                <a:lnTo>
                  <a:pt x="355600" y="101600"/>
                </a:lnTo>
                <a:lnTo>
                  <a:pt x="338667" y="110067"/>
                </a:lnTo>
                <a:lnTo>
                  <a:pt x="321733" y="127000"/>
                </a:lnTo>
                <a:lnTo>
                  <a:pt x="304800" y="135467"/>
                </a:lnTo>
                <a:lnTo>
                  <a:pt x="279400" y="152400"/>
                </a:lnTo>
                <a:lnTo>
                  <a:pt x="262467" y="169334"/>
                </a:lnTo>
                <a:lnTo>
                  <a:pt x="245533" y="186267"/>
                </a:lnTo>
                <a:lnTo>
                  <a:pt x="220134" y="203200"/>
                </a:lnTo>
                <a:lnTo>
                  <a:pt x="203200" y="211667"/>
                </a:lnTo>
                <a:lnTo>
                  <a:pt x="177800" y="228600"/>
                </a:lnTo>
                <a:lnTo>
                  <a:pt x="160867" y="245534"/>
                </a:lnTo>
                <a:lnTo>
                  <a:pt x="143934" y="262467"/>
                </a:lnTo>
                <a:lnTo>
                  <a:pt x="118533" y="270934"/>
                </a:lnTo>
                <a:lnTo>
                  <a:pt x="110067" y="287867"/>
                </a:lnTo>
                <a:lnTo>
                  <a:pt x="93133" y="296334"/>
                </a:lnTo>
                <a:lnTo>
                  <a:pt x="76200" y="313267"/>
                </a:lnTo>
                <a:lnTo>
                  <a:pt x="59266" y="321734"/>
                </a:lnTo>
                <a:lnTo>
                  <a:pt x="50800" y="330200"/>
                </a:lnTo>
                <a:lnTo>
                  <a:pt x="42333" y="338667"/>
                </a:lnTo>
                <a:lnTo>
                  <a:pt x="33867" y="347134"/>
                </a:lnTo>
                <a:lnTo>
                  <a:pt x="25400" y="347134"/>
                </a:lnTo>
                <a:lnTo>
                  <a:pt x="16933" y="355600"/>
                </a:lnTo>
                <a:lnTo>
                  <a:pt x="8467" y="355600"/>
                </a:lnTo>
                <a:lnTo>
                  <a:pt x="0" y="364067"/>
                </a:lnTo>
                <a:lnTo>
                  <a:pt x="0" y="372534"/>
                </a:lnTo>
                <a:lnTo>
                  <a:pt x="0" y="372534"/>
                </a:lnTo>
                <a:lnTo>
                  <a:pt x="0" y="372534"/>
                </a:lnTo>
                <a:lnTo>
                  <a:pt x="0" y="372534"/>
                </a:lnTo>
                <a:lnTo>
                  <a:pt x="0" y="372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 184"/>
          <p:cNvSpPr/>
          <p:nvPr/>
        </p:nvSpPr>
        <p:spPr>
          <a:xfrm>
            <a:off x="9271000" y="3937000"/>
            <a:ext cx="8468" cy="177801"/>
          </a:xfrm>
          <a:custGeom>
            <a:avLst/>
            <a:gdLst/>
            <a:ahLst/>
            <a:cxnLst/>
            <a:rect l="0" t="0" r="0" b="0"/>
            <a:pathLst>
              <a:path w="8468" h="177801">
                <a:moveTo>
                  <a:pt x="8467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59267"/>
                </a:lnTo>
                <a:lnTo>
                  <a:pt x="0" y="76200"/>
                </a:lnTo>
                <a:lnTo>
                  <a:pt x="0" y="93133"/>
                </a:lnTo>
                <a:lnTo>
                  <a:pt x="0" y="118533"/>
                </a:lnTo>
                <a:lnTo>
                  <a:pt x="8467" y="135467"/>
                </a:lnTo>
                <a:lnTo>
                  <a:pt x="8467" y="160867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>
            <a:off x="9127067" y="4936067"/>
            <a:ext cx="431800" cy="347134"/>
          </a:xfrm>
          <a:custGeom>
            <a:avLst/>
            <a:gdLst/>
            <a:ahLst/>
            <a:cxnLst/>
            <a:rect l="0" t="0" r="0" b="0"/>
            <a:pathLst>
              <a:path w="431800" h="347134">
                <a:moveTo>
                  <a:pt x="431799" y="0"/>
                </a:moveTo>
                <a:lnTo>
                  <a:pt x="431799" y="0"/>
                </a:lnTo>
                <a:lnTo>
                  <a:pt x="431799" y="8466"/>
                </a:lnTo>
                <a:lnTo>
                  <a:pt x="423333" y="8466"/>
                </a:lnTo>
                <a:lnTo>
                  <a:pt x="423333" y="8466"/>
                </a:lnTo>
                <a:lnTo>
                  <a:pt x="414866" y="16933"/>
                </a:lnTo>
                <a:lnTo>
                  <a:pt x="406400" y="25400"/>
                </a:lnTo>
                <a:lnTo>
                  <a:pt x="389466" y="33866"/>
                </a:lnTo>
                <a:lnTo>
                  <a:pt x="381000" y="42333"/>
                </a:lnTo>
                <a:lnTo>
                  <a:pt x="355599" y="59266"/>
                </a:lnTo>
                <a:lnTo>
                  <a:pt x="347133" y="76200"/>
                </a:lnTo>
                <a:lnTo>
                  <a:pt x="321733" y="84666"/>
                </a:lnTo>
                <a:lnTo>
                  <a:pt x="304800" y="101600"/>
                </a:lnTo>
                <a:lnTo>
                  <a:pt x="279399" y="118533"/>
                </a:lnTo>
                <a:lnTo>
                  <a:pt x="262466" y="143933"/>
                </a:lnTo>
                <a:lnTo>
                  <a:pt x="237066" y="160866"/>
                </a:lnTo>
                <a:lnTo>
                  <a:pt x="211667" y="186266"/>
                </a:lnTo>
                <a:lnTo>
                  <a:pt x="194733" y="203200"/>
                </a:lnTo>
                <a:lnTo>
                  <a:pt x="169333" y="228600"/>
                </a:lnTo>
                <a:lnTo>
                  <a:pt x="143933" y="245533"/>
                </a:lnTo>
                <a:lnTo>
                  <a:pt x="118533" y="262466"/>
                </a:lnTo>
                <a:lnTo>
                  <a:pt x="101600" y="279400"/>
                </a:lnTo>
                <a:lnTo>
                  <a:pt x="76200" y="296333"/>
                </a:lnTo>
                <a:lnTo>
                  <a:pt x="59267" y="313266"/>
                </a:lnTo>
                <a:lnTo>
                  <a:pt x="42333" y="321733"/>
                </a:lnTo>
                <a:lnTo>
                  <a:pt x="33866" y="330200"/>
                </a:lnTo>
                <a:lnTo>
                  <a:pt x="16933" y="338666"/>
                </a:lnTo>
                <a:lnTo>
                  <a:pt x="8466" y="338666"/>
                </a:lnTo>
                <a:lnTo>
                  <a:pt x="0" y="347133"/>
                </a:lnTo>
                <a:lnTo>
                  <a:pt x="0" y="347133"/>
                </a:lnTo>
                <a:lnTo>
                  <a:pt x="0" y="347133"/>
                </a:lnTo>
                <a:lnTo>
                  <a:pt x="0" y="347133"/>
                </a:lnTo>
                <a:lnTo>
                  <a:pt x="0" y="347133"/>
                </a:lnTo>
                <a:lnTo>
                  <a:pt x="0" y="347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>
            <a:off x="9110134" y="5520267"/>
            <a:ext cx="237067" cy="304801"/>
          </a:xfrm>
          <a:custGeom>
            <a:avLst/>
            <a:gdLst/>
            <a:ahLst/>
            <a:cxnLst/>
            <a:rect l="0" t="0" r="0" b="0"/>
            <a:pathLst>
              <a:path w="237067" h="304801">
                <a:moveTo>
                  <a:pt x="16933" y="0"/>
                </a:moveTo>
                <a:lnTo>
                  <a:pt x="16933" y="0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59266"/>
                </a:lnTo>
                <a:lnTo>
                  <a:pt x="0" y="84666"/>
                </a:lnTo>
                <a:lnTo>
                  <a:pt x="0" y="118533"/>
                </a:lnTo>
                <a:lnTo>
                  <a:pt x="0" y="143933"/>
                </a:lnTo>
                <a:lnTo>
                  <a:pt x="0" y="169333"/>
                </a:lnTo>
                <a:lnTo>
                  <a:pt x="8466" y="194733"/>
                </a:lnTo>
                <a:lnTo>
                  <a:pt x="8466" y="211666"/>
                </a:lnTo>
                <a:lnTo>
                  <a:pt x="8466" y="228600"/>
                </a:lnTo>
                <a:lnTo>
                  <a:pt x="8466" y="245533"/>
                </a:lnTo>
                <a:lnTo>
                  <a:pt x="16933" y="254000"/>
                </a:lnTo>
                <a:lnTo>
                  <a:pt x="16933" y="254000"/>
                </a:lnTo>
                <a:lnTo>
                  <a:pt x="25399" y="254000"/>
                </a:lnTo>
                <a:lnTo>
                  <a:pt x="33866" y="254000"/>
                </a:lnTo>
                <a:lnTo>
                  <a:pt x="42333" y="254000"/>
                </a:lnTo>
                <a:lnTo>
                  <a:pt x="50799" y="254000"/>
                </a:lnTo>
                <a:lnTo>
                  <a:pt x="50799" y="245533"/>
                </a:lnTo>
                <a:lnTo>
                  <a:pt x="59266" y="237066"/>
                </a:lnTo>
                <a:lnTo>
                  <a:pt x="67732" y="220133"/>
                </a:lnTo>
                <a:lnTo>
                  <a:pt x="67732" y="211666"/>
                </a:lnTo>
                <a:lnTo>
                  <a:pt x="67732" y="194733"/>
                </a:lnTo>
                <a:lnTo>
                  <a:pt x="76200" y="177800"/>
                </a:lnTo>
                <a:lnTo>
                  <a:pt x="76200" y="160866"/>
                </a:lnTo>
                <a:lnTo>
                  <a:pt x="76200" y="143933"/>
                </a:lnTo>
                <a:lnTo>
                  <a:pt x="84666" y="127000"/>
                </a:lnTo>
                <a:lnTo>
                  <a:pt x="84666" y="118533"/>
                </a:lnTo>
                <a:lnTo>
                  <a:pt x="93133" y="110066"/>
                </a:lnTo>
                <a:lnTo>
                  <a:pt x="93133" y="110066"/>
                </a:lnTo>
                <a:lnTo>
                  <a:pt x="93133" y="110066"/>
                </a:lnTo>
                <a:lnTo>
                  <a:pt x="93133" y="110066"/>
                </a:lnTo>
                <a:lnTo>
                  <a:pt x="93133" y="110066"/>
                </a:lnTo>
                <a:lnTo>
                  <a:pt x="93133" y="118533"/>
                </a:lnTo>
                <a:lnTo>
                  <a:pt x="101599" y="127000"/>
                </a:lnTo>
                <a:lnTo>
                  <a:pt x="101599" y="143933"/>
                </a:lnTo>
                <a:lnTo>
                  <a:pt x="110066" y="160866"/>
                </a:lnTo>
                <a:lnTo>
                  <a:pt x="110066" y="177800"/>
                </a:lnTo>
                <a:lnTo>
                  <a:pt x="118533" y="194733"/>
                </a:lnTo>
                <a:lnTo>
                  <a:pt x="118533" y="211666"/>
                </a:lnTo>
                <a:lnTo>
                  <a:pt x="126999" y="237066"/>
                </a:lnTo>
                <a:lnTo>
                  <a:pt x="135466" y="254000"/>
                </a:lnTo>
                <a:lnTo>
                  <a:pt x="143932" y="270933"/>
                </a:lnTo>
                <a:lnTo>
                  <a:pt x="152400" y="279400"/>
                </a:lnTo>
                <a:lnTo>
                  <a:pt x="160866" y="287866"/>
                </a:lnTo>
                <a:lnTo>
                  <a:pt x="160866" y="296333"/>
                </a:lnTo>
                <a:lnTo>
                  <a:pt x="169333" y="304800"/>
                </a:lnTo>
                <a:lnTo>
                  <a:pt x="177799" y="304800"/>
                </a:lnTo>
                <a:lnTo>
                  <a:pt x="186266" y="304800"/>
                </a:lnTo>
                <a:lnTo>
                  <a:pt x="186266" y="304800"/>
                </a:lnTo>
                <a:lnTo>
                  <a:pt x="194733" y="304800"/>
                </a:lnTo>
                <a:lnTo>
                  <a:pt x="203199" y="296333"/>
                </a:lnTo>
                <a:lnTo>
                  <a:pt x="203199" y="296333"/>
                </a:lnTo>
                <a:lnTo>
                  <a:pt x="211666" y="287866"/>
                </a:lnTo>
                <a:lnTo>
                  <a:pt x="211666" y="270933"/>
                </a:lnTo>
                <a:lnTo>
                  <a:pt x="220132" y="262466"/>
                </a:lnTo>
                <a:lnTo>
                  <a:pt x="220132" y="245533"/>
                </a:lnTo>
                <a:lnTo>
                  <a:pt x="220132" y="220133"/>
                </a:lnTo>
                <a:lnTo>
                  <a:pt x="220132" y="203200"/>
                </a:lnTo>
                <a:lnTo>
                  <a:pt x="228600" y="177800"/>
                </a:lnTo>
                <a:lnTo>
                  <a:pt x="228600" y="160866"/>
                </a:lnTo>
                <a:lnTo>
                  <a:pt x="228600" y="143933"/>
                </a:lnTo>
                <a:lnTo>
                  <a:pt x="228600" y="127000"/>
                </a:lnTo>
                <a:lnTo>
                  <a:pt x="228600" y="110066"/>
                </a:lnTo>
                <a:lnTo>
                  <a:pt x="228600" y="101600"/>
                </a:lnTo>
                <a:lnTo>
                  <a:pt x="237066" y="93133"/>
                </a:lnTo>
                <a:lnTo>
                  <a:pt x="237066" y="84666"/>
                </a:lnTo>
                <a:lnTo>
                  <a:pt x="237066" y="84666"/>
                </a:lnTo>
                <a:lnTo>
                  <a:pt x="237066" y="84666"/>
                </a:lnTo>
                <a:lnTo>
                  <a:pt x="237066" y="84666"/>
                </a:lnTo>
                <a:lnTo>
                  <a:pt x="237066" y="84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9457267" y="5444067"/>
            <a:ext cx="84667" cy="59267"/>
          </a:xfrm>
          <a:custGeom>
            <a:avLst/>
            <a:gdLst/>
            <a:ahLst/>
            <a:cxnLst/>
            <a:rect l="0" t="0" r="0" b="0"/>
            <a:pathLst>
              <a:path w="84667" h="59267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59266"/>
                </a:lnTo>
                <a:lnTo>
                  <a:pt x="0" y="59266"/>
                </a:lnTo>
                <a:lnTo>
                  <a:pt x="0" y="59266"/>
                </a:lnTo>
                <a:lnTo>
                  <a:pt x="0" y="59266"/>
                </a:lnTo>
                <a:lnTo>
                  <a:pt x="0" y="59266"/>
                </a:lnTo>
                <a:lnTo>
                  <a:pt x="0" y="59266"/>
                </a:lnTo>
                <a:lnTo>
                  <a:pt x="8466" y="59266"/>
                </a:lnTo>
                <a:lnTo>
                  <a:pt x="16933" y="59266"/>
                </a:lnTo>
                <a:lnTo>
                  <a:pt x="16933" y="59266"/>
                </a:lnTo>
                <a:lnTo>
                  <a:pt x="25399" y="59266"/>
                </a:lnTo>
                <a:lnTo>
                  <a:pt x="33867" y="59266"/>
                </a:lnTo>
                <a:lnTo>
                  <a:pt x="42333" y="59266"/>
                </a:lnTo>
                <a:lnTo>
                  <a:pt x="42333" y="59266"/>
                </a:lnTo>
                <a:lnTo>
                  <a:pt x="50800" y="59266"/>
                </a:lnTo>
                <a:lnTo>
                  <a:pt x="59266" y="59266"/>
                </a:lnTo>
                <a:lnTo>
                  <a:pt x="67733" y="59266"/>
                </a:lnTo>
                <a:lnTo>
                  <a:pt x="76200" y="59266"/>
                </a:lnTo>
                <a:lnTo>
                  <a:pt x="76200" y="59266"/>
                </a:lnTo>
                <a:lnTo>
                  <a:pt x="84666" y="59266"/>
                </a:lnTo>
                <a:lnTo>
                  <a:pt x="84666" y="50800"/>
                </a:lnTo>
                <a:lnTo>
                  <a:pt x="84666" y="50800"/>
                </a:lnTo>
                <a:lnTo>
                  <a:pt x="84666" y="50800"/>
                </a:lnTo>
                <a:lnTo>
                  <a:pt x="84666" y="50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9525000" y="5350933"/>
            <a:ext cx="59268" cy="254001"/>
          </a:xfrm>
          <a:custGeom>
            <a:avLst/>
            <a:gdLst/>
            <a:ahLst/>
            <a:cxnLst/>
            <a:rect l="0" t="0" r="0" b="0"/>
            <a:pathLst>
              <a:path w="59268" h="254001">
                <a:moveTo>
                  <a:pt x="59267" y="0"/>
                </a:move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  <a:lnTo>
                  <a:pt x="59267" y="8467"/>
                </a:lnTo>
                <a:lnTo>
                  <a:pt x="50800" y="8467"/>
                </a:lnTo>
                <a:lnTo>
                  <a:pt x="42334" y="16934"/>
                </a:lnTo>
                <a:lnTo>
                  <a:pt x="42334" y="33867"/>
                </a:lnTo>
                <a:lnTo>
                  <a:pt x="33866" y="42334"/>
                </a:lnTo>
                <a:lnTo>
                  <a:pt x="33866" y="59267"/>
                </a:lnTo>
                <a:lnTo>
                  <a:pt x="25400" y="84667"/>
                </a:lnTo>
                <a:lnTo>
                  <a:pt x="16933" y="110067"/>
                </a:lnTo>
                <a:lnTo>
                  <a:pt x="16933" y="127000"/>
                </a:lnTo>
                <a:lnTo>
                  <a:pt x="8467" y="152400"/>
                </a:lnTo>
                <a:lnTo>
                  <a:pt x="8467" y="177800"/>
                </a:lnTo>
                <a:lnTo>
                  <a:pt x="8467" y="203200"/>
                </a:lnTo>
                <a:lnTo>
                  <a:pt x="0" y="228600"/>
                </a:lnTo>
                <a:lnTo>
                  <a:pt x="0" y="228600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89"/>
          <p:cNvSpPr/>
          <p:nvPr/>
        </p:nvSpPr>
        <p:spPr>
          <a:xfrm>
            <a:off x="9787466" y="4944533"/>
            <a:ext cx="533401" cy="296335"/>
          </a:xfrm>
          <a:custGeom>
            <a:avLst/>
            <a:gdLst/>
            <a:ahLst/>
            <a:cxnLst/>
            <a:rect l="0" t="0" r="0" b="0"/>
            <a:pathLst>
              <a:path w="533401" h="296335">
                <a:moveTo>
                  <a:pt x="533400" y="0"/>
                </a:moveTo>
                <a:lnTo>
                  <a:pt x="524934" y="8467"/>
                </a:lnTo>
                <a:lnTo>
                  <a:pt x="524934" y="8467"/>
                </a:lnTo>
                <a:lnTo>
                  <a:pt x="508001" y="16934"/>
                </a:lnTo>
                <a:lnTo>
                  <a:pt x="499534" y="25400"/>
                </a:lnTo>
                <a:lnTo>
                  <a:pt x="482600" y="33867"/>
                </a:lnTo>
                <a:lnTo>
                  <a:pt x="465668" y="50800"/>
                </a:lnTo>
                <a:lnTo>
                  <a:pt x="448734" y="59267"/>
                </a:lnTo>
                <a:lnTo>
                  <a:pt x="423334" y="67734"/>
                </a:lnTo>
                <a:lnTo>
                  <a:pt x="397934" y="84667"/>
                </a:lnTo>
                <a:lnTo>
                  <a:pt x="381000" y="93134"/>
                </a:lnTo>
                <a:lnTo>
                  <a:pt x="355601" y="101600"/>
                </a:lnTo>
                <a:lnTo>
                  <a:pt x="330200" y="118534"/>
                </a:lnTo>
                <a:lnTo>
                  <a:pt x="304800" y="127000"/>
                </a:lnTo>
                <a:lnTo>
                  <a:pt x="279401" y="143934"/>
                </a:lnTo>
                <a:lnTo>
                  <a:pt x="254000" y="160867"/>
                </a:lnTo>
                <a:lnTo>
                  <a:pt x="228600" y="169334"/>
                </a:lnTo>
                <a:lnTo>
                  <a:pt x="203201" y="186267"/>
                </a:lnTo>
                <a:lnTo>
                  <a:pt x="177800" y="203200"/>
                </a:lnTo>
                <a:lnTo>
                  <a:pt x="143934" y="211667"/>
                </a:lnTo>
                <a:lnTo>
                  <a:pt x="127001" y="228600"/>
                </a:lnTo>
                <a:lnTo>
                  <a:pt x="101600" y="237067"/>
                </a:lnTo>
                <a:lnTo>
                  <a:pt x="84668" y="254000"/>
                </a:lnTo>
                <a:lnTo>
                  <a:pt x="59268" y="262467"/>
                </a:lnTo>
                <a:lnTo>
                  <a:pt x="42334" y="279400"/>
                </a:lnTo>
                <a:lnTo>
                  <a:pt x="25400" y="287867"/>
                </a:lnTo>
                <a:lnTo>
                  <a:pt x="8468" y="296334"/>
                </a:lnTo>
                <a:lnTo>
                  <a:pt x="8468" y="296334"/>
                </a:lnTo>
                <a:lnTo>
                  <a:pt x="0" y="296334"/>
                </a:lnTo>
                <a:lnTo>
                  <a:pt x="0" y="296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 190"/>
          <p:cNvSpPr/>
          <p:nvPr/>
        </p:nvSpPr>
        <p:spPr>
          <a:xfrm>
            <a:off x="9999134" y="5477933"/>
            <a:ext cx="8467" cy="330201"/>
          </a:xfrm>
          <a:custGeom>
            <a:avLst/>
            <a:gdLst/>
            <a:ahLst/>
            <a:cxnLst/>
            <a:rect l="0" t="0" r="0" b="0"/>
            <a:pathLst>
              <a:path w="8467" h="330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59267"/>
                </a:lnTo>
                <a:lnTo>
                  <a:pt x="0" y="84667"/>
                </a:lnTo>
                <a:lnTo>
                  <a:pt x="0" y="110067"/>
                </a:lnTo>
                <a:lnTo>
                  <a:pt x="0" y="135467"/>
                </a:lnTo>
                <a:lnTo>
                  <a:pt x="0" y="160867"/>
                </a:lnTo>
                <a:lnTo>
                  <a:pt x="0" y="186267"/>
                </a:lnTo>
                <a:lnTo>
                  <a:pt x="0" y="211667"/>
                </a:lnTo>
                <a:lnTo>
                  <a:pt x="0" y="245534"/>
                </a:lnTo>
                <a:lnTo>
                  <a:pt x="8466" y="262467"/>
                </a:lnTo>
                <a:lnTo>
                  <a:pt x="8466" y="287867"/>
                </a:lnTo>
                <a:lnTo>
                  <a:pt x="8466" y="304800"/>
                </a:lnTo>
                <a:lnTo>
                  <a:pt x="8466" y="313267"/>
                </a:lnTo>
                <a:lnTo>
                  <a:pt x="8466" y="321734"/>
                </a:lnTo>
                <a:lnTo>
                  <a:pt x="8466" y="321734"/>
                </a:lnTo>
                <a:lnTo>
                  <a:pt x="8466" y="330200"/>
                </a:lnTo>
                <a:lnTo>
                  <a:pt x="8466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9880600" y="4241800"/>
            <a:ext cx="321734" cy="338668"/>
          </a:xfrm>
          <a:custGeom>
            <a:avLst/>
            <a:gdLst/>
            <a:ahLst/>
            <a:cxnLst/>
            <a:rect l="0" t="0" r="0" b="0"/>
            <a:pathLst>
              <a:path w="321734" h="338668">
                <a:moveTo>
                  <a:pt x="321733" y="0"/>
                </a:moveTo>
                <a:lnTo>
                  <a:pt x="321733" y="0"/>
                </a:lnTo>
                <a:lnTo>
                  <a:pt x="321733" y="8467"/>
                </a:lnTo>
                <a:lnTo>
                  <a:pt x="313266" y="16933"/>
                </a:lnTo>
                <a:lnTo>
                  <a:pt x="304800" y="25400"/>
                </a:lnTo>
                <a:lnTo>
                  <a:pt x="296334" y="33867"/>
                </a:lnTo>
                <a:lnTo>
                  <a:pt x="287866" y="42333"/>
                </a:lnTo>
                <a:lnTo>
                  <a:pt x="279400" y="59267"/>
                </a:lnTo>
                <a:lnTo>
                  <a:pt x="270934" y="67733"/>
                </a:lnTo>
                <a:lnTo>
                  <a:pt x="254000" y="84667"/>
                </a:lnTo>
                <a:lnTo>
                  <a:pt x="245533" y="101600"/>
                </a:lnTo>
                <a:lnTo>
                  <a:pt x="228600" y="118533"/>
                </a:lnTo>
                <a:lnTo>
                  <a:pt x="211666" y="127000"/>
                </a:lnTo>
                <a:lnTo>
                  <a:pt x="194734" y="152400"/>
                </a:lnTo>
                <a:lnTo>
                  <a:pt x="169333" y="160867"/>
                </a:lnTo>
                <a:lnTo>
                  <a:pt x="152400" y="177800"/>
                </a:lnTo>
                <a:lnTo>
                  <a:pt x="135466" y="194733"/>
                </a:lnTo>
                <a:lnTo>
                  <a:pt x="118534" y="211667"/>
                </a:lnTo>
                <a:lnTo>
                  <a:pt x="101600" y="228600"/>
                </a:lnTo>
                <a:lnTo>
                  <a:pt x="84666" y="254000"/>
                </a:lnTo>
                <a:lnTo>
                  <a:pt x="59266" y="270933"/>
                </a:lnTo>
                <a:lnTo>
                  <a:pt x="50800" y="287867"/>
                </a:lnTo>
                <a:lnTo>
                  <a:pt x="33867" y="304800"/>
                </a:lnTo>
                <a:lnTo>
                  <a:pt x="25400" y="313267"/>
                </a:lnTo>
                <a:lnTo>
                  <a:pt x="8466" y="321733"/>
                </a:lnTo>
                <a:lnTo>
                  <a:pt x="8466" y="330200"/>
                </a:lnTo>
                <a:lnTo>
                  <a:pt x="0" y="338667"/>
                </a:lnTo>
                <a:lnTo>
                  <a:pt x="0" y="338667"/>
                </a:lnTo>
                <a:lnTo>
                  <a:pt x="0" y="338667"/>
                </a:lnTo>
                <a:lnTo>
                  <a:pt x="0" y="338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192"/>
          <p:cNvSpPr/>
          <p:nvPr/>
        </p:nvSpPr>
        <p:spPr>
          <a:xfrm>
            <a:off x="10270066" y="4072467"/>
            <a:ext cx="203201" cy="262467"/>
          </a:xfrm>
          <a:custGeom>
            <a:avLst/>
            <a:gdLst/>
            <a:ahLst/>
            <a:cxnLst/>
            <a:rect l="0" t="0" r="0" b="0"/>
            <a:pathLst>
              <a:path w="203201" h="262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1" y="8466"/>
                </a:lnTo>
                <a:lnTo>
                  <a:pt x="25401" y="8466"/>
                </a:lnTo>
                <a:lnTo>
                  <a:pt x="42334" y="8466"/>
                </a:lnTo>
                <a:lnTo>
                  <a:pt x="50800" y="0"/>
                </a:lnTo>
                <a:lnTo>
                  <a:pt x="67734" y="0"/>
                </a:lnTo>
                <a:lnTo>
                  <a:pt x="76200" y="0"/>
                </a:lnTo>
                <a:lnTo>
                  <a:pt x="93134" y="0"/>
                </a:lnTo>
                <a:lnTo>
                  <a:pt x="101601" y="0"/>
                </a:lnTo>
                <a:lnTo>
                  <a:pt x="110068" y="0"/>
                </a:lnTo>
                <a:lnTo>
                  <a:pt x="127000" y="0"/>
                </a:lnTo>
                <a:lnTo>
                  <a:pt x="135468" y="8466"/>
                </a:lnTo>
                <a:lnTo>
                  <a:pt x="143934" y="16933"/>
                </a:lnTo>
                <a:lnTo>
                  <a:pt x="143934" y="16933"/>
                </a:lnTo>
                <a:lnTo>
                  <a:pt x="152400" y="25400"/>
                </a:lnTo>
                <a:lnTo>
                  <a:pt x="152400" y="25400"/>
                </a:lnTo>
                <a:lnTo>
                  <a:pt x="152400" y="33866"/>
                </a:lnTo>
                <a:lnTo>
                  <a:pt x="143934" y="50800"/>
                </a:lnTo>
                <a:lnTo>
                  <a:pt x="135468" y="59266"/>
                </a:lnTo>
                <a:lnTo>
                  <a:pt x="127000" y="76200"/>
                </a:lnTo>
                <a:lnTo>
                  <a:pt x="118534" y="93133"/>
                </a:lnTo>
                <a:lnTo>
                  <a:pt x="110068" y="101600"/>
                </a:lnTo>
                <a:lnTo>
                  <a:pt x="93134" y="118533"/>
                </a:lnTo>
                <a:lnTo>
                  <a:pt x="84667" y="135466"/>
                </a:lnTo>
                <a:lnTo>
                  <a:pt x="67734" y="152400"/>
                </a:lnTo>
                <a:lnTo>
                  <a:pt x="59268" y="169333"/>
                </a:lnTo>
                <a:lnTo>
                  <a:pt x="50800" y="186266"/>
                </a:lnTo>
                <a:lnTo>
                  <a:pt x="42334" y="203200"/>
                </a:lnTo>
                <a:lnTo>
                  <a:pt x="33868" y="211666"/>
                </a:lnTo>
                <a:lnTo>
                  <a:pt x="33868" y="228600"/>
                </a:lnTo>
                <a:lnTo>
                  <a:pt x="25401" y="237066"/>
                </a:lnTo>
                <a:lnTo>
                  <a:pt x="25401" y="245533"/>
                </a:lnTo>
                <a:lnTo>
                  <a:pt x="25401" y="245533"/>
                </a:lnTo>
                <a:lnTo>
                  <a:pt x="33868" y="254000"/>
                </a:lnTo>
                <a:lnTo>
                  <a:pt x="42334" y="254000"/>
                </a:lnTo>
                <a:lnTo>
                  <a:pt x="50800" y="254000"/>
                </a:lnTo>
                <a:lnTo>
                  <a:pt x="59268" y="262466"/>
                </a:lnTo>
                <a:lnTo>
                  <a:pt x="76200" y="262466"/>
                </a:lnTo>
                <a:lnTo>
                  <a:pt x="93134" y="254000"/>
                </a:lnTo>
                <a:lnTo>
                  <a:pt x="110068" y="254000"/>
                </a:lnTo>
                <a:lnTo>
                  <a:pt x="127000" y="254000"/>
                </a:lnTo>
                <a:lnTo>
                  <a:pt x="143934" y="245533"/>
                </a:lnTo>
                <a:lnTo>
                  <a:pt x="160867" y="245533"/>
                </a:lnTo>
                <a:lnTo>
                  <a:pt x="177801" y="237066"/>
                </a:lnTo>
                <a:lnTo>
                  <a:pt x="186268" y="228600"/>
                </a:lnTo>
                <a:lnTo>
                  <a:pt x="194734" y="220133"/>
                </a:lnTo>
                <a:lnTo>
                  <a:pt x="194734" y="220133"/>
                </a:lnTo>
                <a:lnTo>
                  <a:pt x="203200" y="220133"/>
                </a:lnTo>
                <a:lnTo>
                  <a:pt x="203200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Freeform 193"/>
          <p:cNvSpPr/>
          <p:nvPr/>
        </p:nvSpPr>
        <p:spPr>
          <a:xfrm>
            <a:off x="10287000" y="4123267"/>
            <a:ext cx="135467" cy="16934"/>
          </a:xfrm>
          <a:custGeom>
            <a:avLst/>
            <a:gdLst/>
            <a:ahLst/>
            <a:cxnLst/>
            <a:rect l="0" t="0" r="0" b="0"/>
            <a:pathLst>
              <a:path w="135467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25400" y="16933"/>
                </a:lnTo>
                <a:lnTo>
                  <a:pt x="33866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76200" y="8466"/>
                </a:lnTo>
                <a:lnTo>
                  <a:pt x="93134" y="8466"/>
                </a:lnTo>
                <a:lnTo>
                  <a:pt x="110066" y="8466"/>
                </a:lnTo>
                <a:lnTo>
                  <a:pt x="118534" y="8466"/>
                </a:lnTo>
                <a:lnTo>
                  <a:pt x="127000" y="0"/>
                </a:lnTo>
                <a:lnTo>
                  <a:pt x="127000" y="0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194"/>
          <p:cNvSpPr/>
          <p:nvPr/>
        </p:nvSpPr>
        <p:spPr>
          <a:xfrm>
            <a:off x="10490200" y="3945467"/>
            <a:ext cx="110068" cy="160867"/>
          </a:xfrm>
          <a:custGeom>
            <a:avLst/>
            <a:gdLst/>
            <a:ahLst/>
            <a:cxnLst/>
            <a:rect l="0" t="0" r="0" b="0"/>
            <a:pathLst>
              <a:path w="110068" h="160867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42333"/>
                </a:lnTo>
                <a:lnTo>
                  <a:pt x="8466" y="42333"/>
                </a:lnTo>
                <a:lnTo>
                  <a:pt x="16933" y="50800"/>
                </a:lnTo>
                <a:lnTo>
                  <a:pt x="25400" y="50800"/>
                </a:lnTo>
                <a:lnTo>
                  <a:pt x="33867" y="50800"/>
                </a:lnTo>
                <a:lnTo>
                  <a:pt x="42334" y="59266"/>
                </a:lnTo>
                <a:lnTo>
                  <a:pt x="50800" y="59266"/>
                </a:lnTo>
                <a:lnTo>
                  <a:pt x="67734" y="67733"/>
                </a:lnTo>
                <a:lnTo>
                  <a:pt x="84666" y="76200"/>
                </a:lnTo>
                <a:lnTo>
                  <a:pt x="93133" y="84666"/>
                </a:lnTo>
                <a:lnTo>
                  <a:pt x="101600" y="93133"/>
                </a:lnTo>
                <a:lnTo>
                  <a:pt x="110067" y="93133"/>
                </a:lnTo>
                <a:lnTo>
                  <a:pt x="110067" y="110066"/>
                </a:lnTo>
                <a:lnTo>
                  <a:pt x="110067" y="110066"/>
                </a:lnTo>
                <a:lnTo>
                  <a:pt x="110067" y="118533"/>
                </a:lnTo>
                <a:lnTo>
                  <a:pt x="110067" y="127000"/>
                </a:lnTo>
                <a:lnTo>
                  <a:pt x="110067" y="135466"/>
                </a:lnTo>
                <a:lnTo>
                  <a:pt x="101600" y="143933"/>
                </a:lnTo>
                <a:lnTo>
                  <a:pt x="93133" y="152400"/>
                </a:lnTo>
                <a:lnTo>
                  <a:pt x="84666" y="152400"/>
                </a:lnTo>
                <a:lnTo>
                  <a:pt x="76200" y="152400"/>
                </a:lnTo>
                <a:lnTo>
                  <a:pt x="67734" y="160866"/>
                </a:lnTo>
                <a:lnTo>
                  <a:pt x="59266" y="160866"/>
                </a:lnTo>
                <a:lnTo>
                  <a:pt x="50800" y="152400"/>
                </a:lnTo>
                <a:lnTo>
                  <a:pt x="33867" y="152400"/>
                </a:lnTo>
                <a:lnTo>
                  <a:pt x="33867" y="143933"/>
                </a:lnTo>
                <a:lnTo>
                  <a:pt x="33867" y="143933"/>
                </a:lnTo>
                <a:lnTo>
                  <a:pt x="25400" y="143933"/>
                </a:lnTo>
                <a:lnTo>
                  <a:pt x="25400" y="143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Freeform 195"/>
          <p:cNvSpPr/>
          <p:nvPr/>
        </p:nvSpPr>
        <p:spPr>
          <a:xfrm>
            <a:off x="10507133" y="3911600"/>
            <a:ext cx="118534" cy="16934"/>
          </a:xfrm>
          <a:custGeom>
            <a:avLst/>
            <a:gdLst/>
            <a:ahLst/>
            <a:cxnLst/>
            <a:rect l="0" t="0" r="0" b="0"/>
            <a:pathLst>
              <a:path w="118534" h="16934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25401" y="16933"/>
                </a:lnTo>
                <a:lnTo>
                  <a:pt x="33867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84667" y="0"/>
                </a:lnTo>
                <a:lnTo>
                  <a:pt x="101601" y="0"/>
                </a:lnTo>
                <a:lnTo>
                  <a:pt x="101601" y="0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Freeform 196"/>
          <p:cNvSpPr/>
          <p:nvPr/>
        </p:nvSpPr>
        <p:spPr>
          <a:xfrm>
            <a:off x="10456334" y="4859867"/>
            <a:ext cx="118533" cy="16934"/>
          </a:xfrm>
          <a:custGeom>
            <a:avLst/>
            <a:gdLst/>
            <a:ahLst/>
            <a:cxnLst/>
            <a:rect l="0" t="0" r="0" b="0"/>
            <a:pathLst>
              <a:path w="118533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2" y="8466"/>
                </a:lnTo>
                <a:lnTo>
                  <a:pt x="25400" y="8466"/>
                </a:lnTo>
                <a:lnTo>
                  <a:pt x="33866" y="8466"/>
                </a:lnTo>
                <a:lnTo>
                  <a:pt x="50799" y="8466"/>
                </a:lnTo>
                <a:lnTo>
                  <a:pt x="59266" y="8466"/>
                </a:lnTo>
                <a:lnTo>
                  <a:pt x="67733" y="8466"/>
                </a:lnTo>
                <a:lnTo>
                  <a:pt x="76200" y="8466"/>
                </a:lnTo>
                <a:lnTo>
                  <a:pt x="93132" y="16933"/>
                </a:lnTo>
                <a:lnTo>
                  <a:pt x="101600" y="16933"/>
                </a:lnTo>
                <a:lnTo>
                  <a:pt x="110066" y="16933"/>
                </a:lnTo>
                <a:lnTo>
                  <a:pt x="118532" y="16933"/>
                </a:lnTo>
                <a:lnTo>
                  <a:pt x="118532" y="16933"/>
                </a:lnTo>
                <a:lnTo>
                  <a:pt x="118532" y="16933"/>
                </a:lnTo>
                <a:lnTo>
                  <a:pt x="118532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 197"/>
          <p:cNvSpPr/>
          <p:nvPr/>
        </p:nvSpPr>
        <p:spPr>
          <a:xfrm>
            <a:off x="10490200" y="5003800"/>
            <a:ext cx="127001" cy="8468"/>
          </a:xfrm>
          <a:custGeom>
            <a:avLst/>
            <a:gdLst/>
            <a:ahLst/>
            <a:cxnLst/>
            <a:rect l="0" t="0" r="0" b="0"/>
            <a:pathLst>
              <a:path w="12700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8467"/>
                </a:lnTo>
                <a:lnTo>
                  <a:pt x="42334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84666" y="8467"/>
                </a:lnTo>
                <a:lnTo>
                  <a:pt x="101600" y="0"/>
                </a:lnTo>
                <a:lnTo>
                  <a:pt x="118534" y="0"/>
                </a:lnTo>
                <a:lnTo>
                  <a:pt x="118534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Freeform 198"/>
          <p:cNvSpPr/>
          <p:nvPr/>
        </p:nvSpPr>
        <p:spPr>
          <a:xfrm>
            <a:off x="11006666" y="4360333"/>
            <a:ext cx="16935" cy="431801"/>
          </a:xfrm>
          <a:custGeom>
            <a:avLst/>
            <a:gdLst/>
            <a:ahLst/>
            <a:cxnLst/>
            <a:rect l="0" t="0" r="0" b="0"/>
            <a:pathLst>
              <a:path w="16935" h="431801">
                <a:moveTo>
                  <a:pt x="8468" y="0"/>
                </a:move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16934"/>
                </a:lnTo>
                <a:lnTo>
                  <a:pt x="16934" y="33867"/>
                </a:lnTo>
                <a:lnTo>
                  <a:pt x="16934" y="42334"/>
                </a:lnTo>
                <a:lnTo>
                  <a:pt x="16934" y="59267"/>
                </a:lnTo>
                <a:lnTo>
                  <a:pt x="16934" y="76200"/>
                </a:lnTo>
                <a:lnTo>
                  <a:pt x="8468" y="101600"/>
                </a:lnTo>
                <a:lnTo>
                  <a:pt x="8468" y="127000"/>
                </a:lnTo>
                <a:lnTo>
                  <a:pt x="8468" y="152400"/>
                </a:lnTo>
                <a:lnTo>
                  <a:pt x="8468" y="177800"/>
                </a:lnTo>
                <a:lnTo>
                  <a:pt x="8468" y="211667"/>
                </a:lnTo>
                <a:lnTo>
                  <a:pt x="0" y="245534"/>
                </a:lnTo>
                <a:lnTo>
                  <a:pt x="8468" y="279400"/>
                </a:lnTo>
                <a:lnTo>
                  <a:pt x="8468" y="304800"/>
                </a:lnTo>
                <a:lnTo>
                  <a:pt x="8468" y="338667"/>
                </a:lnTo>
                <a:lnTo>
                  <a:pt x="8468" y="364067"/>
                </a:lnTo>
                <a:lnTo>
                  <a:pt x="16934" y="389467"/>
                </a:lnTo>
                <a:lnTo>
                  <a:pt x="16934" y="406400"/>
                </a:lnTo>
                <a:lnTo>
                  <a:pt x="16934" y="414867"/>
                </a:lnTo>
                <a:lnTo>
                  <a:pt x="16934" y="423334"/>
                </a:lnTo>
                <a:lnTo>
                  <a:pt x="16934" y="431800"/>
                </a:lnTo>
                <a:lnTo>
                  <a:pt x="16934" y="431800"/>
                </a:lnTo>
                <a:lnTo>
                  <a:pt x="16934" y="423334"/>
                </a:lnTo>
                <a:lnTo>
                  <a:pt x="16934" y="423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Freeform 199"/>
          <p:cNvSpPr/>
          <p:nvPr/>
        </p:nvSpPr>
        <p:spPr>
          <a:xfrm>
            <a:off x="11082866" y="4436533"/>
            <a:ext cx="186268" cy="160868"/>
          </a:xfrm>
          <a:custGeom>
            <a:avLst/>
            <a:gdLst/>
            <a:ahLst/>
            <a:cxnLst/>
            <a:rect l="0" t="0" r="0" b="0"/>
            <a:pathLst>
              <a:path w="186268" h="160868">
                <a:moveTo>
                  <a:pt x="33867" y="0"/>
                </a:moveTo>
                <a:lnTo>
                  <a:pt x="33867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16934"/>
                </a:lnTo>
                <a:lnTo>
                  <a:pt x="33867" y="25400"/>
                </a:lnTo>
                <a:lnTo>
                  <a:pt x="25400" y="33867"/>
                </a:lnTo>
                <a:lnTo>
                  <a:pt x="25400" y="50800"/>
                </a:lnTo>
                <a:lnTo>
                  <a:pt x="16934" y="67734"/>
                </a:lnTo>
                <a:lnTo>
                  <a:pt x="8468" y="84667"/>
                </a:lnTo>
                <a:lnTo>
                  <a:pt x="8468" y="101600"/>
                </a:lnTo>
                <a:lnTo>
                  <a:pt x="8468" y="110067"/>
                </a:lnTo>
                <a:lnTo>
                  <a:pt x="0" y="118534"/>
                </a:lnTo>
                <a:lnTo>
                  <a:pt x="0" y="135467"/>
                </a:lnTo>
                <a:lnTo>
                  <a:pt x="0" y="143934"/>
                </a:lnTo>
                <a:lnTo>
                  <a:pt x="0" y="143934"/>
                </a:lnTo>
                <a:lnTo>
                  <a:pt x="0" y="152400"/>
                </a:lnTo>
                <a:lnTo>
                  <a:pt x="0" y="152400"/>
                </a:lnTo>
                <a:lnTo>
                  <a:pt x="0" y="160867"/>
                </a:lnTo>
                <a:lnTo>
                  <a:pt x="8468" y="160867"/>
                </a:lnTo>
                <a:lnTo>
                  <a:pt x="16934" y="160867"/>
                </a:lnTo>
                <a:lnTo>
                  <a:pt x="33867" y="160867"/>
                </a:lnTo>
                <a:lnTo>
                  <a:pt x="42334" y="152400"/>
                </a:lnTo>
                <a:lnTo>
                  <a:pt x="50801" y="152400"/>
                </a:lnTo>
                <a:lnTo>
                  <a:pt x="59268" y="152400"/>
                </a:lnTo>
                <a:lnTo>
                  <a:pt x="76200" y="152400"/>
                </a:lnTo>
                <a:lnTo>
                  <a:pt x="84668" y="152400"/>
                </a:lnTo>
                <a:lnTo>
                  <a:pt x="101600" y="152400"/>
                </a:lnTo>
                <a:lnTo>
                  <a:pt x="110067" y="152400"/>
                </a:lnTo>
                <a:lnTo>
                  <a:pt x="127001" y="152400"/>
                </a:lnTo>
                <a:lnTo>
                  <a:pt x="135468" y="152400"/>
                </a:lnTo>
                <a:lnTo>
                  <a:pt x="143934" y="152400"/>
                </a:lnTo>
                <a:lnTo>
                  <a:pt x="152400" y="152400"/>
                </a:lnTo>
                <a:lnTo>
                  <a:pt x="169334" y="152400"/>
                </a:lnTo>
                <a:lnTo>
                  <a:pt x="169334" y="143934"/>
                </a:lnTo>
                <a:lnTo>
                  <a:pt x="177800" y="143934"/>
                </a:lnTo>
                <a:lnTo>
                  <a:pt x="177800" y="143934"/>
                </a:lnTo>
                <a:lnTo>
                  <a:pt x="186267" y="135467"/>
                </a:lnTo>
                <a:lnTo>
                  <a:pt x="186267" y="135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Freeform 200"/>
          <p:cNvSpPr/>
          <p:nvPr/>
        </p:nvSpPr>
        <p:spPr>
          <a:xfrm>
            <a:off x="11209867" y="4368800"/>
            <a:ext cx="42334" cy="338668"/>
          </a:xfrm>
          <a:custGeom>
            <a:avLst/>
            <a:gdLst/>
            <a:ahLst/>
            <a:cxnLst/>
            <a:rect l="0" t="0" r="0" b="0"/>
            <a:pathLst>
              <a:path w="42334" h="338668">
                <a:moveTo>
                  <a:pt x="42333" y="0"/>
                </a:move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33867" y="16933"/>
                </a:lnTo>
                <a:lnTo>
                  <a:pt x="33867" y="25400"/>
                </a:lnTo>
                <a:lnTo>
                  <a:pt x="33867" y="33867"/>
                </a:lnTo>
                <a:lnTo>
                  <a:pt x="25399" y="42333"/>
                </a:lnTo>
                <a:lnTo>
                  <a:pt x="25399" y="59267"/>
                </a:lnTo>
                <a:lnTo>
                  <a:pt x="25399" y="76200"/>
                </a:lnTo>
                <a:lnTo>
                  <a:pt x="16933" y="93133"/>
                </a:lnTo>
                <a:lnTo>
                  <a:pt x="16933" y="118533"/>
                </a:lnTo>
                <a:lnTo>
                  <a:pt x="16933" y="135467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0" y="279400"/>
                </a:lnTo>
                <a:lnTo>
                  <a:pt x="0" y="296333"/>
                </a:lnTo>
                <a:lnTo>
                  <a:pt x="0" y="313267"/>
                </a:lnTo>
                <a:lnTo>
                  <a:pt x="0" y="330200"/>
                </a:lnTo>
                <a:lnTo>
                  <a:pt x="0" y="330200"/>
                </a:lnTo>
                <a:lnTo>
                  <a:pt x="8467" y="338667"/>
                </a:lnTo>
                <a:lnTo>
                  <a:pt x="8467" y="338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Freeform 201"/>
          <p:cNvSpPr/>
          <p:nvPr/>
        </p:nvSpPr>
        <p:spPr>
          <a:xfrm>
            <a:off x="11396134" y="4487333"/>
            <a:ext cx="296333" cy="550335"/>
          </a:xfrm>
          <a:custGeom>
            <a:avLst/>
            <a:gdLst/>
            <a:ahLst/>
            <a:cxnLst/>
            <a:rect l="0" t="0" r="0" b="0"/>
            <a:pathLst>
              <a:path w="296333" h="550335">
                <a:moveTo>
                  <a:pt x="110066" y="76200"/>
                </a:moveTo>
                <a:lnTo>
                  <a:pt x="110066" y="76200"/>
                </a:lnTo>
                <a:lnTo>
                  <a:pt x="110066" y="76200"/>
                </a:lnTo>
                <a:lnTo>
                  <a:pt x="110066" y="76200"/>
                </a:lnTo>
                <a:lnTo>
                  <a:pt x="110066" y="67734"/>
                </a:lnTo>
                <a:lnTo>
                  <a:pt x="110066" y="59267"/>
                </a:lnTo>
                <a:lnTo>
                  <a:pt x="110066" y="50800"/>
                </a:lnTo>
                <a:lnTo>
                  <a:pt x="118533" y="42334"/>
                </a:lnTo>
                <a:lnTo>
                  <a:pt x="118533" y="33867"/>
                </a:lnTo>
                <a:lnTo>
                  <a:pt x="110066" y="25400"/>
                </a:lnTo>
                <a:lnTo>
                  <a:pt x="110066" y="16934"/>
                </a:lnTo>
                <a:lnTo>
                  <a:pt x="110066" y="16934"/>
                </a:lnTo>
                <a:lnTo>
                  <a:pt x="101599" y="8467"/>
                </a:lnTo>
                <a:lnTo>
                  <a:pt x="101599" y="0"/>
                </a:lnTo>
                <a:lnTo>
                  <a:pt x="93132" y="0"/>
                </a:lnTo>
                <a:lnTo>
                  <a:pt x="84666" y="0"/>
                </a:lnTo>
                <a:lnTo>
                  <a:pt x="76200" y="0"/>
                </a:lnTo>
                <a:lnTo>
                  <a:pt x="67732" y="0"/>
                </a:lnTo>
                <a:lnTo>
                  <a:pt x="59266" y="8467"/>
                </a:lnTo>
                <a:lnTo>
                  <a:pt x="50800" y="16934"/>
                </a:lnTo>
                <a:lnTo>
                  <a:pt x="42333" y="25400"/>
                </a:lnTo>
                <a:lnTo>
                  <a:pt x="33866" y="42334"/>
                </a:lnTo>
                <a:lnTo>
                  <a:pt x="16932" y="59267"/>
                </a:lnTo>
                <a:lnTo>
                  <a:pt x="16932" y="76200"/>
                </a:lnTo>
                <a:lnTo>
                  <a:pt x="8466" y="93134"/>
                </a:lnTo>
                <a:lnTo>
                  <a:pt x="8466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0" y="160867"/>
                </a:lnTo>
                <a:lnTo>
                  <a:pt x="8466" y="169334"/>
                </a:lnTo>
                <a:lnTo>
                  <a:pt x="8466" y="177800"/>
                </a:lnTo>
                <a:lnTo>
                  <a:pt x="16932" y="186267"/>
                </a:lnTo>
                <a:lnTo>
                  <a:pt x="25399" y="186267"/>
                </a:lnTo>
                <a:lnTo>
                  <a:pt x="33866" y="194734"/>
                </a:lnTo>
                <a:lnTo>
                  <a:pt x="42333" y="186267"/>
                </a:lnTo>
                <a:lnTo>
                  <a:pt x="50800" y="186267"/>
                </a:lnTo>
                <a:lnTo>
                  <a:pt x="59266" y="186267"/>
                </a:lnTo>
                <a:lnTo>
                  <a:pt x="67732" y="177800"/>
                </a:lnTo>
                <a:lnTo>
                  <a:pt x="76200" y="169334"/>
                </a:lnTo>
                <a:lnTo>
                  <a:pt x="84666" y="160867"/>
                </a:lnTo>
                <a:lnTo>
                  <a:pt x="93132" y="143934"/>
                </a:lnTo>
                <a:lnTo>
                  <a:pt x="101599" y="135467"/>
                </a:lnTo>
                <a:lnTo>
                  <a:pt x="110066" y="127000"/>
                </a:lnTo>
                <a:lnTo>
                  <a:pt x="118533" y="118534"/>
                </a:lnTo>
                <a:lnTo>
                  <a:pt x="118533" y="101600"/>
                </a:lnTo>
                <a:lnTo>
                  <a:pt x="118533" y="93134"/>
                </a:lnTo>
                <a:lnTo>
                  <a:pt x="118533" y="84667"/>
                </a:lnTo>
                <a:lnTo>
                  <a:pt x="127000" y="76200"/>
                </a:lnTo>
                <a:lnTo>
                  <a:pt x="127000" y="76200"/>
                </a:lnTo>
                <a:lnTo>
                  <a:pt x="127000" y="76200"/>
                </a:lnTo>
                <a:lnTo>
                  <a:pt x="118533" y="76200"/>
                </a:lnTo>
                <a:lnTo>
                  <a:pt x="118533" y="67734"/>
                </a:lnTo>
                <a:lnTo>
                  <a:pt x="118533" y="76200"/>
                </a:lnTo>
                <a:lnTo>
                  <a:pt x="118533" y="76200"/>
                </a:lnTo>
                <a:lnTo>
                  <a:pt x="118533" y="76200"/>
                </a:lnTo>
                <a:lnTo>
                  <a:pt x="118533" y="84667"/>
                </a:lnTo>
                <a:lnTo>
                  <a:pt x="118533" y="93134"/>
                </a:lnTo>
                <a:lnTo>
                  <a:pt x="118533" y="101600"/>
                </a:lnTo>
                <a:lnTo>
                  <a:pt x="118533" y="118534"/>
                </a:lnTo>
                <a:lnTo>
                  <a:pt x="118533" y="127000"/>
                </a:lnTo>
                <a:lnTo>
                  <a:pt x="118533" y="143934"/>
                </a:lnTo>
                <a:lnTo>
                  <a:pt x="118533" y="160867"/>
                </a:lnTo>
                <a:lnTo>
                  <a:pt x="118533" y="177800"/>
                </a:lnTo>
                <a:lnTo>
                  <a:pt x="118533" y="203200"/>
                </a:lnTo>
                <a:lnTo>
                  <a:pt x="110066" y="220134"/>
                </a:lnTo>
                <a:lnTo>
                  <a:pt x="110066" y="245534"/>
                </a:lnTo>
                <a:lnTo>
                  <a:pt x="110066" y="270934"/>
                </a:lnTo>
                <a:lnTo>
                  <a:pt x="101599" y="296334"/>
                </a:lnTo>
                <a:lnTo>
                  <a:pt x="101599" y="321734"/>
                </a:lnTo>
                <a:lnTo>
                  <a:pt x="93132" y="347134"/>
                </a:lnTo>
                <a:lnTo>
                  <a:pt x="93132" y="381000"/>
                </a:lnTo>
                <a:lnTo>
                  <a:pt x="93132" y="406400"/>
                </a:lnTo>
                <a:lnTo>
                  <a:pt x="93132" y="431800"/>
                </a:lnTo>
                <a:lnTo>
                  <a:pt x="101599" y="457200"/>
                </a:lnTo>
                <a:lnTo>
                  <a:pt x="101599" y="474134"/>
                </a:lnTo>
                <a:lnTo>
                  <a:pt x="101599" y="491067"/>
                </a:lnTo>
                <a:lnTo>
                  <a:pt x="110066" y="508000"/>
                </a:lnTo>
                <a:lnTo>
                  <a:pt x="118533" y="524934"/>
                </a:lnTo>
                <a:lnTo>
                  <a:pt x="127000" y="533400"/>
                </a:lnTo>
                <a:lnTo>
                  <a:pt x="143932" y="541867"/>
                </a:lnTo>
                <a:lnTo>
                  <a:pt x="152400" y="550334"/>
                </a:lnTo>
                <a:lnTo>
                  <a:pt x="160866" y="550334"/>
                </a:lnTo>
                <a:lnTo>
                  <a:pt x="177799" y="550334"/>
                </a:lnTo>
                <a:lnTo>
                  <a:pt x="194733" y="550334"/>
                </a:lnTo>
                <a:lnTo>
                  <a:pt x="211666" y="541867"/>
                </a:lnTo>
                <a:lnTo>
                  <a:pt x="228600" y="533400"/>
                </a:lnTo>
                <a:lnTo>
                  <a:pt x="237066" y="516467"/>
                </a:lnTo>
                <a:lnTo>
                  <a:pt x="253999" y="508000"/>
                </a:lnTo>
                <a:lnTo>
                  <a:pt x="270933" y="491067"/>
                </a:lnTo>
                <a:lnTo>
                  <a:pt x="287866" y="482600"/>
                </a:lnTo>
                <a:lnTo>
                  <a:pt x="287866" y="482600"/>
                </a:lnTo>
                <a:lnTo>
                  <a:pt x="296332" y="465667"/>
                </a:lnTo>
                <a:lnTo>
                  <a:pt x="296332" y="465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Freeform 202"/>
          <p:cNvSpPr/>
          <p:nvPr/>
        </p:nvSpPr>
        <p:spPr>
          <a:xfrm>
            <a:off x="11650133" y="4478867"/>
            <a:ext cx="245535" cy="262467"/>
          </a:xfrm>
          <a:custGeom>
            <a:avLst/>
            <a:gdLst/>
            <a:ahLst/>
            <a:cxnLst/>
            <a:rect l="0" t="0" r="0" b="0"/>
            <a:pathLst>
              <a:path w="245535" h="262467">
                <a:moveTo>
                  <a:pt x="25401" y="0"/>
                </a:moveTo>
                <a:lnTo>
                  <a:pt x="25401" y="8466"/>
                </a:lnTo>
                <a:lnTo>
                  <a:pt x="25401" y="8466"/>
                </a:lnTo>
                <a:lnTo>
                  <a:pt x="25401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25401" y="8466"/>
                </a:lnTo>
                <a:lnTo>
                  <a:pt x="25401" y="8466"/>
                </a:lnTo>
                <a:lnTo>
                  <a:pt x="33867" y="8466"/>
                </a:lnTo>
                <a:lnTo>
                  <a:pt x="42333" y="8466"/>
                </a:lnTo>
                <a:lnTo>
                  <a:pt x="50801" y="8466"/>
                </a:lnTo>
                <a:lnTo>
                  <a:pt x="59267" y="8466"/>
                </a:lnTo>
                <a:lnTo>
                  <a:pt x="76200" y="8466"/>
                </a:lnTo>
                <a:lnTo>
                  <a:pt x="84667" y="8466"/>
                </a:lnTo>
                <a:lnTo>
                  <a:pt x="93134" y="8466"/>
                </a:lnTo>
                <a:lnTo>
                  <a:pt x="110067" y="8466"/>
                </a:lnTo>
                <a:lnTo>
                  <a:pt x="118533" y="16933"/>
                </a:lnTo>
                <a:lnTo>
                  <a:pt x="135467" y="16933"/>
                </a:lnTo>
                <a:lnTo>
                  <a:pt x="143933" y="16933"/>
                </a:lnTo>
                <a:lnTo>
                  <a:pt x="152400" y="25400"/>
                </a:lnTo>
                <a:lnTo>
                  <a:pt x="160867" y="25400"/>
                </a:lnTo>
                <a:lnTo>
                  <a:pt x="169334" y="33866"/>
                </a:lnTo>
                <a:lnTo>
                  <a:pt x="169334" y="33866"/>
                </a:lnTo>
                <a:lnTo>
                  <a:pt x="169334" y="42333"/>
                </a:lnTo>
                <a:lnTo>
                  <a:pt x="169334" y="42333"/>
                </a:lnTo>
                <a:lnTo>
                  <a:pt x="160867" y="50800"/>
                </a:lnTo>
                <a:lnTo>
                  <a:pt x="160867" y="59266"/>
                </a:lnTo>
                <a:lnTo>
                  <a:pt x="152400" y="67733"/>
                </a:lnTo>
                <a:lnTo>
                  <a:pt x="143933" y="84666"/>
                </a:lnTo>
                <a:lnTo>
                  <a:pt x="127001" y="93133"/>
                </a:lnTo>
                <a:lnTo>
                  <a:pt x="118533" y="110066"/>
                </a:lnTo>
                <a:lnTo>
                  <a:pt x="110067" y="118533"/>
                </a:lnTo>
                <a:lnTo>
                  <a:pt x="93134" y="127000"/>
                </a:lnTo>
                <a:lnTo>
                  <a:pt x="84667" y="143933"/>
                </a:lnTo>
                <a:lnTo>
                  <a:pt x="67733" y="160866"/>
                </a:lnTo>
                <a:lnTo>
                  <a:pt x="59267" y="169333"/>
                </a:lnTo>
                <a:lnTo>
                  <a:pt x="50801" y="177800"/>
                </a:lnTo>
                <a:lnTo>
                  <a:pt x="33867" y="194733"/>
                </a:lnTo>
                <a:lnTo>
                  <a:pt x="33867" y="203200"/>
                </a:lnTo>
                <a:lnTo>
                  <a:pt x="25401" y="211666"/>
                </a:lnTo>
                <a:lnTo>
                  <a:pt x="8467" y="220133"/>
                </a:lnTo>
                <a:lnTo>
                  <a:pt x="8467" y="228600"/>
                </a:lnTo>
                <a:lnTo>
                  <a:pt x="0" y="237066"/>
                </a:lnTo>
                <a:lnTo>
                  <a:pt x="0" y="237066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8467" y="254000"/>
                </a:lnTo>
                <a:lnTo>
                  <a:pt x="16934" y="254000"/>
                </a:lnTo>
                <a:lnTo>
                  <a:pt x="25401" y="254000"/>
                </a:lnTo>
                <a:lnTo>
                  <a:pt x="33867" y="262466"/>
                </a:lnTo>
                <a:lnTo>
                  <a:pt x="50801" y="262466"/>
                </a:lnTo>
                <a:lnTo>
                  <a:pt x="67733" y="262466"/>
                </a:lnTo>
                <a:lnTo>
                  <a:pt x="84667" y="262466"/>
                </a:lnTo>
                <a:lnTo>
                  <a:pt x="101601" y="262466"/>
                </a:lnTo>
                <a:lnTo>
                  <a:pt x="127001" y="262466"/>
                </a:lnTo>
                <a:lnTo>
                  <a:pt x="143933" y="262466"/>
                </a:lnTo>
                <a:lnTo>
                  <a:pt x="160867" y="262466"/>
                </a:lnTo>
                <a:lnTo>
                  <a:pt x="177801" y="254000"/>
                </a:lnTo>
                <a:lnTo>
                  <a:pt x="194733" y="254000"/>
                </a:lnTo>
                <a:lnTo>
                  <a:pt x="211667" y="254000"/>
                </a:lnTo>
                <a:lnTo>
                  <a:pt x="228600" y="245533"/>
                </a:lnTo>
                <a:lnTo>
                  <a:pt x="237067" y="245533"/>
                </a:lnTo>
                <a:lnTo>
                  <a:pt x="237067" y="237066"/>
                </a:lnTo>
                <a:lnTo>
                  <a:pt x="237067" y="237066"/>
                </a:lnTo>
                <a:lnTo>
                  <a:pt x="245534" y="228600"/>
                </a:lnTo>
                <a:lnTo>
                  <a:pt x="245534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 203"/>
          <p:cNvSpPr/>
          <p:nvPr/>
        </p:nvSpPr>
        <p:spPr>
          <a:xfrm>
            <a:off x="11675534" y="4572000"/>
            <a:ext cx="169333" cy="25401"/>
          </a:xfrm>
          <a:custGeom>
            <a:avLst/>
            <a:gdLst/>
            <a:ahLst/>
            <a:cxnLst/>
            <a:rect l="0" t="0" r="0" b="0"/>
            <a:pathLst>
              <a:path w="169333" h="25401">
                <a:moveTo>
                  <a:pt x="0" y="8467"/>
                </a:move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25400" y="16933"/>
                </a:lnTo>
                <a:lnTo>
                  <a:pt x="33866" y="16933"/>
                </a:lnTo>
                <a:lnTo>
                  <a:pt x="42332" y="16933"/>
                </a:lnTo>
                <a:lnTo>
                  <a:pt x="50799" y="16933"/>
                </a:lnTo>
                <a:lnTo>
                  <a:pt x="67733" y="16933"/>
                </a:lnTo>
                <a:lnTo>
                  <a:pt x="84666" y="16933"/>
                </a:lnTo>
                <a:lnTo>
                  <a:pt x="101600" y="16933"/>
                </a:lnTo>
                <a:lnTo>
                  <a:pt x="110066" y="25400"/>
                </a:lnTo>
                <a:lnTo>
                  <a:pt x="126999" y="25400"/>
                </a:lnTo>
                <a:lnTo>
                  <a:pt x="143933" y="25400"/>
                </a:lnTo>
                <a:lnTo>
                  <a:pt x="160866" y="25400"/>
                </a:lnTo>
                <a:lnTo>
                  <a:pt x="160866" y="25400"/>
                </a:lnTo>
                <a:lnTo>
                  <a:pt x="169332" y="25400"/>
                </a:lnTo>
                <a:lnTo>
                  <a:pt x="169332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 204"/>
          <p:cNvSpPr/>
          <p:nvPr/>
        </p:nvSpPr>
        <p:spPr>
          <a:xfrm>
            <a:off x="11887200" y="4216400"/>
            <a:ext cx="152401" cy="186268"/>
          </a:xfrm>
          <a:custGeom>
            <a:avLst/>
            <a:gdLst/>
            <a:ahLst/>
            <a:cxnLst/>
            <a:rect l="0" t="0" r="0" b="0"/>
            <a:pathLst>
              <a:path w="152401" h="186268">
                <a:moveTo>
                  <a:pt x="135466" y="8467"/>
                </a:moveTo>
                <a:lnTo>
                  <a:pt x="135466" y="0"/>
                </a:lnTo>
                <a:lnTo>
                  <a:pt x="135466" y="0"/>
                </a:lnTo>
                <a:lnTo>
                  <a:pt x="143933" y="0"/>
                </a:lnTo>
                <a:lnTo>
                  <a:pt x="143933" y="0"/>
                </a:lnTo>
                <a:lnTo>
                  <a:pt x="135466" y="0"/>
                </a:lnTo>
                <a:lnTo>
                  <a:pt x="135466" y="0"/>
                </a:lnTo>
                <a:lnTo>
                  <a:pt x="127000" y="0"/>
                </a:lnTo>
                <a:lnTo>
                  <a:pt x="118534" y="0"/>
                </a:lnTo>
                <a:lnTo>
                  <a:pt x="110066" y="0"/>
                </a:lnTo>
                <a:lnTo>
                  <a:pt x="101600" y="0"/>
                </a:lnTo>
                <a:lnTo>
                  <a:pt x="93134" y="0"/>
                </a:lnTo>
                <a:lnTo>
                  <a:pt x="76200" y="0"/>
                </a:lnTo>
                <a:lnTo>
                  <a:pt x="67733" y="0"/>
                </a:lnTo>
                <a:lnTo>
                  <a:pt x="59266" y="8467"/>
                </a:lnTo>
                <a:lnTo>
                  <a:pt x="42334" y="8467"/>
                </a:lnTo>
                <a:lnTo>
                  <a:pt x="33866" y="8467"/>
                </a:lnTo>
                <a:lnTo>
                  <a:pt x="25400" y="8467"/>
                </a:lnTo>
                <a:lnTo>
                  <a:pt x="16934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50800"/>
                </a:lnTo>
                <a:lnTo>
                  <a:pt x="0" y="59267"/>
                </a:lnTo>
                <a:lnTo>
                  <a:pt x="0" y="67733"/>
                </a:lnTo>
                <a:lnTo>
                  <a:pt x="8467" y="76200"/>
                </a:lnTo>
                <a:lnTo>
                  <a:pt x="8467" y="84667"/>
                </a:lnTo>
                <a:lnTo>
                  <a:pt x="8467" y="93133"/>
                </a:lnTo>
                <a:lnTo>
                  <a:pt x="8467" y="101600"/>
                </a:lnTo>
                <a:lnTo>
                  <a:pt x="8467" y="101600"/>
                </a:lnTo>
                <a:lnTo>
                  <a:pt x="8467" y="110067"/>
                </a:lnTo>
                <a:lnTo>
                  <a:pt x="8467" y="110067"/>
                </a:lnTo>
                <a:lnTo>
                  <a:pt x="8467" y="110067"/>
                </a:lnTo>
                <a:lnTo>
                  <a:pt x="8467" y="110067"/>
                </a:lnTo>
                <a:lnTo>
                  <a:pt x="8467" y="110067"/>
                </a:lnTo>
                <a:lnTo>
                  <a:pt x="8467" y="110067"/>
                </a:lnTo>
                <a:lnTo>
                  <a:pt x="8467" y="110067"/>
                </a:lnTo>
                <a:lnTo>
                  <a:pt x="16934" y="110067"/>
                </a:lnTo>
                <a:lnTo>
                  <a:pt x="16934" y="101600"/>
                </a:lnTo>
                <a:lnTo>
                  <a:pt x="25400" y="101600"/>
                </a:lnTo>
                <a:lnTo>
                  <a:pt x="33866" y="101600"/>
                </a:lnTo>
                <a:lnTo>
                  <a:pt x="42334" y="93133"/>
                </a:lnTo>
                <a:lnTo>
                  <a:pt x="50800" y="93133"/>
                </a:lnTo>
                <a:lnTo>
                  <a:pt x="67733" y="93133"/>
                </a:lnTo>
                <a:lnTo>
                  <a:pt x="76200" y="93133"/>
                </a:lnTo>
                <a:lnTo>
                  <a:pt x="84667" y="101600"/>
                </a:lnTo>
                <a:lnTo>
                  <a:pt x="93134" y="101600"/>
                </a:lnTo>
                <a:lnTo>
                  <a:pt x="101600" y="110067"/>
                </a:lnTo>
                <a:lnTo>
                  <a:pt x="110066" y="118533"/>
                </a:lnTo>
                <a:lnTo>
                  <a:pt x="127000" y="118533"/>
                </a:lnTo>
                <a:lnTo>
                  <a:pt x="135466" y="127000"/>
                </a:lnTo>
                <a:lnTo>
                  <a:pt x="143933" y="135467"/>
                </a:lnTo>
                <a:lnTo>
                  <a:pt x="143933" y="143933"/>
                </a:lnTo>
                <a:lnTo>
                  <a:pt x="152400" y="152400"/>
                </a:lnTo>
                <a:lnTo>
                  <a:pt x="152400" y="160867"/>
                </a:lnTo>
                <a:lnTo>
                  <a:pt x="152400" y="160867"/>
                </a:lnTo>
                <a:lnTo>
                  <a:pt x="152400" y="169333"/>
                </a:lnTo>
                <a:lnTo>
                  <a:pt x="143933" y="169333"/>
                </a:lnTo>
                <a:lnTo>
                  <a:pt x="143933" y="177800"/>
                </a:lnTo>
                <a:lnTo>
                  <a:pt x="135466" y="177800"/>
                </a:lnTo>
                <a:lnTo>
                  <a:pt x="127000" y="177800"/>
                </a:lnTo>
                <a:lnTo>
                  <a:pt x="118534" y="186267"/>
                </a:lnTo>
                <a:lnTo>
                  <a:pt x="110066" y="186267"/>
                </a:lnTo>
                <a:lnTo>
                  <a:pt x="110066" y="177800"/>
                </a:lnTo>
                <a:lnTo>
                  <a:pt x="93134" y="177800"/>
                </a:lnTo>
                <a:lnTo>
                  <a:pt x="93134" y="177800"/>
                </a:lnTo>
                <a:lnTo>
                  <a:pt x="93134" y="177800"/>
                </a:lnTo>
                <a:lnTo>
                  <a:pt x="84667" y="169333"/>
                </a:lnTo>
                <a:lnTo>
                  <a:pt x="84667" y="169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 205"/>
          <p:cNvSpPr/>
          <p:nvPr/>
        </p:nvSpPr>
        <p:spPr>
          <a:xfrm>
            <a:off x="10871200" y="4986867"/>
            <a:ext cx="1270001" cy="25401"/>
          </a:xfrm>
          <a:custGeom>
            <a:avLst/>
            <a:gdLst/>
            <a:ahLst/>
            <a:cxnLst/>
            <a:rect l="0" t="0" r="0" b="0"/>
            <a:pathLst>
              <a:path w="1270001" h="2540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67734" y="0"/>
                </a:lnTo>
                <a:lnTo>
                  <a:pt x="84666" y="0"/>
                </a:lnTo>
                <a:lnTo>
                  <a:pt x="101600" y="0"/>
                </a:lnTo>
                <a:lnTo>
                  <a:pt x="118534" y="0"/>
                </a:lnTo>
                <a:lnTo>
                  <a:pt x="135466" y="0"/>
                </a:lnTo>
                <a:lnTo>
                  <a:pt x="160866" y="0"/>
                </a:lnTo>
                <a:lnTo>
                  <a:pt x="177800" y="0"/>
                </a:lnTo>
                <a:lnTo>
                  <a:pt x="194734" y="0"/>
                </a:lnTo>
                <a:lnTo>
                  <a:pt x="220134" y="0"/>
                </a:lnTo>
                <a:lnTo>
                  <a:pt x="245533" y="8466"/>
                </a:lnTo>
                <a:lnTo>
                  <a:pt x="270934" y="8466"/>
                </a:lnTo>
                <a:lnTo>
                  <a:pt x="296334" y="8466"/>
                </a:lnTo>
                <a:lnTo>
                  <a:pt x="321733" y="8466"/>
                </a:lnTo>
                <a:lnTo>
                  <a:pt x="355600" y="8466"/>
                </a:lnTo>
                <a:lnTo>
                  <a:pt x="381000" y="16933"/>
                </a:lnTo>
                <a:lnTo>
                  <a:pt x="414867" y="16933"/>
                </a:lnTo>
                <a:lnTo>
                  <a:pt x="440266" y="16933"/>
                </a:lnTo>
                <a:lnTo>
                  <a:pt x="474133" y="16933"/>
                </a:lnTo>
                <a:lnTo>
                  <a:pt x="508000" y="25400"/>
                </a:lnTo>
                <a:lnTo>
                  <a:pt x="541866" y="25400"/>
                </a:lnTo>
                <a:lnTo>
                  <a:pt x="575734" y="25400"/>
                </a:lnTo>
                <a:lnTo>
                  <a:pt x="609600" y="25400"/>
                </a:lnTo>
                <a:lnTo>
                  <a:pt x="643467" y="25400"/>
                </a:lnTo>
                <a:lnTo>
                  <a:pt x="677334" y="25400"/>
                </a:lnTo>
                <a:lnTo>
                  <a:pt x="711200" y="25400"/>
                </a:lnTo>
                <a:lnTo>
                  <a:pt x="745066" y="25400"/>
                </a:lnTo>
                <a:lnTo>
                  <a:pt x="778933" y="25400"/>
                </a:lnTo>
                <a:lnTo>
                  <a:pt x="812800" y="25400"/>
                </a:lnTo>
                <a:lnTo>
                  <a:pt x="846666" y="25400"/>
                </a:lnTo>
                <a:lnTo>
                  <a:pt x="880534" y="25400"/>
                </a:lnTo>
                <a:lnTo>
                  <a:pt x="914400" y="25400"/>
                </a:lnTo>
                <a:lnTo>
                  <a:pt x="948267" y="25400"/>
                </a:lnTo>
                <a:lnTo>
                  <a:pt x="982134" y="25400"/>
                </a:lnTo>
                <a:lnTo>
                  <a:pt x="1016000" y="25400"/>
                </a:lnTo>
                <a:lnTo>
                  <a:pt x="1049866" y="16933"/>
                </a:lnTo>
                <a:lnTo>
                  <a:pt x="1075266" y="16933"/>
                </a:lnTo>
                <a:lnTo>
                  <a:pt x="1100667" y="16933"/>
                </a:lnTo>
                <a:lnTo>
                  <a:pt x="1126066" y="16933"/>
                </a:lnTo>
                <a:lnTo>
                  <a:pt x="1151466" y="16933"/>
                </a:lnTo>
                <a:lnTo>
                  <a:pt x="1176867" y="16933"/>
                </a:lnTo>
                <a:lnTo>
                  <a:pt x="1193800" y="16933"/>
                </a:lnTo>
                <a:lnTo>
                  <a:pt x="1219200" y="16933"/>
                </a:lnTo>
                <a:lnTo>
                  <a:pt x="1236133" y="16933"/>
                </a:lnTo>
                <a:lnTo>
                  <a:pt x="1244600" y="16933"/>
                </a:lnTo>
                <a:lnTo>
                  <a:pt x="1253067" y="16933"/>
                </a:lnTo>
                <a:lnTo>
                  <a:pt x="1261534" y="16933"/>
                </a:lnTo>
                <a:lnTo>
                  <a:pt x="1270000" y="16933"/>
                </a:lnTo>
                <a:lnTo>
                  <a:pt x="1270000" y="8466"/>
                </a:lnTo>
                <a:lnTo>
                  <a:pt x="1270000" y="8466"/>
                </a:lnTo>
                <a:lnTo>
                  <a:pt x="1270000" y="8466"/>
                </a:lnTo>
                <a:lnTo>
                  <a:pt x="1270000" y="8466"/>
                </a:lnTo>
                <a:lnTo>
                  <a:pt x="1270000" y="8466"/>
                </a:lnTo>
                <a:lnTo>
                  <a:pt x="1270000" y="0"/>
                </a:lnTo>
                <a:lnTo>
                  <a:pt x="12700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Freeform 206"/>
          <p:cNvSpPr/>
          <p:nvPr/>
        </p:nvSpPr>
        <p:spPr>
          <a:xfrm>
            <a:off x="10972800" y="5105400"/>
            <a:ext cx="186267" cy="440268"/>
          </a:xfrm>
          <a:custGeom>
            <a:avLst/>
            <a:gdLst/>
            <a:ahLst/>
            <a:cxnLst/>
            <a:rect l="0" t="0" r="0" b="0"/>
            <a:pathLst>
              <a:path w="186267" h="440268">
                <a:moveTo>
                  <a:pt x="152400" y="169333"/>
                </a:moveTo>
                <a:lnTo>
                  <a:pt x="152400" y="169333"/>
                </a:lnTo>
                <a:lnTo>
                  <a:pt x="152400" y="169333"/>
                </a:lnTo>
                <a:lnTo>
                  <a:pt x="152400" y="169333"/>
                </a:lnTo>
                <a:lnTo>
                  <a:pt x="152400" y="160867"/>
                </a:lnTo>
                <a:lnTo>
                  <a:pt x="152400" y="160867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43933"/>
                </a:lnTo>
                <a:lnTo>
                  <a:pt x="152400" y="143933"/>
                </a:lnTo>
                <a:lnTo>
                  <a:pt x="152400" y="143933"/>
                </a:lnTo>
                <a:lnTo>
                  <a:pt x="152400" y="135467"/>
                </a:lnTo>
                <a:lnTo>
                  <a:pt x="160867" y="127000"/>
                </a:lnTo>
                <a:lnTo>
                  <a:pt x="160867" y="118533"/>
                </a:lnTo>
                <a:lnTo>
                  <a:pt x="160867" y="101600"/>
                </a:lnTo>
                <a:lnTo>
                  <a:pt x="160867" y="93133"/>
                </a:lnTo>
                <a:lnTo>
                  <a:pt x="152400" y="84667"/>
                </a:lnTo>
                <a:lnTo>
                  <a:pt x="152400" y="76200"/>
                </a:lnTo>
                <a:lnTo>
                  <a:pt x="152400" y="59267"/>
                </a:lnTo>
                <a:lnTo>
                  <a:pt x="143933" y="50800"/>
                </a:lnTo>
                <a:lnTo>
                  <a:pt x="135466" y="42333"/>
                </a:lnTo>
                <a:lnTo>
                  <a:pt x="127000" y="25400"/>
                </a:lnTo>
                <a:lnTo>
                  <a:pt x="118534" y="16933"/>
                </a:lnTo>
                <a:lnTo>
                  <a:pt x="110066" y="8467"/>
                </a:lnTo>
                <a:lnTo>
                  <a:pt x="101600" y="0"/>
                </a:lnTo>
                <a:lnTo>
                  <a:pt x="93134" y="0"/>
                </a:lnTo>
                <a:lnTo>
                  <a:pt x="84667" y="0"/>
                </a:lnTo>
                <a:lnTo>
                  <a:pt x="76200" y="0"/>
                </a:lnTo>
                <a:lnTo>
                  <a:pt x="67733" y="8467"/>
                </a:lnTo>
                <a:lnTo>
                  <a:pt x="59266" y="8467"/>
                </a:lnTo>
                <a:lnTo>
                  <a:pt x="50800" y="25400"/>
                </a:lnTo>
                <a:lnTo>
                  <a:pt x="33866" y="33867"/>
                </a:lnTo>
                <a:lnTo>
                  <a:pt x="33866" y="50800"/>
                </a:lnTo>
                <a:lnTo>
                  <a:pt x="25400" y="67733"/>
                </a:lnTo>
                <a:lnTo>
                  <a:pt x="16934" y="84667"/>
                </a:lnTo>
                <a:lnTo>
                  <a:pt x="8467" y="101600"/>
                </a:lnTo>
                <a:lnTo>
                  <a:pt x="8467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3"/>
                </a:lnTo>
                <a:lnTo>
                  <a:pt x="8467" y="186267"/>
                </a:lnTo>
                <a:lnTo>
                  <a:pt x="8467" y="203200"/>
                </a:lnTo>
                <a:lnTo>
                  <a:pt x="25400" y="211667"/>
                </a:lnTo>
                <a:lnTo>
                  <a:pt x="25400" y="220133"/>
                </a:lnTo>
                <a:lnTo>
                  <a:pt x="33866" y="228600"/>
                </a:lnTo>
                <a:lnTo>
                  <a:pt x="42334" y="237067"/>
                </a:lnTo>
                <a:lnTo>
                  <a:pt x="59266" y="237067"/>
                </a:lnTo>
                <a:lnTo>
                  <a:pt x="67733" y="237067"/>
                </a:lnTo>
                <a:lnTo>
                  <a:pt x="84667" y="228600"/>
                </a:lnTo>
                <a:lnTo>
                  <a:pt x="93134" y="220133"/>
                </a:lnTo>
                <a:lnTo>
                  <a:pt x="110066" y="211667"/>
                </a:lnTo>
                <a:lnTo>
                  <a:pt x="118534" y="194733"/>
                </a:lnTo>
                <a:lnTo>
                  <a:pt x="135466" y="186267"/>
                </a:lnTo>
                <a:lnTo>
                  <a:pt x="143933" y="169333"/>
                </a:lnTo>
                <a:lnTo>
                  <a:pt x="152400" y="152400"/>
                </a:lnTo>
                <a:lnTo>
                  <a:pt x="160867" y="143933"/>
                </a:lnTo>
                <a:lnTo>
                  <a:pt x="169334" y="135467"/>
                </a:lnTo>
                <a:lnTo>
                  <a:pt x="169334" y="127000"/>
                </a:lnTo>
                <a:lnTo>
                  <a:pt x="177800" y="118533"/>
                </a:lnTo>
                <a:lnTo>
                  <a:pt x="177800" y="110067"/>
                </a:lnTo>
                <a:lnTo>
                  <a:pt x="186266" y="110067"/>
                </a:lnTo>
                <a:lnTo>
                  <a:pt x="186266" y="101600"/>
                </a:lnTo>
                <a:lnTo>
                  <a:pt x="186266" y="101600"/>
                </a:lnTo>
                <a:lnTo>
                  <a:pt x="186266" y="101600"/>
                </a:lnTo>
                <a:lnTo>
                  <a:pt x="186266" y="110067"/>
                </a:lnTo>
                <a:lnTo>
                  <a:pt x="186266" y="110067"/>
                </a:lnTo>
                <a:lnTo>
                  <a:pt x="186266" y="118533"/>
                </a:lnTo>
                <a:lnTo>
                  <a:pt x="186266" y="127000"/>
                </a:lnTo>
                <a:lnTo>
                  <a:pt x="186266" y="135467"/>
                </a:lnTo>
                <a:lnTo>
                  <a:pt x="186266" y="143933"/>
                </a:lnTo>
                <a:lnTo>
                  <a:pt x="186266" y="160867"/>
                </a:lnTo>
                <a:lnTo>
                  <a:pt x="186266" y="177800"/>
                </a:lnTo>
                <a:lnTo>
                  <a:pt x="186266" y="194733"/>
                </a:lnTo>
                <a:lnTo>
                  <a:pt x="186266" y="220133"/>
                </a:lnTo>
                <a:lnTo>
                  <a:pt x="186266" y="237067"/>
                </a:lnTo>
                <a:lnTo>
                  <a:pt x="186266" y="262467"/>
                </a:lnTo>
                <a:lnTo>
                  <a:pt x="186266" y="287867"/>
                </a:lnTo>
                <a:lnTo>
                  <a:pt x="186266" y="313267"/>
                </a:lnTo>
                <a:lnTo>
                  <a:pt x="186266" y="338667"/>
                </a:lnTo>
                <a:lnTo>
                  <a:pt x="186266" y="355600"/>
                </a:lnTo>
                <a:lnTo>
                  <a:pt x="186266" y="381000"/>
                </a:lnTo>
                <a:lnTo>
                  <a:pt x="186266" y="389467"/>
                </a:lnTo>
                <a:lnTo>
                  <a:pt x="186266" y="406400"/>
                </a:lnTo>
                <a:lnTo>
                  <a:pt x="186266" y="423333"/>
                </a:lnTo>
                <a:lnTo>
                  <a:pt x="186266" y="431800"/>
                </a:lnTo>
                <a:lnTo>
                  <a:pt x="186266" y="440267"/>
                </a:lnTo>
                <a:lnTo>
                  <a:pt x="186266" y="440267"/>
                </a:lnTo>
                <a:lnTo>
                  <a:pt x="186266" y="440267"/>
                </a:lnTo>
                <a:lnTo>
                  <a:pt x="186266" y="440267"/>
                </a:lnTo>
                <a:lnTo>
                  <a:pt x="186266" y="440267"/>
                </a:lnTo>
                <a:lnTo>
                  <a:pt x="186266" y="440267"/>
                </a:lnTo>
                <a:lnTo>
                  <a:pt x="186266" y="440267"/>
                </a:lnTo>
                <a:lnTo>
                  <a:pt x="186266" y="440267"/>
                </a:lnTo>
                <a:lnTo>
                  <a:pt x="186266" y="440267"/>
                </a:lnTo>
                <a:lnTo>
                  <a:pt x="186266" y="440267"/>
                </a:lnTo>
                <a:lnTo>
                  <a:pt x="186266" y="440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Freeform 207"/>
          <p:cNvSpPr/>
          <p:nvPr/>
        </p:nvSpPr>
        <p:spPr>
          <a:xfrm>
            <a:off x="11387666" y="5393267"/>
            <a:ext cx="50802" cy="406401"/>
          </a:xfrm>
          <a:custGeom>
            <a:avLst/>
            <a:gdLst/>
            <a:ahLst/>
            <a:cxnLst/>
            <a:rect l="0" t="0" r="0" b="0"/>
            <a:pathLst>
              <a:path w="50802" h="406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6933"/>
                </a:lnTo>
                <a:lnTo>
                  <a:pt x="0" y="16933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8468" y="93133"/>
                </a:lnTo>
                <a:lnTo>
                  <a:pt x="8468" y="118533"/>
                </a:lnTo>
                <a:lnTo>
                  <a:pt x="16934" y="143933"/>
                </a:lnTo>
                <a:lnTo>
                  <a:pt x="16934" y="177800"/>
                </a:lnTo>
                <a:lnTo>
                  <a:pt x="25400" y="211666"/>
                </a:lnTo>
                <a:lnTo>
                  <a:pt x="25400" y="245533"/>
                </a:lnTo>
                <a:lnTo>
                  <a:pt x="25400" y="279400"/>
                </a:lnTo>
                <a:lnTo>
                  <a:pt x="33867" y="313266"/>
                </a:lnTo>
                <a:lnTo>
                  <a:pt x="42334" y="338666"/>
                </a:lnTo>
                <a:lnTo>
                  <a:pt x="42334" y="355600"/>
                </a:lnTo>
                <a:lnTo>
                  <a:pt x="42334" y="372533"/>
                </a:lnTo>
                <a:lnTo>
                  <a:pt x="50801" y="381000"/>
                </a:lnTo>
                <a:lnTo>
                  <a:pt x="50801" y="397933"/>
                </a:lnTo>
                <a:lnTo>
                  <a:pt x="50801" y="397933"/>
                </a:lnTo>
                <a:lnTo>
                  <a:pt x="50801" y="406400"/>
                </a:lnTo>
                <a:lnTo>
                  <a:pt x="42334" y="397933"/>
                </a:lnTo>
                <a:lnTo>
                  <a:pt x="42334" y="397933"/>
                </a:lnTo>
                <a:lnTo>
                  <a:pt x="42334" y="397933"/>
                </a:lnTo>
                <a:lnTo>
                  <a:pt x="42334" y="397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Freeform 208"/>
          <p:cNvSpPr/>
          <p:nvPr/>
        </p:nvSpPr>
        <p:spPr>
          <a:xfrm>
            <a:off x="11396134" y="5359400"/>
            <a:ext cx="160867" cy="203201"/>
          </a:xfrm>
          <a:custGeom>
            <a:avLst/>
            <a:gdLst/>
            <a:ahLst/>
            <a:cxnLst/>
            <a:rect l="0" t="0" r="0" b="0"/>
            <a:pathLst>
              <a:path w="160867" h="203201">
                <a:moveTo>
                  <a:pt x="0" y="127000"/>
                </a:moveTo>
                <a:lnTo>
                  <a:pt x="0" y="118533"/>
                </a:lnTo>
                <a:lnTo>
                  <a:pt x="0" y="110067"/>
                </a:lnTo>
                <a:lnTo>
                  <a:pt x="0" y="93133"/>
                </a:lnTo>
                <a:lnTo>
                  <a:pt x="0" y="84667"/>
                </a:lnTo>
                <a:lnTo>
                  <a:pt x="0" y="67733"/>
                </a:lnTo>
                <a:lnTo>
                  <a:pt x="0" y="59267"/>
                </a:lnTo>
                <a:lnTo>
                  <a:pt x="0" y="42333"/>
                </a:lnTo>
                <a:lnTo>
                  <a:pt x="8466" y="33867"/>
                </a:lnTo>
                <a:lnTo>
                  <a:pt x="8466" y="25400"/>
                </a:lnTo>
                <a:lnTo>
                  <a:pt x="16932" y="16933"/>
                </a:lnTo>
                <a:lnTo>
                  <a:pt x="25399" y="8467"/>
                </a:lnTo>
                <a:lnTo>
                  <a:pt x="33866" y="0"/>
                </a:lnTo>
                <a:lnTo>
                  <a:pt x="50800" y="0"/>
                </a:lnTo>
                <a:lnTo>
                  <a:pt x="67732" y="0"/>
                </a:lnTo>
                <a:lnTo>
                  <a:pt x="76200" y="0"/>
                </a:lnTo>
                <a:lnTo>
                  <a:pt x="93132" y="8467"/>
                </a:lnTo>
                <a:lnTo>
                  <a:pt x="110066" y="16933"/>
                </a:lnTo>
                <a:lnTo>
                  <a:pt x="127000" y="25400"/>
                </a:lnTo>
                <a:lnTo>
                  <a:pt x="135466" y="33867"/>
                </a:lnTo>
                <a:lnTo>
                  <a:pt x="143932" y="42333"/>
                </a:lnTo>
                <a:lnTo>
                  <a:pt x="152400" y="59267"/>
                </a:lnTo>
                <a:lnTo>
                  <a:pt x="152400" y="67733"/>
                </a:lnTo>
                <a:lnTo>
                  <a:pt x="160866" y="84667"/>
                </a:lnTo>
                <a:lnTo>
                  <a:pt x="160866" y="93133"/>
                </a:lnTo>
                <a:lnTo>
                  <a:pt x="152400" y="110067"/>
                </a:lnTo>
                <a:lnTo>
                  <a:pt x="152400" y="127000"/>
                </a:lnTo>
                <a:lnTo>
                  <a:pt x="135466" y="135467"/>
                </a:lnTo>
                <a:lnTo>
                  <a:pt x="127000" y="152400"/>
                </a:lnTo>
                <a:lnTo>
                  <a:pt x="110066" y="169333"/>
                </a:lnTo>
                <a:lnTo>
                  <a:pt x="101599" y="177800"/>
                </a:lnTo>
                <a:lnTo>
                  <a:pt x="84666" y="186267"/>
                </a:lnTo>
                <a:lnTo>
                  <a:pt x="76200" y="194733"/>
                </a:lnTo>
                <a:lnTo>
                  <a:pt x="59266" y="203200"/>
                </a:lnTo>
                <a:lnTo>
                  <a:pt x="50800" y="203200"/>
                </a:lnTo>
                <a:lnTo>
                  <a:pt x="42333" y="203200"/>
                </a:lnTo>
                <a:lnTo>
                  <a:pt x="33866" y="203200"/>
                </a:lnTo>
                <a:lnTo>
                  <a:pt x="33866" y="203200"/>
                </a:lnTo>
                <a:lnTo>
                  <a:pt x="33866" y="203200"/>
                </a:lnTo>
                <a:lnTo>
                  <a:pt x="33866" y="203200"/>
                </a:lnTo>
                <a:lnTo>
                  <a:pt x="33866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Freeform 209"/>
          <p:cNvSpPr/>
          <p:nvPr/>
        </p:nvSpPr>
        <p:spPr>
          <a:xfrm>
            <a:off x="11582400" y="5122333"/>
            <a:ext cx="110067" cy="152401"/>
          </a:xfrm>
          <a:custGeom>
            <a:avLst/>
            <a:gdLst/>
            <a:ahLst/>
            <a:cxnLst/>
            <a:rect l="0" t="0" r="0" b="0"/>
            <a:pathLst>
              <a:path w="110067" h="1524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0"/>
                </a:lnTo>
                <a:lnTo>
                  <a:pt x="33866" y="0"/>
                </a:lnTo>
                <a:lnTo>
                  <a:pt x="42334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93134" y="0"/>
                </a:lnTo>
                <a:lnTo>
                  <a:pt x="101600" y="0"/>
                </a:lnTo>
                <a:lnTo>
                  <a:pt x="101600" y="8467"/>
                </a:lnTo>
                <a:lnTo>
                  <a:pt x="110066" y="8467"/>
                </a:lnTo>
                <a:lnTo>
                  <a:pt x="110066" y="16934"/>
                </a:lnTo>
                <a:lnTo>
                  <a:pt x="110066" y="25400"/>
                </a:lnTo>
                <a:lnTo>
                  <a:pt x="110066" y="33867"/>
                </a:lnTo>
                <a:lnTo>
                  <a:pt x="101600" y="42334"/>
                </a:lnTo>
                <a:lnTo>
                  <a:pt x="101600" y="50800"/>
                </a:lnTo>
                <a:lnTo>
                  <a:pt x="93134" y="67734"/>
                </a:lnTo>
                <a:lnTo>
                  <a:pt x="84667" y="76200"/>
                </a:lnTo>
                <a:lnTo>
                  <a:pt x="76200" y="84667"/>
                </a:lnTo>
                <a:lnTo>
                  <a:pt x="59266" y="93134"/>
                </a:lnTo>
                <a:lnTo>
                  <a:pt x="50800" y="101600"/>
                </a:lnTo>
                <a:lnTo>
                  <a:pt x="42334" y="118534"/>
                </a:lnTo>
                <a:lnTo>
                  <a:pt x="33866" y="118534"/>
                </a:lnTo>
                <a:lnTo>
                  <a:pt x="25400" y="127000"/>
                </a:lnTo>
                <a:lnTo>
                  <a:pt x="16934" y="135467"/>
                </a:lnTo>
                <a:lnTo>
                  <a:pt x="8467" y="143934"/>
                </a:lnTo>
                <a:lnTo>
                  <a:pt x="8467" y="143934"/>
                </a:lnTo>
                <a:lnTo>
                  <a:pt x="8467" y="152400"/>
                </a:lnTo>
                <a:lnTo>
                  <a:pt x="8467" y="152400"/>
                </a:lnTo>
                <a:lnTo>
                  <a:pt x="8467" y="152400"/>
                </a:lnTo>
                <a:lnTo>
                  <a:pt x="16934" y="152400"/>
                </a:lnTo>
                <a:lnTo>
                  <a:pt x="16934" y="152400"/>
                </a:lnTo>
                <a:lnTo>
                  <a:pt x="25400" y="152400"/>
                </a:lnTo>
                <a:lnTo>
                  <a:pt x="25400" y="152400"/>
                </a:lnTo>
                <a:lnTo>
                  <a:pt x="33866" y="152400"/>
                </a:lnTo>
                <a:lnTo>
                  <a:pt x="42334" y="152400"/>
                </a:lnTo>
                <a:lnTo>
                  <a:pt x="50800" y="143934"/>
                </a:lnTo>
                <a:lnTo>
                  <a:pt x="67733" y="143934"/>
                </a:lnTo>
                <a:lnTo>
                  <a:pt x="76200" y="143934"/>
                </a:lnTo>
                <a:lnTo>
                  <a:pt x="84667" y="143934"/>
                </a:lnTo>
                <a:lnTo>
                  <a:pt x="84667" y="143934"/>
                </a:lnTo>
                <a:lnTo>
                  <a:pt x="93134" y="143934"/>
                </a:lnTo>
                <a:lnTo>
                  <a:pt x="93134" y="143934"/>
                </a:lnTo>
                <a:lnTo>
                  <a:pt x="93134" y="143934"/>
                </a:lnTo>
                <a:lnTo>
                  <a:pt x="101600" y="143934"/>
                </a:lnTo>
                <a:lnTo>
                  <a:pt x="101600" y="143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Freeform 210"/>
          <p:cNvSpPr/>
          <p:nvPr/>
        </p:nvSpPr>
        <p:spPr>
          <a:xfrm>
            <a:off x="11853334" y="5249333"/>
            <a:ext cx="262467" cy="304801"/>
          </a:xfrm>
          <a:custGeom>
            <a:avLst/>
            <a:gdLst/>
            <a:ahLst/>
            <a:cxnLst/>
            <a:rect l="0" t="0" r="0" b="0"/>
            <a:pathLst>
              <a:path w="262467" h="304801">
                <a:moveTo>
                  <a:pt x="0" y="33867"/>
                </a:moveTo>
                <a:lnTo>
                  <a:pt x="0" y="33867"/>
                </a:lnTo>
                <a:lnTo>
                  <a:pt x="8466" y="42334"/>
                </a:lnTo>
                <a:lnTo>
                  <a:pt x="8466" y="42334"/>
                </a:lnTo>
                <a:lnTo>
                  <a:pt x="8466" y="42334"/>
                </a:lnTo>
                <a:lnTo>
                  <a:pt x="0" y="50800"/>
                </a:lnTo>
                <a:lnTo>
                  <a:pt x="0" y="59267"/>
                </a:lnTo>
                <a:lnTo>
                  <a:pt x="0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0" y="143934"/>
                </a:lnTo>
                <a:lnTo>
                  <a:pt x="0" y="169334"/>
                </a:lnTo>
                <a:lnTo>
                  <a:pt x="0" y="186267"/>
                </a:lnTo>
                <a:lnTo>
                  <a:pt x="0" y="211667"/>
                </a:lnTo>
                <a:lnTo>
                  <a:pt x="8466" y="237067"/>
                </a:lnTo>
                <a:lnTo>
                  <a:pt x="8466" y="262467"/>
                </a:lnTo>
                <a:lnTo>
                  <a:pt x="16932" y="279400"/>
                </a:lnTo>
                <a:lnTo>
                  <a:pt x="16932" y="287867"/>
                </a:lnTo>
                <a:lnTo>
                  <a:pt x="25399" y="296334"/>
                </a:lnTo>
                <a:lnTo>
                  <a:pt x="25399" y="304800"/>
                </a:lnTo>
                <a:lnTo>
                  <a:pt x="33866" y="304800"/>
                </a:lnTo>
                <a:lnTo>
                  <a:pt x="42333" y="304800"/>
                </a:lnTo>
                <a:lnTo>
                  <a:pt x="50800" y="304800"/>
                </a:lnTo>
                <a:lnTo>
                  <a:pt x="67732" y="296334"/>
                </a:lnTo>
                <a:lnTo>
                  <a:pt x="76200" y="279400"/>
                </a:lnTo>
                <a:lnTo>
                  <a:pt x="84666" y="270934"/>
                </a:lnTo>
                <a:lnTo>
                  <a:pt x="84666" y="254000"/>
                </a:lnTo>
                <a:lnTo>
                  <a:pt x="93132" y="237067"/>
                </a:lnTo>
                <a:lnTo>
                  <a:pt x="101599" y="220134"/>
                </a:lnTo>
                <a:lnTo>
                  <a:pt x="101599" y="203200"/>
                </a:lnTo>
                <a:lnTo>
                  <a:pt x="110066" y="177800"/>
                </a:lnTo>
                <a:lnTo>
                  <a:pt x="110066" y="160867"/>
                </a:lnTo>
                <a:lnTo>
                  <a:pt x="110066" y="143934"/>
                </a:lnTo>
                <a:lnTo>
                  <a:pt x="110066" y="127000"/>
                </a:lnTo>
                <a:lnTo>
                  <a:pt x="110066" y="110067"/>
                </a:lnTo>
                <a:lnTo>
                  <a:pt x="118533" y="110067"/>
                </a:lnTo>
                <a:lnTo>
                  <a:pt x="118533" y="101600"/>
                </a:lnTo>
                <a:lnTo>
                  <a:pt x="118533" y="101600"/>
                </a:lnTo>
                <a:lnTo>
                  <a:pt x="118533" y="101600"/>
                </a:lnTo>
                <a:lnTo>
                  <a:pt x="118533" y="101600"/>
                </a:lnTo>
                <a:lnTo>
                  <a:pt x="118533" y="110067"/>
                </a:lnTo>
                <a:lnTo>
                  <a:pt x="118533" y="118534"/>
                </a:lnTo>
                <a:lnTo>
                  <a:pt x="118533" y="127000"/>
                </a:lnTo>
                <a:lnTo>
                  <a:pt x="127000" y="143934"/>
                </a:lnTo>
                <a:lnTo>
                  <a:pt x="127000" y="160867"/>
                </a:lnTo>
                <a:lnTo>
                  <a:pt x="135466" y="177800"/>
                </a:lnTo>
                <a:lnTo>
                  <a:pt x="143932" y="194734"/>
                </a:lnTo>
                <a:lnTo>
                  <a:pt x="143932" y="203200"/>
                </a:lnTo>
                <a:lnTo>
                  <a:pt x="152400" y="220134"/>
                </a:lnTo>
                <a:lnTo>
                  <a:pt x="160866" y="237067"/>
                </a:lnTo>
                <a:lnTo>
                  <a:pt x="177799" y="245534"/>
                </a:lnTo>
                <a:lnTo>
                  <a:pt x="186266" y="254000"/>
                </a:lnTo>
                <a:lnTo>
                  <a:pt x="194733" y="262467"/>
                </a:lnTo>
                <a:lnTo>
                  <a:pt x="203200" y="262467"/>
                </a:lnTo>
                <a:lnTo>
                  <a:pt x="211666" y="262467"/>
                </a:lnTo>
                <a:lnTo>
                  <a:pt x="220132" y="262467"/>
                </a:lnTo>
                <a:lnTo>
                  <a:pt x="228600" y="254000"/>
                </a:lnTo>
                <a:lnTo>
                  <a:pt x="237066" y="254000"/>
                </a:lnTo>
                <a:lnTo>
                  <a:pt x="245532" y="237067"/>
                </a:lnTo>
                <a:lnTo>
                  <a:pt x="253999" y="228600"/>
                </a:lnTo>
                <a:lnTo>
                  <a:pt x="253999" y="211667"/>
                </a:lnTo>
                <a:lnTo>
                  <a:pt x="262466" y="194734"/>
                </a:lnTo>
                <a:lnTo>
                  <a:pt x="253999" y="169334"/>
                </a:lnTo>
                <a:lnTo>
                  <a:pt x="253999" y="152400"/>
                </a:lnTo>
                <a:lnTo>
                  <a:pt x="253999" y="127000"/>
                </a:lnTo>
                <a:lnTo>
                  <a:pt x="253999" y="110067"/>
                </a:lnTo>
                <a:lnTo>
                  <a:pt x="245532" y="84667"/>
                </a:lnTo>
                <a:lnTo>
                  <a:pt x="245532" y="67734"/>
                </a:lnTo>
                <a:lnTo>
                  <a:pt x="245532" y="50800"/>
                </a:lnTo>
                <a:lnTo>
                  <a:pt x="237066" y="33867"/>
                </a:lnTo>
                <a:lnTo>
                  <a:pt x="228600" y="16934"/>
                </a:lnTo>
                <a:lnTo>
                  <a:pt x="228600" y="8467"/>
                </a:lnTo>
                <a:lnTo>
                  <a:pt x="228600" y="8467"/>
                </a:lnTo>
                <a:lnTo>
                  <a:pt x="220132" y="0"/>
                </a:lnTo>
                <a:lnTo>
                  <a:pt x="22013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Freeform 211"/>
          <p:cNvSpPr/>
          <p:nvPr/>
        </p:nvSpPr>
        <p:spPr>
          <a:xfrm>
            <a:off x="12056534" y="5063067"/>
            <a:ext cx="127000" cy="118534"/>
          </a:xfrm>
          <a:custGeom>
            <a:avLst/>
            <a:gdLst/>
            <a:ahLst/>
            <a:cxnLst/>
            <a:rect l="0" t="0" r="0" b="0"/>
            <a:pathLst>
              <a:path w="127000" h="118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25400"/>
                </a:lnTo>
                <a:lnTo>
                  <a:pt x="0" y="33866"/>
                </a:lnTo>
                <a:lnTo>
                  <a:pt x="0" y="59266"/>
                </a:lnTo>
                <a:lnTo>
                  <a:pt x="8466" y="67733"/>
                </a:lnTo>
                <a:lnTo>
                  <a:pt x="8466" y="84666"/>
                </a:lnTo>
                <a:lnTo>
                  <a:pt x="8466" y="101600"/>
                </a:lnTo>
                <a:lnTo>
                  <a:pt x="16932" y="110066"/>
                </a:lnTo>
                <a:lnTo>
                  <a:pt x="16932" y="110066"/>
                </a:lnTo>
                <a:lnTo>
                  <a:pt x="25400" y="118533"/>
                </a:lnTo>
                <a:lnTo>
                  <a:pt x="33866" y="118533"/>
                </a:lnTo>
                <a:lnTo>
                  <a:pt x="42332" y="118533"/>
                </a:lnTo>
                <a:lnTo>
                  <a:pt x="59266" y="118533"/>
                </a:lnTo>
                <a:lnTo>
                  <a:pt x="67733" y="118533"/>
                </a:lnTo>
                <a:lnTo>
                  <a:pt x="84666" y="118533"/>
                </a:lnTo>
                <a:lnTo>
                  <a:pt x="93132" y="110066"/>
                </a:lnTo>
                <a:lnTo>
                  <a:pt x="101600" y="110066"/>
                </a:lnTo>
                <a:lnTo>
                  <a:pt x="110066" y="101600"/>
                </a:lnTo>
                <a:lnTo>
                  <a:pt x="126999" y="101600"/>
                </a:lnTo>
                <a:lnTo>
                  <a:pt x="126999" y="93133"/>
                </a:lnTo>
                <a:lnTo>
                  <a:pt x="126999" y="93133"/>
                </a:lnTo>
                <a:lnTo>
                  <a:pt x="126999" y="84666"/>
                </a:lnTo>
                <a:lnTo>
                  <a:pt x="126999" y="84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Freeform 212"/>
          <p:cNvSpPr/>
          <p:nvPr/>
        </p:nvSpPr>
        <p:spPr>
          <a:xfrm>
            <a:off x="12175066" y="4978400"/>
            <a:ext cx="8468" cy="372534"/>
          </a:xfrm>
          <a:custGeom>
            <a:avLst/>
            <a:gdLst/>
            <a:ahLst/>
            <a:cxnLst/>
            <a:rect l="0" t="0" r="0" b="0"/>
            <a:pathLst>
              <a:path w="8468" h="372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67733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69333"/>
                </a:lnTo>
                <a:lnTo>
                  <a:pt x="8467" y="203200"/>
                </a:lnTo>
                <a:lnTo>
                  <a:pt x="8467" y="228600"/>
                </a:lnTo>
                <a:lnTo>
                  <a:pt x="8467" y="262467"/>
                </a:lnTo>
                <a:lnTo>
                  <a:pt x="8467" y="296333"/>
                </a:lnTo>
                <a:lnTo>
                  <a:pt x="8467" y="321733"/>
                </a:lnTo>
                <a:lnTo>
                  <a:pt x="8467" y="355600"/>
                </a:lnTo>
                <a:lnTo>
                  <a:pt x="8467" y="355600"/>
                </a:lnTo>
                <a:lnTo>
                  <a:pt x="8467" y="372533"/>
                </a:lnTo>
                <a:lnTo>
                  <a:pt x="8467" y="372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5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16089</TotalTime>
  <Words>650</Words>
  <Application>Microsoft Office PowerPoint</Application>
  <PresentationFormat>Custom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Algebra 2 Tuesday 4-28-15</vt:lpstr>
      <vt:lpstr>Warm-ups:  Simplify or Evaluate the following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Quadratic Functions and Inequalities</dc:title>
  <dc:creator>Christine Schneider</dc:creator>
  <cp:lastModifiedBy>Christine Schneider</cp:lastModifiedBy>
  <cp:revision>206</cp:revision>
  <cp:lastPrinted>2015-04-27T14:29:00Z</cp:lastPrinted>
  <dcterms:created xsi:type="dcterms:W3CDTF">2013-11-30T22:11:31Z</dcterms:created>
  <dcterms:modified xsi:type="dcterms:W3CDTF">2015-04-28T16:22:58Z</dcterms:modified>
</cp:coreProperties>
</file>