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3"/>
  </p:notesMasterIdLst>
  <p:handoutMasterIdLst>
    <p:handoutMasterId r:id="rId14"/>
  </p:handoutMasterIdLst>
  <p:sldIdLst>
    <p:sldId id="470" r:id="rId2"/>
    <p:sldId id="485" r:id="rId3"/>
    <p:sldId id="486" r:id="rId4"/>
    <p:sldId id="489" r:id="rId5"/>
    <p:sldId id="487" r:id="rId6"/>
    <p:sldId id="490" r:id="rId7"/>
    <p:sldId id="488" r:id="rId8"/>
    <p:sldId id="491" r:id="rId9"/>
    <p:sldId id="482" r:id="rId10"/>
    <p:sldId id="483" r:id="rId11"/>
    <p:sldId id="484"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91" d="100"/>
          <a:sy n="91" d="100"/>
        </p:scale>
        <p:origin x="-12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258" cy="465292"/>
          </a:xfrm>
          <a:prstGeom prst="rect">
            <a:avLst/>
          </a:prstGeom>
        </p:spPr>
        <p:txBody>
          <a:bodyPr vert="horz" lIns="90411" tIns="45205" rIns="90411" bIns="45205" rtlCol="0"/>
          <a:lstStyle>
            <a:lvl1pPr algn="l">
              <a:defRPr sz="1200"/>
            </a:lvl1pPr>
          </a:lstStyle>
          <a:p>
            <a:endParaRPr lang="en-US"/>
          </a:p>
        </p:txBody>
      </p:sp>
      <p:sp>
        <p:nvSpPr>
          <p:cNvPr id="3" name="Date Placeholder 2"/>
          <p:cNvSpPr>
            <a:spLocks noGrp="1"/>
          </p:cNvSpPr>
          <p:nvPr>
            <p:ph type="dt" sz="quarter" idx="1"/>
          </p:nvPr>
        </p:nvSpPr>
        <p:spPr>
          <a:xfrm>
            <a:off x="3970577" y="0"/>
            <a:ext cx="3038258" cy="465292"/>
          </a:xfrm>
          <a:prstGeom prst="rect">
            <a:avLst/>
          </a:prstGeom>
        </p:spPr>
        <p:txBody>
          <a:bodyPr vert="horz" lIns="90411" tIns="45205" rIns="90411" bIns="45205" rtlCol="0"/>
          <a:lstStyle>
            <a:lvl1pPr algn="r">
              <a:defRPr sz="1200"/>
            </a:lvl1pPr>
          </a:lstStyle>
          <a:p>
            <a:fld id="{6D67594D-F7C6-4D99-9301-9B8DF2344B95}" type="datetimeFigureOut">
              <a:rPr lang="en-US" smtClean="0"/>
              <a:t>5/26/2015</a:t>
            </a:fld>
            <a:endParaRPr lang="en-US"/>
          </a:p>
        </p:txBody>
      </p:sp>
      <p:sp>
        <p:nvSpPr>
          <p:cNvPr id="4" name="Footer Placeholder 3"/>
          <p:cNvSpPr>
            <a:spLocks noGrp="1"/>
          </p:cNvSpPr>
          <p:nvPr>
            <p:ph type="ftr" sz="quarter" idx="2"/>
          </p:nvPr>
        </p:nvSpPr>
        <p:spPr>
          <a:xfrm>
            <a:off x="2" y="8831109"/>
            <a:ext cx="3038258" cy="465292"/>
          </a:xfrm>
          <a:prstGeom prst="rect">
            <a:avLst/>
          </a:prstGeom>
        </p:spPr>
        <p:txBody>
          <a:bodyPr vert="horz" lIns="90411" tIns="45205" rIns="90411" bIns="45205" rtlCol="0" anchor="b"/>
          <a:lstStyle>
            <a:lvl1pPr algn="l">
              <a:defRPr sz="1200"/>
            </a:lvl1pPr>
          </a:lstStyle>
          <a:p>
            <a:endParaRPr lang="en-US"/>
          </a:p>
        </p:txBody>
      </p:sp>
      <p:sp>
        <p:nvSpPr>
          <p:cNvPr id="5" name="Slide Number Placeholder 4"/>
          <p:cNvSpPr>
            <a:spLocks noGrp="1"/>
          </p:cNvSpPr>
          <p:nvPr>
            <p:ph type="sldNum" sz="quarter" idx="3"/>
          </p:nvPr>
        </p:nvSpPr>
        <p:spPr>
          <a:xfrm>
            <a:off x="3970577" y="8831109"/>
            <a:ext cx="3038258" cy="465292"/>
          </a:xfrm>
          <a:prstGeom prst="rect">
            <a:avLst/>
          </a:prstGeom>
        </p:spPr>
        <p:txBody>
          <a:bodyPr vert="horz" lIns="90411" tIns="45205" rIns="90411" bIns="45205" rtlCol="0" anchor="b"/>
          <a:lstStyle>
            <a:lvl1pPr algn="r">
              <a:defRPr sz="1200"/>
            </a:lvl1pPr>
          </a:lstStyle>
          <a:p>
            <a:fld id="{5320C193-061D-4710-B3F9-6E03C35A3AF9}" type="slidenum">
              <a:rPr lang="en-US" smtClean="0"/>
              <a:t>‹#›</a:t>
            </a:fld>
            <a:endParaRPr lang="en-US"/>
          </a:p>
        </p:txBody>
      </p:sp>
    </p:spTree>
    <p:extLst>
      <p:ext uri="{BB962C8B-B14F-4D97-AF65-F5344CB8AC3E}">
        <p14:creationId xmlns:p14="http://schemas.microsoft.com/office/powerpoint/2010/main" val="1620240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67" cy="466089"/>
          </a:xfrm>
          <a:prstGeom prst="rect">
            <a:avLst/>
          </a:prstGeom>
        </p:spPr>
        <p:txBody>
          <a:bodyPr vert="horz" lIns="91121" tIns="45561" rIns="91121" bIns="45561" rtlCol="0"/>
          <a:lstStyle>
            <a:lvl1pPr algn="l">
              <a:defRPr sz="1200"/>
            </a:lvl1pPr>
          </a:lstStyle>
          <a:p>
            <a:endParaRPr lang="en-US"/>
          </a:p>
        </p:txBody>
      </p:sp>
      <p:sp>
        <p:nvSpPr>
          <p:cNvPr id="3" name="Date Placeholder 2"/>
          <p:cNvSpPr>
            <a:spLocks noGrp="1"/>
          </p:cNvSpPr>
          <p:nvPr>
            <p:ph type="dt" idx="1"/>
          </p:nvPr>
        </p:nvSpPr>
        <p:spPr>
          <a:xfrm>
            <a:off x="3971456" y="0"/>
            <a:ext cx="3037366" cy="466089"/>
          </a:xfrm>
          <a:prstGeom prst="rect">
            <a:avLst/>
          </a:prstGeom>
        </p:spPr>
        <p:txBody>
          <a:bodyPr vert="horz" lIns="91121" tIns="45561" rIns="91121" bIns="45561" rtlCol="0"/>
          <a:lstStyle>
            <a:lvl1pPr algn="r">
              <a:defRPr sz="1200"/>
            </a:lvl1pPr>
          </a:lstStyle>
          <a:p>
            <a:fld id="{00BEA8D0-1C13-457D-B53A-BDAF997708F6}" type="datetimeFigureOut">
              <a:rPr lang="en-US" smtClean="0"/>
              <a:t>5/26/2015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121" tIns="45561" rIns="91121" bIns="45561" rtlCol="0" anchor="ctr"/>
          <a:lstStyle/>
          <a:p>
            <a:endParaRPr lang="en-US"/>
          </a:p>
        </p:txBody>
      </p:sp>
      <p:sp>
        <p:nvSpPr>
          <p:cNvPr id="5" name="Notes Placeholder 4"/>
          <p:cNvSpPr>
            <a:spLocks noGrp="1"/>
          </p:cNvSpPr>
          <p:nvPr>
            <p:ph type="body" sz="quarter" idx="3"/>
          </p:nvPr>
        </p:nvSpPr>
        <p:spPr>
          <a:xfrm>
            <a:off x="700568" y="4473813"/>
            <a:ext cx="5609267" cy="3660538"/>
          </a:xfrm>
          <a:prstGeom prst="rect">
            <a:avLst/>
          </a:prstGeom>
        </p:spPr>
        <p:txBody>
          <a:bodyPr vert="horz" lIns="91121" tIns="45561" rIns="91121" bIns="4556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3"/>
            <a:ext cx="3037367" cy="466089"/>
          </a:xfrm>
          <a:prstGeom prst="rect">
            <a:avLst/>
          </a:prstGeom>
        </p:spPr>
        <p:txBody>
          <a:bodyPr vert="horz" lIns="91121" tIns="45561" rIns="91121" bIns="45561" rtlCol="0" anchor="b"/>
          <a:lstStyle>
            <a:lvl1pPr algn="l">
              <a:defRPr sz="1200"/>
            </a:lvl1pPr>
          </a:lstStyle>
          <a:p>
            <a:endParaRPr lang="en-US"/>
          </a:p>
        </p:txBody>
      </p:sp>
      <p:sp>
        <p:nvSpPr>
          <p:cNvPr id="7" name="Slide Number Placeholder 6"/>
          <p:cNvSpPr>
            <a:spLocks noGrp="1"/>
          </p:cNvSpPr>
          <p:nvPr>
            <p:ph type="sldNum" sz="quarter" idx="5"/>
          </p:nvPr>
        </p:nvSpPr>
        <p:spPr>
          <a:xfrm>
            <a:off x="3971456" y="8830313"/>
            <a:ext cx="3037366" cy="466089"/>
          </a:xfrm>
          <a:prstGeom prst="rect">
            <a:avLst/>
          </a:prstGeom>
        </p:spPr>
        <p:txBody>
          <a:bodyPr vert="horz" lIns="91121" tIns="45561" rIns="91121" bIns="45561" rtlCol="0" anchor="b"/>
          <a:lstStyle>
            <a:lvl1pPr algn="r">
              <a:defRPr sz="1200"/>
            </a:lvl1pPr>
          </a:lstStyle>
          <a:p>
            <a:fld id="{7985FB7A-087B-4A2F-8683-35DDA08CB913}" type="slidenum">
              <a:rPr lang="en-US" smtClean="0"/>
              <a:t>‹#›</a:t>
            </a:fld>
            <a:endParaRPr lang="en-US"/>
          </a:p>
        </p:txBody>
      </p:sp>
    </p:spTree>
    <p:extLst>
      <p:ext uri="{BB962C8B-B14F-4D97-AF65-F5344CB8AC3E}">
        <p14:creationId xmlns:p14="http://schemas.microsoft.com/office/powerpoint/2010/main" val="81497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4AF60A-713C-41BA-9788-4C493DDC0A9C}"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172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E0FA7-C445-42F7-AF66-A4F5A6FC8A9C}"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760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AC5C5-1A57-4420-8AFB-CE41693A794B}"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02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C08AF-84E6-4329-8E67-FEA434B47075}"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447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EE328-6AFF-436B-881F-213D56084544}"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982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02069A-09EE-4C7C-86A4-2314A404921D}" type="datetimeFigureOut">
              <a:rPr lang="en-US" smtClean="0"/>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7380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6EE7F1-171E-411F-96CA-A251A21496E7}" type="datetimeFigureOut">
              <a:rPr lang="en-US" smtClean="0"/>
              <a:t>5/26/2015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215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2C98D-A273-4547-9B92-97D7769F71A6}" type="datetimeFigureOut">
              <a:rPr lang="en-US" smtClean="0"/>
              <a:t>5/26/2015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265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smtClean="0"/>
              <a:t>5/26/2015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01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smtClean="0"/>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764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smtClean="0"/>
              <a:t>5/26/2015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715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37674-C1BA-4107-9B06-6D4CAC3A3DF5}" type="datetimeFigureOut">
              <a:rPr lang="en-US" smtClean="0"/>
              <a:t>5/26/2015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009310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youtube.com/watch?v=AY3O_qsSn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0xm1SDlnvh4"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youtube.com/watch?v=Q7SLNDaM51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 y="-11113"/>
            <a:ext cx="6022428" cy="61277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altLang="en-US" sz="3600" dirty="0" smtClean="0"/>
              <a:t>Algebra 2 Tuesday 5-26-15</a:t>
            </a:r>
          </a:p>
        </p:txBody>
      </p:sp>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8985" y="0"/>
            <a:ext cx="4626228" cy="66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6558848" y="584350"/>
            <a:ext cx="5546501" cy="1190421"/>
          </a:xfrm>
          <a:prstGeom prst="rect">
            <a:avLst/>
          </a:prstGeom>
        </p:spPr>
        <p:txBody>
          <a:bodyPr>
            <a:noAutofit/>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b="1" dirty="0" smtClean="0">
                <a:solidFill>
                  <a:schemeClr val="accent6"/>
                </a:solidFill>
              </a:rPr>
              <a:t>Today</a:t>
            </a:r>
            <a:r>
              <a:rPr lang="en-US" sz="1800" b="1" dirty="0">
                <a:solidFill>
                  <a:schemeClr val="accent6"/>
                </a:solidFill>
              </a:rPr>
              <a:t>, we will be able to…</a:t>
            </a:r>
            <a:endParaRPr lang="en-US" sz="1800" dirty="0">
              <a:solidFill>
                <a:schemeClr val="accent6"/>
              </a:solidFill>
            </a:endParaRPr>
          </a:p>
          <a:p>
            <a:r>
              <a:rPr lang="en-US" sz="1800" dirty="0" smtClean="0"/>
              <a:t>Use combinations and permutations to find probability</a:t>
            </a:r>
          </a:p>
          <a:p>
            <a:r>
              <a:rPr lang="en-US" sz="1800" dirty="0" smtClean="0"/>
              <a:t>Create and use graphs of probability distribution</a:t>
            </a:r>
          </a:p>
          <a:p>
            <a:pPr marL="0" indent="0">
              <a:buNone/>
            </a:pPr>
            <a:r>
              <a:rPr lang="en-US" sz="1800" b="1" dirty="0" smtClean="0">
                <a:solidFill>
                  <a:schemeClr val="accent6"/>
                </a:solidFill>
              </a:rPr>
              <a:t>We </a:t>
            </a:r>
            <a:r>
              <a:rPr lang="en-US" sz="1800" b="1" dirty="0">
                <a:solidFill>
                  <a:schemeClr val="accent6"/>
                </a:solidFill>
              </a:rPr>
              <a:t>will show we can do this by…</a:t>
            </a:r>
            <a:endParaRPr lang="en-US" sz="1800" dirty="0">
              <a:solidFill>
                <a:schemeClr val="accent6"/>
              </a:solidFill>
            </a:endParaRPr>
          </a:p>
          <a:p>
            <a:r>
              <a:rPr lang="en-US" sz="1800" dirty="0" smtClean="0"/>
              <a:t>Asking and answering questions</a:t>
            </a:r>
          </a:p>
          <a:p>
            <a:r>
              <a:rPr lang="en-US" sz="1800" dirty="0" smtClean="0"/>
              <a:t>Completing the Guided Practice Problems</a:t>
            </a:r>
          </a:p>
          <a:p>
            <a:r>
              <a:rPr lang="en-US" sz="1800" dirty="0" smtClean="0"/>
              <a:t>Completing the 12.3 Worksheet</a:t>
            </a:r>
          </a:p>
          <a:p>
            <a:pPr marL="0" indent="0">
              <a:buNone/>
            </a:pPr>
            <a:r>
              <a:rPr lang="en-US" sz="1800" b="1" dirty="0" smtClean="0">
                <a:solidFill>
                  <a:schemeClr val="accent6"/>
                </a:solidFill>
              </a:rPr>
              <a:t>To </a:t>
            </a:r>
            <a:r>
              <a:rPr lang="en-US" sz="1800" b="1" dirty="0">
                <a:solidFill>
                  <a:schemeClr val="accent6"/>
                </a:solidFill>
              </a:rPr>
              <a:t>know how well we are learning this, we will look for…</a:t>
            </a:r>
            <a:endParaRPr lang="en-US" sz="1800" dirty="0">
              <a:solidFill>
                <a:schemeClr val="accent6"/>
              </a:solidFill>
            </a:endParaRPr>
          </a:p>
          <a:p>
            <a:r>
              <a:rPr lang="en-US" sz="1800" dirty="0"/>
              <a:t>Correct answers</a:t>
            </a:r>
          </a:p>
          <a:p>
            <a:pPr marL="0" indent="0">
              <a:buNone/>
            </a:pPr>
            <a:r>
              <a:rPr lang="en-US" sz="1800" b="1" dirty="0">
                <a:solidFill>
                  <a:schemeClr val="accent5"/>
                </a:solidFill>
              </a:rPr>
              <a:t>It is important for us to learn this (or be able to do this) because....</a:t>
            </a:r>
            <a:r>
              <a:rPr lang="en-US" sz="1800" b="1" dirty="0"/>
              <a:t> </a:t>
            </a:r>
            <a:endParaRPr lang="en-US" sz="1800" dirty="0"/>
          </a:p>
          <a:p>
            <a:pPr marL="0" indent="0">
              <a:buNone/>
            </a:pPr>
            <a:r>
              <a:rPr lang="en-US" sz="1800" dirty="0" smtClean="0"/>
              <a:t>The concepts of statistics are used in every day life to final combinations, probability and odds of events happening or not happening.</a:t>
            </a:r>
          </a:p>
          <a:p>
            <a:pPr marL="0" indent="0">
              <a:buNone/>
            </a:pPr>
            <a:r>
              <a:rPr lang="en-US" sz="1800" b="1" dirty="0" smtClean="0">
                <a:solidFill>
                  <a:schemeClr val="accent2"/>
                </a:solidFill>
              </a:rPr>
              <a:t>Tomorrow we will…</a:t>
            </a:r>
          </a:p>
          <a:p>
            <a:r>
              <a:rPr lang="en-US" sz="1800" dirty="0"/>
              <a:t>Understand and apply </a:t>
            </a:r>
            <a:r>
              <a:rPr lang="en-US" sz="1800" u="sng" dirty="0">
                <a:solidFill>
                  <a:srgbClr val="FF0000"/>
                </a:solidFill>
              </a:rPr>
              <a:t>factorials</a:t>
            </a:r>
            <a:r>
              <a:rPr lang="en-US" sz="1800" dirty="0"/>
              <a:t>.</a:t>
            </a:r>
          </a:p>
          <a:p>
            <a:r>
              <a:rPr lang="en-US" sz="1800" dirty="0"/>
              <a:t>Solve problems involving </a:t>
            </a:r>
            <a:r>
              <a:rPr lang="en-US" sz="1800" u="sng" dirty="0">
                <a:solidFill>
                  <a:srgbClr val="FF0000"/>
                </a:solidFill>
              </a:rPr>
              <a:t>combinations</a:t>
            </a:r>
            <a:r>
              <a:rPr lang="en-US" sz="1800" dirty="0">
                <a:solidFill>
                  <a:srgbClr val="FF0000"/>
                </a:solidFill>
              </a:rPr>
              <a:t> </a:t>
            </a:r>
            <a:r>
              <a:rPr lang="en-US" sz="1800" dirty="0"/>
              <a:t>and </a:t>
            </a:r>
            <a:r>
              <a:rPr lang="en-US" sz="1800" u="sng" dirty="0">
                <a:solidFill>
                  <a:srgbClr val="FF0000"/>
                </a:solidFill>
              </a:rPr>
              <a:t>permutations</a:t>
            </a:r>
            <a:endParaRPr lang="en-US" sz="1800" dirty="0" smtClean="0"/>
          </a:p>
          <a:p>
            <a:endParaRPr lang="en-US" sz="1800" dirty="0"/>
          </a:p>
        </p:txBody>
      </p:sp>
      <p:sp>
        <p:nvSpPr>
          <p:cNvPr id="9" name="Rectangle 8"/>
          <p:cNvSpPr/>
          <p:nvPr/>
        </p:nvSpPr>
        <p:spPr>
          <a:xfrm>
            <a:off x="115706" y="5031204"/>
            <a:ext cx="6096000" cy="1015663"/>
          </a:xfrm>
          <a:prstGeom prst="rect">
            <a:avLst/>
          </a:prstGeom>
        </p:spPr>
        <p:txBody>
          <a:bodyPr>
            <a:spAutoFit/>
          </a:bodyPr>
          <a:lstStyle/>
          <a:p>
            <a:r>
              <a:rPr lang="en-US" sz="2000" b="1" dirty="0" smtClean="0">
                <a:solidFill>
                  <a:schemeClr val="accent2"/>
                </a:solidFill>
              </a:rPr>
              <a:t>Last week we…</a:t>
            </a:r>
            <a:endParaRPr lang="en-US" sz="2000" dirty="0">
              <a:solidFill>
                <a:schemeClr val="accent2"/>
              </a:solidFill>
            </a:endParaRPr>
          </a:p>
          <a:p>
            <a:r>
              <a:rPr lang="en-US" sz="2000" dirty="0" smtClean="0"/>
              <a:t>Started chapter 12 and learned about the Counting Principle, Combinations and Permutations.</a:t>
            </a:r>
            <a:endParaRPr lang="en-US" sz="2000" dirty="0"/>
          </a:p>
        </p:txBody>
      </p:sp>
      <p:sp>
        <p:nvSpPr>
          <p:cNvPr id="7" name="Content Placeholder 4"/>
          <p:cNvSpPr txBox="1">
            <a:spLocks/>
          </p:cNvSpPr>
          <p:nvPr/>
        </p:nvSpPr>
        <p:spPr>
          <a:xfrm>
            <a:off x="115706" y="738898"/>
            <a:ext cx="6218258" cy="383309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altLang="en-US" sz="3000" b="1" dirty="0" smtClean="0">
                <a:solidFill>
                  <a:srgbClr val="FF0000"/>
                </a:solidFill>
              </a:rPr>
              <a:t>Discussion/Notes/Guided Practice</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12.3: Probability</a:t>
            </a:r>
          </a:p>
          <a:p>
            <a:pPr marL="0" indent="0">
              <a:buFont typeface="Arial" panose="020B0604020202020204" pitchFamily="34" charset="0"/>
              <a:buNone/>
            </a:pPr>
            <a:endParaRPr lang="en-US" altLang="en-US" sz="3000" b="1" dirty="0">
              <a:solidFill>
                <a:srgbClr val="FF0000"/>
              </a:solidFill>
            </a:endParaRPr>
          </a:p>
          <a:p>
            <a:pPr marL="0" indent="0">
              <a:buFont typeface="Arial" panose="020B0604020202020204" pitchFamily="34" charset="0"/>
              <a:buNone/>
            </a:pPr>
            <a:endParaRPr lang="en-US" altLang="en-US" sz="3000" b="1" dirty="0">
              <a:solidFill>
                <a:srgbClr val="FF0000"/>
              </a:solidFill>
            </a:endParaRPr>
          </a:p>
          <a:p>
            <a:pPr marL="0" indent="0">
              <a:buFont typeface="Arial" panose="020B0604020202020204" pitchFamily="34" charset="0"/>
              <a:buNone/>
            </a:pPr>
            <a:r>
              <a:rPr lang="en-US" altLang="en-US" sz="3000" b="1" dirty="0" smtClean="0">
                <a:solidFill>
                  <a:srgbClr val="FF0000"/>
                </a:solidFill>
              </a:rPr>
              <a:t>Assignment:</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- 12.3 Practice Worksheet</a:t>
            </a:r>
          </a:p>
        </p:txBody>
      </p:sp>
      <p:sp>
        <p:nvSpPr>
          <p:cNvPr id="2" name="Freeform 1"/>
          <p:cNvSpPr/>
          <p:nvPr/>
        </p:nvSpPr>
        <p:spPr>
          <a:xfrm>
            <a:off x="457200" y="3953933"/>
            <a:ext cx="118534" cy="262468"/>
          </a:xfrm>
          <a:custGeom>
            <a:avLst/>
            <a:gdLst/>
            <a:ahLst/>
            <a:cxnLst/>
            <a:rect l="0" t="0" r="0" b="0"/>
            <a:pathLst>
              <a:path w="118534" h="262468">
                <a:moveTo>
                  <a:pt x="110067" y="0"/>
                </a:moveTo>
                <a:lnTo>
                  <a:pt x="110067" y="0"/>
                </a:lnTo>
                <a:lnTo>
                  <a:pt x="118533" y="0"/>
                </a:lnTo>
                <a:lnTo>
                  <a:pt x="118533" y="0"/>
                </a:lnTo>
                <a:lnTo>
                  <a:pt x="118533" y="0"/>
                </a:lnTo>
                <a:lnTo>
                  <a:pt x="118533" y="0"/>
                </a:lnTo>
                <a:lnTo>
                  <a:pt x="118533" y="0"/>
                </a:lnTo>
                <a:lnTo>
                  <a:pt x="118533" y="8467"/>
                </a:lnTo>
                <a:lnTo>
                  <a:pt x="118533" y="8467"/>
                </a:lnTo>
                <a:lnTo>
                  <a:pt x="110067" y="16934"/>
                </a:lnTo>
                <a:lnTo>
                  <a:pt x="110067" y="25400"/>
                </a:lnTo>
                <a:lnTo>
                  <a:pt x="101600" y="42334"/>
                </a:lnTo>
                <a:lnTo>
                  <a:pt x="93133" y="50800"/>
                </a:lnTo>
                <a:lnTo>
                  <a:pt x="84667" y="67734"/>
                </a:lnTo>
                <a:lnTo>
                  <a:pt x="76200" y="84667"/>
                </a:lnTo>
                <a:lnTo>
                  <a:pt x="67733" y="101600"/>
                </a:lnTo>
                <a:lnTo>
                  <a:pt x="59267" y="118534"/>
                </a:lnTo>
                <a:lnTo>
                  <a:pt x="50800" y="143934"/>
                </a:lnTo>
                <a:lnTo>
                  <a:pt x="42333" y="160867"/>
                </a:lnTo>
                <a:lnTo>
                  <a:pt x="25400" y="186267"/>
                </a:lnTo>
                <a:lnTo>
                  <a:pt x="16933" y="211667"/>
                </a:lnTo>
                <a:lnTo>
                  <a:pt x="8467" y="220134"/>
                </a:lnTo>
                <a:lnTo>
                  <a:pt x="8467" y="237067"/>
                </a:lnTo>
                <a:lnTo>
                  <a:pt x="0" y="254000"/>
                </a:lnTo>
                <a:lnTo>
                  <a:pt x="0" y="254000"/>
                </a:lnTo>
                <a:lnTo>
                  <a:pt x="0" y="262467"/>
                </a:lnTo>
                <a:lnTo>
                  <a:pt x="0" y="262467"/>
                </a:lnTo>
                <a:lnTo>
                  <a:pt x="0" y="254000"/>
                </a:lnTo>
                <a:lnTo>
                  <a:pt x="0" y="245534"/>
                </a:lnTo>
                <a:lnTo>
                  <a:pt x="0" y="237067"/>
                </a:lnTo>
                <a:lnTo>
                  <a:pt x="0" y="237067"/>
                </a:lnTo>
                <a:lnTo>
                  <a:pt x="0" y="228600"/>
                </a:lnTo>
                <a:lnTo>
                  <a:pt x="0"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reeform 2"/>
          <p:cNvSpPr/>
          <p:nvPr/>
        </p:nvSpPr>
        <p:spPr>
          <a:xfrm>
            <a:off x="457200" y="3920067"/>
            <a:ext cx="127001" cy="321734"/>
          </a:xfrm>
          <a:custGeom>
            <a:avLst/>
            <a:gdLst/>
            <a:ahLst/>
            <a:cxnLst/>
            <a:rect l="0" t="0" r="0" b="0"/>
            <a:pathLst>
              <a:path w="127001" h="321734">
                <a:moveTo>
                  <a:pt x="127000" y="0"/>
                </a:moveTo>
                <a:lnTo>
                  <a:pt x="127000" y="0"/>
                </a:lnTo>
                <a:lnTo>
                  <a:pt x="127000" y="0"/>
                </a:lnTo>
                <a:lnTo>
                  <a:pt x="127000" y="0"/>
                </a:lnTo>
                <a:lnTo>
                  <a:pt x="127000" y="0"/>
                </a:lnTo>
                <a:lnTo>
                  <a:pt x="127000" y="0"/>
                </a:lnTo>
                <a:lnTo>
                  <a:pt x="118533" y="8466"/>
                </a:lnTo>
                <a:lnTo>
                  <a:pt x="118533" y="8466"/>
                </a:lnTo>
                <a:lnTo>
                  <a:pt x="118533" y="16933"/>
                </a:lnTo>
                <a:lnTo>
                  <a:pt x="118533" y="33866"/>
                </a:lnTo>
                <a:lnTo>
                  <a:pt x="110067" y="42333"/>
                </a:lnTo>
                <a:lnTo>
                  <a:pt x="110067" y="67733"/>
                </a:lnTo>
                <a:lnTo>
                  <a:pt x="101600" y="93133"/>
                </a:lnTo>
                <a:lnTo>
                  <a:pt x="93133" y="118533"/>
                </a:lnTo>
                <a:lnTo>
                  <a:pt x="84667" y="143933"/>
                </a:lnTo>
                <a:lnTo>
                  <a:pt x="76200" y="177800"/>
                </a:lnTo>
                <a:lnTo>
                  <a:pt x="67733" y="203200"/>
                </a:lnTo>
                <a:lnTo>
                  <a:pt x="67733" y="237066"/>
                </a:lnTo>
                <a:lnTo>
                  <a:pt x="59267" y="254000"/>
                </a:lnTo>
                <a:lnTo>
                  <a:pt x="50800" y="279400"/>
                </a:lnTo>
                <a:lnTo>
                  <a:pt x="50800" y="296333"/>
                </a:lnTo>
                <a:lnTo>
                  <a:pt x="42333" y="304800"/>
                </a:lnTo>
                <a:lnTo>
                  <a:pt x="42333" y="313266"/>
                </a:lnTo>
                <a:lnTo>
                  <a:pt x="33867" y="321733"/>
                </a:lnTo>
                <a:lnTo>
                  <a:pt x="33867" y="321733"/>
                </a:lnTo>
                <a:lnTo>
                  <a:pt x="25400" y="313266"/>
                </a:lnTo>
                <a:lnTo>
                  <a:pt x="25400" y="304800"/>
                </a:lnTo>
                <a:lnTo>
                  <a:pt x="16933" y="287866"/>
                </a:lnTo>
                <a:lnTo>
                  <a:pt x="16933" y="262466"/>
                </a:lnTo>
                <a:lnTo>
                  <a:pt x="8467" y="237066"/>
                </a:lnTo>
                <a:lnTo>
                  <a:pt x="8467" y="237066"/>
                </a:lnTo>
                <a:lnTo>
                  <a:pt x="0" y="211666"/>
                </a:lnTo>
                <a:lnTo>
                  <a:pt x="0" y="2116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406400" y="3911600"/>
            <a:ext cx="220134" cy="279401"/>
          </a:xfrm>
          <a:custGeom>
            <a:avLst/>
            <a:gdLst/>
            <a:ahLst/>
            <a:cxnLst/>
            <a:rect l="0" t="0" r="0" b="0"/>
            <a:pathLst>
              <a:path w="220134" h="279401">
                <a:moveTo>
                  <a:pt x="0" y="0"/>
                </a:moveTo>
                <a:lnTo>
                  <a:pt x="0" y="0"/>
                </a:lnTo>
                <a:lnTo>
                  <a:pt x="0" y="0"/>
                </a:lnTo>
                <a:lnTo>
                  <a:pt x="0" y="0"/>
                </a:lnTo>
                <a:lnTo>
                  <a:pt x="0" y="0"/>
                </a:lnTo>
                <a:lnTo>
                  <a:pt x="0" y="8467"/>
                </a:lnTo>
                <a:lnTo>
                  <a:pt x="8467" y="16933"/>
                </a:lnTo>
                <a:lnTo>
                  <a:pt x="16933" y="25400"/>
                </a:lnTo>
                <a:lnTo>
                  <a:pt x="33867" y="33867"/>
                </a:lnTo>
                <a:lnTo>
                  <a:pt x="42333" y="50800"/>
                </a:lnTo>
                <a:lnTo>
                  <a:pt x="59267" y="76200"/>
                </a:lnTo>
                <a:lnTo>
                  <a:pt x="76200" y="93133"/>
                </a:lnTo>
                <a:lnTo>
                  <a:pt x="93133" y="110067"/>
                </a:lnTo>
                <a:lnTo>
                  <a:pt x="110067" y="143933"/>
                </a:lnTo>
                <a:lnTo>
                  <a:pt x="127000" y="169333"/>
                </a:lnTo>
                <a:lnTo>
                  <a:pt x="143933" y="194733"/>
                </a:lnTo>
                <a:lnTo>
                  <a:pt x="160867" y="220133"/>
                </a:lnTo>
                <a:lnTo>
                  <a:pt x="169333" y="245533"/>
                </a:lnTo>
                <a:lnTo>
                  <a:pt x="186267" y="262467"/>
                </a:lnTo>
                <a:lnTo>
                  <a:pt x="194733" y="270933"/>
                </a:lnTo>
                <a:lnTo>
                  <a:pt x="203200" y="279400"/>
                </a:lnTo>
                <a:lnTo>
                  <a:pt x="211667" y="279400"/>
                </a:lnTo>
                <a:lnTo>
                  <a:pt x="220133" y="279400"/>
                </a:lnTo>
                <a:lnTo>
                  <a:pt x="220133" y="270933"/>
                </a:lnTo>
                <a:lnTo>
                  <a:pt x="211667" y="262467"/>
                </a:lnTo>
                <a:lnTo>
                  <a:pt x="211667" y="245533"/>
                </a:lnTo>
                <a:lnTo>
                  <a:pt x="211667" y="245533"/>
                </a:lnTo>
                <a:lnTo>
                  <a:pt x="203200" y="220133"/>
                </a:lnTo>
                <a:lnTo>
                  <a:pt x="203200"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31800" y="3903133"/>
            <a:ext cx="364068" cy="304801"/>
          </a:xfrm>
          <a:custGeom>
            <a:avLst/>
            <a:gdLst/>
            <a:ahLst/>
            <a:cxnLst/>
            <a:rect l="0" t="0" r="0" b="0"/>
            <a:pathLst>
              <a:path w="364068" h="304801">
                <a:moveTo>
                  <a:pt x="84667" y="0"/>
                </a:moveTo>
                <a:lnTo>
                  <a:pt x="84667" y="0"/>
                </a:lnTo>
                <a:lnTo>
                  <a:pt x="84667" y="0"/>
                </a:lnTo>
                <a:lnTo>
                  <a:pt x="84667" y="0"/>
                </a:lnTo>
                <a:lnTo>
                  <a:pt x="84667" y="0"/>
                </a:lnTo>
                <a:lnTo>
                  <a:pt x="93133" y="0"/>
                </a:lnTo>
                <a:lnTo>
                  <a:pt x="93133" y="16934"/>
                </a:lnTo>
                <a:lnTo>
                  <a:pt x="101600" y="25400"/>
                </a:lnTo>
                <a:lnTo>
                  <a:pt x="101600" y="42334"/>
                </a:lnTo>
                <a:lnTo>
                  <a:pt x="110067" y="59267"/>
                </a:lnTo>
                <a:lnTo>
                  <a:pt x="118533" y="84667"/>
                </a:lnTo>
                <a:lnTo>
                  <a:pt x="127000" y="110067"/>
                </a:lnTo>
                <a:lnTo>
                  <a:pt x="127000" y="143934"/>
                </a:lnTo>
                <a:lnTo>
                  <a:pt x="135467" y="169334"/>
                </a:lnTo>
                <a:lnTo>
                  <a:pt x="135467" y="194734"/>
                </a:lnTo>
                <a:lnTo>
                  <a:pt x="143933" y="220134"/>
                </a:lnTo>
                <a:lnTo>
                  <a:pt x="143933" y="245534"/>
                </a:lnTo>
                <a:lnTo>
                  <a:pt x="152400" y="262467"/>
                </a:lnTo>
                <a:lnTo>
                  <a:pt x="152400" y="279400"/>
                </a:lnTo>
                <a:lnTo>
                  <a:pt x="152400" y="287867"/>
                </a:lnTo>
                <a:lnTo>
                  <a:pt x="152400" y="296334"/>
                </a:lnTo>
                <a:lnTo>
                  <a:pt x="152400" y="296334"/>
                </a:lnTo>
                <a:lnTo>
                  <a:pt x="152400" y="304800"/>
                </a:lnTo>
                <a:lnTo>
                  <a:pt x="143933" y="296334"/>
                </a:lnTo>
                <a:lnTo>
                  <a:pt x="135467" y="287867"/>
                </a:lnTo>
                <a:lnTo>
                  <a:pt x="127000" y="279400"/>
                </a:lnTo>
                <a:lnTo>
                  <a:pt x="110067" y="262467"/>
                </a:lnTo>
                <a:lnTo>
                  <a:pt x="93133" y="245534"/>
                </a:lnTo>
                <a:lnTo>
                  <a:pt x="76200" y="228600"/>
                </a:lnTo>
                <a:lnTo>
                  <a:pt x="67733" y="211667"/>
                </a:lnTo>
                <a:lnTo>
                  <a:pt x="50800" y="203200"/>
                </a:lnTo>
                <a:lnTo>
                  <a:pt x="42333" y="186267"/>
                </a:lnTo>
                <a:lnTo>
                  <a:pt x="25400" y="169334"/>
                </a:lnTo>
                <a:lnTo>
                  <a:pt x="16933" y="160867"/>
                </a:lnTo>
                <a:lnTo>
                  <a:pt x="8467" y="160867"/>
                </a:lnTo>
                <a:lnTo>
                  <a:pt x="8467" y="152400"/>
                </a:lnTo>
                <a:lnTo>
                  <a:pt x="0" y="152400"/>
                </a:lnTo>
                <a:lnTo>
                  <a:pt x="0" y="152400"/>
                </a:lnTo>
                <a:lnTo>
                  <a:pt x="0" y="152400"/>
                </a:lnTo>
                <a:lnTo>
                  <a:pt x="0" y="152400"/>
                </a:lnTo>
                <a:lnTo>
                  <a:pt x="0" y="152400"/>
                </a:lnTo>
                <a:lnTo>
                  <a:pt x="8467" y="152400"/>
                </a:lnTo>
                <a:lnTo>
                  <a:pt x="16933" y="152400"/>
                </a:lnTo>
                <a:lnTo>
                  <a:pt x="33867" y="152400"/>
                </a:lnTo>
                <a:lnTo>
                  <a:pt x="50800" y="152400"/>
                </a:lnTo>
                <a:lnTo>
                  <a:pt x="67733" y="152400"/>
                </a:lnTo>
                <a:lnTo>
                  <a:pt x="93133" y="152400"/>
                </a:lnTo>
                <a:lnTo>
                  <a:pt x="118533" y="160867"/>
                </a:lnTo>
                <a:lnTo>
                  <a:pt x="143933" y="160867"/>
                </a:lnTo>
                <a:lnTo>
                  <a:pt x="169333" y="160867"/>
                </a:lnTo>
                <a:lnTo>
                  <a:pt x="194733" y="160867"/>
                </a:lnTo>
                <a:lnTo>
                  <a:pt x="220133" y="160867"/>
                </a:lnTo>
                <a:lnTo>
                  <a:pt x="245533" y="160867"/>
                </a:lnTo>
                <a:lnTo>
                  <a:pt x="270933" y="160867"/>
                </a:lnTo>
                <a:lnTo>
                  <a:pt x="287867" y="160867"/>
                </a:lnTo>
                <a:lnTo>
                  <a:pt x="304800" y="160867"/>
                </a:lnTo>
                <a:lnTo>
                  <a:pt x="321733" y="160867"/>
                </a:lnTo>
                <a:lnTo>
                  <a:pt x="338667" y="160867"/>
                </a:lnTo>
                <a:lnTo>
                  <a:pt x="347133" y="160867"/>
                </a:lnTo>
                <a:lnTo>
                  <a:pt x="355600" y="160867"/>
                </a:lnTo>
                <a:lnTo>
                  <a:pt x="355600" y="160867"/>
                </a:lnTo>
                <a:lnTo>
                  <a:pt x="364067" y="160867"/>
                </a:lnTo>
                <a:lnTo>
                  <a:pt x="364067" y="160867"/>
                </a:lnTo>
                <a:lnTo>
                  <a:pt x="364067" y="160867"/>
                </a:lnTo>
                <a:lnTo>
                  <a:pt x="364067" y="160867"/>
                </a:lnTo>
                <a:lnTo>
                  <a:pt x="364067" y="160867"/>
                </a:lnTo>
                <a:lnTo>
                  <a:pt x="364067" y="160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066800" y="3945467"/>
            <a:ext cx="8468" cy="296334"/>
          </a:xfrm>
          <a:custGeom>
            <a:avLst/>
            <a:gdLst/>
            <a:ahLst/>
            <a:cxnLst/>
            <a:rect l="0" t="0" r="0" b="0"/>
            <a:pathLst>
              <a:path w="8468" h="296334">
                <a:moveTo>
                  <a:pt x="0" y="0"/>
                </a:moveTo>
                <a:lnTo>
                  <a:pt x="0" y="0"/>
                </a:lnTo>
                <a:lnTo>
                  <a:pt x="0" y="0"/>
                </a:lnTo>
                <a:lnTo>
                  <a:pt x="0" y="0"/>
                </a:lnTo>
                <a:lnTo>
                  <a:pt x="0" y="0"/>
                </a:lnTo>
                <a:lnTo>
                  <a:pt x="0" y="8466"/>
                </a:lnTo>
                <a:lnTo>
                  <a:pt x="0" y="16933"/>
                </a:lnTo>
                <a:lnTo>
                  <a:pt x="0" y="16933"/>
                </a:lnTo>
                <a:lnTo>
                  <a:pt x="0" y="33866"/>
                </a:lnTo>
                <a:lnTo>
                  <a:pt x="0" y="42333"/>
                </a:lnTo>
                <a:lnTo>
                  <a:pt x="0" y="50800"/>
                </a:lnTo>
                <a:lnTo>
                  <a:pt x="0" y="67733"/>
                </a:lnTo>
                <a:lnTo>
                  <a:pt x="0" y="84666"/>
                </a:lnTo>
                <a:lnTo>
                  <a:pt x="0" y="101600"/>
                </a:lnTo>
                <a:lnTo>
                  <a:pt x="0" y="127000"/>
                </a:lnTo>
                <a:lnTo>
                  <a:pt x="0" y="143933"/>
                </a:lnTo>
                <a:lnTo>
                  <a:pt x="0" y="169333"/>
                </a:lnTo>
                <a:lnTo>
                  <a:pt x="0" y="186266"/>
                </a:lnTo>
                <a:lnTo>
                  <a:pt x="0" y="211666"/>
                </a:lnTo>
                <a:lnTo>
                  <a:pt x="0" y="228600"/>
                </a:lnTo>
                <a:lnTo>
                  <a:pt x="0" y="245533"/>
                </a:lnTo>
                <a:lnTo>
                  <a:pt x="0" y="262466"/>
                </a:lnTo>
                <a:lnTo>
                  <a:pt x="0" y="270933"/>
                </a:lnTo>
                <a:lnTo>
                  <a:pt x="0" y="279400"/>
                </a:lnTo>
                <a:lnTo>
                  <a:pt x="0" y="287866"/>
                </a:lnTo>
                <a:lnTo>
                  <a:pt x="0" y="296333"/>
                </a:lnTo>
                <a:lnTo>
                  <a:pt x="0" y="296333"/>
                </a:lnTo>
                <a:lnTo>
                  <a:pt x="8467" y="287866"/>
                </a:lnTo>
                <a:lnTo>
                  <a:pt x="8467" y="287866"/>
                </a:lnTo>
                <a:lnTo>
                  <a:pt x="8467" y="279400"/>
                </a:lnTo>
                <a:lnTo>
                  <a:pt x="8467" y="279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151467" y="3970867"/>
            <a:ext cx="143934" cy="228601"/>
          </a:xfrm>
          <a:custGeom>
            <a:avLst/>
            <a:gdLst/>
            <a:ahLst/>
            <a:cxnLst/>
            <a:rect l="0" t="0" r="0" b="0"/>
            <a:pathLst>
              <a:path w="143934" h="228601">
                <a:moveTo>
                  <a:pt x="0" y="25400"/>
                </a:moveTo>
                <a:lnTo>
                  <a:pt x="0" y="25400"/>
                </a:lnTo>
                <a:lnTo>
                  <a:pt x="0" y="25400"/>
                </a:lnTo>
                <a:lnTo>
                  <a:pt x="0" y="25400"/>
                </a:lnTo>
                <a:lnTo>
                  <a:pt x="0" y="25400"/>
                </a:lnTo>
                <a:lnTo>
                  <a:pt x="0" y="25400"/>
                </a:lnTo>
                <a:lnTo>
                  <a:pt x="8466" y="25400"/>
                </a:lnTo>
                <a:lnTo>
                  <a:pt x="8466" y="25400"/>
                </a:lnTo>
                <a:lnTo>
                  <a:pt x="8466" y="16933"/>
                </a:lnTo>
                <a:lnTo>
                  <a:pt x="16933" y="16933"/>
                </a:lnTo>
                <a:lnTo>
                  <a:pt x="16933" y="8466"/>
                </a:lnTo>
                <a:lnTo>
                  <a:pt x="25400" y="8466"/>
                </a:lnTo>
                <a:lnTo>
                  <a:pt x="33866" y="0"/>
                </a:lnTo>
                <a:lnTo>
                  <a:pt x="42333" y="0"/>
                </a:lnTo>
                <a:lnTo>
                  <a:pt x="50800" y="0"/>
                </a:lnTo>
                <a:lnTo>
                  <a:pt x="59266" y="0"/>
                </a:lnTo>
                <a:lnTo>
                  <a:pt x="67733" y="0"/>
                </a:lnTo>
                <a:lnTo>
                  <a:pt x="76200" y="8466"/>
                </a:lnTo>
                <a:lnTo>
                  <a:pt x="84666" y="8466"/>
                </a:lnTo>
                <a:lnTo>
                  <a:pt x="93133" y="16933"/>
                </a:lnTo>
                <a:lnTo>
                  <a:pt x="101600" y="16933"/>
                </a:lnTo>
                <a:lnTo>
                  <a:pt x="101600" y="25400"/>
                </a:lnTo>
                <a:lnTo>
                  <a:pt x="110066" y="33866"/>
                </a:lnTo>
                <a:lnTo>
                  <a:pt x="110066" y="50800"/>
                </a:lnTo>
                <a:lnTo>
                  <a:pt x="110066" y="59266"/>
                </a:lnTo>
                <a:lnTo>
                  <a:pt x="101600" y="67733"/>
                </a:lnTo>
                <a:lnTo>
                  <a:pt x="101600" y="84666"/>
                </a:lnTo>
                <a:lnTo>
                  <a:pt x="93133" y="93133"/>
                </a:lnTo>
                <a:lnTo>
                  <a:pt x="84666" y="101600"/>
                </a:lnTo>
                <a:lnTo>
                  <a:pt x="84666" y="118533"/>
                </a:lnTo>
                <a:lnTo>
                  <a:pt x="76200" y="127000"/>
                </a:lnTo>
                <a:lnTo>
                  <a:pt x="67733" y="135466"/>
                </a:lnTo>
                <a:lnTo>
                  <a:pt x="59266" y="143933"/>
                </a:lnTo>
                <a:lnTo>
                  <a:pt x="59266" y="152400"/>
                </a:lnTo>
                <a:lnTo>
                  <a:pt x="50800" y="160866"/>
                </a:lnTo>
                <a:lnTo>
                  <a:pt x="33866" y="177800"/>
                </a:lnTo>
                <a:lnTo>
                  <a:pt x="33866" y="177800"/>
                </a:lnTo>
                <a:lnTo>
                  <a:pt x="25400" y="186266"/>
                </a:lnTo>
                <a:lnTo>
                  <a:pt x="16933" y="194733"/>
                </a:lnTo>
                <a:lnTo>
                  <a:pt x="8466" y="203200"/>
                </a:lnTo>
                <a:lnTo>
                  <a:pt x="8466" y="211666"/>
                </a:lnTo>
                <a:lnTo>
                  <a:pt x="0" y="211666"/>
                </a:lnTo>
                <a:lnTo>
                  <a:pt x="0" y="211666"/>
                </a:lnTo>
                <a:lnTo>
                  <a:pt x="0" y="220133"/>
                </a:lnTo>
                <a:lnTo>
                  <a:pt x="0" y="220133"/>
                </a:lnTo>
                <a:lnTo>
                  <a:pt x="0" y="220133"/>
                </a:lnTo>
                <a:lnTo>
                  <a:pt x="8466" y="220133"/>
                </a:lnTo>
                <a:lnTo>
                  <a:pt x="8466" y="220133"/>
                </a:lnTo>
                <a:lnTo>
                  <a:pt x="16933" y="220133"/>
                </a:lnTo>
                <a:lnTo>
                  <a:pt x="25400" y="220133"/>
                </a:lnTo>
                <a:lnTo>
                  <a:pt x="33866" y="220133"/>
                </a:lnTo>
                <a:lnTo>
                  <a:pt x="42333" y="220133"/>
                </a:lnTo>
                <a:lnTo>
                  <a:pt x="50800" y="220133"/>
                </a:lnTo>
                <a:lnTo>
                  <a:pt x="67733" y="220133"/>
                </a:lnTo>
                <a:lnTo>
                  <a:pt x="76200" y="220133"/>
                </a:lnTo>
                <a:lnTo>
                  <a:pt x="84666" y="228600"/>
                </a:lnTo>
                <a:lnTo>
                  <a:pt x="93133" y="228600"/>
                </a:lnTo>
                <a:lnTo>
                  <a:pt x="101600" y="228600"/>
                </a:lnTo>
                <a:lnTo>
                  <a:pt x="110066" y="228600"/>
                </a:lnTo>
                <a:lnTo>
                  <a:pt x="118533" y="228600"/>
                </a:lnTo>
                <a:lnTo>
                  <a:pt x="127000" y="220133"/>
                </a:lnTo>
                <a:lnTo>
                  <a:pt x="127000" y="220133"/>
                </a:lnTo>
                <a:lnTo>
                  <a:pt x="135466" y="220133"/>
                </a:lnTo>
                <a:lnTo>
                  <a:pt x="135466" y="220133"/>
                </a:lnTo>
                <a:lnTo>
                  <a:pt x="135466" y="220133"/>
                </a:lnTo>
                <a:lnTo>
                  <a:pt x="135466" y="220133"/>
                </a:lnTo>
                <a:lnTo>
                  <a:pt x="143933" y="211666"/>
                </a:lnTo>
                <a:lnTo>
                  <a:pt x="143933" y="2116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388533" y="4174067"/>
            <a:ext cx="25401" cy="16934"/>
          </a:xfrm>
          <a:custGeom>
            <a:avLst/>
            <a:gdLst/>
            <a:ahLst/>
            <a:cxnLst/>
            <a:rect l="0" t="0" r="0" b="0"/>
            <a:pathLst>
              <a:path w="25401" h="16934">
                <a:moveTo>
                  <a:pt x="0" y="8466"/>
                </a:moveTo>
                <a:lnTo>
                  <a:pt x="0" y="8466"/>
                </a:lnTo>
                <a:lnTo>
                  <a:pt x="0" y="16933"/>
                </a:lnTo>
                <a:lnTo>
                  <a:pt x="0" y="16933"/>
                </a:lnTo>
                <a:lnTo>
                  <a:pt x="0" y="16933"/>
                </a:lnTo>
                <a:lnTo>
                  <a:pt x="8467" y="16933"/>
                </a:lnTo>
                <a:lnTo>
                  <a:pt x="8467" y="16933"/>
                </a:lnTo>
                <a:lnTo>
                  <a:pt x="8467" y="16933"/>
                </a:lnTo>
                <a:lnTo>
                  <a:pt x="8467" y="16933"/>
                </a:lnTo>
                <a:lnTo>
                  <a:pt x="8467" y="16933"/>
                </a:lnTo>
                <a:lnTo>
                  <a:pt x="8467" y="16933"/>
                </a:lnTo>
                <a:lnTo>
                  <a:pt x="16934" y="16933"/>
                </a:lnTo>
                <a:lnTo>
                  <a:pt x="16934" y="16933"/>
                </a:lnTo>
                <a:lnTo>
                  <a:pt x="16934" y="8466"/>
                </a:lnTo>
                <a:lnTo>
                  <a:pt x="25400" y="8466"/>
                </a:lnTo>
                <a:lnTo>
                  <a:pt x="25400" y="8466"/>
                </a:lnTo>
                <a:lnTo>
                  <a:pt x="25400" y="0"/>
                </a:lnTo>
                <a:lnTo>
                  <a:pt x="254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498600" y="3996267"/>
            <a:ext cx="203201" cy="245534"/>
          </a:xfrm>
          <a:custGeom>
            <a:avLst/>
            <a:gdLst/>
            <a:ahLst/>
            <a:cxnLst/>
            <a:rect l="0" t="0" r="0" b="0"/>
            <a:pathLst>
              <a:path w="203201" h="245534">
                <a:moveTo>
                  <a:pt x="0" y="76200"/>
                </a:moveTo>
                <a:lnTo>
                  <a:pt x="0" y="67733"/>
                </a:lnTo>
                <a:lnTo>
                  <a:pt x="0" y="67733"/>
                </a:lnTo>
                <a:lnTo>
                  <a:pt x="0" y="67733"/>
                </a:lnTo>
                <a:lnTo>
                  <a:pt x="0" y="59266"/>
                </a:lnTo>
                <a:lnTo>
                  <a:pt x="0" y="50800"/>
                </a:lnTo>
                <a:lnTo>
                  <a:pt x="8467" y="42333"/>
                </a:lnTo>
                <a:lnTo>
                  <a:pt x="8467" y="42333"/>
                </a:lnTo>
                <a:lnTo>
                  <a:pt x="16933" y="33866"/>
                </a:lnTo>
                <a:lnTo>
                  <a:pt x="25400" y="25400"/>
                </a:lnTo>
                <a:lnTo>
                  <a:pt x="33867" y="16933"/>
                </a:lnTo>
                <a:lnTo>
                  <a:pt x="42333" y="8466"/>
                </a:lnTo>
                <a:lnTo>
                  <a:pt x="59267" y="8466"/>
                </a:lnTo>
                <a:lnTo>
                  <a:pt x="67733" y="0"/>
                </a:lnTo>
                <a:lnTo>
                  <a:pt x="84667" y="0"/>
                </a:lnTo>
                <a:lnTo>
                  <a:pt x="93133" y="0"/>
                </a:lnTo>
                <a:lnTo>
                  <a:pt x="110067" y="0"/>
                </a:lnTo>
                <a:lnTo>
                  <a:pt x="118533" y="0"/>
                </a:lnTo>
                <a:lnTo>
                  <a:pt x="135467" y="0"/>
                </a:lnTo>
                <a:lnTo>
                  <a:pt x="143933" y="8466"/>
                </a:lnTo>
                <a:lnTo>
                  <a:pt x="152400" y="8466"/>
                </a:lnTo>
                <a:lnTo>
                  <a:pt x="160867" y="16933"/>
                </a:lnTo>
                <a:lnTo>
                  <a:pt x="160867" y="25400"/>
                </a:lnTo>
                <a:lnTo>
                  <a:pt x="169333" y="33866"/>
                </a:lnTo>
                <a:lnTo>
                  <a:pt x="169333" y="42333"/>
                </a:lnTo>
                <a:lnTo>
                  <a:pt x="177800" y="50800"/>
                </a:lnTo>
                <a:lnTo>
                  <a:pt x="177800" y="59266"/>
                </a:lnTo>
                <a:lnTo>
                  <a:pt x="177800" y="76200"/>
                </a:lnTo>
                <a:lnTo>
                  <a:pt x="177800" y="84666"/>
                </a:lnTo>
                <a:lnTo>
                  <a:pt x="169333" y="93133"/>
                </a:lnTo>
                <a:lnTo>
                  <a:pt x="169333" y="110066"/>
                </a:lnTo>
                <a:lnTo>
                  <a:pt x="160867" y="118533"/>
                </a:lnTo>
                <a:lnTo>
                  <a:pt x="152400" y="135466"/>
                </a:lnTo>
                <a:lnTo>
                  <a:pt x="135467" y="143933"/>
                </a:lnTo>
                <a:lnTo>
                  <a:pt x="127000" y="152400"/>
                </a:lnTo>
                <a:lnTo>
                  <a:pt x="110067" y="169333"/>
                </a:lnTo>
                <a:lnTo>
                  <a:pt x="101600" y="177800"/>
                </a:lnTo>
                <a:lnTo>
                  <a:pt x="93133" y="186266"/>
                </a:lnTo>
                <a:lnTo>
                  <a:pt x="76200" y="194733"/>
                </a:lnTo>
                <a:lnTo>
                  <a:pt x="67733" y="203200"/>
                </a:lnTo>
                <a:lnTo>
                  <a:pt x="59267" y="211666"/>
                </a:lnTo>
                <a:lnTo>
                  <a:pt x="50800" y="220133"/>
                </a:lnTo>
                <a:lnTo>
                  <a:pt x="42333" y="220133"/>
                </a:lnTo>
                <a:lnTo>
                  <a:pt x="42333" y="228600"/>
                </a:lnTo>
                <a:lnTo>
                  <a:pt x="33867" y="228600"/>
                </a:lnTo>
                <a:lnTo>
                  <a:pt x="33867" y="228600"/>
                </a:lnTo>
                <a:lnTo>
                  <a:pt x="33867" y="228600"/>
                </a:lnTo>
                <a:lnTo>
                  <a:pt x="33867" y="228600"/>
                </a:lnTo>
                <a:lnTo>
                  <a:pt x="33867" y="228600"/>
                </a:lnTo>
                <a:lnTo>
                  <a:pt x="42333" y="228600"/>
                </a:lnTo>
                <a:lnTo>
                  <a:pt x="42333" y="237066"/>
                </a:lnTo>
                <a:lnTo>
                  <a:pt x="50800" y="237066"/>
                </a:lnTo>
                <a:lnTo>
                  <a:pt x="59267" y="237066"/>
                </a:lnTo>
                <a:lnTo>
                  <a:pt x="67733" y="237066"/>
                </a:lnTo>
                <a:lnTo>
                  <a:pt x="84667" y="237066"/>
                </a:lnTo>
                <a:lnTo>
                  <a:pt x="101600" y="237066"/>
                </a:lnTo>
                <a:lnTo>
                  <a:pt x="110067" y="237066"/>
                </a:lnTo>
                <a:lnTo>
                  <a:pt x="118533" y="237066"/>
                </a:lnTo>
                <a:lnTo>
                  <a:pt x="135467" y="237066"/>
                </a:lnTo>
                <a:lnTo>
                  <a:pt x="143933" y="237066"/>
                </a:lnTo>
                <a:lnTo>
                  <a:pt x="160867" y="237066"/>
                </a:lnTo>
                <a:lnTo>
                  <a:pt x="169333" y="237066"/>
                </a:lnTo>
                <a:lnTo>
                  <a:pt x="177800" y="237066"/>
                </a:lnTo>
                <a:lnTo>
                  <a:pt x="177800" y="245533"/>
                </a:lnTo>
                <a:lnTo>
                  <a:pt x="186267" y="245533"/>
                </a:lnTo>
                <a:lnTo>
                  <a:pt x="194733" y="245533"/>
                </a:lnTo>
                <a:lnTo>
                  <a:pt x="194733" y="245533"/>
                </a:lnTo>
                <a:lnTo>
                  <a:pt x="203200" y="245533"/>
                </a:lnTo>
                <a:lnTo>
                  <a:pt x="203200" y="245533"/>
                </a:lnTo>
                <a:lnTo>
                  <a:pt x="203200" y="245533"/>
                </a:lnTo>
                <a:lnTo>
                  <a:pt x="203200" y="245533"/>
                </a:lnTo>
                <a:lnTo>
                  <a:pt x="203200" y="245533"/>
                </a:lnTo>
                <a:lnTo>
                  <a:pt x="203200" y="245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930400" y="3996267"/>
            <a:ext cx="160868" cy="262467"/>
          </a:xfrm>
          <a:custGeom>
            <a:avLst/>
            <a:gdLst/>
            <a:ahLst/>
            <a:cxnLst/>
            <a:rect l="0" t="0" r="0" b="0"/>
            <a:pathLst>
              <a:path w="160868" h="262467">
                <a:moveTo>
                  <a:pt x="160867" y="8466"/>
                </a:moveTo>
                <a:lnTo>
                  <a:pt x="160867" y="16933"/>
                </a:lnTo>
                <a:lnTo>
                  <a:pt x="160867" y="16933"/>
                </a:lnTo>
                <a:lnTo>
                  <a:pt x="160867" y="16933"/>
                </a:lnTo>
                <a:lnTo>
                  <a:pt x="152400" y="16933"/>
                </a:lnTo>
                <a:lnTo>
                  <a:pt x="152400" y="8466"/>
                </a:lnTo>
                <a:lnTo>
                  <a:pt x="143933" y="8466"/>
                </a:lnTo>
                <a:lnTo>
                  <a:pt x="135467" y="8466"/>
                </a:lnTo>
                <a:lnTo>
                  <a:pt x="127000" y="8466"/>
                </a:lnTo>
                <a:lnTo>
                  <a:pt x="118533" y="8466"/>
                </a:lnTo>
                <a:lnTo>
                  <a:pt x="101600" y="0"/>
                </a:lnTo>
                <a:lnTo>
                  <a:pt x="93133" y="8466"/>
                </a:lnTo>
                <a:lnTo>
                  <a:pt x="84667" y="8466"/>
                </a:lnTo>
                <a:lnTo>
                  <a:pt x="67733" y="8466"/>
                </a:lnTo>
                <a:lnTo>
                  <a:pt x="50800" y="16933"/>
                </a:lnTo>
                <a:lnTo>
                  <a:pt x="42333" y="25400"/>
                </a:lnTo>
                <a:lnTo>
                  <a:pt x="25400" y="33866"/>
                </a:lnTo>
                <a:lnTo>
                  <a:pt x="16933" y="42333"/>
                </a:lnTo>
                <a:lnTo>
                  <a:pt x="8467" y="50800"/>
                </a:lnTo>
                <a:lnTo>
                  <a:pt x="0" y="59266"/>
                </a:lnTo>
                <a:lnTo>
                  <a:pt x="0" y="59266"/>
                </a:lnTo>
                <a:lnTo>
                  <a:pt x="0" y="67733"/>
                </a:lnTo>
                <a:lnTo>
                  <a:pt x="8467" y="76200"/>
                </a:lnTo>
                <a:lnTo>
                  <a:pt x="8467" y="84666"/>
                </a:lnTo>
                <a:lnTo>
                  <a:pt x="16933" y="93133"/>
                </a:lnTo>
                <a:lnTo>
                  <a:pt x="33867" y="101600"/>
                </a:lnTo>
                <a:lnTo>
                  <a:pt x="42333" y="110066"/>
                </a:lnTo>
                <a:lnTo>
                  <a:pt x="59267" y="118533"/>
                </a:lnTo>
                <a:lnTo>
                  <a:pt x="76200" y="127000"/>
                </a:lnTo>
                <a:lnTo>
                  <a:pt x="93133" y="135466"/>
                </a:lnTo>
                <a:lnTo>
                  <a:pt x="110067" y="152400"/>
                </a:lnTo>
                <a:lnTo>
                  <a:pt x="118533" y="160866"/>
                </a:lnTo>
                <a:lnTo>
                  <a:pt x="127000" y="177800"/>
                </a:lnTo>
                <a:lnTo>
                  <a:pt x="143933" y="186266"/>
                </a:lnTo>
                <a:lnTo>
                  <a:pt x="152400" y="203200"/>
                </a:lnTo>
                <a:lnTo>
                  <a:pt x="152400" y="211666"/>
                </a:lnTo>
                <a:lnTo>
                  <a:pt x="152400" y="220133"/>
                </a:lnTo>
                <a:lnTo>
                  <a:pt x="152400" y="228600"/>
                </a:lnTo>
                <a:lnTo>
                  <a:pt x="152400" y="245533"/>
                </a:lnTo>
                <a:lnTo>
                  <a:pt x="143933" y="254000"/>
                </a:lnTo>
                <a:lnTo>
                  <a:pt x="135467" y="254000"/>
                </a:lnTo>
                <a:lnTo>
                  <a:pt x="118533" y="262466"/>
                </a:lnTo>
                <a:lnTo>
                  <a:pt x="110067" y="262466"/>
                </a:lnTo>
                <a:lnTo>
                  <a:pt x="93133" y="262466"/>
                </a:lnTo>
                <a:lnTo>
                  <a:pt x="76200" y="262466"/>
                </a:lnTo>
                <a:lnTo>
                  <a:pt x="59267" y="262466"/>
                </a:lnTo>
                <a:lnTo>
                  <a:pt x="42333" y="262466"/>
                </a:lnTo>
                <a:lnTo>
                  <a:pt x="33867" y="254000"/>
                </a:lnTo>
                <a:lnTo>
                  <a:pt x="16933" y="245533"/>
                </a:lnTo>
                <a:lnTo>
                  <a:pt x="8467" y="237066"/>
                </a:lnTo>
                <a:lnTo>
                  <a:pt x="0" y="228600"/>
                </a:lnTo>
                <a:lnTo>
                  <a:pt x="0" y="228600"/>
                </a:lnTo>
                <a:lnTo>
                  <a:pt x="0" y="220133"/>
                </a:lnTo>
                <a:lnTo>
                  <a:pt x="0"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184400" y="3979333"/>
            <a:ext cx="25401" cy="287868"/>
          </a:xfrm>
          <a:custGeom>
            <a:avLst/>
            <a:gdLst/>
            <a:ahLst/>
            <a:cxnLst/>
            <a:rect l="0" t="0" r="0" b="0"/>
            <a:pathLst>
              <a:path w="25401" h="287868">
                <a:moveTo>
                  <a:pt x="0" y="0"/>
                </a:moveTo>
                <a:lnTo>
                  <a:pt x="0" y="0"/>
                </a:lnTo>
                <a:lnTo>
                  <a:pt x="0" y="8467"/>
                </a:lnTo>
                <a:lnTo>
                  <a:pt x="0" y="8467"/>
                </a:lnTo>
                <a:lnTo>
                  <a:pt x="8467" y="16934"/>
                </a:lnTo>
                <a:lnTo>
                  <a:pt x="8467" y="16934"/>
                </a:lnTo>
                <a:lnTo>
                  <a:pt x="8467" y="25400"/>
                </a:lnTo>
                <a:lnTo>
                  <a:pt x="8467" y="42334"/>
                </a:lnTo>
                <a:lnTo>
                  <a:pt x="8467" y="50800"/>
                </a:lnTo>
                <a:lnTo>
                  <a:pt x="8467" y="67734"/>
                </a:lnTo>
                <a:lnTo>
                  <a:pt x="16933" y="84667"/>
                </a:lnTo>
                <a:lnTo>
                  <a:pt x="16933" y="110067"/>
                </a:lnTo>
                <a:lnTo>
                  <a:pt x="16933" y="127000"/>
                </a:lnTo>
                <a:lnTo>
                  <a:pt x="16933" y="143934"/>
                </a:lnTo>
                <a:lnTo>
                  <a:pt x="16933" y="169334"/>
                </a:lnTo>
                <a:lnTo>
                  <a:pt x="16933" y="186267"/>
                </a:lnTo>
                <a:lnTo>
                  <a:pt x="16933" y="211667"/>
                </a:lnTo>
                <a:lnTo>
                  <a:pt x="16933" y="228600"/>
                </a:lnTo>
                <a:lnTo>
                  <a:pt x="16933" y="245534"/>
                </a:lnTo>
                <a:lnTo>
                  <a:pt x="16933" y="262467"/>
                </a:lnTo>
                <a:lnTo>
                  <a:pt x="16933" y="270934"/>
                </a:lnTo>
                <a:lnTo>
                  <a:pt x="25400" y="279400"/>
                </a:lnTo>
                <a:lnTo>
                  <a:pt x="25400" y="279400"/>
                </a:lnTo>
                <a:lnTo>
                  <a:pt x="16933" y="287867"/>
                </a:lnTo>
                <a:lnTo>
                  <a:pt x="16933" y="279400"/>
                </a:lnTo>
                <a:lnTo>
                  <a:pt x="16933" y="279400"/>
                </a:lnTo>
                <a:lnTo>
                  <a:pt x="16933" y="279400"/>
                </a:lnTo>
                <a:lnTo>
                  <a:pt x="16933" y="279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116667" y="4072467"/>
            <a:ext cx="169334" cy="16934"/>
          </a:xfrm>
          <a:custGeom>
            <a:avLst/>
            <a:gdLst/>
            <a:ahLst/>
            <a:cxnLst/>
            <a:rect l="0" t="0" r="0" b="0"/>
            <a:pathLst>
              <a:path w="169334" h="16934">
                <a:moveTo>
                  <a:pt x="0" y="16933"/>
                </a:moveTo>
                <a:lnTo>
                  <a:pt x="0" y="16933"/>
                </a:lnTo>
                <a:lnTo>
                  <a:pt x="8466" y="16933"/>
                </a:lnTo>
                <a:lnTo>
                  <a:pt x="8466" y="16933"/>
                </a:lnTo>
                <a:lnTo>
                  <a:pt x="16933" y="16933"/>
                </a:lnTo>
                <a:lnTo>
                  <a:pt x="25400" y="16933"/>
                </a:lnTo>
                <a:lnTo>
                  <a:pt x="33866" y="16933"/>
                </a:lnTo>
                <a:lnTo>
                  <a:pt x="50800" y="16933"/>
                </a:lnTo>
                <a:lnTo>
                  <a:pt x="67733" y="16933"/>
                </a:lnTo>
                <a:lnTo>
                  <a:pt x="84666" y="16933"/>
                </a:lnTo>
                <a:lnTo>
                  <a:pt x="101600" y="16933"/>
                </a:lnTo>
                <a:lnTo>
                  <a:pt x="118533" y="16933"/>
                </a:lnTo>
                <a:lnTo>
                  <a:pt x="127000" y="8466"/>
                </a:lnTo>
                <a:lnTo>
                  <a:pt x="143933" y="8466"/>
                </a:lnTo>
                <a:lnTo>
                  <a:pt x="160866" y="8466"/>
                </a:lnTo>
                <a:lnTo>
                  <a:pt x="160866" y="8466"/>
                </a:lnTo>
                <a:lnTo>
                  <a:pt x="169333" y="0"/>
                </a:lnTo>
                <a:lnTo>
                  <a:pt x="1693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336800" y="4097867"/>
            <a:ext cx="101601" cy="160867"/>
          </a:xfrm>
          <a:custGeom>
            <a:avLst/>
            <a:gdLst/>
            <a:ahLst/>
            <a:cxnLst/>
            <a:rect l="0" t="0" r="0" b="0"/>
            <a:pathLst>
              <a:path w="101601" h="160867">
                <a:moveTo>
                  <a:pt x="16933" y="0"/>
                </a:moveTo>
                <a:lnTo>
                  <a:pt x="16933" y="0"/>
                </a:lnTo>
                <a:lnTo>
                  <a:pt x="16933" y="8466"/>
                </a:lnTo>
                <a:lnTo>
                  <a:pt x="8467" y="8466"/>
                </a:lnTo>
                <a:lnTo>
                  <a:pt x="8467" y="16933"/>
                </a:lnTo>
                <a:lnTo>
                  <a:pt x="8467" y="25400"/>
                </a:lnTo>
                <a:lnTo>
                  <a:pt x="8467" y="33866"/>
                </a:lnTo>
                <a:lnTo>
                  <a:pt x="8467" y="42333"/>
                </a:lnTo>
                <a:lnTo>
                  <a:pt x="8467" y="50800"/>
                </a:lnTo>
                <a:lnTo>
                  <a:pt x="8467" y="59266"/>
                </a:lnTo>
                <a:lnTo>
                  <a:pt x="0" y="76200"/>
                </a:lnTo>
                <a:lnTo>
                  <a:pt x="0" y="84666"/>
                </a:lnTo>
                <a:lnTo>
                  <a:pt x="0" y="101600"/>
                </a:lnTo>
                <a:lnTo>
                  <a:pt x="8467" y="110066"/>
                </a:lnTo>
                <a:lnTo>
                  <a:pt x="8467" y="118533"/>
                </a:lnTo>
                <a:lnTo>
                  <a:pt x="8467" y="135466"/>
                </a:lnTo>
                <a:lnTo>
                  <a:pt x="16933" y="143933"/>
                </a:lnTo>
                <a:lnTo>
                  <a:pt x="25400" y="152400"/>
                </a:lnTo>
                <a:lnTo>
                  <a:pt x="33867" y="160866"/>
                </a:lnTo>
                <a:lnTo>
                  <a:pt x="42333" y="160866"/>
                </a:lnTo>
                <a:lnTo>
                  <a:pt x="50800" y="160866"/>
                </a:lnTo>
                <a:lnTo>
                  <a:pt x="59267" y="160866"/>
                </a:lnTo>
                <a:lnTo>
                  <a:pt x="67733" y="160866"/>
                </a:lnTo>
                <a:lnTo>
                  <a:pt x="76200" y="152400"/>
                </a:lnTo>
                <a:lnTo>
                  <a:pt x="84667" y="143933"/>
                </a:lnTo>
                <a:lnTo>
                  <a:pt x="93133" y="135466"/>
                </a:lnTo>
                <a:lnTo>
                  <a:pt x="101600" y="118533"/>
                </a:lnTo>
                <a:lnTo>
                  <a:pt x="101600" y="110066"/>
                </a:lnTo>
                <a:lnTo>
                  <a:pt x="101600" y="93133"/>
                </a:lnTo>
                <a:lnTo>
                  <a:pt x="101600" y="76200"/>
                </a:lnTo>
                <a:lnTo>
                  <a:pt x="101600" y="67733"/>
                </a:lnTo>
                <a:lnTo>
                  <a:pt x="101600" y="50800"/>
                </a:lnTo>
                <a:lnTo>
                  <a:pt x="93133" y="42333"/>
                </a:lnTo>
                <a:lnTo>
                  <a:pt x="93133" y="33866"/>
                </a:lnTo>
                <a:lnTo>
                  <a:pt x="93133" y="33866"/>
                </a:lnTo>
                <a:lnTo>
                  <a:pt x="93133" y="16933"/>
                </a:lnTo>
                <a:lnTo>
                  <a:pt x="93133"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514600" y="4097867"/>
            <a:ext cx="110068" cy="143934"/>
          </a:xfrm>
          <a:custGeom>
            <a:avLst/>
            <a:gdLst/>
            <a:ahLst/>
            <a:cxnLst/>
            <a:rect l="0" t="0" r="0" b="0"/>
            <a:pathLst>
              <a:path w="110068" h="143934">
                <a:moveTo>
                  <a:pt x="110067" y="0"/>
                </a:moveTo>
                <a:lnTo>
                  <a:pt x="110067" y="0"/>
                </a:lnTo>
                <a:lnTo>
                  <a:pt x="110067" y="0"/>
                </a:lnTo>
                <a:lnTo>
                  <a:pt x="110067" y="0"/>
                </a:lnTo>
                <a:lnTo>
                  <a:pt x="110067" y="0"/>
                </a:lnTo>
                <a:lnTo>
                  <a:pt x="110067" y="0"/>
                </a:lnTo>
                <a:lnTo>
                  <a:pt x="110067" y="0"/>
                </a:lnTo>
                <a:lnTo>
                  <a:pt x="101600" y="0"/>
                </a:lnTo>
                <a:lnTo>
                  <a:pt x="93133" y="8466"/>
                </a:lnTo>
                <a:lnTo>
                  <a:pt x="84667" y="8466"/>
                </a:lnTo>
                <a:lnTo>
                  <a:pt x="67733" y="16933"/>
                </a:lnTo>
                <a:lnTo>
                  <a:pt x="59267" y="16933"/>
                </a:lnTo>
                <a:lnTo>
                  <a:pt x="50800" y="25400"/>
                </a:lnTo>
                <a:lnTo>
                  <a:pt x="33867" y="33866"/>
                </a:lnTo>
                <a:lnTo>
                  <a:pt x="25400" y="42333"/>
                </a:lnTo>
                <a:lnTo>
                  <a:pt x="8467" y="59266"/>
                </a:lnTo>
                <a:lnTo>
                  <a:pt x="8467" y="76200"/>
                </a:lnTo>
                <a:lnTo>
                  <a:pt x="0" y="84666"/>
                </a:lnTo>
                <a:lnTo>
                  <a:pt x="0" y="93133"/>
                </a:lnTo>
                <a:lnTo>
                  <a:pt x="0" y="110066"/>
                </a:lnTo>
                <a:lnTo>
                  <a:pt x="0" y="118533"/>
                </a:lnTo>
                <a:lnTo>
                  <a:pt x="0" y="127000"/>
                </a:lnTo>
                <a:lnTo>
                  <a:pt x="8467" y="135466"/>
                </a:lnTo>
                <a:lnTo>
                  <a:pt x="16933" y="143933"/>
                </a:lnTo>
                <a:lnTo>
                  <a:pt x="25400" y="143933"/>
                </a:lnTo>
                <a:lnTo>
                  <a:pt x="33867" y="143933"/>
                </a:lnTo>
                <a:lnTo>
                  <a:pt x="50800" y="143933"/>
                </a:lnTo>
                <a:lnTo>
                  <a:pt x="59267" y="135466"/>
                </a:lnTo>
                <a:lnTo>
                  <a:pt x="67733" y="127000"/>
                </a:lnTo>
                <a:lnTo>
                  <a:pt x="76200" y="118533"/>
                </a:lnTo>
                <a:lnTo>
                  <a:pt x="84667" y="101600"/>
                </a:lnTo>
                <a:lnTo>
                  <a:pt x="84667" y="101600"/>
                </a:lnTo>
                <a:lnTo>
                  <a:pt x="84667" y="84666"/>
                </a:lnTo>
                <a:lnTo>
                  <a:pt x="84667" y="846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616200" y="3996267"/>
            <a:ext cx="25401" cy="245534"/>
          </a:xfrm>
          <a:custGeom>
            <a:avLst/>
            <a:gdLst/>
            <a:ahLst/>
            <a:cxnLst/>
            <a:rect l="0" t="0" r="0" b="0"/>
            <a:pathLst>
              <a:path w="25401" h="245534">
                <a:moveTo>
                  <a:pt x="0" y="0"/>
                </a:moveTo>
                <a:lnTo>
                  <a:pt x="0" y="0"/>
                </a:lnTo>
                <a:lnTo>
                  <a:pt x="0" y="0"/>
                </a:lnTo>
                <a:lnTo>
                  <a:pt x="0" y="0"/>
                </a:lnTo>
                <a:lnTo>
                  <a:pt x="0" y="0"/>
                </a:lnTo>
                <a:lnTo>
                  <a:pt x="0" y="0"/>
                </a:lnTo>
                <a:lnTo>
                  <a:pt x="0" y="8466"/>
                </a:lnTo>
                <a:lnTo>
                  <a:pt x="0" y="16933"/>
                </a:lnTo>
                <a:lnTo>
                  <a:pt x="0" y="33866"/>
                </a:lnTo>
                <a:lnTo>
                  <a:pt x="0" y="50800"/>
                </a:lnTo>
                <a:lnTo>
                  <a:pt x="0" y="67733"/>
                </a:lnTo>
                <a:lnTo>
                  <a:pt x="0" y="84666"/>
                </a:lnTo>
                <a:lnTo>
                  <a:pt x="0" y="101600"/>
                </a:lnTo>
                <a:lnTo>
                  <a:pt x="0" y="127000"/>
                </a:lnTo>
                <a:lnTo>
                  <a:pt x="0" y="143933"/>
                </a:lnTo>
                <a:lnTo>
                  <a:pt x="0" y="169333"/>
                </a:lnTo>
                <a:lnTo>
                  <a:pt x="0" y="186266"/>
                </a:lnTo>
                <a:lnTo>
                  <a:pt x="8467" y="203200"/>
                </a:lnTo>
                <a:lnTo>
                  <a:pt x="8467" y="211666"/>
                </a:lnTo>
                <a:lnTo>
                  <a:pt x="8467" y="228600"/>
                </a:lnTo>
                <a:lnTo>
                  <a:pt x="8467" y="237066"/>
                </a:lnTo>
                <a:lnTo>
                  <a:pt x="16933" y="245533"/>
                </a:lnTo>
                <a:lnTo>
                  <a:pt x="16933" y="245533"/>
                </a:lnTo>
                <a:lnTo>
                  <a:pt x="25400" y="245533"/>
                </a:lnTo>
                <a:lnTo>
                  <a:pt x="25400" y="245533"/>
                </a:lnTo>
                <a:lnTo>
                  <a:pt x="25400" y="245533"/>
                </a:lnTo>
                <a:lnTo>
                  <a:pt x="25400" y="245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683933" y="4089400"/>
            <a:ext cx="152401" cy="270934"/>
          </a:xfrm>
          <a:custGeom>
            <a:avLst/>
            <a:gdLst/>
            <a:ahLst/>
            <a:cxnLst/>
            <a:rect l="0" t="0" r="0" b="0"/>
            <a:pathLst>
              <a:path w="152401" h="270934">
                <a:moveTo>
                  <a:pt x="16934" y="8467"/>
                </a:moveTo>
                <a:lnTo>
                  <a:pt x="16934" y="8467"/>
                </a:lnTo>
                <a:lnTo>
                  <a:pt x="16934" y="8467"/>
                </a:lnTo>
                <a:lnTo>
                  <a:pt x="16934" y="8467"/>
                </a:lnTo>
                <a:lnTo>
                  <a:pt x="16934" y="8467"/>
                </a:lnTo>
                <a:lnTo>
                  <a:pt x="16934" y="8467"/>
                </a:lnTo>
                <a:lnTo>
                  <a:pt x="16934" y="16933"/>
                </a:lnTo>
                <a:lnTo>
                  <a:pt x="16934" y="25400"/>
                </a:lnTo>
                <a:lnTo>
                  <a:pt x="16934" y="33867"/>
                </a:lnTo>
                <a:lnTo>
                  <a:pt x="25400" y="50800"/>
                </a:lnTo>
                <a:lnTo>
                  <a:pt x="25400" y="67733"/>
                </a:lnTo>
                <a:lnTo>
                  <a:pt x="25400" y="84667"/>
                </a:lnTo>
                <a:lnTo>
                  <a:pt x="33867" y="93133"/>
                </a:lnTo>
                <a:lnTo>
                  <a:pt x="42334" y="110067"/>
                </a:lnTo>
                <a:lnTo>
                  <a:pt x="50800" y="118533"/>
                </a:lnTo>
                <a:lnTo>
                  <a:pt x="59267" y="127000"/>
                </a:lnTo>
                <a:lnTo>
                  <a:pt x="67734" y="135467"/>
                </a:lnTo>
                <a:lnTo>
                  <a:pt x="76200" y="135467"/>
                </a:lnTo>
                <a:lnTo>
                  <a:pt x="84667" y="135467"/>
                </a:lnTo>
                <a:lnTo>
                  <a:pt x="93134" y="135467"/>
                </a:lnTo>
                <a:lnTo>
                  <a:pt x="101600" y="135467"/>
                </a:lnTo>
                <a:lnTo>
                  <a:pt x="110067" y="127000"/>
                </a:lnTo>
                <a:lnTo>
                  <a:pt x="118534" y="118533"/>
                </a:lnTo>
                <a:lnTo>
                  <a:pt x="118534" y="101600"/>
                </a:lnTo>
                <a:lnTo>
                  <a:pt x="127000" y="93133"/>
                </a:lnTo>
                <a:lnTo>
                  <a:pt x="127000" y="84667"/>
                </a:lnTo>
                <a:lnTo>
                  <a:pt x="127000" y="67733"/>
                </a:lnTo>
                <a:lnTo>
                  <a:pt x="127000" y="50800"/>
                </a:lnTo>
                <a:lnTo>
                  <a:pt x="127000" y="42333"/>
                </a:lnTo>
                <a:lnTo>
                  <a:pt x="127000" y="33867"/>
                </a:lnTo>
                <a:lnTo>
                  <a:pt x="127000" y="25400"/>
                </a:lnTo>
                <a:lnTo>
                  <a:pt x="127000" y="16933"/>
                </a:lnTo>
                <a:lnTo>
                  <a:pt x="118534" y="8467"/>
                </a:lnTo>
                <a:lnTo>
                  <a:pt x="118534" y="8467"/>
                </a:lnTo>
                <a:lnTo>
                  <a:pt x="118534" y="8467"/>
                </a:lnTo>
                <a:lnTo>
                  <a:pt x="118534" y="0"/>
                </a:lnTo>
                <a:lnTo>
                  <a:pt x="118534" y="8467"/>
                </a:lnTo>
                <a:lnTo>
                  <a:pt x="118534" y="8467"/>
                </a:lnTo>
                <a:lnTo>
                  <a:pt x="118534" y="8467"/>
                </a:lnTo>
                <a:lnTo>
                  <a:pt x="118534" y="16933"/>
                </a:lnTo>
                <a:lnTo>
                  <a:pt x="127000" y="25400"/>
                </a:lnTo>
                <a:lnTo>
                  <a:pt x="127000" y="42333"/>
                </a:lnTo>
                <a:lnTo>
                  <a:pt x="127000" y="50800"/>
                </a:lnTo>
                <a:lnTo>
                  <a:pt x="135467" y="67733"/>
                </a:lnTo>
                <a:lnTo>
                  <a:pt x="135467" y="84667"/>
                </a:lnTo>
                <a:lnTo>
                  <a:pt x="143934" y="101600"/>
                </a:lnTo>
                <a:lnTo>
                  <a:pt x="152400" y="118533"/>
                </a:lnTo>
                <a:lnTo>
                  <a:pt x="152400" y="135467"/>
                </a:lnTo>
                <a:lnTo>
                  <a:pt x="152400" y="160867"/>
                </a:lnTo>
                <a:lnTo>
                  <a:pt x="152400" y="177800"/>
                </a:lnTo>
                <a:lnTo>
                  <a:pt x="152400" y="194733"/>
                </a:lnTo>
                <a:lnTo>
                  <a:pt x="152400" y="211667"/>
                </a:lnTo>
                <a:lnTo>
                  <a:pt x="143934" y="220133"/>
                </a:lnTo>
                <a:lnTo>
                  <a:pt x="135467" y="237067"/>
                </a:lnTo>
                <a:lnTo>
                  <a:pt x="127000" y="245533"/>
                </a:lnTo>
                <a:lnTo>
                  <a:pt x="118534" y="254000"/>
                </a:lnTo>
                <a:lnTo>
                  <a:pt x="101600" y="262467"/>
                </a:lnTo>
                <a:lnTo>
                  <a:pt x="93134" y="270933"/>
                </a:lnTo>
                <a:lnTo>
                  <a:pt x="76200" y="270933"/>
                </a:lnTo>
                <a:lnTo>
                  <a:pt x="59267" y="270933"/>
                </a:lnTo>
                <a:lnTo>
                  <a:pt x="50800" y="262467"/>
                </a:lnTo>
                <a:lnTo>
                  <a:pt x="33867" y="254000"/>
                </a:lnTo>
                <a:lnTo>
                  <a:pt x="16934" y="245533"/>
                </a:lnTo>
                <a:lnTo>
                  <a:pt x="8467" y="237067"/>
                </a:lnTo>
                <a:lnTo>
                  <a:pt x="8467" y="237067"/>
                </a:lnTo>
                <a:lnTo>
                  <a:pt x="0" y="228600"/>
                </a:lnTo>
                <a:lnTo>
                  <a:pt x="0" y="228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005667" y="3894667"/>
            <a:ext cx="262467" cy="321734"/>
          </a:xfrm>
          <a:custGeom>
            <a:avLst/>
            <a:gdLst/>
            <a:ahLst/>
            <a:cxnLst/>
            <a:rect l="0" t="0" r="0" b="0"/>
            <a:pathLst>
              <a:path w="262467" h="321734">
                <a:moveTo>
                  <a:pt x="110066" y="16933"/>
                </a:moveTo>
                <a:lnTo>
                  <a:pt x="110066" y="8466"/>
                </a:lnTo>
                <a:lnTo>
                  <a:pt x="110066" y="8466"/>
                </a:lnTo>
                <a:lnTo>
                  <a:pt x="110066" y="0"/>
                </a:lnTo>
                <a:lnTo>
                  <a:pt x="110066" y="0"/>
                </a:lnTo>
                <a:lnTo>
                  <a:pt x="101600" y="0"/>
                </a:lnTo>
                <a:lnTo>
                  <a:pt x="101600" y="0"/>
                </a:lnTo>
                <a:lnTo>
                  <a:pt x="93133" y="0"/>
                </a:lnTo>
                <a:lnTo>
                  <a:pt x="84666" y="8466"/>
                </a:lnTo>
                <a:lnTo>
                  <a:pt x="76200" y="8466"/>
                </a:lnTo>
                <a:lnTo>
                  <a:pt x="67733" y="16933"/>
                </a:lnTo>
                <a:lnTo>
                  <a:pt x="59266" y="25400"/>
                </a:lnTo>
                <a:lnTo>
                  <a:pt x="42333" y="33866"/>
                </a:lnTo>
                <a:lnTo>
                  <a:pt x="33866" y="42333"/>
                </a:lnTo>
                <a:lnTo>
                  <a:pt x="25400" y="59266"/>
                </a:lnTo>
                <a:lnTo>
                  <a:pt x="16933" y="76200"/>
                </a:lnTo>
                <a:lnTo>
                  <a:pt x="8466" y="84666"/>
                </a:lnTo>
                <a:lnTo>
                  <a:pt x="0" y="101600"/>
                </a:lnTo>
                <a:lnTo>
                  <a:pt x="0" y="127000"/>
                </a:lnTo>
                <a:lnTo>
                  <a:pt x="0" y="143933"/>
                </a:lnTo>
                <a:lnTo>
                  <a:pt x="0" y="160866"/>
                </a:lnTo>
                <a:lnTo>
                  <a:pt x="0" y="186266"/>
                </a:lnTo>
                <a:lnTo>
                  <a:pt x="0" y="203200"/>
                </a:lnTo>
                <a:lnTo>
                  <a:pt x="8466" y="220133"/>
                </a:lnTo>
                <a:lnTo>
                  <a:pt x="16933" y="245533"/>
                </a:lnTo>
                <a:lnTo>
                  <a:pt x="25400" y="262466"/>
                </a:lnTo>
                <a:lnTo>
                  <a:pt x="42333" y="279400"/>
                </a:lnTo>
                <a:lnTo>
                  <a:pt x="59266" y="287866"/>
                </a:lnTo>
                <a:lnTo>
                  <a:pt x="76200" y="304800"/>
                </a:lnTo>
                <a:lnTo>
                  <a:pt x="101600" y="313266"/>
                </a:lnTo>
                <a:lnTo>
                  <a:pt x="118533" y="321733"/>
                </a:lnTo>
                <a:lnTo>
                  <a:pt x="135466" y="321733"/>
                </a:lnTo>
                <a:lnTo>
                  <a:pt x="160866" y="321733"/>
                </a:lnTo>
                <a:lnTo>
                  <a:pt x="177800" y="321733"/>
                </a:lnTo>
                <a:lnTo>
                  <a:pt x="194733" y="321733"/>
                </a:lnTo>
                <a:lnTo>
                  <a:pt x="220133" y="313266"/>
                </a:lnTo>
                <a:lnTo>
                  <a:pt x="228600" y="304800"/>
                </a:lnTo>
                <a:lnTo>
                  <a:pt x="245533" y="296333"/>
                </a:lnTo>
                <a:lnTo>
                  <a:pt x="254000" y="287866"/>
                </a:lnTo>
                <a:lnTo>
                  <a:pt x="262466" y="279400"/>
                </a:lnTo>
                <a:lnTo>
                  <a:pt x="262466" y="270933"/>
                </a:lnTo>
                <a:lnTo>
                  <a:pt x="262466" y="254000"/>
                </a:lnTo>
                <a:lnTo>
                  <a:pt x="262466" y="245533"/>
                </a:lnTo>
                <a:lnTo>
                  <a:pt x="245533" y="228600"/>
                </a:lnTo>
                <a:lnTo>
                  <a:pt x="237066" y="220133"/>
                </a:lnTo>
                <a:lnTo>
                  <a:pt x="228600" y="211666"/>
                </a:lnTo>
                <a:lnTo>
                  <a:pt x="211666" y="203200"/>
                </a:lnTo>
                <a:lnTo>
                  <a:pt x="194733" y="203200"/>
                </a:lnTo>
                <a:lnTo>
                  <a:pt x="177800" y="203200"/>
                </a:lnTo>
                <a:lnTo>
                  <a:pt x="160866" y="203200"/>
                </a:lnTo>
                <a:lnTo>
                  <a:pt x="143933" y="203200"/>
                </a:lnTo>
                <a:lnTo>
                  <a:pt x="127000" y="203200"/>
                </a:lnTo>
                <a:lnTo>
                  <a:pt x="118533" y="203200"/>
                </a:lnTo>
                <a:lnTo>
                  <a:pt x="110066" y="203200"/>
                </a:lnTo>
                <a:lnTo>
                  <a:pt x="101600" y="211666"/>
                </a:lnTo>
                <a:lnTo>
                  <a:pt x="101600" y="211666"/>
                </a:lnTo>
                <a:lnTo>
                  <a:pt x="93133" y="211666"/>
                </a:lnTo>
                <a:lnTo>
                  <a:pt x="93133" y="2116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310467" y="4097867"/>
            <a:ext cx="143934" cy="127001"/>
          </a:xfrm>
          <a:custGeom>
            <a:avLst/>
            <a:gdLst/>
            <a:ahLst/>
            <a:cxnLst/>
            <a:rect l="0" t="0" r="0" b="0"/>
            <a:pathLst>
              <a:path w="143934" h="127001">
                <a:moveTo>
                  <a:pt x="0" y="0"/>
                </a:moveTo>
                <a:lnTo>
                  <a:pt x="0" y="8466"/>
                </a:lnTo>
                <a:lnTo>
                  <a:pt x="0" y="8466"/>
                </a:lnTo>
                <a:lnTo>
                  <a:pt x="0" y="16933"/>
                </a:lnTo>
                <a:lnTo>
                  <a:pt x="0" y="16933"/>
                </a:lnTo>
                <a:lnTo>
                  <a:pt x="0" y="25400"/>
                </a:lnTo>
                <a:lnTo>
                  <a:pt x="8466" y="33866"/>
                </a:lnTo>
                <a:lnTo>
                  <a:pt x="8466" y="42333"/>
                </a:lnTo>
                <a:lnTo>
                  <a:pt x="8466" y="50800"/>
                </a:lnTo>
                <a:lnTo>
                  <a:pt x="8466" y="59266"/>
                </a:lnTo>
                <a:lnTo>
                  <a:pt x="8466" y="76200"/>
                </a:lnTo>
                <a:lnTo>
                  <a:pt x="16933" y="84666"/>
                </a:lnTo>
                <a:lnTo>
                  <a:pt x="16933" y="101600"/>
                </a:lnTo>
                <a:lnTo>
                  <a:pt x="25400" y="110066"/>
                </a:lnTo>
                <a:lnTo>
                  <a:pt x="25400" y="118533"/>
                </a:lnTo>
                <a:lnTo>
                  <a:pt x="33866" y="127000"/>
                </a:lnTo>
                <a:lnTo>
                  <a:pt x="42333" y="127000"/>
                </a:lnTo>
                <a:lnTo>
                  <a:pt x="50800" y="127000"/>
                </a:lnTo>
                <a:lnTo>
                  <a:pt x="50800" y="127000"/>
                </a:lnTo>
                <a:lnTo>
                  <a:pt x="59266" y="127000"/>
                </a:lnTo>
                <a:lnTo>
                  <a:pt x="67733" y="118533"/>
                </a:lnTo>
                <a:lnTo>
                  <a:pt x="67733" y="110066"/>
                </a:lnTo>
                <a:lnTo>
                  <a:pt x="67733" y="110066"/>
                </a:lnTo>
                <a:lnTo>
                  <a:pt x="67733" y="93133"/>
                </a:lnTo>
                <a:lnTo>
                  <a:pt x="76200" y="84666"/>
                </a:lnTo>
                <a:lnTo>
                  <a:pt x="67733" y="67733"/>
                </a:lnTo>
                <a:lnTo>
                  <a:pt x="67733" y="59266"/>
                </a:lnTo>
                <a:lnTo>
                  <a:pt x="67733" y="42333"/>
                </a:lnTo>
                <a:lnTo>
                  <a:pt x="67733" y="33866"/>
                </a:lnTo>
                <a:lnTo>
                  <a:pt x="67733" y="16933"/>
                </a:lnTo>
                <a:lnTo>
                  <a:pt x="67733" y="8466"/>
                </a:lnTo>
                <a:lnTo>
                  <a:pt x="67733" y="8466"/>
                </a:lnTo>
                <a:lnTo>
                  <a:pt x="67733" y="8466"/>
                </a:lnTo>
                <a:lnTo>
                  <a:pt x="67733" y="8466"/>
                </a:lnTo>
                <a:lnTo>
                  <a:pt x="67733" y="8466"/>
                </a:lnTo>
                <a:lnTo>
                  <a:pt x="67733" y="8466"/>
                </a:lnTo>
                <a:lnTo>
                  <a:pt x="67733" y="8466"/>
                </a:lnTo>
                <a:lnTo>
                  <a:pt x="67733" y="16933"/>
                </a:lnTo>
                <a:lnTo>
                  <a:pt x="76200" y="16933"/>
                </a:lnTo>
                <a:lnTo>
                  <a:pt x="76200" y="33866"/>
                </a:lnTo>
                <a:lnTo>
                  <a:pt x="76200" y="42333"/>
                </a:lnTo>
                <a:lnTo>
                  <a:pt x="84666" y="50800"/>
                </a:lnTo>
                <a:lnTo>
                  <a:pt x="84666" y="67733"/>
                </a:lnTo>
                <a:lnTo>
                  <a:pt x="93133" y="84666"/>
                </a:lnTo>
                <a:lnTo>
                  <a:pt x="93133" y="93133"/>
                </a:lnTo>
                <a:lnTo>
                  <a:pt x="101600" y="101600"/>
                </a:lnTo>
                <a:lnTo>
                  <a:pt x="101600" y="110066"/>
                </a:lnTo>
                <a:lnTo>
                  <a:pt x="118533" y="118533"/>
                </a:lnTo>
                <a:lnTo>
                  <a:pt x="118533" y="127000"/>
                </a:lnTo>
                <a:lnTo>
                  <a:pt x="127000" y="127000"/>
                </a:lnTo>
                <a:lnTo>
                  <a:pt x="135466" y="127000"/>
                </a:lnTo>
                <a:lnTo>
                  <a:pt x="135466" y="127000"/>
                </a:lnTo>
                <a:lnTo>
                  <a:pt x="143933" y="118533"/>
                </a:lnTo>
                <a:lnTo>
                  <a:pt x="143933" y="118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496733" y="4114800"/>
            <a:ext cx="25401" cy="118534"/>
          </a:xfrm>
          <a:custGeom>
            <a:avLst/>
            <a:gdLst/>
            <a:ahLst/>
            <a:cxnLst/>
            <a:rect l="0" t="0" r="0" b="0"/>
            <a:pathLst>
              <a:path w="25401" h="118534">
                <a:moveTo>
                  <a:pt x="0" y="0"/>
                </a:moveTo>
                <a:lnTo>
                  <a:pt x="0" y="0"/>
                </a:lnTo>
                <a:lnTo>
                  <a:pt x="0" y="0"/>
                </a:lnTo>
                <a:lnTo>
                  <a:pt x="0" y="8467"/>
                </a:lnTo>
                <a:lnTo>
                  <a:pt x="0" y="8467"/>
                </a:lnTo>
                <a:lnTo>
                  <a:pt x="0" y="16933"/>
                </a:lnTo>
                <a:lnTo>
                  <a:pt x="0" y="33867"/>
                </a:lnTo>
                <a:lnTo>
                  <a:pt x="8467" y="42333"/>
                </a:lnTo>
                <a:lnTo>
                  <a:pt x="8467" y="59267"/>
                </a:lnTo>
                <a:lnTo>
                  <a:pt x="8467" y="76200"/>
                </a:lnTo>
                <a:lnTo>
                  <a:pt x="8467" y="93133"/>
                </a:lnTo>
                <a:lnTo>
                  <a:pt x="16934" y="101600"/>
                </a:lnTo>
                <a:lnTo>
                  <a:pt x="16934" y="110067"/>
                </a:lnTo>
                <a:lnTo>
                  <a:pt x="16934" y="118533"/>
                </a:lnTo>
                <a:lnTo>
                  <a:pt x="16934" y="118533"/>
                </a:lnTo>
                <a:lnTo>
                  <a:pt x="16934" y="118533"/>
                </a:lnTo>
                <a:lnTo>
                  <a:pt x="16934" y="118533"/>
                </a:lnTo>
                <a:lnTo>
                  <a:pt x="25400" y="110067"/>
                </a:lnTo>
                <a:lnTo>
                  <a:pt x="25400" y="110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488267" y="4055533"/>
            <a:ext cx="25401" cy="8468"/>
          </a:xfrm>
          <a:custGeom>
            <a:avLst/>
            <a:gdLst/>
            <a:ahLst/>
            <a:cxnLst/>
            <a:rect l="0" t="0" r="0" b="0"/>
            <a:pathLst>
              <a:path w="25401" h="8468">
                <a:moveTo>
                  <a:pt x="0" y="0"/>
                </a:moveTo>
                <a:lnTo>
                  <a:pt x="0" y="0"/>
                </a:lnTo>
                <a:lnTo>
                  <a:pt x="0" y="0"/>
                </a:lnTo>
                <a:lnTo>
                  <a:pt x="0" y="0"/>
                </a:lnTo>
                <a:lnTo>
                  <a:pt x="0" y="0"/>
                </a:lnTo>
                <a:lnTo>
                  <a:pt x="0" y="0"/>
                </a:lnTo>
                <a:lnTo>
                  <a:pt x="8466" y="8467"/>
                </a:lnTo>
                <a:lnTo>
                  <a:pt x="8466" y="8467"/>
                </a:lnTo>
                <a:lnTo>
                  <a:pt x="16933" y="8467"/>
                </a:lnTo>
                <a:lnTo>
                  <a:pt x="16933" y="8467"/>
                </a:lnTo>
                <a:lnTo>
                  <a:pt x="25400" y="8467"/>
                </a:lnTo>
                <a:lnTo>
                  <a:pt x="254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564467" y="4123267"/>
            <a:ext cx="101601" cy="127001"/>
          </a:xfrm>
          <a:custGeom>
            <a:avLst/>
            <a:gdLst/>
            <a:ahLst/>
            <a:cxnLst/>
            <a:rect l="0" t="0" r="0" b="0"/>
            <a:pathLst>
              <a:path w="101601" h="127001">
                <a:moveTo>
                  <a:pt x="93133" y="0"/>
                </a:moveTo>
                <a:lnTo>
                  <a:pt x="93133" y="0"/>
                </a:lnTo>
                <a:lnTo>
                  <a:pt x="93133" y="0"/>
                </a:lnTo>
                <a:lnTo>
                  <a:pt x="93133" y="0"/>
                </a:lnTo>
                <a:lnTo>
                  <a:pt x="93133" y="0"/>
                </a:lnTo>
                <a:lnTo>
                  <a:pt x="84666" y="0"/>
                </a:lnTo>
                <a:lnTo>
                  <a:pt x="84666" y="0"/>
                </a:lnTo>
                <a:lnTo>
                  <a:pt x="76200" y="0"/>
                </a:lnTo>
                <a:lnTo>
                  <a:pt x="67733" y="0"/>
                </a:lnTo>
                <a:lnTo>
                  <a:pt x="59266" y="8466"/>
                </a:lnTo>
                <a:lnTo>
                  <a:pt x="50800" y="8466"/>
                </a:lnTo>
                <a:lnTo>
                  <a:pt x="42333" y="16933"/>
                </a:lnTo>
                <a:lnTo>
                  <a:pt x="33866" y="25400"/>
                </a:lnTo>
                <a:lnTo>
                  <a:pt x="16933" y="33866"/>
                </a:lnTo>
                <a:lnTo>
                  <a:pt x="8466" y="42333"/>
                </a:lnTo>
                <a:lnTo>
                  <a:pt x="8466" y="50800"/>
                </a:lnTo>
                <a:lnTo>
                  <a:pt x="0" y="67733"/>
                </a:lnTo>
                <a:lnTo>
                  <a:pt x="0" y="76200"/>
                </a:lnTo>
                <a:lnTo>
                  <a:pt x="0" y="84666"/>
                </a:lnTo>
                <a:lnTo>
                  <a:pt x="0" y="101600"/>
                </a:lnTo>
                <a:lnTo>
                  <a:pt x="8466" y="110066"/>
                </a:lnTo>
                <a:lnTo>
                  <a:pt x="16933" y="118533"/>
                </a:lnTo>
                <a:lnTo>
                  <a:pt x="25400" y="118533"/>
                </a:lnTo>
                <a:lnTo>
                  <a:pt x="33866" y="127000"/>
                </a:lnTo>
                <a:lnTo>
                  <a:pt x="50800" y="127000"/>
                </a:lnTo>
                <a:lnTo>
                  <a:pt x="59266" y="118533"/>
                </a:lnTo>
                <a:lnTo>
                  <a:pt x="76200" y="118533"/>
                </a:lnTo>
                <a:lnTo>
                  <a:pt x="84666" y="110066"/>
                </a:lnTo>
                <a:lnTo>
                  <a:pt x="93133" y="101600"/>
                </a:lnTo>
                <a:lnTo>
                  <a:pt x="93133" y="84666"/>
                </a:lnTo>
                <a:lnTo>
                  <a:pt x="93133" y="84666"/>
                </a:lnTo>
                <a:lnTo>
                  <a:pt x="101600" y="67733"/>
                </a:lnTo>
                <a:lnTo>
                  <a:pt x="101600" y="67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632200" y="4013200"/>
            <a:ext cx="59268" cy="237068"/>
          </a:xfrm>
          <a:custGeom>
            <a:avLst/>
            <a:gdLst/>
            <a:ahLst/>
            <a:cxnLst/>
            <a:rect l="0" t="0" r="0" b="0"/>
            <a:pathLst>
              <a:path w="59268" h="237068">
                <a:moveTo>
                  <a:pt x="8467" y="0"/>
                </a:moveTo>
                <a:lnTo>
                  <a:pt x="8467" y="0"/>
                </a:lnTo>
                <a:lnTo>
                  <a:pt x="8467" y="0"/>
                </a:lnTo>
                <a:lnTo>
                  <a:pt x="0" y="0"/>
                </a:lnTo>
                <a:lnTo>
                  <a:pt x="0" y="0"/>
                </a:lnTo>
                <a:lnTo>
                  <a:pt x="0" y="0"/>
                </a:lnTo>
                <a:lnTo>
                  <a:pt x="8467" y="0"/>
                </a:lnTo>
                <a:lnTo>
                  <a:pt x="8467" y="8467"/>
                </a:lnTo>
                <a:lnTo>
                  <a:pt x="8467" y="16933"/>
                </a:lnTo>
                <a:lnTo>
                  <a:pt x="16933" y="25400"/>
                </a:lnTo>
                <a:lnTo>
                  <a:pt x="16933" y="42333"/>
                </a:lnTo>
                <a:lnTo>
                  <a:pt x="16933" y="59267"/>
                </a:lnTo>
                <a:lnTo>
                  <a:pt x="25400" y="76200"/>
                </a:lnTo>
                <a:lnTo>
                  <a:pt x="25400" y="101600"/>
                </a:lnTo>
                <a:lnTo>
                  <a:pt x="33867" y="118533"/>
                </a:lnTo>
                <a:lnTo>
                  <a:pt x="33867" y="143933"/>
                </a:lnTo>
                <a:lnTo>
                  <a:pt x="33867" y="160867"/>
                </a:lnTo>
                <a:lnTo>
                  <a:pt x="33867" y="177800"/>
                </a:lnTo>
                <a:lnTo>
                  <a:pt x="42333" y="194733"/>
                </a:lnTo>
                <a:lnTo>
                  <a:pt x="42333" y="211667"/>
                </a:lnTo>
                <a:lnTo>
                  <a:pt x="50800" y="220133"/>
                </a:lnTo>
                <a:lnTo>
                  <a:pt x="50800" y="228600"/>
                </a:lnTo>
                <a:lnTo>
                  <a:pt x="59267" y="237067"/>
                </a:lnTo>
                <a:lnTo>
                  <a:pt x="59267" y="237067"/>
                </a:lnTo>
                <a:lnTo>
                  <a:pt x="59267" y="237067"/>
                </a:lnTo>
                <a:lnTo>
                  <a:pt x="59267" y="237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733800" y="4114800"/>
            <a:ext cx="76201" cy="118534"/>
          </a:xfrm>
          <a:custGeom>
            <a:avLst/>
            <a:gdLst/>
            <a:ahLst/>
            <a:cxnLst/>
            <a:rect l="0" t="0" r="0" b="0"/>
            <a:pathLst>
              <a:path w="76201" h="118534">
                <a:moveTo>
                  <a:pt x="8467" y="84667"/>
                </a:moveTo>
                <a:lnTo>
                  <a:pt x="8467" y="84667"/>
                </a:lnTo>
                <a:lnTo>
                  <a:pt x="16933" y="84667"/>
                </a:lnTo>
                <a:lnTo>
                  <a:pt x="25400" y="84667"/>
                </a:lnTo>
                <a:lnTo>
                  <a:pt x="25400" y="84667"/>
                </a:lnTo>
                <a:lnTo>
                  <a:pt x="33867" y="84667"/>
                </a:lnTo>
                <a:lnTo>
                  <a:pt x="33867" y="76200"/>
                </a:lnTo>
                <a:lnTo>
                  <a:pt x="42333" y="76200"/>
                </a:lnTo>
                <a:lnTo>
                  <a:pt x="42333" y="67733"/>
                </a:lnTo>
                <a:lnTo>
                  <a:pt x="50800" y="67733"/>
                </a:lnTo>
                <a:lnTo>
                  <a:pt x="50800" y="59267"/>
                </a:lnTo>
                <a:lnTo>
                  <a:pt x="50800" y="50800"/>
                </a:lnTo>
                <a:lnTo>
                  <a:pt x="59267" y="42333"/>
                </a:lnTo>
                <a:lnTo>
                  <a:pt x="59267" y="33867"/>
                </a:lnTo>
                <a:lnTo>
                  <a:pt x="50800" y="25400"/>
                </a:lnTo>
                <a:lnTo>
                  <a:pt x="50800" y="16933"/>
                </a:lnTo>
                <a:lnTo>
                  <a:pt x="50800" y="8467"/>
                </a:lnTo>
                <a:lnTo>
                  <a:pt x="42333" y="0"/>
                </a:lnTo>
                <a:lnTo>
                  <a:pt x="42333" y="0"/>
                </a:lnTo>
                <a:lnTo>
                  <a:pt x="33867" y="0"/>
                </a:lnTo>
                <a:lnTo>
                  <a:pt x="25400" y="0"/>
                </a:lnTo>
                <a:lnTo>
                  <a:pt x="25400" y="8467"/>
                </a:lnTo>
                <a:lnTo>
                  <a:pt x="16933" y="16933"/>
                </a:lnTo>
                <a:lnTo>
                  <a:pt x="8467" y="16933"/>
                </a:lnTo>
                <a:lnTo>
                  <a:pt x="8467" y="33867"/>
                </a:lnTo>
                <a:lnTo>
                  <a:pt x="0" y="42333"/>
                </a:lnTo>
                <a:lnTo>
                  <a:pt x="0" y="59267"/>
                </a:lnTo>
                <a:lnTo>
                  <a:pt x="0" y="67733"/>
                </a:lnTo>
                <a:lnTo>
                  <a:pt x="8467" y="76200"/>
                </a:lnTo>
                <a:lnTo>
                  <a:pt x="8467" y="93133"/>
                </a:lnTo>
                <a:lnTo>
                  <a:pt x="25400" y="101600"/>
                </a:lnTo>
                <a:lnTo>
                  <a:pt x="33867" y="110067"/>
                </a:lnTo>
                <a:lnTo>
                  <a:pt x="42333" y="110067"/>
                </a:lnTo>
                <a:lnTo>
                  <a:pt x="50800" y="118533"/>
                </a:lnTo>
                <a:lnTo>
                  <a:pt x="59267" y="118533"/>
                </a:lnTo>
                <a:lnTo>
                  <a:pt x="59267" y="118533"/>
                </a:lnTo>
                <a:lnTo>
                  <a:pt x="76200" y="118533"/>
                </a:lnTo>
                <a:lnTo>
                  <a:pt x="76200" y="118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072467" y="4038600"/>
            <a:ext cx="194734" cy="203201"/>
          </a:xfrm>
          <a:custGeom>
            <a:avLst/>
            <a:gdLst/>
            <a:ahLst/>
            <a:cxnLst/>
            <a:rect l="0" t="0" r="0" b="0"/>
            <a:pathLst>
              <a:path w="194734" h="203201">
                <a:moveTo>
                  <a:pt x="8466" y="0"/>
                </a:moveTo>
                <a:lnTo>
                  <a:pt x="8466" y="8467"/>
                </a:lnTo>
                <a:lnTo>
                  <a:pt x="8466" y="8467"/>
                </a:lnTo>
                <a:lnTo>
                  <a:pt x="8466" y="16933"/>
                </a:lnTo>
                <a:lnTo>
                  <a:pt x="8466" y="16933"/>
                </a:lnTo>
                <a:lnTo>
                  <a:pt x="8466" y="33867"/>
                </a:lnTo>
                <a:lnTo>
                  <a:pt x="0" y="42333"/>
                </a:lnTo>
                <a:lnTo>
                  <a:pt x="0" y="50800"/>
                </a:lnTo>
                <a:lnTo>
                  <a:pt x="0" y="76200"/>
                </a:lnTo>
                <a:lnTo>
                  <a:pt x="0" y="93133"/>
                </a:lnTo>
                <a:lnTo>
                  <a:pt x="8466" y="110067"/>
                </a:lnTo>
                <a:lnTo>
                  <a:pt x="8466" y="127000"/>
                </a:lnTo>
                <a:lnTo>
                  <a:pt x="8466" y="135467"/>
                </a:lnTo>
                <a:lnTo>
                  <a:pt x="8466" y="152400"/>
                </a:lnTo>
                <a:lnTo>
                  <a:pt x="8466" y="169333"/>
                </a:lnTo>
                <a:lnTo>
                  <a:pt x="8466" y="177800"/>
                </a:lnTo>
                <a:lnTo>
                  <a:pt x="8466" y="177800"/>
                </a:lnTo>
                <a:lnTo>
                  <a:pt x="8466" y="186267"/>
                </a:lnTo>
                <a:lnTo>
                  <a:pt x="8466" y="186267"/>
                </a:lnTo>
                <a:lnTo>
                  <a:pt x="8466" y="177800"/>
                </a:lnTo>
                <a:lnTo>
                  <a:pt x="8466" y="177800"/>
                </a:lnTo>
                <a:lnTo>
                  <a:pt x="8466" y="169333"/>
                </a:lnTo>
                <a:lnTo>
                  <a:pt x="8466" y="152400"/>
                </a:lnTo>
                <a:lnTo>
                  <a:pt x="8466" y="135467"/>
                </a:lnTo>
                <a:lnTo>
                  <a:pt x="8466" y="127000"/>
                </a:lnTo>
                <a:lnTo>
                  <a:pt x="8466" y="110067"/>
                </a:lnTo>
                <a:lnTo>
                  <a:pt x="8466" y="84667"/>
                </a:lnTo>
                <a:lnTo>
                  <a:pt x="8466" y="67733"/>
                </a:lnTo>
                <a:lnTo>
                  <a:pt x="16933" y="50800"/>
                </a:lnTo>
                <a:lnTo>
                  <a:pt x="25400" y="42333"/>
                </a:lnTo>
                <a:lnTo>
                  <a:pt x="25400" y="33867"/>
                </a:lnTo>
                <a:lnTo>
                  <a:pt x="33866" y="33867"/>
                </a:lnTo>
                <a:lnTo>
                  <a:pt x="42333" y="33867"/>
                </a:lnTo>
                <a:lnTo>
                  <a:pt x="50800" y="33867"/>
                </a:lnTo>
                <a:lnTo>
                  <a:pt x="59266" y="42333"/>
                </a:lnTo>
                <a:lnTo>
                  <a:pt x="67733" y="50800"/>
                </a:lnTo>
                <a:lnTo>
                  <a:pt x="76200" y="59267"/>
                </a:lnTo>
                <a:lnTo>
                  <a:pt x="76200" y="76200"/>
                </a:lnTo>
                <a:lnTo>
                  <a:pt x="84666" y="93133"/>
                </a:lnTo>
                <a:lnTo>
                  <a:pt x="84666" y="118533"/>
                </a:lnTo>
                <a:lnTo>
                  <a:pt x="84666" y="127000"/>
                </a:lnTo>
                <a:lnTo>
                  <a:pt x="84666" y="143933"/>
                </a:lnTo>
                <a:lnTo>
                  <a:pt x="84666" y="152400"/>
                </a:lnTo>
                <a:lnTo>
                  <a:pt x="93133" y="160867"/>
                </a:lnTo>
                <a:lnTo>
                  <a:pt x="93133" y="160867"/>
                </a:lnTo>
                <a:lnTo>
                  <a:pt x="93133" y="169333"/>
                </a:lnTo>
                <a:lnTo>
                  <a:pt x="93133" y="169333"/>
                </a:lnTo>
                <a:lnTo>
                  <a:pt x="93133" y="160867"/>
                </a:lnTo>
                <a:lnTo>
                  <a:pt x="93133" y="160867"/>
                </a:lnTo>
                <a:lnTo>
                  <a:pt x="101600" y="152400"/>
                </a:lnTo>
                <a:lnTo>
                  <a:pt x="101600" y="135467"/>
                </a:lnTo>
                <a:lnTo>
                  <a:pt x="101600" y="118533"/>
                </a:lnTo>
                <a:lnTo>
                  <a:pt x="110066" y="101600"/>
                </a:lnTo>
                <a:lnTo>
                  <a:pt x="110066" y="84667"/>
                </a:lnTo>
                <a:lnTo>
                  <a:pt x="118533" y="59267"/>
                </a:lnTo>
                <a:lnTo>
                  <a:pt x="118533" y="50800"/>
                </a:lnTo>
                <a:lnTo>
                  <a:pt x="118533" y="33867"/>
                </a:lnTo>
                <a:lnTo>
                  <a:pt x="127000" y="25400"/>
                </a:lnTo>
                <a:lnTo>
                  <a:pt x="127000" y="25400"/>
                </a:lnTo>
                <a:lnTo>
                  <a:pt x="135466" y="16933"/>
                </a:lnTo>
                <a:lnTo>
                  <a:pt x="143933" y="16933"/>
                </a:lnTo>
                <a:lnTo>
                  <a:pt x="160866" y="25400"/>
                </a:lnTo>
                <a:lnTo>
                  <a:pt x="169333" y="25400"/>
                </a:lnTo>
                <a:lnTo>
                  <a:pt x="177800" y="33867"/>
                </a:lnTo>
                <a:lnTo>
                  <a:pt x="177800" y="50800"/>
                </a:lnTo>
                <a:lnTo>
                  <a:pt x="186266" y="59267"/>
                </a:lnTo>
                <a:lnTo>
                  <a:pt x="186266" y="76200"/>
                </a:lnTo>
                <a:lnTo>
                  <a:pt x="186266" y="101600"/>
                </a:lnTo>
                <a:lnTo>
                  <a:pt x="186266" y="118533"/>
                </a:lnTo>
                <a:lnTo>
                  <a:pt x="186266" y="135467"/>
                </a:lnTo>
                <a:lnTo>
                  <a:pt x="186266" y="152400"/>
                </a:lnTo>
                <a:lnTo>
                  <a:pt x="186266" y="169333"/>
                </a:lnTo>
                <a:lnTo>
                  <a:pt x="186266" y="186267"/>
                </a:lnTo>
                <a:lnTo>
                  <a:pt x="186266" y="194733"/>
                </a:lnTo>
                <a:lnTo>
                  <a:pt x="186266" y="203200"/>
                </a:lnTo>
                <a:lnTo>
                  <a:pt x="186266" y="203200"/>
                </a:lnTo>
                <a:lnTo>
                  <a:pt x="194733" y="203200"/>
                </a:lnTo>
                <a:lnTo>
                  <a:pt x="194733" y="194733"/>
                </a:lnTo>
                <a:lnTo>
                  <a:pt x="194733" y="186267"/>
                </a:lnTo>
                <a:lnTo>
                  <a:pt x="194733" y="186267"/>
                </a:lnTo>
                <a:lnTo>
                  <a:pt x="194733" y="177800"/>
                </a:lnTo>
                <a:lnTo>
                  <a:pt x="194733"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326467" y="4064000"/>
            <a:ext cx="84667" cy="160868"/>
          </a:xfrm>
          <a:custGeom>
            <a:avLst/>
            <a:gdLst/>
            <a:ahLst/>
            <a:cxnLst/>
            <a:rect l="0" t="0" r="0" b="0"/>
            <a:pathLst>
              <a:path w="84667" h="160868">
                <a:moveTo>
                  <a:pt x="0" y="0"/>
                </a:moveTo>
                <a:lnTo>
                  <a:pt x="8466" y="0"/>
                </a:lnTo>
                <a:lnTo>
                  <a:pt x="8466" y="0"/>
                </a:lnTo>
                <a:lnTo>
                  <a:pt x="8466" y="0"/>
                </a:lnTo>
                <a:lnTo>
                  <a:pt x="8466" y="0"/>
                </a:lnTo>
                <a:lnTo>
                  <a:pt x="8466" y="8467"/>
                </a:lnTo>
                <a:lnTo>
                  <a:pt x="8466" y="8467"/>
                </a:lnTo>
                <a:lnTo>
                  <a:pt x="8466" y="16933"/>
                </a:lnTo>
                <a:lnTo>
                  <a:pt x="8466" y="25400"/>
                </a:lnTo>
                <a:lnTo>
                  <a:pt x="8466" y="33867"/>
                </a:lnTo>
                <a:lnTo>
                  <a:pt x="8466" y="50800"/>
                </a:lnTo>
                <a:lnTo>
                  <a:pt x="0" y="67733"/>
                </a:lnTo>
                <a:lnTo>
                  <a:pt x="0" y="84667"/>
                </a:lnTo>
                <a:lnTo>
                  <a:pt x="0" y="101600"/>
                </a:lnTo>
                <a:lnTo>
                  <a:pt x="0" y="110067"/>
                </a:lnTo>
                <a:lnTo>
                  <a:pt x="8466" y="127000"/>
                </a:lnTo>
                <a:lnTo>
                  <a:pt x="8466" y="135467"/>
                </a:lnTo>
                <a:lnTo>
                  <a:pt x="16933" y="143933"/>
                </a:lnTo>
                <a:lnTo>
                  <a:pt x="16933" y="152400"/>
                </a:lnTo>
                <a:lnTo>
                  <a:pt x="33866" y="160867"/>
                </a:lnTo>
                <a:lnTo>
                  <a:pt x="33866" y="160867"/>
                </a:lnTo>
                <a:lnTo>
                  <a:pt x="42333" y="160867"/>
                </a:lnTo>
                <a:lnTo>
                  <a:pt x="50800" y="160867"/>
                </a:lnTo>
                <a:lnTo>
                  <a:pt x="59266" y="160867"/>
                </a:lnTo>
                <a:lnTo>
                  <a:pt x="67733" y="152400"/>
                </a:lnTo>
                <a:lnTo>
                  <a:pt x="67733" y="135467"/>
                </a:lnTo>
                <a:lnTo>
                  <a:pt x="76200" y="127000"/>
                </a:lnTo>
                <a:lnTo>
                  <a:pt x="84666" y="110067"/>
                </a:lnTo>
                <a:lnTo>
                  <a:pt x="84666" y="93133"/>
                </a:lnTo>
                <a:lnTo>
                  <a:pt x="84666" y="67733"/>
                </a:lnTo>
                <a:lnTo>
                  <a:pt x="84666" y="50800"/>
                </a:lnTo>
                <a:lnTo>
                  <a:pt x="84666" y="42333"/>
                </a:lnTo>
                <a:lnTo>
                  <a:pt x="84666" y="25400"/>
                </a:lnTo>
                <a:lnTo>
                  <a:pt x="76200" y="25400"/>
                </a:lnTo>
                <a:lnTo>
                  <a:pt x="76200" y="16933"/>
                </a:lnTo>
                <a:lnTo>
                  <a:pt x="76200" y="16933"/>
                </a:lnTo>
                <a:lnTo>
                  <a:pt x="76200" y="8467"/>
                </a:lnTo>
                <a:lnTo>
                  <a:pt x="76200" y="8467"/>
                </a:lnTo>
                <a:lnTo>
                  <a:pt x="76200" y="8467"/>
                </a:lnTo>
                <a:lnTo>
                  <a:pt x="762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4470400" y="4055533"/>
            <a:ext cx="118534" cy="160868"/>
          </a:xfrm>
          <a:custGeom>
            <a:avLst/>
            <a:gdLst/>
            <a:ahLst/>
            <a:cxnLst/>
            <a:rect l="0" t="0" r="0" b="0"/>
            <a:pathLst>
              <a:path w="118534" h="160868">
                <a:moveTo>
                  <a:pt x="50800" y="0"/>
                </a:moveTo>
                <a:lnTo>
                  <a:pt x="50800" y="0"/>
                </a:lnTo>
                <a:lnTo>
                  <a:pt x="50800" y="0"/>
                </a:lnTo>
                <a:lnTo>
                  <a:pt x="50800" y="0"/>
                </a:lnTo>
                <a:lnTo>
                  <a:pt x="42333" y="8467"/>
                </a:lnTo>
                <a:lnTo>
                  <a:pt x="33867" y="8467"/>
                </a:lnTo>
                <a:lnTo>
                  <a:pt x="33867" y="16934"/>
                </a:lnTo>
                <a:lnTo>
                  <a:pt x="25400" y="16934"/>
                </a:lnTo>
                <a:lnTo>
                  <a:pt x="25400" y="25400"/>
                </a:lnTo>
                <a:lnTo>
                  <a:pt x="16933" y="25400"/>
                </a:lnTo>
                <a:lnTo>
                  <a:pt x="8467" y="33867"/>
                </a:lnTo>
                <a:lnTo>
                  <a:pt x="8467" y="33867"/>
                </a:lnTo>
                <a:lnTo>
                  <a:pt x="8467" y="33867"/>
                </a:lnTo>
                <a:lnTo>
                  <a:pt x="0" y="42334"/>
                </a:lnTo>
                <a:lnTo>
                  <a:pt x="8467" y="42334"/>
                </a:lnTo>
                <a:lnTo>
                  <a:pt x="8467" y="50800"/>
                </a:lnTo>
                <a:lnTo>
                  <a:pt x="16933" y="50800"/>
                </a:lnTo>
                <a:lnTo>
                  <a:pt x="25400" y="59267"/>
                </a:lnTo>
                <a:lnTo>
                  <a:pt x="33867" y="67734"/>
                </a:lnTo>
                <a:lnTo>
                  <a:pt x="50800" y="76200"/>
                </a:lnTo>
                <a:lnTo>
                  <a:pt x="59267" y="84667"/>
                </a:lnTo>
                <a:lnTo>
                  <a:pt x="76200" y="93134"/>
                </a:lnTo>
                <a:lnTo>
                  <a:pt x="84667" y="101600"/>
                </a:lnTo>
                <a:lnTo>
                  <a:pt x="101600" y="110067"/>
                </a:lnTo>
                <a:lnTo>
                  <a:pt x="110067" y="118534"/>
                </a:lnTo>
                <a:lnTo>
                  <a:pt x="118533" y="127000"/>
                </a:lnTo>
                <a:lnTo>
                  <a:pt x="118533" y="135467"/>
                </a:lnTo>
                <a:lnTo>
                  <a:pt x="118533" y="135467"/>
                </a:lnTo>
                <a:lnTo>
                  <a:pt x="110067" y="143934"/>
                </a:lnTo>
                <a:lnTo>
                  <a:pt x="101600" y="152400"/>
                </a:lnTo>
                <a:lnTo>
                  <a:pt x="93133" y="152400"/>
                </a:lnTo>
                <a:lnTo>
                  <a:pt x="84667" y="152400"/>
                </a:lnTo>
                <a:lnTo>
                  <a:pt x="67733" y="160867"/>
                </a:lnTo>
                <a:lnTo>
                  <a:pt x="50800" y="160867"/>
                </a:lnTo>
                <a:lnTo>
                  <a:pt x="42333" y="160867"/>
                </a:lnTo>
                <a:lnTo>
                  <a:pt x="25400" y="160867"/>
                </a:lnTo>
                <a:lnTo>
                  <a:pt x="16933" y="160867"/>
                </a:lnTo>
                <a:lnTo>
                  <a:pt x="8467" y="152400"/>
                </a:lnTo>
                <a:lnTo>
                  <a:pt x="0" y="152400"/>
                </a:lnTo>
                <a:lnTo>
                  <a:pt x="0" y="152400"/>
                </a:lnTo>
                <a:lnTo>
                  <a:pt x="0" y="143934"/>
                </a:lnTo>
                <a:lnTo>
                  <a:pt x="0" y="143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4588933" y="3979333"/>
            <a:ext cx="25401" cy="228601"/>
          </a:xfrm>
          <a:custGeom>
            <a:avLst/>
            <a:gdLst/>
            <a:ahLst/>
            <a:cxnLst/>
            <a:rect l="0" t="0" r="0" b="0"/>
            <a:pathLst>
              <a:path w="25401" h="228601">
                <a:moveTo>
                  <a:pt x="0" y="16934"/>
                </a:moveTo>
                <a:lnTo>
                  <a:pt x="0" y="8467"/>
                </a:lnTo>
                <a:lnTo>
                  <a:pt x="8467" y="8467"/>
                </a:lnTo>
                <a:lnTo>
                  <a:pt x="8467" y="8467"/>
                </a:lnTo>
                <a:lnTo>
                  <a:pt x="8467" y="0"/>
                </a:lnTo>
                <a:lnTo>
                  <a:pt x="8467" y="0"/>
                </a:lnTo>
                <a:lnTo>
                  <a:pt x="8467" y="8467"/>
                </a:lnTo>
                <a:lnTo>
                  <a:pt x="8467" y="8467"/>
                </a:lnTo>
                <a:lnTo>
                  <a:pt x="8467" y="8467"/>
                </a:lnTo>
                <a:lnTo>
                  <a:pt x="16934" y="16934"/>
                </a:lnTo>
                <a:lnTo>
                  <a:pt x="16934" y="25400"/>
                </a:lnTo>
                <a:lnTo>
                  <a:pt x="16934" y="42334"/>
                </a:lnTo>
                <a:lnTo>
                  <a:pt x="16934" y="59267"/>
                </a:lnTo>
                <a:lnTo>
                  <a:pt x="16934" y="76200"/>
                </a:lnTo>
                <a:lnTo>
                  <a:pt x="16934" y="101600"/>
                </a:lnTo>
                <a:lnTo>
                  <a:pt x="25400" y="127000"/>
                </a:lnTo>
                <a:lnTo>
                  <a:pt x="25400" y="143934"/>
                </a:lnTo>
                <a:lnTo>
                  <a:pt x="25400" y="169334"/>
                </a:lnTo>
                <a:lnTo>
                  <a:pt x="25400" y="186267"/>
                </a:lnTo>
                <a:lnTo>
                  <a:pt x="25400" y="203200"/>
                </a:lnTo>
                <a:lnTo>
                  <a:pt x="25400" y="211667"/>
                </a:lnTo>
                <a:lnTo>
                  <a:pt x="25400" y="220134"/>
                </a:lnTo>
                <a:lnTo>
                  <a:pt x="25400" y="228600"/>
                </a:lnTo>
                <a:lnTo>
                  <a:pt x="25400" y="228600"/>
                </a:lnTo>
                <a:lnTo>
                  <a:pt x="25400" y="228600"/>
                </a:lnTo>
                <a:lnTo>
                  <a:pt x="25400" y="228600"/>
                </a:lnTo>
                <a:lnTo>
                  <a:pt x="25400" y="228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84" name="Freeform 16383"/>
          <p:cNvSpPr/>
          <p:nvPr/>
        </p:nvSpPr>
        <p:spPr>
          <a:xfrm>
            <a:off x="4538133" y="4064000"/>
            <a:ext cx="169335" cy="8468"/>
          </a:xfrm>
          <a:custGeom>
            <a:avLst/>
            <a:gdLst/>
            <a:ahLst/>
            <a:cxnLst/>
            <a:rect l="0" t="0" r="0" b="0"/>
            <a:pathLst>
              <a:path w="169335" h="8468">
                <a:moveTo>
                  <a:pt x="0" y="8467"/>
                </a:moveTo>
                <a:lnTo>
                  <a:pt x="0" y="8467"/>
                </a:lnTo>
                <a:lnTo>
                  <a:pt x="0" y="8467"/>
                </a:lnTo>
                <a:lnTo>
                  <a:pt x="0" y="8467"/>
                </a:lnTo>
                <a:lnTo>
                  <a:pt x="0" y="8467"/>
                </a:lnTo>
                <a:lnTo>
                  <a:pt x="8467" y="8467"/>
                </a:lnTo>
                <a:lnTo>
                  <a:pt x="8467" y="8467"/>
                </a:lnTo>
                <a:lnTo>
                  <a:pt x="25400" y="8467"/>
                </a:lnTo>
                <a:lnTo>
                  <a:pt x="33867" y="8467"/>
                </a:lnTo>
                <a:lnTo>
                  <a:pt x="50800" y="8467"/>
                </a:lnTo>
                <a:lnTo>
                  <a:pt x="67734" y="8467"/>
                </a:lnTo>
                <a:lnTo>
                  <a:pt x="93134" y="8467"/>
                </a:lnTo>
                <a:lnTo>
                  <a:pt x="110067" y="8467"/>
                </a:lnTo>
                <a:lnTo>
                  <a:pt x="127000" y="8467"/>
                </a:lnTo>
                <a:lnTo>
                  <a:pt x="143934" y="8467"/>
                </a:lnTo>
                <a:lnTo>
                  <a:pt x="160867" y="8467"/>
                </a:lnTo>
                <a:lnTo>
                  <a:pt x="160867" y="8467"/>
                </a:lnTo>
                <a:lnTo>
                  <a:pt x="169334" y="0"/>
                </a:lnTo>
                <a:lnTo>
                  <a:pt x="16933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85" name="Freeform 16384"/>
          <p:cNvSpPr/>
          <p:nvPr/>
        </p:nvSpPr>
        <p:spPr>
          <a:xfrm>
            <a:off x="4902200" y="3945467"/>
            <a:ext cx="135468" cy="296334"/>
          </a:xfrm>
          <a:custGeom>
            <a:avLst/>
            <a:gdLst/>
            <a:ahLst/>
            <a:cxnLst/>
            <a:rect l="0" t="0" r="0" b="0"/>
            <a:pathLst>
              <a:path w="135468" h="296334">
                <a:moveTo>
                  <a:pt x="0" y="0"/>
                </a:moveTo>
                <a:lnTo>
                  <a:pt x="8467" y="0"/>
                </a:lnTo>
                <a:lnTo>
                  <a:pt x="8467" y="0"/>
                </a:lnTo>
                <a:lnTo>
                  <a:pt x="8467" y="0"/>
                </a:lnTo>
                <a:lnTo>
                  <a:pt x="8467" y="8466"/>
                </a:lnTo>
                <a:lnTo>
                  <a:pt x="8467" y="8466"/>
                </a:lnTo>
                <a:lnTo>
                  <a:pt x="8467" y="8466"/>
                </a:lnTo>
                <a:lnTo>
                  <a:pt x="8467" y="16933"/>
                </a:lnTo>
                <a:lnTo>
                  <a:pt x="8467" y="16933"/>
                </a:lnTo>
                <a:lnTo>
                  <a:pt x="16933" y="33866"/>
                </a:lnTo>
                <a:lnTo>
                  <a:pt x="16933" y="42333"/>
                </a:lnTo>
                <a:lnTo>
                  <a:pt x="16933" y="59266"/>
                </a:lnTo>
                <a:lnTo>
                  <a:pt x="8467" y="76200"/>
                </a:lnTo>
                <a:lnTo>
                  <a:pt x="8467" y="101600"/>
                </a:lnTo>
                <a:lnTo>
                  <a:pt x="8467" y="127000"/>
                </a:lnTo>
                <a:lnTo>
                  <a:pt x="8467" y="152400"/>
                </a:lnTo>
                <a:lnTo>
                  <a:pt x="16933" y="177800"/>
                </a:lnTo>
                <a:lnTo>
                  <a:pt x="16933" y="203200"/>
                </a:lnTo>
                <a:lnTo>
                  <a:pt x="8467" y="228600"/>
                </a:lnTo>
                <a:lnTo>
                  <a:pt x="8467" y="245533"/>
                </a:lnTo>
                <a:lnTo>
                  <a:pt x="8467" y="254000"/>
                </a:lnTo>
                <a:lnTo>
                  <a:pt x="8467" y="270933"/>
                </a:lnTo>
                <a:lnTo>
                  <a:pt x="8467" y="279400"/>
                </a:lnTo>
                <a:lnTo>
                  <a:pt x="8467" y="287866"/>
                </a:lnTo>
                <a:lnTo>
                  <a:pt x="16933" y="287866"/>
                </a:lnTo>
                <a:lnTo>
                  <a:pt x="16933" y="287866"/>
                </a:lnTo>
                <a:lnTo>
                  <a:pt x="16933" y="279400"/>
                </a:lnTo>
                <a:lnTo>
                  <a:pt x="8467" y="270933"/>
                </a:lnTo>
                <a:lnTo>
                  <a:pt x="8467" y="262466"/>
                </a:lnTo>
                <a:lnTo>
                  <a:pt x="8467" y="245533"/>
                </a:lnTo>
                <a:lnTo>
                  <a:pt x="16933" y="237066"/>
                </a:lnTo>
                <a:lnTo>
                  <a:pt x="16933" y="228600"/>
                </a:lnTo>
                <a:lnTo>
                  <a:pt x="16933" y="220133"/>
                </a:lnTo>
                <a:lnTo>
                  <a:pt x="16933" y="211666"/>
                </a:lnTo>
                <a:lnTo>
                  <a:pt x="16933" y="203200"/>
                </a:lnTo>
                <a:lnTo>
                  <a:pt x="16933" y="194733"/>
                </a:lnTo>
                <a:lnTo>
                  <a:pt x="8467" y="186266"/>
                </a:lnTo>
                <a:lnTo>
                  <a:pt x="8467" y="177800"/>
                </a:lnTo>
                <a:lnTo>
                  <a:pt x="8467" y="169333"/>
                </a:lnTo>
                <a:lnTo>
                  <a:pt x="8467" y="169333"/>
                </a:lnTo>
                <a:lnTo>
                  <a:pt x="8467" y="160866"/>
                </a:lnTo>
                <a:lnTo>
                  <a:pt x="16933" y="152400"/>
                </a:lnTo>
                <a:lnTo>
                  <a:pt x="16933" y="152400"/>
                </a:lnTo>
                <a:lnTo>
                  <a:pt x="25400" y="143933"/>
                </a:lnTo>
                <a:lnTo>
                  <a:pt x="42333" y="135466"/>
                </a:lnTo>
                <a:lnTo>
                  <a:pt x="59267" y="127000"/>
                </a:lnTo>
                <a:lnTo>
                  <a:pt x="67733" y="127000"/>
                </a:lnTo>
                <a:lnTo>
                  <a:pt x="84667" y="127000"/>
                </a:lnTo>
                <a:lnTo>
                  <a:pt x="93133" y="127000"/>
                </a:lnTo>
                <a:lnTo>
                  <a:pt x="110067" y="127000"/>
                </a:lnTo>
                <a:lnTo>
                  <a:pt x="118533" y="135466"/>
                </a:lnTo>
                <a:lnTo>
                  <a:pt x="127000" y="143933"/>
                </a:lnTo>
                <a:lnTo>
                  <a:pt x="127000" y="160866"/>
                </a:lnTo>
                <a:lnTo>
                  <a:pt x="135467" y="177800"/>
                </a:lnTo>
                <a:lnTo>
                  <a:pt x="135467" y="194733"/>
                </a:lnTo>
                <a:lnTo>
                  <a:pt x="135467" y="211666"/>
                </a:lnTo>
                <a:lnTo>
                  <a:pt x="135467" y="228600"/>
                </a:lnTo>
                <a:lnTo>
                  <a:pt x="127000" y="245533"/>
                </a:lnTo>
                <a:lnTo>
                  <a:pt x="127000" y="254000"/>
                </a:lnTo>
                <a:lnTo>
                  <a:pt x="118533" y="270933"/>
                </a:lnTo>
                <a:lnTo>
                  <a:pt x="110067" y="279400"/>
                </a:lnTo>
                <a:lnTo>
                  <a:pt x="93133" y="287866"/>
                </a:lnTo>
                <a:lnTo>
                  <a:pt x="84667" y="287866"/>
                </a:lnTo>
                <a:lnTo>
                  <a:pt x="76200" y="296333"/>
                </a:lnTo>
                <a:lnTo>
                  <a:pt x="67733" y="296333"/>
                </a:lnTo>
                <a:lnTo>
                  <a:pt x="59267" y="296333"/>
                </a:lnTo>
                <a:lnTo>
                  <a:pt x="50800" y="287866"/>
                </a:lnTo>
                <a:lnTo>
                  <a:pt x="42333" y="279400"/>
                </a:lnTo>
                <a:lnTo>
                  <a:pt x="33867" y="279400"/>
                </a:lnTo>
                <a:lnTo>
                  <a:pt x="25400" y="262466"/>
                </a:lnTo>
                <a:lnTo>
                  <a:pt x="25400" y="254000"/>
                </a:lnTo>
                <a:lnTo>
                  <a:pt x="25400" y="245533"/>
                </a:lnTo>
                <a:lnTo>
                  <a:pt x="25400" y="228600"/>
                </a:lnTo>
                <a:lnTo>
                  <a:pt x="33867" y="220133"/>
                </a:lnTo>
                <a:lnTo>
                  <a:pt x="33867" y="220133"/>
                </a:lnTo>
                <a:lnTo>
                  <a:pt x="42333" y="220133"/>
                </a:lnTo>
                <a:lnTo>
                  <a:pt x="42333"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87" name="Freeform 16386"/>
          <p:cNvSpPr/>
          <p:nvPr/>
        </p:nvSpPr>
        <p:spPr>
          <a:xfrm>
            <a:off x="5080000" y="4106333"/>
            <a:ext cx="118534" cy="143935"/>
          </a:xfrm>
          <a:custGeom>
            <a:avLst/>
            <a:gdLst/>
            <a:ahLst/>
            <a:cxnLst/>
            <a:rect l="0" t="0" r="0" b="0"/>
            <a:pathLst>
              <a:path w="118534" h="143935">
                <a:moveTo>
                  <a:pt x="0" y="76200"/>
                </a:moveTo>
                <a:lnTo>
                  <a:pt x="0" y="76200"/>
                </a:lnTo>
                <a:lnTo>
                  <a:pt x="8467" y="84667"/>
                </a:lnTo>
                <a:lnTo>
                  <a:pt x="8467" y="84667"/>
                </a:lnTo>
                <a:lnTo>
                  <a:pt x="16933" y="84667"/>
                </a:lnTo>
                <a:lnTo>
                  <a:pt x="16933" y="84667"/>
                </a:lnTo>
                <a:lnTo>
                  <a:pt x="25400" y="76200"/>
                </a:lnTo>
                <a:lnTo>
                  <a:pt x="25400" y="76200"/>
                </a:lnTo>
                <a:lnTo>
                  <a:pt x="33867" y="67734"/>
                </a:lnTo>
                <a:lnTo>
                  <a:pt x="42333" y="67734"/>
                </a:lnTo>
                <a:lnTo>
                  <a:pt x="42333" y="59267"/>
                </a:lnTo>
                <a:lnTo>
                  <a:pt x="50800" y="42334"/>
                </a:lnTo>
                <a:lnTo>
                  <a:pt x="50800" y="33867"/>
                </a:lnTo>
                <a:lnTo>
                  <a:pt x="50800" y="25400"/>
                </a:lnTo>
                <a:lnTo>
                  <a:pt x="50800" y="16934"/>
                </a:lnTo>
                <a:lnTo>
                  <a:pt x="50800" y="8467"/>
                </a:lnTo>
                <a:lnTo>
                  <a:pt x="50800" y="8467"/>
                </a:lnTo>
                <a:lnTo>
                  <a:pt x="50800" y="0"/>
                </a:lnTo>
                <a:lnTo>
                  <a:pt x="42333" y="0"/>
                </a:lnTo>
                <a:lnTo>
                  <a:pt x="42333" y="0"/>
                </a:lnTo>
                <a:lnTo>
                  <a:pt x="33867" y="0"/>
                </a:lnTo>
                <a:lnTo>
                  <a:pt x="33867" y="0"/>
                </a:lnTo>
                <a:lnTo>
                  <a:pt x="25400" y="8467"/>
                </a:lnTo>
                <a:lnTo>
                  <a:pt x="16933" y="16934"/>
                </a:lnTo>
                <a:lnTo>
                  <a:pt x="16933" y="25400"/>
                </a:lnTo>
                <a:lnTo>
                  <a:pt x="8467" y="42334"/>
                </a:lnTo>
                <a:lnTo>
                  <a:pt x="8467" y="59267"/>
                </a:lnTo>
                <a:lnTo>
                  <a:pt x="8467" y="67734"/>
                </a:lnTo>
                <a:lnTo>
                  <a:pt x="0" y="84667"/>
                </a:lnTo>
                <a:lnTo>
                  <a:pt x="8467" y="101600"/>
                </a:lnTo>
                <a:lnTo>
                  <a:pt x="8467" y="110067"/>
                </a:lnTo>
                <a:lnTo>
                  <a:pt x="16933" y="118534"/>
                </a:lnTo>
                <a:lnTo>
                  <a:pt x="33867" y="127000"/>
                </a:lnTo>
                <a:lnTo>
                  <a:pt x="50800" y="135467"/>
                </a:lnTo>
                <a:lnTo>
                  <a:pt x="59267" y="143934"/>
                </a:lnTo>
                <a:lnTo>
                  <a:pt x="76200" y="143934"/>
                </a:lnTo>
                <a:lnTo>
                  <a:pt x="101600" y="143934"/>
                </a:lnTo>
                <a:lnTo>
                  <a:pt x="101600" y="143934"/>
                </a:lnTo>
                <a:lnTo>
                  <a:pt x="118533" y="143934"/>
                </a:lnTo>
                <a:lnTo>
                  <a:pt x="118533" y="143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88" name="Freeform 16387"/>
          <p:cNvSpPr/>
          <p:nvPr/>
        </p:nvSpPr>
        <p:spPr>
          <a:xfrm>
            <a:off x="5444067" y="4106333"/>
            <a:ext cx="25401" cy="177801"/>
          </a:xfrm>
          <a:custGeom>
            <a:avLst/>
            <a:gdLst/>
            <a:ahLst/>
            <a:cxnLst/>
            <a:rect l="0" t="0" r="0" b="0"/>
            <a:pathLst>
              <a:path w="25401" h="177801">
                <a:moveTo>
                  <a:pt x="0" y="0"/>
                </a:moveTo>
                <a:lnTo>
                  <a:pt x="0" y="0"/>
                </a:lnTo>
                <a:lnTo>
                  <a:pt x="0" y="0"/>
                </a:lnTo>
                <a:lnTo>
                  <a:pt x="0" y="0"/>
                </a:lnTo>
                <a:lnTo>
                  <a:pt x="0" y="0"/>
                </a:lnTo>
                <a:lnTo>
                  <a:pt x="0" y="0"/>
                </a:lnTo>
                <a:lnTo>
                  <a:pt x="8466" y="0"/>
                </a:lnTo>
                <a:lnTo>
                  <a:pt x="8466" y="8467"/>
                </a:lnTo>
                <a:lnTo>
                  <a:pt x="16933" y="8467"/>
                </a:lnTo>
                <a:lnTo>
                  <a:pt x="16933" y="16934"/>
                </a:lnTo>
                <a:lnTo>
                  <a:pt x="16933" y="25400"/>
                </a:lnTo>
                <a:lnTo>
                  <a:pt x="16933" y="33867"/>
                </a:lnTo>
                <a:lnTo>
                  <a:pt x="16933" y="50800"/>
                </a:lnTo>
                <a:lnTo>
                  <a:pt x="16933" y="67734"/>
                </a:lnTo>
                <a:lnTo>
                  <a:pt x="16933" y="93134"/>
                </a:lnTo>
                <a:lnTo>
                  <a:pt x="16933" y="118534"/>
                </a:lnTo>
                <a:lnTo>
                  <a:pt x="16933" y="135467"/>
                </a:lnTo>
                <a:lnTo>
                  <a:pt x="16933" y="152400"/>
                </a:lnTo>
                <a:lnTo>
                  <a:pt x="16933" y="169334"/>
                </a:lnTo>
                <a:lnTo>
                  <a:pt x="16933" y="177800"/>
                </a:lnTo>
                <a:lnTo>
                  <a:pt x="16933" y="177800"/>
                </a:lnTo>
                <a:lnTo>
                  <a:pt x="16933" y="169334"/>
                </a:lnTo>
                <a:lnTo>
                  <a:pt x="25400" y="160867"/>
                </a:lnTo>
                <a:lnTo>
                  <a:pt x="25400" y="160867"/>
                </a:lnTo>
                <a:lnTo>
                  <a:pt x="25400" y="152400"/>
                </a:lnTo>
                <a:lnTo>
                  <a:pt x="25400" y="152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89" name="Freeform 16388"/>
          <p:cNvSpPr/>
          <p:nvPr/>
        </p:nvSpPr>
        <p:spPr>
          <a:xfrm>
            <a:off x="5418667" y="4047067"/>
            <a:ext cx="33867" cy="25401"/>
          </a:xfrm>
          <a:custGeom>
            <a:avLst/>
            <a:gdLst/>
            <a:ahLst/>
            <a:cxnLst/>
            <a:rect l="0" t="0" r="0" b="0"/>
            <a:pathLst>
              <a:path w="33867" h="25401">
                <a:moveTo>
                  <a:pt x="0" y="0"/>
                </a:moveTo>
                <a:lnTo>
                  <a:pt x="0" y="0"/>
                </a:lnTo>
                <a:lnTo>
                  <a:pt x="0" y="0"/>
                </a:lnTo>
                <a:lnTo>
                  <a:pt x="0" y="0"/>
                </a:lnTo>
                <a:lnTo>
                  <a:pt x="0" y="0"/>
                </a:lnTo>
                <a:lnTo>
                  <a:pt x="0" y="0"/>
                </a:lnTo>
                <a:lnTo>
                  <a:pt x="0" y="0"/>
                </a:lnTo>
                <a:lnTo>
                  <a:pt x="0" y="0"/>
                </a:lnTo>
                <a:lnTo>
                  <a:pt x="8466" y="8466"/>
                </a:lnTo>
                <a:lnTo>
                  <a:pt x="16933" y="8466"/>
                </a:lnTo>
                <a:lnTo>
                  <a:pt x="25400" y="16933"/>
                </a:lnTo>
                <a:lnTo>
                  <a:pt x="25400" y="16933"/>
                </a:lnTo>
                <a:lnTo>
                  <a:pt x="33866" y="25400"/>
                </a:lnTo>
                <a:lnTo>
                  <a:pt x="33866"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0" name="Freeform 16389"/>
          <p:cNvSpPr/>
          <p:nvPr/>
        </p:nvSpPr>
        <p:spPr>
          <a:xfrm>
            <a:off x="5520267" y="4123267"/>
            <a:ext cx="228601" cy="160867"/>
          </a:xfrm>
          <a:custGeom>
            <a:avLst/>
            <a:gdLst/>
            <a:ahLst/>
            <a:cxnLst/>
            <a:rect l="0" t="0" r="0" b="0"/>
            <a:pathLst>
              <a:path w="228601" h="160867">
                <a:moveTo>
                  <a:pt x="0" y="16933"/>
                </a:moveTo>
                <a:lnTo>
                  <a:pt x="0" y="25400"/>
                </a:lnTo>
                <a:lnTo>
                  <a:pt x="0" y="33866"/>
                </a:lnTo>
                <a:lnTo>
                  <a:pt x="8466" y="42333"/>
                </a:lnTo>
                <a:lnTo>
                  <a:pt x="8466" y="50800"/>
                </a:lnTo>
                <a:lnTo>
                  <a:pt x="16933" y="67733"/>
                </a:lnTo>
                <a:lnTo>
                  <a:pt x="16933" y="76200"/>
                </a:lnTo>
                <a:lnTo>
                  <a:pt x="16933" y="84666"/>
                </a:lnTo>
                <a:lnTo>
                  <a:pt x="25400" y="101600"/>
                </a:lnTo>
                <a:lnTo>
                  <a:pt x="25400" y="110066"/>
                </a:lnTo>
                <a:lnTo>
                  <a:pt x="25400" y="118533"/>
                </a:lnTo>
                <a:lnTo>
                  <a:pt x="33866" y="127000"/>
                </a:lnTo>
                <a:lnTo>
                  <a:pt x="33866" y="135466"/>
                </a:lnTo>
                <a:lnTo>
                  <a:pt x="33866" y="135466"/>
                </a:lnTo>
                <a:lnTo>
                  <a:pt x="33866" y="143933"/>
                </a:lnTo>
                <a:lnTo>
                  <a:pt x="33866" y="143933"/>
                </a:lnTo>
                <a:lnTo>
                  <a:pt x="33866" y="143933"/>
                </a:lnTo>
                <a:lnTo>
                  <a:pt x="33866" y="135466"/>
                </a:lnTo>
                <a:lnTo>
                  <a:pt x="33866" y="135466"/>
                </a:lnTo>
                <a:lnTo>
                  <a:pt x="33866" y="127000"/>
                </a:lnTo>
                <a:lnTo>
                  <a:pt x="33866" y="127000"/>
                </a:lnTo>
                <a:lnTo>
                  <a:pt x="33866" y="118533"/>
                </a:lnTo>
                <a:lnTo>
                  <a:pt x="33866" y="101600"/>
                </a:lnTo>
                <a:lnTo>
                  <a:pt x="42333" y="84666"/>
                </a:lnTo>
                <a:lnTo>
                  <a:pt x="42333" y="76200"/>
                </a:lnTo>
                <a:lnTo>
                  <a:pt x="42333" y="67733"/>
                </a:lnTo>
                <a:lnTo>
                  <a:pt x="50800" y="50800"/>
                </a:lnTo>
                <a:lnTo>
                  <a:pt x="59266" y="42333"/>
                </a:lnTo>
                <a:lnTo>
                  <a:pt x="67733" y="33866"/>
                </a:lnTo>
                <a:lnTo>
                  <a:pt x="76200" y="25400"/>
                </a:lnTo>
                <a:lnTo>
                  <a:pt x="93133" y="8466"/>
                </a:lnTo>
                <a:lnTo>
                  <a:pt x="101600" y="8466"/>
                </a:lnTo>
                <a:lnTo>
                  <a:pt x="110066" y="0"/>
                </a:lnTo>
                <a:lnTo>
                  <a:pt x="127000" y="0"/>
                </a:lnTo>
                <a:lnTo>
                  <a:pt x="135466" y="0"/>
                </a:lnTo>
                <a:lnTo>
                  <a:pt x="152400" y="8466"/>
                </a:lnTo>
                <a:lnTo>
                  <a:pt x="160866" y="8466"/>
                </a:lnTo>
                <a:lnTo>
                  <a:pt x="169333" y="25400"/>
                </a:lnTo>
                <a:lnTo>
                  <a:pt x="177800" y="33866"/>
                </a:lnTo>
                <a:lnTo>
                  <a:pt x="186266" y="50800"/>
                </a:lnTo>
                <a:lnTo>
                  <a:pt x="194733" y="67733"/>
                </a:lnTo>
                <a:lnTo>
                  <a:pt x="203200" y="84666"/>
                </a:lnTo>
                <a:lnTo>
                  <a:pt x="203200" y="101600"/>
                </a:lnTo>
                <a:lnTo>
                  <a:pt x="211666" y="118533"/>
                </a:lnTo>
                <a:lnTo>
                  <a:pt x="211666" y="127000"/>
                </a:lnTo>
                <a:lnTo>
                  <a:pt x="220133" y="143933"/>
                </a:lnTo>
                <a:lnTo>
                  <a:pt x="220133" y="143933"/>
                </a:lnTo>
                <a:lnTo>
                  <a:pt x="220133" y="152400"/>
                </a:lnTo>
                <a:lnTo>
                  <a:pt x="220133" y="160866"/>
                </a:lnTo>
                <a:lnTo>
                  <a:pt x="220133" y="160866"/>
                </a:lnTo>
                <a:lnTo>
                  <a:pt x="228600" y="160866"/>
                </a:lnTo>
                <a:lnTo>
                  <a:pt x="228600" y="160866"/>
                </a:lnTo>
                <a:lnTo>
                  <a:pt x="228600" y="160866"/>
                </a:lnTo>
                <a:lnTo>
                  <a:pt x="228600" y="160866"/>
                </a:lnTo>
                <a:lnTo>
                  <a:pt x="228600" y="152400"/>
                </a:lnTo>
                <a:lnTo>
                  <a:pt x="228600" y="152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1" name="Freeform 16390"/>
          <p:cNvSpPr/>
          <p:nvPr/>
        </p:nvSpPr>
        <p:spPr>
          <a:xfrm>
            <a:off x="5969000" y="3996267"/>
            <a:ext cx="25401" cy="279401"/>
          </a:xfrm>
          <a:custGeom>
            <a:avLst/>
            <a:gdLst/>
            <a:ahLst/>
            <a:cxnLst/>
            <a:rect l="0" t="0" r="0" b="0"/>
            <a:pathLst>
              <a:path w="25401" h="279401">
                <a:moveTo>
                  <a:pt x="8467" y="0"/>
                </a:moveTo>
                <a:lnTo>
                  <a:pt x="8467" y="0"/>
                </a:lnTo>
                <a:lnTo>
                  <a:pt x="8467" y="0"/>
                </a:lnTo>
                <a:lnTo>
                  <a:pt x="8467" y="8466"/>
                </a:lnTo>
                <a:lnTo>
                  <a:pt x="8467" y="8466"/>
                </a:lnTo>
                <a:lnTo>
                  <a:pt x="8467" y="16933"/>
                </a:lnTo>
                <a:lnTo>
                  <a:pt x="8467" y="25400"/>
                </a:lnTo>
                <a:lnTo>
                  <a:pt x="8467" y="42333"/>
                </a:lnTo>
                <a:lnTo>
                  <a:pt x="8467" y="59266"/>
                </a:lnTo>
                <a:lnTo>
                  <a:pt x="8467" y="76200"/>
                </a:lnTo>
                <a:lnTo>
                  <a:pt x="8467" y="93133"/>
                </a:lnTo>
                <a:lnTo>
                  <a:pt x="8467" y="118533"/>
                </a:lnTo>
                <a:lnTo>
                  <a:pt x="8467" y="135466"/>
                </a:lnTo>
                <a:lnTo>
                  <a:pt x="8467" y="160866"/>
                </a:lnTo>
                <a:lnTo>
                  <a:pt x="8467" y="177800"/>
                </a:lnTo>
                <a:lnTo>
                  <a:pt x="8467" y="203200"/>
                </a:lnTo>
                <a:lnTo>
                  <a:pt x="8467" y="220133"/>
                </a:lnTo>
                <a:lnTo>
                  <a:pt x="8467" y="237066"/>
                </a:lnTo>
                <a:lnTo>
                  <a:pt x="16933" y="254000"/>
                </a:lnTo>
                <a:lnTo>
                  <a:pt x="16933" y="262466"/>
                </a:lnTo>
                <a:lnTo>
                  <a:pt x="16933" y="270933"/>
                </a:lnTo>
                <a:lnTo>
                  <a:pt x="25400" y="279400"/>
                </a:lnTo>
                <a:lnTo>
                  <a:pt x="25400" y="279400"/>
                </a:lnTo>
                <a:lnTo>
                  <a:pt x="25400" y="279400"/>
                </a:lnTo>
                <a:lnTo>
                  <a:pt x="25400" y="270933"/>
                </a:lnTo>
                <a:lnTo>
                  <a:pt x="16933" y="262466"/>
                </a:lnTo>
                <a:lnTo>
                  <a:pt x="8467" y="245533"/>
                </a:lnTo>
                <a:lnTo>
                  <a:pt x="0" y="228600"/>
                </a:lnTo>
                <a:lnTo>
                  <a:pt x="0" y="228600"/>
                </a:lnTo>
                <a:lnTo>
                  <a:pt x="0" y="211666"/>
                </a:lnTo>
                <a:lnTo>
                  <a:pt x="0" y="2116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2" name="Freeform 16391"/>
          <p:cNvSpPr/>
          <p:nvPr/>
        </p:nvSpPr>
        <p:spPr>
          <a:xfrm>
            <a:off x="5833533" y="3979333"/>
            <a:ext cx="262468" cy="25401"/>
          </a:xfrm>
          <a:custGeom>
            <a:avLst/>
            <a:gdLst/>
            <a:ahLst/>
            <a:cxnLst/>
            <a:rect l="0" t="0" r="0" b="0"/>
            <a:pathLst>
              <a:path w="262468" h="25401">
                <a:moveTo>
                  <a:pt x="8467" y="25400"/>
                </a:moveTo>
                <a:lnTo>
                  <a:pt x="0" y="25400"/>
                </a:lnTo>
                <a:lnTo>
                  <a:pt x="0" y="25400"/>
                </a:lnTo>
                <a:lnTo>
                  <a:pt x="0" y="16934"/>
                </a:lnTo>
                <a:lnTo>
                  <a:pt x="0" y="16934"/>
                </a:lnTo>
                <a:lnTo>
                  <a:pt x="0" y="16934"/>
                </a:lnTo>
                <a:lnTo>
                  <a:pt x="0" y="16934"/>
                </a:lnTo>
                <a:lnTo>
                  <a:pt x="8467" y="16934"/>
                </a:lnTo>
                <a:lnTo>
                  <a:pt x="16934" y="16934"/>
                </a:lnTo>
                <a:lnTo>
                  <a:pt x="25400" y="8467"/>
                </a:lnTo>
                <a:lnTo>
                  <a:pt x="50800" y="8467"/>
                </a:lnTo>
                <a:lnTo>
                  <a:pt x="67734" y="0"/>
                </a:lnTo>
                <a:lnTo>
                  <a:pt x="93134" y="0"/>
                </a:lnTo>
                <a:lnTo>
                  <a:pt x="118534" y="0"/>
                </a:lnTo>
                <a:lnTo>
                  <a:pt x="152400" y="0"/>
                </a:lnTo>
                <a:lnTo>
                  <a:pt x="177800" y="0"/>
                </a:lnTo>
                <a:lnTo>
                  <a:pt x="203200" y="0"/>
                </a:lnTo>
                <a:lnTo>
                  <a:pt x="220134" y="8467"/>
                </a:lnTo>
                <a:lnTo>
                  <a:pt x="237067" y="8467"/>
                </a:lnTo>
                <a:lnTo>
                  <a:pt x="254000" y="16934"/>
                </a:lnTo>
                <a:lnTo>
                  <a:pt x="254000" y="16934"/>
                </a:lnTo>
                <a:lnTo>
                  <a:pt x="262467" y="16934"/>
                </a:lnTo>
                <a:lnTo>
                  <a:pt x="262467" y="16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3" name="Freeform 16392"/>
          <p:cNvSpPr/>
          <p:nvPr/>
        </p:nvSpPr>
        <p:spPr>
          <a:xfrm>
            <a:off x="6045200" y="4114800"/>
            <a:ext cx="67734" cy="152401"/>
          </a:xfrm>
          <a:custGeom>
            <a:avLst/>
            <a:gdLst/>
            <a:ahLst/>
            <a:cxnLst/>
            <a:rect l="0" t="0" r="0" b="0"/>
            <a:pathLst>
              <a:path w="67734" h="152401">
                <a:moveTo>
                  <a:pt x="16933" y="16933"/>
                </a:moveTo>
                <a:lnTo>
                  <a:pt x="16933" y="16933"/>
                </a:lnTo>
                <a:lnTo>
                  <a:pt x="8467" y="16933"/>
                </a:lnTo>
                <a:lnTo>
                  <a:pt x="8467" y="25400"/>
                </a:lnTo>
                <a:lnTo>
                  <a:pt x="8467" y="25400"/>
                </a:lnTo>
                <a:lnTo>
                  <a:pt x="8467" y="33867"/>
                </a:lnTo>
                <a:lnTo>
                  <a:pt x="8467" y="33867"/>
                </a:lnTo>
                <a:lnTo>
                  <a:pt x="8467" y="42333"/>
                </a:lnTo>
                <a:lnTo>
                  <a:pt x="8467" y="50800"/>
                </a:lnTo>
                <a:lnTo>
                  <a:pt x="8467" y="59267"/>
                </a:lnTo>
                <a:lnTo>
                  <a:pt x="8467" y="67733"/>
                </a:lnTo>
                <a:lnTo>
                  <a:pt x="8467" y="84667"/>
                </a:lnTo>
                <a:lnTo>
                  <a:pt x="16933" y="101600"/>
                </a:lnTo>
                <a:lnTo>
                  <a:pt x="16933" y="110067"/>
                </a:lnTo>
                <a:lnTo>
                  <a:pt x="16933" y="127000"/>
                </a:lnTo>
                <a:lnTo>
                  <a:pt x="25400" y="135467"/>
                </a:lnTo>
                <a:lnTo>
                  <a:pt x="25400" y="143933"/>
                </a:lnTo>
                <a:lnTo>
                  <a:pt x="33867" y="152400"/>
                </a:lnTo>
                <a:lnTo>
                  <a:pt x="42333" y="152400"/>
                </a:lnTo>
                <a:lnTo>
                  <a:pt x="50800" y="152400"/>
                </a:lnTo>
                <a:lnTo>
                  <a:pt x="59267" y="152400"/>
                </a:lnTo>
                <a:lnTo>
                  <a:pt x="59267" y="143933"/>
                </a:lnTo>
                <a:lnTo>
                  <a:pt x="67733" y="143933"/>
                </a:lnTo>
                <a:lnTo>
                  <a:pt x="67733" y="135467"/>
                </a:lnTo>
                <a:lnTo>
                  <a:pt x="67733" y="118533"/>
                </a:lnTo>
                <a:lnTo>
                  <a:pt x="67733" y="110067"/>
                </a:lnTo>
                <a:lnTo>
                  <a:pt x="67733" y="93133"/>
                </a:lnTo>
                <a:lnTo>
                  <a:pt x="59267" y="76200"/>
                </a:lnTo>
                <a:lnTo>
                  <a:pt x="50800" y="59267"/>
                </a:lnTo>
                <a:lnTo>
                  <a:pt x="42333" y="50800"/>
                </a:lnTo>
                <a:lnTo>
                  <a:pt x="33867" y="42333"/>
                </a:lnTo>
                <a:lnTo>
                  <a:pt x="25400" y="33867"/>
                </a:lnTo>
                <a:lnTo>
                  <a:pt x="16933" y="33867"/>
                </a:lnTo>
                <a:lnTo>
                  <a:pt x="8467" y="25400"/>
                </a:lnTo>
                <a:lnTo>
                  <a:pt x="8467" y="25400"/>
                </a:lnTo>
                <a:lnTo>
                  <a:pt x="0" y="16933"/>
                </a:lnTo>
                <a:lnTo>
                  <a:pt x="0" y="16933"/>
                </a:lnTo>
                <a:lnTo>
                  <a:pt x="0" y="8467"/>
                </a:lnTo>
                <a:lnTo>
                  <a:pt x="16933" y="8467"/>
                </a:lnTo>
                <a:lnTo>
                  <a:pt x="16933" y="8467"/>
                </a:lnTo>
                <a:lnTo>
                  <a:pt x="16933" y="0"/>
                </a:lnTo>
                <a:lnTo>
                  <a:pt x="169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4" name="Freeform 16393"/>
          <p:cNvSpPr/>
          <p:nvPr/>
        </p:nvSpPr>
        <p:spPr>
          <a:xfrm>
            <a:off x="6121400" y="4131733"/>
            <a:ext cx="93134" cy="169335"/>
          </a:xfrm>
          <a:custGeom>
            <a:avLst/>
            <a:gdLst/>
            <a:ahLst/>
            <a:cxnLst/>
            <a:rect l="0" t="0" r="0" b="0"/>
            <a:pathLst>
              <a:path w="93134" h="169335">
                <a:moveTo>
                  <a:pt x="84667" y="0"/>
                </a:moveTo>
                <a:lnTo>
                  <a:pt x="84667" y="0"/>
                </a:lnTo>
                <a:lnTo>
                  <a:pt x="84667" y="8467"/>
                </a:lnTo>
                <a:lnTo>
                  <a:pt x="84667" y="8467"/>
                </a:lnTo>
                <a:lnTo>
                  <a:pt x="84667" y="8467"/>
                </a:lnTo>
                <a:lnTo>
                  <a:pt x="76200" y="8467"/>
                </a:lnTo>
                <a:lnTo>
                  <a:pt x="67733" y="16934"/>
                </a:lnTo>
                <a:lnTo>
                  <a:pt x="67733" y="16934"/>
                </a:lnTo>
                <a:lnTo>
                  <a:pt x="59267" y="25400"/>
                </a:lnTo>
                <a:lnTo>
                  <a:pt x="50800" y="33867"/>
                </a:lnTo>
                <a:lnTo>
                  <a:pt x="42333" y="42334"/>
                </a:lnTo>
                <a:lnTo>
                  <a:pt x="33867" y="50800"/>
                </a:lnTo>
                <a:lnTo>
                  <a:pt x="16933" y="59267"/>
                </a:lnTo>
                <a:lnTo>
                  <a:pt x="8467" y="76200"/>
                </a:lnTo>
                <a:lnTo>
                  <a:pt x="8467" y="84667"/>
                </a:lnTo>
                <a:lnTo>
                  <a:pt x="0" y="101600"/>
                </a:lnTo>
                <a:lnTo>
                  <a:pt x="0" y="118534"/>
                </a:lnTo>
                <a:lnTo>
                  <a:pt x="0" y="127000"/>
                </a:lnTo>
                <a:lnTo>
                  <a:pt x="8467" y="143934"/>
                </a:lnTo>
                <a:lnTo>
                  <a:pt x="8467" y="152400"/>
                </a:lnTo>
                <a:lnTo>
                  <a:pt x="25400" y="160867"/>
                </a:lnTo>
                <a:lnTo>
                  <a:pt x="33867" y="169334"/>
                </a:lnTo>
                <a:lnTo>
                  <a:pt x="50800" y="169334"/>
                </a:lnTo>
                <a:lnTo>
                  <a:pt x="59267" y="160867"/>
                </a:lnTo>
                <a:lnTo>
                  <a:pt x="67733" y="160867"/>
                </a:lnTo>
                <a:lnTo>
                  <a:pt x="76200" y="143934"/>
                </a:lnTo>
                <a:lnTo>
                  <a:pt x="84667" y="135467"/>
                </a:lnTo>
                <a:lnTo>
                  <a:pt x="84667" y="135467"/>
                </a:lnTo>
                <a:lnTo>
                  <a:pt x="93133" y="118534"/>
                </a:lnTo>
                <a:lnTo>
                  <a:pt x="93133" y="1185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5" name="Freeform 16394"/>
          <p:cNvSpPr/>
          <p:nvPr/>
        </p:nvSpPr>
        <p:spPr>
          <a:xfrm>
            <a:off x="6189133" y="4021667"/>
            <a:ext cx="50801" cy="270934"/>
          </a:xfrm>
          <a:custGeom>
            <a:avLst/>
            <a:gdLst/>
            <a:ahLst/>
            <a:cxnLst/>
            <a:rect l="0" t="0" r="0" b="0"/>
            <a:pathLst>
              <a:path w="50801" h="270934">
                <a:moveTo>
                  <a:pt x="8467" y="0"/>
                </a:moveTo>
                <a:lnTo>
                  <a:pt x="8467" y="0"/>
                </a:lnTo>
                <a:lnTo>
                  <a:pt x="8467" y="0"/>
                </a:lnTo>
                <a:lnTo>
                  <a:pt x="0" y="8466"/>
                </a:lnTo>
                <a:lnTo>
                  <a:pt x="8467" y="8466"/>
                </a:lnTo>
                <a:lnTo>
                  <a:pt x="8467" y="8466"/>
                </a:lnTo>
                <a:lnTo>
                  <a:pt x="8467" y="16933"/>
                </a:lnTo>
                <a:lnTo>
                  <a:pt x="8467" y="33866"/>
                </a:lnTo>
                <a:lnTo>
                  <a:pt x="16934" y="50800"/>
                </a:lnTo>
                <a:lnTo>
                  <a:pt x="16934" y="67733"/>
                </a:lnTo>
                <a:lnTo>
                  <a:pt x="16934" y="84666"/>
                </a:lnTo>
                <a:lnTo>
                  <a:pt x="16934" y="101600"/>
                </a:lnTo>
                <a:lnTo>
                  <a:pt x="25400" y="127000"/>
                </a:lnTo>
                <a:lnTo>
                  <a:pt x="25400" y="143933"/>
                </a:lnTo>
                <a:lnTo>
                  <a:pt x="33867" y="160866"/>
                </a:lnTo>
                <a:lnTo>
                  <a:pt x="33867" y="186266"/>
                </a:lnTo>
                <a:lnTo>
                  <a:pt x="33867" y="203200"/>
                </a:lnTo>
                <a:lnTo>
                  <a:pt x="33867" y="220133"/>
                </a:lnTo>
                <a:lnTo>
                  <a:pt x="42334" y="237066"/>
                </a:lnTo>
                <a:lnTo>
                  <a:pt x="42334" y="245533"/>
                </a:lnTo>
                <a:lnTo>
                  <a:pt x="42334" y="262466"/>
                </a:lnTo>
                <a:lnTo>
                  <a:pt x="42334" y="262466"/>
                </a:lnTo>
                <a:lnTo>
                  <a:pt x="42334" y="270933"/>
                </a:lnTo>
                <a:lnTo>
                  <a:pt x="42334" y="270933"/>
                </a:lnTo>
                <a:lnTo>
                  <a:pt x="50800" y="262466"/>
                </a:lnTo>
                <a:lnTo>
                  <a:pt x="50800" y="262466"/>
                </a:lnTo>
                <a:lnTo>
                  <a:pt x="50800" y="254000"/>
                </a:lnTo>
                <a:lnTo>
                  <a:pt x="50800"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6" name="Freeform 16395"/>
          <p:cNvSpPr/>
          <p:nvPr/>
        </p:nvSpPr>
        <p:spPr>
          <a:xfrm>
            <a:off x="6231467" y="4157133"/>
            <a:ext cx="127001" cy="152401"/>
          </a:xfrm>
          <a:custGeom>
            <a:avLst/>
            <a:gdLst/>
            <a:ahLst/>
            <a:cxnLst/>
            <a:rect l="0" t="0" r="0" b="0"/>
            <a:pathLst>
              <a:path w="127001" h="152401">
                <a:moveTo>
                  <a:pt x="67733" y="8467"/>
                </a:moveTo>
                <a:lnTo>
                  <a:pt x="67733" y="8467"/>
                </a:lnTo>
                <a:lnTo>
                  <a:pt x="67733" y="0"/>
                </a:lnTo>
                <a:lnTo>
                  <a:pt x="67733" y="0"/>
                </a:lnTo>
                <a:lnTo>
                  <a:pt x="67733" y="0"/>
                </a:lnTo>
                <a:lnTo>
                  <a:pt x="67733" y="8467"/>
                </a:lnTo>
                <a:lnTo>
                  <a:pt x="67733" y="8467"/>
                </a:lnTo>
                <a:lnTo>
                  <a:pt x="67733" y="8467"/>
                </a:lnTo>
                <a:lnTo>
                  <a:pt x="59266" y="8467"/>
                </a:lnTo>
                <a:lnTo>
                  <a:pt x="50800" y="8467"/>
                </a:lnTo>
                <a:lnTo>
                  <a:pt x="50800" y="16934"/>
                </a:lnTo>
                <a:lnTo>
                  <a:pt x="42333" y="25400"/>
                </a:lnTo>
                <a:lnTo>
                  <a:pt x="33866" y="33867"/>
                </a:lnTo>
                <a:lnTo>
                  <a:pt x="25400" y="50800"/>
                </a:lnTo>
                <a:lnTo>
                  <a:pt x="16933" y="59267"/>
                </a:lnTo>
                <a:lnTo>
                  <a:pt x="8466" y="76200"/>
                </a:lnTo>
                <a:lnTo>
                  <a:pt x="8466" y="84667"/>
                </a:lnTo>
                <a:lnTo>
                  <a:pt x="0" y="101600"/>
                </a:lnTo>
                <a:lnTo>
                  <a:pt x="8466" y="118534"/>
                </a:lnTo>
                <a:lnTo>
                  <a:pt x="8466" y="127000"/>
                </a:lnTo>
                <a:lnTo>
                  <a:pt x="8466" y="135467"/>
                </a:lnTo>
                <a:lnTo>
                  <a:pt x="16933" y="143934"/>
                </a:lnTo>
                <a:lnTo>
                  <a:pt x="25400" y="152400"/>
                </a:lnTo>
                <a:lnTo>
                  <a:pt x="33866" y="152400"/>
                </a:lnTo>
                <a:lnTo>
                  <a:pt x="42333" y="152400"/>
                </a:lnTo>
                <a:lnTo>
                  <a:pt x="42333" y="143934"/>
                </a:lnTo>
                <a:lnTo>
                  <a:pt x="50800" y="135467"/>
                </a:lnTo>
                <a:lnTo>
                  <a:pt x="59266" y="127000"/>
                </a:lnTo>
                <a:lnTo>
                  <a:pt x="59266" y="110067"/>
                </a:lnTo>
                <a:lnTo>
                  <a:pt x="67733" y="93134"/>
                </a:lnTo>
                <a:lnTo>
                  <a:pt x="67733" y="84667"/>
                </a:lnTo>
                <a:lnTo>
                  <a:pt x="67733" y="67734"/>
                </a:lnTo>
                <a:lnTo>
                  <a:pt x="67733" y="50800"/>
                </a:lnTo>
                <a:lnTo>
                  <a:pt x="76200" y="33867"/>
                </a:lnTo>
                <a:lnTo>
                  <a:pt x="76200" y="25400"/>
                </a:lnTo>
                <a:lnTo>
                  <a:pt x="67733" y="16934"/>
                </a:lnTo>
                <a:lnTo>
                  <a:pt x="67733" y="16934"/>
                </a:lnTo>
                <a:lnTo>
                  <a:pt x="67733" y="8467"/>
                </a:lnTo>
                <a:lnTo>
                  <a:pt x="67733" y="8467"/>
                </a:lnTo>
                <a:lnTo>
                  <a:pt x="67733" y="8467"/>
                </a:lnTo>
                <a:lnTo>
                  <a:pt x="59266" y="8467"/>
                </a:lnTo>
                <a:lnTo>
                  <a:pt x="59266" y="8467"/>
                </a:lnTo>
                <a:lnTo>
                  <a:pt x="59266" y="16934"/>
                </a:lnTo>
                <a:lnTo>
                  <a:pt x="59266" y="16934"/>
                </a:lnTo>
                <a:lnTo>
                  <a:pt x="59266" y="25400"/>
                </a:lnTo>
                <a:lnTo>
                  <a:pt x="59266" y="33867"/>
                </a:lnTo>
                <a:lnTo>
                  <a:pt x="67733" y="42334"/>
                </a:lnTo>
                <a:lnTo>
                  <a:pt x="67733" y="59267"/>
                </a:lnTo>
                <a:lnTo>
                  <a:pt x="76200" y="67734"/>
                </a:lnTo>
                <a:lnTo>
                  <a:pt x="76200" y="76200"/>
                </a:lnTo>
                <a:lnTo>
                  <a:pt x="84666" y="93134"/>
                </a:lnTo>
                <a:lnTo>
                  <a:pt x="93133" y="101600"/>
                </a:lnTo>
                <a:lnTo>
                  <a:pt x="93133" y="110067"/>
                </a:lnTo>
                <a:lnTo>
                  <a:pt x="101600" y="127000"/>
                </a:lnTo>
                <a:lnTo>
                  <a:pt x="110066" y="127000"/>
                </a:lnTo>
                <a:lnTo>
                  <a:pt x="110066" y="135467"/>
                </a:lnTo>
                <a:lnTo>
                  <a:pt x="118533" y="143934"/>
                </a:lnTo>
                <a:lnTo>
                  <a:pt x="118533" y="143934"/>
                </a:lnTo>
                <a:lnTo>
                  <a:pt x="127000" y="143934"/>
                </a:lnTo>
                <a:lnTo>
                  <a:pt x="127000" y="135467"/>
                </a:lnTo>
                <a:lnTo>
                  <a:pt x="127000" y="127000"/>
                </a:lnTo>
                <a:lnTo>
                  <a:pt x="127000" y="118534"/>
                </a:lnTo>
                <a:lnTo>
                  <a:pt x="127000" y="118534"/>
                </a:lnTo>
                <a:lnTo>
                  <a:pt x="127000" y="110067"/>
                </a:lnTo>
                <a:lnTo>
                  <a:pt x="127000" y="110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7" name="Freeform 16396"/>
          <p:cNvSpPr/>
          <p:nvPr/>
        </p:nvSpPr>
        <p:spPr>
          <a:xfrm>
            <a:off x="6350000" y="4165600"/>
            <a:ext cx="84668" cy="118534"/>
          </a:xfrm>
          <a:custGeom>
            <a:avLst/>
            <a:gdLst/>
            <a:ahLst/>
            <a:cxnLst/>
            <a:rect l="0" t="0" r="0" b="0"/>
            <a:pathLst>
              <a:path w="84668" h="118534">
                <a:moveTo>
                  <a:pt x="0" y="0"/>
                </a:moveTo>
                <a:lnTo>
                  <a:pt x="0" y="0"/>
                </a:lnTo>
                <a:lnTo>
                  <a:pt x="0" y="0"/>
                </a:lnTo>
                <a:lnTo>
                  <a:pt x="0" y="0"/>
                </a:lnTo>
                <a:lnTo>
                  <a:pt x="0" y="8467"/>
                </a:lnTo>
                <a:lnTo>
                  <a:pt x="0" y="8467"/>
                </a:lnTo>
                <a:lnTo>
                  <a:pt x="8467" y="25400"/>
                </a:lnTo>
                <a:lnTo>
                  <a:pt x="16933" y="33867"/>
                </a:lnTo>
                <a:lnTo>
                  <a:pt x="25400" y="42333"/>
                </a:lnTo>
                <a:lnTo>
                  <a:pt x="25400" y="50800"/>
                </a:lnTo>
                <a:lnTo>
                  <a:pt x="33867" y="67733"/>
                </a:lnTo>
                <a:lnTo>
                  <a:pt x="42333" y="76200"/>
                </a:lnTo>
                <a:lnTo>
                  <a:pt x="42333" y="84667"/>
                </a:lnTo>
                <a:lnTo>
                  <a:pt x="50800" y="93133"/>
                </a:lnTo>
                <a:lnTo>
                  <a:pt x="59267" y="101600"/>
                </a:lnTo>
                <a:lnTo>
                  <a:pt x="59267" y="110067"/>
                </a:lnTo>
                <a:lnTo>
                  <a:pt x="67733" y="118533"/>
                </a:lnTo>
                <a:lnTo>
                  <a:pt x="76200" y="118533"/>
                </a:lnTo>
                <a:lnTo>
                  <a:pt x="76200" y="118533"/>
                </a:lnTo>
                <a:lnTo>
                  <a:pt x="76200" y="118533"/>
                </a:lnTo>
                <a:lnTo>
                  <a:pt x="84667" y="110067"/>
                </a:lnTo>
                <a:lnTo>
                  <a:pt x="84667" y="110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8" name="Freeform 16397"/>
          <p:cNvSpPr/>
          <p:nvPr/>
        </p:nvSpPr>
        <p:spPr>
          <a:xfrm>
            <a:off x="6434667" y="4148667"/>
            <a:ext cx="16934" cy="330201"/>
          </a:xfrm>
          <a:custGeom>
            <a:avLst/>
            <a:gdLst/>
            <a:ahLst/>
            <a:cxnLst/>
            <a:rect l="0" t="0" r="0" b="0"/>
            <a:pathLst>
              <a:path w="16934" h="330201">
                <a:moveTo>
                  <a:pt x="16933" y="0"/>
                </a:moveTo>
                <a:lnTo>
                  <a:pt x="16933" y="0"/>
                </a:lnTo>
                <a:lnTo>
                  <a:pt x="8466" y="0"/>
                </a:lnTo>
                <a:lnTo>
                  <a:pt x="8466" y="8466"/>
                </a:lnTo>
                <a:lnTo>
                  <a:pt x="8466" y="16933"/>
                </a:lnTo>
                <a:lnTo>
                  <a:pt x="8466" y="25400"/>
                </a:lnTo>
                <a:lnTo>
                  <a:pt x="8466" y="33866"/>
                </a:lnTo>
                <a:lnTo>
                  <a:pt x="8466" y="59266"/>
                </a:lnTo>
                <a:lnTo>
                  <a:pt x="8466" y="76200"/>
                </a:lnTo>
                <a:lnTo>
                  <a:pt x="8466" y="101600"/>
                </a:lnTo>
                <a:lnTo>
                  <a:pt x="8466" y="127000"/>
                </a:lnTo>
                <a:lnTo>
                  <a:pt x="0" y="152400"/>
                </a:lnTo>
                <a:lnTo>
                  <a:pt x="0" y="177800"/>
                </a:lnTo>
                <a:lnTo>
                  <a:pt x="0" y="203200"/>
                </a:lnTo>
                <a:lnTo>
                  <a:pt x="0" y="220133"/>
                </a:lnTo>
                <a:lnTo>
                  <a:pt x="0" y="245533"/>
                </a:lnTo>
                <a:lnTo>
                  <a:pt x="0" y="262466"/>
                </a:lnTo>
                <a:lnTo>
                  <a:pt x="0" y="287866"/>
                </a:lnTo>
                <a:lnTo>
                  <a:pt x="0" y="296333"/>
                </a:lnTo>
                <a:lnTo>
                  <a:pt x="0" y="313266"/>
                </a:lnTo>
                <a:lnTo>
                  <a:pt x="0" y="321733"/>
                </a:lnTo>
                <a:lnTo>
                  <a:pt x="0" y="330200"/>
                </a:lnTo>
                <a:lnTo>
                  <a:pt x="0" y="330200"/>
                </a:lnTo>
                <a:lnTo>
                  <a:pt x="0" y="330200"/>
                </a:lnTo>
                <a:lnTo>
                  <a:pt x="0" y="330200"/>
                </a:lnTo>
                <a:lnTo>
                  <a:pt x="0" y="321733"/>
                </a:lnTo>
                <a:lnTo>
                  <a:pt x="0" y="321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99" name="Freeform 16398"/>
          <p:cNvSpPr/>
          <p:nvPr/>
        </p:nvSpPr>
        <p:spPr>
          <a:xfrm>
            <a:off x="5960533" y="4343400"/>
            <a:ext cx="516468" cy="16934"/>
          </a:xfrm>
          <a:custGeom>
            <a:avLst/>
            <a:gdLst/>
            <a:ahLst/>
            <a:cxnLst/>
            <a:rect l="0" t="0" r="0" b="0"/>
            <a:pathLst>
              <a:path w="516468" h="16934">
                <a:moveTo>
                  <a:pt x="516467" y="16933"/>
                </a:moveTo>
                <a:lnTo>
                  <a:pt x="516467" y="16933"/>
                </a:lnTo>
                <a:lnTo>
                  <a:pt x="499534" y="16933"/>
                </a:lnTo>
                <a:lnTo>
                  <a:pt x="482600" y="16933"/>
                </a:lnTo>
                <a:lnTo>
                  <a:pt x="457200" y="16933"/>
                </a:lnTo>
                <a:lnTo>
                  <a:pt x="431800" y="8467"/>
                </a:lnTo>
                <a:lnTo>
                  <a:pt x="397934" y="8467"/>
                </a:lnTo>
                <a:lnTo>
                  <a:pt x="364067" y="0"/>
                </a:lnTo>
                <a:lnTo>
                  <a:pt x="321734" y="0"/>
                </a:lnTo>
                <a:lnTo>
                  <a:pt x="279400" y="0"/>
                </a:lnTo>
                <a:lnTo>
                  <a:pt x="245534" y="0"/>
                </a:lnTo>
                <a:lnTo>
                  <a:pt x="203200" y="0"/>
                </a:lnTo>
                <a:lnTo>
                  <a:pt x="160867" y="0"/>
                </a:lnTo>
                <a:lnTo>
                  <a:pt x="118534" y="0"/>
                </a:lnTo>
                <a:lnTo>
                  <a:pt x="93134" y="0"/>
                </a:lnTo>
                <a:lnTo>
                  <a:pt x="59267" y="8467"/>
                </a:lnTo>
                <a:lnTo>
                  <a:pt x="42334" y="8467"/>
                </a:lnTo>
                <a:lnTo>
                  <a:pt x="16934" y="8467"/>
                </a:lnTo>
                <a:lnTo>
                  <a:pt x="8467" y="16933"/>
                </a:lnTo>
                <a:lnTo>
                  <a:pt x="0" y="16933"/>
                </a:lnTo>
                <a:lnTo>
                  <a:pt x="0" y="16933"/>
                </a:lnTo>
                <a:lnTo>
                  <a:pt x="8467" y="16933"/>
                </a:lnTo>
                <a:lnTo>
                  <a:pt x="16934" y="16933"/>
                </a:lnTo>
                <a:lnTo>
                  <a:pt x="16934" y="16933"/>
                </a:lnTo>
                <a:lnTo>
                  <a:pt x="33867" y="16933"/>
                </a:lnTo>
                <a:lnTo>
                  <a:pt x="33867"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0" name="Freeform 16399"/>
          <p:cNvSpPr/>
          <p:nvPr/>
        </p:nvSpPr>
        <p:spPr>
          <a:xfrm>
            <a:off x="5909733" y="4419600"/>
            <a:ext cx="482601" cy="50801"/>
          </a:xfrm>
          <a:custGeom>
            <a:avLst/>
            <a:gdLst/>
            <a:ahLst/>
            <a:cxnLst/>
            <a:rect l="0" t="0" r="0" b="0"/>
            <a:pathLst>
              <a:path w="482601" h="50801">
                <a:moveTo>
                  <a:pt x="482600" y="0"/>
                </a:moveTo>
                <a:lnTo>
                  <a:pt x="474134" y="0"/>
                </a:lnTo>
                <a:lnTo>
                  <a:pt x="465667" y="0"/>
                </a:lnTo>
                <a:lnTo>
                  <a:pt x="448734" y="8467"/>
                </a:lnTo>
                <a:lnTo>
                  <a:pt x="431800" y="8467"/>
                </a:lnTo>
                <a:lnTo>
                  <a:pt x="414867" y="16933"/>
                </a:lnTo>
                <a:lnTo>
                  <a:pt x="389467" y="16933"/>
                </a:lnTo>
                <a:lnTo>
                  <a:pt x="355600" y="16933"/>
                </a:lnTo>
                <a:lnTo>
                  <a:pt x="321734" y="16933"/>
                </a:lnTo>
                <a:lnTo>
                  <a:pt x="279400" y="16933"/>
                </a:lnTo>
                <a:lnTo>
                  <a:pt x="245534" y="16933"/>
                </a:lnTo>
                <a:lnTo>
                  <a:pt x="203200" y="16933"/>
                </a:lnTo>
                <a:lnTo>
                  <a:pt x="169334" y="16933"/>
                </a:lnTo>
                <a:lnTo>
                  <a:pt x="127000" y="25400"/>
                </a:lnTo>
                <a:lnTo>
                  <a:pt x="93134" y="25400"/>
                </a:lnTo>
                <a:lnTo>
                  <a:pt x="67734" y="33867"/>
                </a:lnTo>
                <a:lnTo>
                  <a:pt x="42334" y="33867"/>
                </a:lnTo>
                <a:lnTo>
                  <a:pt x="25400" y="33867"/>
                </a:lnTo>
                <a:lnTo>
                  <a:pt x="16934" y="42333"/>
                </a:lnTo>
                <a:lnTo>
                  <a:pt x="8467" y="42333"/>
                </a:lnTo>
                <a:lnTo>
                  <a:pt x="0" y="42333"/>
                </a:lnTo>
                <a:lnTo>
                  <a:pt x="0" y="42333"/>
                </a:lnTo>
                <a:lnTo>
                  <a:pt x="0" y="42333"/>
                </a:lnTo>
                <a:lnTo>
                  <a:pt x="0" y="50800"/>
                </a:lnTo>
                <a:lnTo>
                  <a:pt x="0" y="50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1" name="Freeform 16400"/>
          <p:cNvSpPr/>
          <p:nvPr/>
        </p:nvSpPr>
        <p:spPr>
          <a:xfrm>
            <a:off x="567267" y="4504267"/>
            <a:ext cx="143934" cy="321734"/>
          </a:xfrm>
          <a:custGeom>
            <a:avLst/>
            <a:gdLst/>
            <a:ahLst/>
            <a:cxnLst/>
            <a:rect l="0" t="0" r="0" b="0"/>
            <a:pathLst>
              <a:path w="143934" h="321734">
                <a:moveTo>
                  <a:pt x="143933" y="0"/>
                </a:moveTo>
                <a:lnTo>
                  <a:pt x="143933" y="8466"/>
                </a:lnTo>
                <a:lnTo>
                  <a:pt x="143933" y="8466"/>
                </a:lnTo>
                <a:lnTo>
                  <a:pt x="135466" y="16933"/>
                </a:lnTo>
                <a:lnTo>
                  <a:pt x="127000" y="33866"/>
                </a:lnTo>
                <a:lnTo>
                  <a:pt x="118533" y="42333"/>
                </a:lnTo>
                <a:lnTo>
                  <a:pt x="110066" y="59266"/>
                </a:lnTo>
                <a:lnTo>
                  <a:pt x="101600" y="84666"/>
                </a:lnTo>
                <a:lnTo>
                  <a:pt x="93133" y="110066"/>
                </a:lnTo>
                <a:lnTo>
                  <a:pt x="76200" y="143933"/>
                </a:lnTo>
                <a:lnTo>
                  <a:pt x="67733" y="177800"/>
                </a:lnTo>
                <a:lnTo>
                  <a:pt x="50800" y="203200"/>
                </a:lnTo>
                <a:lnTo>
                  <a:pt x="33866" y="228600"/>
                </a:lnTo>
                <a:lnTo>
                  <a:pt x="25400" y="254000"/>
                </a:lnTo>
                <a:lnTo>
                  <a:pt x="8466" y="279400"/>
                </a:lnTo>
                <a:lnTo>
                  <a:pt x="0" y="296333"/>
                </a:lnTo>
                <a:lnTo>
                  <a:pt x="0" y="313266"/>
                </a:lnTo>
                <a:lnTo>
                  <a:pt x="0" y="321733"/>
                </a:lnTo>
                <a:lnTo>
                  <a:pt x="0" y="321733"/>
                </a:lnTo>
                <a:lnTo>
                  <a:pt x="0" y="313266"/>
                </a:lnTo>
                <a:lnTo>
                  <a:pt x="0" y="313266"/>
                </a:lnTo>
                <a:lnTo>
                  <a:pt x="0" y="304800"/>
                </a:lnTo>
                <a:lnTo>
                  <a:pt x="0" y="304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2" name="Freeform 16401"/>
          <p:cNvSpPr/>
          <p:nvPr/>
        </p:nvSpPr>
        <p:spPr>
          <a:xfrm>
            <a:off x="541867" y="4546600"/>
            <a:ext cx="186267" cy="228601"/>
          </a:xfrm>
          <a:custGeom>
            <a:avLst/>
            <a:gdLst/>
            <a:ahLst/>
            <a:cxnLst/>
            <a:rect l="0" t="0" r="0" b="0"/>
            <a:pathLst>
              <a:path w="186267" h="228601">
                <a:moveTo>
                  <a:pt x="0" y="0"/>
                </a:moveTo>
                <a:lnTo>
                  <a:pt x="0" y="0"/>
                </a:lnTo>
                <a:lnTo>
                  <a:pt x="8466" y="0"/>
                </a:lnTo>
                <a:lnTo>
                  <a:pt x="8466" y="8467"/>
                </a:lnTo>
                <a:lnTo>
                  <a:pt x="16933" y="16933"/>
                </a:lnTo>
                <a:lnTo>
                  <a:pt x="25400" y="33867"/>
                </a:lnTo>
                <a:lnTo>
                  <a:pt x="33866" y="42333"/>
                </a:lnTo>
                <a:lnTo>
                  <a:pt x="59266" y="67733"/>
                </a:lnTo>
                <a:lnTo>
                  <a:pt x="76200" y="93133"/>
                </a:lnTo>
                <a:lnTo>
                  <a:pt x="93133" y="110067"/>
                </a:lnTo>
                <a:lnTo>
                  <a:pt x="101600" y="143933"/>
                </a:lnTo>
                <a:lnTo>
                  <a:pt x="127000" y="160867"/>
                </a:lnTo>
                <a:lnTo>
                  <a:pt x="135466" y="186267"/>
                </a:lnTo>
                <a:lnTo>
                  <a:pt x="152400" y="203200"/>
                </a:lnTo>
                <a:lnTo>
                  <a:pt x="160866" y="211667"/>
                </a:lnTo>
                <a:lnTo>
                  <a:pt x="177800" y="220133"/>
                </a:lnTo>
                <a:lnTo>
                  <a:pt x="177800" y="228600"/>
                </a:lnTo>
                <a:lnTo>
                  <a:pt x="186266" y="220133"/>
                </a:lnTo>
                <a:lnTo>
                  <a:pt x="186266" y="220133"/>
                </a:lnTo>
                <a:lnTo>
                  <a:pt x="186266" y="220133"/>
                </a:lnTo>
                <a:lnTo>
                  <a:pt x="186266"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3" name="Freeform 16402"/>
          <p:cNvSpPr/>
          <p:nvPr/>
        </p:nvSpPr>
        <p:spPr>
          <a:xfrm>
            <a:off x="660400" y="4504267"/>
            <a:ext cx="16934" cy="296334"/>
          </a:xfrm>
          <a:custGeom>
            <a:avLst/>
            <a:gdLst/>
            <a:ahLst/>
            <a:cxnLst/>
            <a:rect l="0" t="0" r="0" b="0"/>
            <a:pathLst>
              <a:path w="16934" h="296334">
                <a:moveTo>
                  <a:pt x="0" y="0"/>
                </a:moveTo>
                <a:lnTo>
                  <a:pt x="0" y="0"/>
                </a:lnTo>
                <a:lnTo>
                  <a:pt x="0" y="8466"/>
                </a:lnTo>
                <a:lnTo>
                  <a:pt x="0" y="16933"/>
                </a:lnTo>
                <a:lnTo>
                  <a:pt x="0" y="25400"/>
                </a:lnTo>
                <a:lnTo>
                  <a:pt x="8467" y="42333"/>
                </a:lnTo>
                <a:lnTo>
                  <a:pt x="8467" y="67733"/>
                </a:lnTo>
                <a:lnTo>
                  <a:pt x="8467" y="93133"/>
                </a:lnTo>
                <a:lnTo>
                  <a:pt x="16933" y="118533"/>
                </a:lnTo>
                <a:lnTo>
                  <a:pt x="16933" y="152400"/>
                </a:lnTo>
                <a:lnTo>
                  <a:pt x="16933" y="177800"/>
                </a:lnTo>
                <a:lnTo>
                  <a:pt x="16933" y="203200"/>
                </a:lnTo>
                <a:lnTo>
                  <a:pt x="16933" y="228600"/>
                </a:lnTo>
                <a:lnTo>
                  <a:pt x="16933" y="254000"/>
                </a:lnTo>
                <a:lnTo>
                  <a:pt x="16933" y="270933"/>
                </a:lnTo>
                <a:lnTo>
                  <a:pt x="16933" y="279400"/>
                </a:lnTo>
                <a:lnTo>
                  <a:pt x="8467" y="287866"/>
                </a:lnTo>
                <a:lnTo>
                  <a:pt x="8467" y="296333"/>
                </a:lnTo>
                <a:lnTo>
                  <a:pt x="8467" y="296333"/>
                </a:lnTo>
                <a:lnTo>
                  <a:pt x="0" y="287866"/>
                </a:lnTo>
                <a:lnTo>
                  <a:pt x="0" y="287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4" name="Freeform 16403"/>
          <p:cNvSpPr/>
          <p:nvPr/>
        </p:nvSpPr>
        <p:spPr>
          <a:xfrm>
            <a:off x="516467" y="4656667"/>
            <a:ext cx="270934" cy="25401"/>
          </a:xfrm>
          <a:custGeom>
            <a:avLst/>
            <a:gdLst/>
            <a:ahLst/>
            <a:cxnLst/>
            <a:rect l="0" t="0" r="0" b="0"/>
            <a:pathLst>
              <a:path w="270934" h="25401">
                <a:moveTo>
                  <a:pt x="0" y="0"/>
                </a:moveTo>
                <a:lnTo>
                  <a:pt x="0" y="0"/>
                </a:lnTo>
                <a:lnTo>
                  <a:pt x="0" y="8466"/>
                </a:lnTo>
                <a:lnTo>
                  <a:pt x="8466" y="8466"/>
                </a:lnTo>
                <a:lnTo>
                  <a:pt x="8466" y="8466"/>
                </a:lnTo>
                <a:lnTo>
                  <a:pt x="16933" y="8466"/>
                </a:lnTo>
                <a:lnTo>
                  <a:pt x="25400" y="16933"/>
                </a:lnTo>
                <a:lnTo>
                  <a:pt x="42333" y="16933"/>
                </a:lnTo>
                <a:lnTo>
                  <a:pt x="59266" y="25400"/>
                </a:lnTo>
                <a:lnTo>
                  <a:pt x="76200" y="25400"/>
                </a:lnTo>
                <a:lnTo>
                  <a:pt x="101600" y="25400"/>
                </a:lnTo>
                <a:lnTo>
                  <a:pt x="118533" y="25400"/>
                </a:lnTo>
                <a:lnTo>
                  <a:pt x="143933" y="25400"/>
                </a:lnTo>
                <a:lnTo>
                  <a:pt x="169333" y="25400"/>
                </a:lnTo>
                <a:lnTo>
                  <a:pt x="186266" y="25400"/>
                </a:lnTo>
                <a:lnTo>
                  <a:pt x="211666" y="25400"/>
                </a:lnTo>
                <a:lnTo>
                  <a:pt x="228600" y="25400"/>
                </a:lnTo>
                <a:lnTo>
                  <a:pt x="245533" y="25400"/>
                </a:lnTo>
                <a:lnTo>
                  <a:pt x="262466" y="16933"/>
                </a:lnTo>
                <a:lnTo>
                  <a:pt x="262466" y="16933"/>
                </a:lnTo>
                <a:lnTo>
                  <a:pt x="270933" y="16933"/>
                </a:lnTo>
                <a:lnTo>
                  <a:pt x="270933"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5" name="Freeform 16404"/>
          <p:cNvSpPr/>
          <p:nvPr/>
        </p:nvSpPr>
        <p:spPr>
          <a:xfrm>
            <a:off x="999067" y="4504267"/>
            <a:ext cx="16934" cy="296334"/>
          </a:xfrm>
          <a:custGeom>
            <a:avLst/>
            <a:gdLst/>
            <a:ahLst/>
            <a:cxnLst/>
            <a:rect l="0" t="0" r="0" b="0"/>
            <a:pathLst>
              <a:path w="16934" h="296334">
                <a:moveTo>
                  <a:pt x="16933" y="0"/>
                </a:moveTo>
                <a:lnTo>
                  <a:pt x="16933" y="0"/>
                </a:lnTo>
                <a:lnTo>
                  <a:pt x="16933" y="0"/>
                </a:lnTo>
                <a:lnTo>
                  <a:pt x="16933" y="8466"/>
                </a:lnTo>
                <a:lnTo>
                  <a:pt x="16933" y="8466"/>
                </a:lnTo>
                <a:lnTo>
                  <a:pt x="8466" y="16933"/>
                </a:lnTo>
                <a:lnTo>
                  <a:pt x="8466" y="25400"/>
                </a:lnTo>
                <a:lnTo>
                  <a:pt x="8466" y="42333"/>
                </a:lnTo>
                <a:lnTo>
                  <a:pt x="8466" y="59266"/>
                </a:lnTo>
                <a:lnTo>
                  <a:pt x="0" y="76200"/>
                </a:lnTo>
                <a:lnTo>
                  <a:pt x="0" y="101600"/>
                </a:lnTo>
                <a:lnTo>
                  <a:pt x="0" y="118533"/>
                </a:lnTo>
                <a:lnTo>
                  <a:pt x="0" y="152400"/>
                </a:lnTo>
                <a:lnTo>
                  <a:pt x="0" y="177800"/>
                </a:lnTo>
                <a:lnTo>
                  <a:pt x="0" y="203200"/>
                </a:lnTo>
                <a:lnTo>
                  <a:pt x="0" y="228600"/>
                </a:lnTo>
                <a:lnTo>
                  <a:pt x="0" y="245533"/>
                </a:lnTo>
                <a:lnTo>
                  <a:pt x="0" y="262466"/>
                </a:lnTo>
                <a:lnTo>
                  <a:pt x="8466" y="279400"/>
                </a:lnTo>
                <a:lnTo>
                  <a:pt x="8466" y="287866"/>
                </a:lnTo>
                <a:lnTo>
                  <a:pt x="8466" y="296333"/>
                </a:lnTo>
                <a:lnTo>
                  <a:pt x="8466" y="296333"/>
                </a:lnTo>
                <a:lnTo>
                  <a:pt x="8466" y="296333"/>
                </a:lnTo>
                <a:lnTo>
                  <a:pt x="8466" y="287866"/>
                </a:lnTo>
                <a:lnTo>
                  <a:pt x="8466" y="287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6" name="Freeform 16405"/>
          <p:cNvSpPr/>
          <p:nvPr/>
        </p:nvSpPr>
        <p:spPr>
          <a:xfrm>
            <a:off x="1066800" y="4529667"/>
            <a:ext cx="177801" cy="270934"/>
          </a:xfrm>
          <a:custGeom>
            <a:avLst/>
            <a:gdLst/>
            <a:ahLst/>
            <a:cxnLst/>
            <a:rect l="0" t="0" r="0" b="0"/>
            <a:pathLst>
              <a:path w="177801" h="270934">
                <a:moveTo>
                  <a:pt x="0" y="25400"/>
                </a:moveTo>
                <a:lnTo>
                  <a:pt x="0" y="25400"/>
                </a:lnTo>
                <a:lnTo>
                  <a:pt x="0" y="25400"/>
                </a:lnTo>
                <a:lnTo>
                  <a:pt x="8467" y="16933"/>
                </a:lnTo>
                <a:lnTo>
                  <a:pt x="16933" y="16933"/>
                </a:lnTo>
                <a:lnTo>
                  <a:pt x="25400" y="8466"/>
                </a:lnTo>
                <a:lnTo>
                  <a:pt x="33867" y="0"/>
                </a:lnTo>
                <a:lnTo>
                  <a:pt x="42333" y="0"/>
                </a:lnTo>
                <a:lnTo>
                  <a:pt x="50800" y="0"/>
                </a:lnTo>
                <a:lnTo>
                  <a:pt x="59267" y="0"/>
                </a:lnTo>
                <a:lnTo>
                  <a:pt x="67733" y="8466"/>
                </a:lnTo>
                <a:lnTo>
                  <a:pt x="76200" y="16933"/>
                </a:lnTo>
                <a:lnTo>
                  <a:pt x="84667" y="16933"/>
                </a:lnTo>
                <a:lnTo>
                  <a:pt x="93133" y="33866"/>
                </a:lnTo>
                <a:lnTo>
                  <a:pt x="101600" y="50800"/>
                </a:lnTo>
                <a:lnTo>
                  <a:pt x="110067" y="59266"/>
                </a:lnTo>
                <a:lnTo>
                  <a:pt x="118533" y="76200"/>
                </a:lnTo>
                <a:lnTo>
                  <a:pt x="127000" y="93133"/>
                </a:lnTo>
                <a:lnTo>
                  <a:pt x="127000" y="110066"/>
                </a:lnTo>
                <a:lnTo>
                  <a:pt x="135467" y="127000"/>
                </a:lnTo>
                <a:lnTo>
                  <a:pt x="135467" y="143933"/>
                </a:lnTo>
                <a:lnTo>
                  <a:pt x="135467" y="160866"/>
                </a:lnTo>
                <a:lnTo>
                  <a:pt x="127000" y="177800"/>
                </a:lnTo>
                <a:lnTo>
                  <a:pt x="118533" y="186266"/>
                </a:lnTo>
                <a:lnTo>
                  <a:pt x="110067" y="203200"/>
                </a:lnTo>
                <a:lnTo>
                  <a:pt x="110067" y="211666"/>
                </a:lnTo>
                <a:lnTo>
                  <a:pt x="93133" y="220133"/>
                </a:lnTo>
                <a:lnTo>
                  <a:pt x="84667" y="228600"/>
                </a:lnTo>
                <a:lnTo>
                  <a:pt x="76200" y="237066"/>
                </a:lnTo>
                <a:lnTo>
                  <a:pt x="59267" y="245533"/>
                </a:lnTo>
                <a:lnTo>
                  <a:pt x="42333" y="245533"/>
                </a:lnTo>
                <a:lnTo>
                  <a:pt x="33867" y="245533"/>
                </a:lnTo>
                <a:lnTo>
                  <a:pt x="25400" y="245533"/>
                </a:lnTo>
                <a:lnTo>
                  <a:pt x="16933" y="237066"/>
                </a:lnTo>
                <a:lnTo>
                  <a:pt x="8467" y="237066"/>
                </a:lnTo>
                <a:lnTo>
                  <a:pt x="8467" y="228600"/>
                </a:lnTo>
                <a:lnTo>
                  <a:pt x="0" y="220133"/>
                </a:lnTo>
                <a:lnTo>
                  <a:pt x="0" y="220133"/>
                </a:lnTo>
                <a:lnTo>
                  <a:pt x="8467" y="203200"/>
                </a:lnTo>
                <a:lnTo>
                  <a:pt x="8467" y="194733"/>
                </a:lnTo>
                <a:lnTo>
                  <a:pt x="8467" y="186266"/>
                </a:lnTo>
                <a:lnTo>
                  <a:pt x="25400" y="177800"/>
                </a:lnTo>
                <a:lnTo>
                  <a:pt x="33867" y="169333"/>
                </a:lnTo>
                <a:lnTo>
                  <a:pt x="42333" y="160866"/>
                </a:lnTo>
                <a:lnTo>
                  <a:pt x="50800" y="160866"/>
                </a:lnTo>
                <a:lnTo>
                  <a:pt x="59267" y="152400"/>
                </a:lnTo>
                <a:lnTo>
                  <a:pt x="76200" y="152400"/>
                </a:lnTo>
                <a:lnTo>
                  <a:pt x="84667" y="152400"/>
                </a:lnTo>
                <a:lnTo>
                  <a:pt x="93133" y="152400"/>
                </a:lnTo>
                <a:lnTo>
                  <a:pt x="110067" y="160866"/>
                </a:lnTo>
                <a:lnTo>
                  <a:pt x="118533" y="169333"/>
                </a:lnTo>
                <a:lnTo>
                  <a:pt x="135467" y="177800"/>
                </a:lnTo>
                <a:lnTo>
                  <a:pt x="143933" y="186266"/>
                </a:lnTo>
                <a:lnTo>
                  <a:pt x="152400" y="194733"/>
                </a:lnTo>
                <a:lnTo>
                  <a:pt x="160867" y="211666"/>
                </a:lnTo>
                <a:lnTo>
                  <a:pt x="169333" y="220133"/>
                </a:lnTo>
                <a:lnTo>
                  <a:pt x="169333" y="237066"/>
                </a:lnTo>
                <a:lnTo>
                  <a:pt x="169333" y="245533"/>
                </a:lnTo>
                <a:lnTo>
                  <a:pt x="177800" y="262466"/>
                </a:lnTo>
                <a:lnTo>
                  <a:pt x="177800" y="262466"/>
                </a:lnTo>
                <a:lnTo>
                  <a:pt x="177800" y="270933"/>
                </a:lnTo>
                <a:lnTo>
                  <a:pt x="177800" y="270933"/>
                </a:lnTo>
                <a:lnTo>
                  <a:pt x="177800" y="270933"/>
                </a:lnTo>
                <a:lnTo>
                  <a:pt x="177800" y="270933"/>
                </a:lnTo>
                <a:lnTo>
                  <a:pt x="177800" y="270933"/>
                </a:lnTo>
                <a:lnTo>
                  <a:pt x="177800" y="270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7" name="Freeform 16406"/>
          <p:cNvSpPr/>
          <p:nvPr/>
        </p:nvSpPr>
        <p:spPr>
          <a:xfrm>
            <a:off x="1312333" y="4749800"/>
            <a:ext cx="1" cy="8468"/>
          </a:xfrm>
          <a:custGeom>
            <a:avLst/>
            <a:gdLst/>
            <a:ahLst/>
            <a:cxnLst/>
            <a:rect l="0" t="0" r="0" b="0"/>
            <a:pathLst>
              <a:path w="1" h="8468">
                <a:moveTo>
                  <a:pt x="0" y="8467"/>
                </a:moveTo>
                <a:lnTo>
                  <a:pt x="0" y="8467"/>
                </a:lnTo>
                <a:lnTo>
                  <a:pt x="0" y="8467"/>
                </a:lnTo>
                <a:lnTo>
                  <a:pt x="0" y="8467"/>
                </a:lnTo>
                <a:lnTo>
                  <a:pt x="0" y="8467"/>
                </a:lnTo>
                <a:lnTo>
                  <a:pt x="0" y="8467"/>
                </a:lnTo>
                <a:lnTo>
                  <a:pt x="0" y="8467"/>
                </a:lnTo>
                <a:lnTo>
                  <a:pt x="0" y="8467"/>
                </a:lnTo>
                <a:lnTo>
                  <a:pt x="0" y="8467"/>
                </a:lnTo>
                <a:lnTo>
                  <a:pt x="0" y="8467"/>
                </a:lnTo>
                <a:lnTo>
                  <a:pt x="0" y="0"/>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8" name="Freeform 16407"/>
          <p:cNvSpPr/>
          <p:nvPr/>
        </p:nvSpPr>
        <p:spPr>
          <a:xfrm>
            <a:off x="1388533" y="4563533"/>
            <a:ext cx="50801" cy="228601"/>
          </a:xfrm>
          <a:custGeom>
            <a:avLst/>
            <a:gdLst/>
            <a:ahLst/>
            <a:cxnLst/>
            <a:rect l="0" t="0" r="0" b="0"/>
            <a:pathLst>
              <a:path w="50801" h="228601">
                <a:moveTo>
                  <a:pt x="0" y="0"/>
                </a:moveTo>
                <a:lnTo>
                  <a:pt x="0" y="0"/>
                </a:lnTo>
                <a:lnTo>
                  <a:pt x="0" y="0"/>
                </a:lnTo>
                <a:lnTo>
                  <a:pt x="8467" y="8467"/>
                </a:lnTo>
                <a:lnTo>
                  <a:pt x="8467" y="8467"/>
                </a:lnTo>
                <a:lnTo>
                  <a:pt x="8467" y="8467"/>
                </a:lnTo>
                <a:lnTo>
                  <a:pt x="8467" y="16934"/>
                </a:lnTo>
                <a:lnTo>
                  <a:pt x="8467" y="25400"/>
                </a:lnTo>
                <a:lnTo>
                  <a:pt x="8467" y="33867"/>
                </a:lnTo>
                <a:lnTo>
                  <a:pt x="8467" y="42334"/>
                </a:lnTo>
                <a:lnTo>
                  <a:pt x="8467" y="59267"/>
                </a:lnTo>
                <a:lnTo>
                  <a:pt x="8467" y="67734"/>
                </a:lnTo>
                <a:lnTo>
                  <a:pt x="16934" y="84667"/>
                </a:lnTo>
                <a:lnTo>
                  <a:pt x="16934" y="101600"/>
                </a:lnTo>
                <a:lnTo>
                  <a:pt x="16934" y="118534"/>
                </a:lnTo>
                <a:lnTo>
                  <a:pt x="25400" y="127000"/>
                </a:lnTo>
                <a:lnTo>
                  <a:pt x="25400" y="143934"/>
                </a:lnTo>
                <a:lnTo>
                  <a:pt x="33867" y="160867"/>
                </a:lnTo>
                <a:lnTo>
                  <a:pt x="33867" y="169334"/>
                </a:lnTo>
                <a:lnTo>
                  <a:pt x="33867" y="186267"/>
                </a:lnTo>
                <a:lnTo>
                  <a:pt x="33867" y="194734"/>
                </a:lnTo>
                <a:lnTo>
                  <a:pt x="42334" y="203200"/>
                </a:lnTo>
                <a:lnTo>
                  <a:pt x="42334" y="211667"/>
                </a:lnTo>
                <a:lnTo>
                  <a:pt x="42334" y="220134"/>
                </a:lnTo>
                <a:lnTo>
                  <a:pt x="42334" y="228600"/>
                </a:lnTo>
                <a:lnTo>
                  <a:pt x="42334" y="228600"/>
                </a:lnTo>
                <a:lnTo>
                  <a:pt x="42334" y="228600"/>
                </a:lnTo>
                <a:lnTo>
                  <a:pt x="50800" y="228600"/>
                </a:lnTo>
                <a:lnTo>
                  <a:pt x="50800" y="228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09" name="Freeform 16408"/>
          <p:cNvSpPr/>
          <p:nvPr/>
        </p:nvSpPr>
        <p:spPr>
          <a:xfrm>
            <a:off x="1524000" y="4487333"/>
            <a:ext cx="143934" cy="448735"/>
          </a:xfrm>
          <a:custGeom>
            <a:avLst/>
            <a:gdLst/>
            <a:ahLst/>
            <a:cxnLst/>
            <a:rect l="0" t="0" r="0" b="0"/>
            <a:pathLst>
              <a:path w="143934" h="448735">
                <a:moveTo>
                  <a:pt x="143933" y="0"/>
                </a:moveTo>
                <a:lnTo>
                  <a:pt x="143933" y="0"/>
                </a:lnTo>
                <a:lnTo>
                  <a:pt x="135467" y="8467"/>
                </a:lnTo>
                <a:lnTo>
                  <a:pt x="135467" y="16934"/>
                </a:lnTo>
                <a:lnTo>
                  <a:pt x="127000" y="33867"/>
                </a:lnTo>
                <a:lnTo>
                  <a:pt x="127000" y="59267"/>
                </a:lnTo>
                <a:lnTo>
                  <a:pt x="118533" y="76200"/>
                </a:lnTo>
                <a:lnTo>
                  <a:pt x="110067" y="101600"/>
                </a:lnTo>
                <a:lnTo>
                  <a:pt x="110067" y="127000"/>
                </a:lnTo>
                <a:lnTo>
                  <a:pt x="93133" y="160867"/>
                </a:lnTo>
                <a:lnTo>
                  <a:pt x="84667" y="186267"/>
                </a:lnTo>
                <a:lnTo>
                  <a:pt x="76200" y="220134"/>
                </a:lnTo>
                <a:lnTo>
                  <a:pt x="67733" y="245534"/>
                </a:lnTo>
                <a:lnTo>
                  <a:pt x="59267" y="279400"/>
                </a:lnTo>
                <a:lnTo>
                  <a:pt x="42333" y="313267"/>
                </a:lnTo>
                <a:lnTo>
                  <a:pt x="33867" y="347134"/>
                </a:lnTo>
                <a:lnTo>
                  <a:pt x="25400" y="372534"/>
                </a:lnTo>
                <a:lnTo>
                  <a:pt x="16933" y="397934"/>
                </a:lnTo>
                <a:lnTo>
                  <a:pt x="8467" y="414867"/>
                </a:lnTo>
                <a:lnTo>
                  <a:pt x="8467" y="440267"/>
                </a:lnTo>
                <a:lnTo>
                  <a:pt x="8467" y="440267"/>
                </a:lnTo>
                <a:lnTo>
                  <a:pt x="0" y="448734"/>
                </a:lnTo>
                <a:lnTo>
                  <a:pt x="0" y="4487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0" name="Freeform 16409"/>
          <p:cNvSpPr/>
          <p:nvPr/>
        </p:nvSpPr>
        <p:spPr>
          <a:xfrm>
            <a:off x="1718733" y="4614333"/>
            <a:ext cx="16935" cy="220135"/>
          </a:xfrm>
          <a:custGeom>
            <a:avLst/>
            <a:gdLst/>
            <a:ahLst/>
            <a:cxnLst/>
            <a:rect l="0" t="0" r="0" b="0"/>
            <a:pathLst>
              <a:path w="16935" h="220135">
                <a:moveTo>
                  <a:pt x="0" y="0"/>
                </a:moveTo>
                <a:lnTo>
                  <a:pt x="0" y="0"/>
                </a:lnTo>
                <a:lnTo>
                  <a:pt x="8467" y="8467"/>
                </a:lnTo>
                <a:lnTo>
                  <a:pt x="8467" y="8467"/>
                </a:lnTo>
                <a:lnTo>
                  <a:pt x="8467" y="8467"/>
                </a:lnTo>
                <a:lnTo>
                  <a:pt x="8467" y="16934"/>
                </a:lnTo>
                <a:lnTo>
                  <a:pt x="8467" y="33867"/>
                </a:lnTo>
                <a:lnTo>
                  <a:pt x="16934" y="42334"/>
                </a:lnTo>
                <a:lnTo>
                  <a:pt x="16934" y="67734"/>
                </a:lnTo>
                <a:lnTo>
                  <a:pt x="16934" y="84667"/>
                </a:lnTo>
                <a:lnTo>
                  <a:pt x="16934" y="110067"/>
                </a:lnTo>
                <a:lnTo>
                  <a:pt x="16934" y="135467"/>
                </a:lnTo>
                <a:lnTo>
                  <a:pt x="8467" y="152400"/>
                </a:lnTo>
                <a:lnTo>
                  <a:pt x="8467" y="169334"/>
                </a:lnTo>
                <a:lnTo>
                  <a:pt x="8467" y="194734"/>
                </a:lnTo>
                <a:lnTo>
                  <a:pt x="16934" y="203200"/>
                </a:lnTo>
                <a:lnTo>
                  <a:pt x="16934" y="211667"/>
                </a:lnTo>
                <a:lnTo>
                  <a:pt x="16934" y="211667"/>
                </a:lnTo>
                <a:lnTo>
                  <a:pt x="16934" y="220134"/>
                </a:lnTo>
                <a:lnTo>
                  <a:pt x="16934" y="2201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1" name="Freeform 16410"/>
          <p:cNvSpPr/>
          <p:nvPr/>
        </p:nvSpPr>
        <p:spPr>
          <a:xfrm>
            <a:off x="1803400" y="4597400"/>
            <a:ext cx="135468" cy="177801"/>
          </a:xfrm>
          <a:custGeom>
            <a:avLst/>
            <a:gdLst/>
            <a:ahLst/>
            <a:cxnLst/>
            <a:rect l="0" t="0" r="0" b="0"/>
            <a:pathLst>
              <a:path w="135468" h="177801">
                <a:moveTo>
                  <a:pt x="0" y="8467"/>
                </a:moveTo>
                <a:lnTo>
                  <a:pt x="0" y="8467"/>
                </a:lnTo>
                <a:lnTo>
                  <a:pt x="8467" y="8467"/>
                </a:lnTo>
                <a:lnTo>
                  <a:pt x="8467" y="8467"/>
                </a:lnTo>
                <a:lnTo>
                  <a:pt x="16933" y="0"/>
                </a:lnTo>
                <a:lnTo>
                  <a:pt x="25400" y="0"/>
                </a:lnTo>
                <a:lnTo>
                  <a:pt x="33867" y="0"/>
                </a:lnTo>
                <a:lnTo>
                  <a:pt x="50800" y="0"/>
                </a:lnTo>
                <a:lnTo>
                  <a:pt x="59267" y="8467"/>
                </a:lnTo>
                <a:lnTo>
                  <a:pt x="59267" y="8467"/>
                </a:lnTo>
                <a:lnTo>
                  <a:pt x="67733" y="25400"/>
                </a:lnTo>
                <a:lnTo>
                  <a:pt x="76200" y="33867"/>
                </a:lnTo>
                <a:lnTo>
                  <a:pt x="76200" y="42333"/>
                </a:lnTo>
                <a:lnTo>
                  <a:pt x="84667" y="59267"/>
                </a:lnTo>
                <a:lnTo>
                  <a:pt x="84667" y="67733"/>
                </a:lnTo>
                <a:lnTo>
                  <a:pt x="84667" y="84667"/>
                </a:lnTo>
                <a:lnTo>
                  <a:pt x="84667" y="93133"/>
                </a:lnTo>
                <a:lnTo>
                  <a:pt x="84667" y="110067"/>
                </a:lnTo>
                <a:lnTo>
                  <a:pt x="76200" y="118533"/>
                </a:lnTo>
                <a:lnTo>
                  <a:pt x="76200" y="127000"/>
                </a:lnTo>
                <a:lnTo>
                  <a:pt x="67733" y="135467"/>
                </a:lnTo>
                <a:lnTo>
                  <a:pt x="59267" y="143933"/>
                </a:lnTo>
                <a:lnTo>
                  <a:pt x="59267" y="152400"/>
                </a:lnTo>
                <a:lnTo>
                  <a:pt x="50800" y="160867"/>
                </a:lnTo>
                <a:lnTo>
                  <a:pt x="50800" y="160867"/>
                </a:lnTo>
                <a:lnTo>
                  <a:pt x="42333" y="169333"/>
                </a:lnTo>
                <a:lnTo>
                  <a:pt x="42333" y="169333"/>
                </a:lnTo>
                <a:lnTo>
                  <a:pt x="33867" y="177800"/>
                </a:lnTo>
                <a:lnTo>
                  <a:pt x="33867" y="177800"/>
                </a:lnTo>
                <a:lnTo>
                  <a:pt x="33867" y="177800"/>
                </a:lnTo>
                <a:lnTo>
                  <a:pt x="33867" y="177800"/>
                </a:lnTo>
                <a:lnTo>
                  <a:pt x="33867" y="177800"/>
                </a:lnTo>
                <a:lnTo>
                  <a:pt x="42333" y="177800"/>
                </a:lnTo>
                <a:lnTo>
                  <a:pt x="50800" y="177800"/>
                </a:lnTo>
                <a:lnTo>
                  <a:pt x="50800" y="177800"/>
                </a:lnTo>
                <a:lnTo>
                  <a:pt x="59267" y="177800"/>
                </a:lnTo>
                <a:lnTo>
                  <a:pt x="67733" y="177800"/>
                </a:lnTo>
                <a:lnTo>
                  <a:pt x="76200" y="177800"/>
                </a:lnTo>
                <a:lnTo>
                  <a:pt x="84667" y="177800"/>
                </a:lnTo>
                <a:lnTo>
                  <a:pt x="101600" y="177800"/>
                </a:lnTo>
                <a:lnTo>
                  <a:pt x="110067" y="169333"/>
                </a:lnTo>
                <a:lnTo>
                  <a:pt x="118533" y="177800"/>
                </a:lnTo>
                <a:lnTo>
                  <a:pt x="118533" y="177800"/>
                </a:lnTo>
                <a:lnTo>
                  <a:pt x="127000" y="177800"/>
                </a:lnTo>
                <a:lnTo>
                  <a:pt x="127000" y="169333"/>
                </a:lnTo>
                <a:lnTo>
                  <a:pt x="135467" y="169333"/>
                </a:lnTo>
                <a:lnTo>
                  <a:pt x="135467" y="169333"/>
                </a:lnTo>
                <a:lnTo>
                  <a:pt x="135467" y="169333"/>
                </a:lnTo>
                <a:lnTo>
                  <a:pt x="135467" y="169333"/>
                </a:lnTo>
                <a:lnTo>
                  <a:pt x="135467" y="169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2" name="Freeform 16411"/>
          <p:cNvSpPr/>
          <p:nvPr/>
        </p:nvSpPr>
        <p:spPr>
          <a:xfrm>
            <a:off x="2032000" y="4749800"/>
            <a:ext cx="16934" cy="8468"/>
          </a:xfrm>
          <a:custGeom>
            <a:avLst/>
            <a:gdLst/>
            <a:ahLst/>
            <a:cxnLst/>
            <a:rect l="0" t="0" r="0" b="0"/>
            <a:pathLst>
              <a:path w="16934" h="8468">
                <a:moveTo>
                  <a:pt x="0" y="0"/>
                </a:moveTo>
                <a:lnTo>
                  <a:pt x="0" y="0"/>
                </a:lnTo>
                <a:lnTo>
                  <a:pt x="0" y="0"/>
                </a:lnTo>
                <a:lnTo>
                  <a:pt x="8467" y="8467"/>
                </a:lnTo>
                <a:lnTo>
                  <a:pt x="8467" y="8467"/>
                </a:lnTo>
                <a:lnTo>
                  <a:pt x="8467" y="8467"/>
                </a:lnTo>
                <a:lnTo>
                  <a:pt x="8467" y="8467"/>
                </a:lnTo>
                <a:lnTo>
                  <a:pt x="8467" y="8467"/>
                </a:lnTo>
                <a:lnTo>
                  <a:pt x="8467" y="8467"/>
                </a:lnTo>
                <a:lnTo>
                  <a:pt x="8467" y="8467"/>
                </a:lnTo>
                <a:lnTo>
                  <a:pt x="16933" y="8467"/>
                </a:lnTo>
                <a:lnTo>
                  <a:pt x="16933" y="8467"/>
                </a:lnTo>
                <a:lnTo>
                  <a:pt x="16933" y="0"/>
                </a:lnTo>
                <a:lnTo>
                  <a:pt x="169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3" name="Freeform 16412"/>
          <p:cNvSpPr/>
          <p:nvPr/>
        </p:nvSpPr>
        <p:spPr>
          <a:xfrm>
            <a:off x="2133600" y="4605867"/>
            <a:ext cx="143934" cy="211667"/>
          </a:xfrm>
          <a:custGeom>
            <a:avLst/>
            <a:gdLst/>
            <a:ahLst/>
            <a:cxnLst/>
            <a:rect l="0" t="0" r="0" b="0"/>
            <a:pathLst>
              <a:path w="143934" h="211667">
                <a:moveTo>
                  <a:pt x="0" y="0"/>
                </a:moveTo>
                <a:lnTo>
                  <a:pt x="0" y="0"/>
                </a:lnTo>
                <a:lnTo>
                  <a:pt x="0" y="0"/>
                </a:lnTo>
                <a:lnTo>
                  <a:pt x="0" y="0"/>
                </a:lnTo>
                <a:lnTo>
                  <a:pt x="8467" y="0"/>
                </a:lnTo>
                <a:lnTo>
                  <a:pt x="16933" y="0"/>
                </a:lnTo>
                <a:lnTo>
                  <a:pt x="16933" y="0"/>
                </a:lnTo>
                <a:lnTo>
                  <a:pt x="25400" y="0"/>
                </a:lnTo>
                <a:lnTo>
                  <a:pt x="33867" y="0"/>
                </a:lnTo>
                <a:lnTo>
                  <a:pt x="50800" y="0"/>
                </a:lnTo>
                <a:lnTo>
                  <a:pt x="50800" y="0"/>
                </a:lnTo>
                <a:lnTo>
                  <a:pt x="59267" y="0"/>
                </a:lnTo>
                <a:lnTo>
                  <a:pt x="67733" y="0"/>
                </a:lnTo>
                <a:lnTo>
                  <a:pt x="76200" y="8466"/>
                </a:lnTo>
                <a:lnTo>
                  <a:pt x="76200" y="16933"/>
                </a:lnTo>
                <a:lnTo>
                  <a:pt x="84667" y="25400"/>
                </a:lnTo>
                <a:lnTo>
                  <a:pt x="84667" y="42333"/>
                </a:lnTo>
                <a:lnTo>
                  <a:pt x="84667" y="50800"/>
                </a:lnTo>
                <a:lnTo>
                  <a:pt x="84667" y="59266"/>
                </a:lnTo>
                <a:lnTo>
                  <a:pt x="84667" y="76200"/>
                </a:lnTo>
                <a:lnTo>
                  <a:pt x="76200" y="93133"/>
                </a:lnTo>
                <a:lnTo>
                  <a:pt x="76200" y="101600"/>
                </a:lnTo>
                <a:lnTo>
                  <a:pt x="67733" y="118533"/>
                </a:lnTo>
                <a:lnTo>
                  <a:pt x="59267" y="127000"/>
                </a:lnTo>
                <a:lnTo>
                  <a:pt x="59267" y="143933"/>
                </a:lnTo>
                <a:lnTo>
                  <a:pt x="50800" y="160866"/>
                </a:lnTo>
                <a:lnTo>
                  <a:pt x="42333" y="169333"/>
                </a:lnTo>
                <a:lnTo>
                  <a:pt x="42333" y="177800"/>
                </a:lnTo>
                <a:lnTo>
                  <a:pt x="33867" y="186266"/>
                </a:lnTo>
                <a:lnTo>
                  <a:pt x="33867" y="194733"/>
                </a:lnTo>
                <a:lnTo>
                  <a:pt x="33867" y="203200"/>
                </a:lnTo>
                <a:lnTo>
                  <a:pt x="33867" y="203200"/>
                </a:lnTo>
                <a:lnTo>
                  <a:pt x="42333" y="211666"/>
                </a:lnTo>
                <a:lnTo>
                  <a:pt x="42333" y="211666"/>
                </a:lnTo>
                <a:lnTo>
                  <a:pt x="50800" y="211666"/>
                </a:lnTo>
                <a:lnTo>
                  <a:pt x="59267" y="211666"/>
                </a:lnTo>
                <a:lnTo>
                  <a:pt x="67733" y="211666"/>
                </a:lnTo>
                <a:lnTo>
                  <a:pt x="84667" y="211666"/>
                </a:lnTo>
                <a:lnTo>
                  <a:pt x="93133" y="211666"/>
                </a:lnTo>
                <a:lnTo>
                  <a:pt x="101600" y="211666"/>
                </a:lnTo>
                <a:lnTo>
                  <a:pt x="118533" y="203200"/>
                </a:lnTo>
                <a:lnTo>
                  <a:pt x="127000" y="203200"/>
                </a:lnTo>
                <a:lnTo>
                  <a:pt x="127000" y="203200"/>
                </a:lnTo>
                <a:lnTo>
                  <a:pt x="135467" y="203200"/>
                </a:lnTo>
                <a:lnTo>
                  <a:pt x="143933" y="203200"/>
                </a:lnTo>
                <a:lnTo>
                  <a:pt x="143933" y="203200"/>
                </a:lnTo>
                <a:lnTo>
                  <a:pt x="143933" y="203200"/>
                </a:lnTo>
                <a:lnTo>
                  <a:pt x="143933" y="203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4" name="Freeform 16413"/>
          <p:cNvSpPr/>
          <p:nvPr/>
        </p:nvSpPr>
        <p:spPr>
          <a:xfrm>
            <a:off x="2489200" y="4529667"/>
            <a:ext cx="177801" cy="321734"/>
          </a:xfrm>
          <a:custGeom>
            <a:avLst/>
            <a:gdLst/>
            <a:ahLst/>
            <a:cxnLst/>
            <a:rect l="0" t="0" r="0" b="0"/>
            <a:pathLst>
              <a:path w="177801" h="321734">
                <a:moveTo>
                  <a:pt x="8467" y="110066"/>
                </a:moveTo>
                <a:lnTo>
                  <a:pt x="8467" y="110066"/>
                </a:lnTo>
                <a:lnTo>
                  <a:pt x="8467" y="118533"/>
                </a:lnTo>
                <a:lnTo>
                  <a:pt x="8467" y="127000"/>
                </a:lnTo>
                <a:lnTo>
                  <a:pt x="16933" y="143933"/>
                </a:lnTo>
                <a:lnTo>
                  <a:pt x="16933" y="160866"/>
                </a:lnTo>
                <a:lnTo>
                  <a:pt x="16933" y="186266"/>
                </a:lnTo>
                <a:lnTo>
                  <a:pt x="25400" y="203200"/>
                </a:lnTo>
                <a:lnTo>
                  <a:pt x="25400" y="228600"/>
                </a:lnTo>
                <a:lnTo>
                  <a:pt x="25400" y="254000"/>
                </a:lnTo>
                <a:lnTo>
                  <a:pt x="25400" y="270933"/>
                </a:lnTo>
                <a:lnTo>
                  <a:pt x="25400" y="287866"/>
                </a:lnTo>
                <a:lnTo>
                  <a:pt x="33867" y="304800"/>
                </a:lnTo>
                <a:lnTo>
                  <a:pt x="33867" y="313266"/>
                </a:lnTo>
                <a:lnTo>
                  <a:pt x="33867" y="321733"/>
                </a:lnTo>
                <a:lnTo>
                  <a:pt x="33867" y="321733"/>
                </a:lnTo>
                <a:lnTo>
                  <a:pt x="33867" y="321733"/>
                </a:lnTo>
                <a:lnTo>
                  <a:pt x="42333" y="321733"/>
                </a:lnTo>
                <a:lnTo>
                  <a:pt x="42333" y="304800"/>
                </a:lnTo>
                <a:lnTo>
                  <a:pt x="42333" y="296333"/>
                </a:lnTo>
                <a:lnTo>
                  <a:pt x="42333" y="279400"/>
                </a:lnTo>
                <a:lnTo>
                  <a:pt x="33867" y="254000"/>
                </a:lnTo>
                <a:lnTo>
                  <a:pt x="33867" y="228600"/>
                </a:lnTo>
                <a:lnTo>
                  <a:pt x="25400" y="203200"/>
                </a:lnTo>
                <a:lnTo>
                  <a:pt x="16933" y="169333"/>
                </a:lnTo>
                <a:lnTo>
                  <a:pt x="16933" y="143933"/>
                </a:lnTo>
                <a:lnTo>
                  <a:pt x="8467" y="118533"/>
                </a:lnTo>
                <a:lnTo>
                  <a:pt x="0" y="93133"/>
                </a:lnTo>
                <a:lnTo>
                  <a:pt x="0" y="67733"/>
                </a:lnTo>
                <a:lnTo>
                  <a:pt x="0" y="50800"/>
                </a:lnTo>
                <a:lnTo>
                  <a:pt x="0" y="33866"/>
                </a:lnTo>
                <a:lnTo>
                  <a:pt x="0" y="25400"/>
                </a:lnTo>
                <a:lnTo>
                  <a:pt x="0" y="16933"/>
                </a:lnTo>
                <a:lnTo>
                  <a:pt x="0" y="8466"/>
                </a:lnTo>
                <a:lnTo>
                  <a:pt x="16933" y="0"/>
                </a:lnTo>
                <a:lnTo>
                  <a:pt x="25400" y="0"/>
                </a:lnTo>
                <a:lnTo>
                  <a:pt x="33867" y="0"/>
                </a:lnTo>
                <a:lnTo>
                  <a:pt x="50800" y="0"/>
                </a:lnTo>
                <a:lnTo>
                  <a:pt x="59267" y="0"/>
                </a:lnTo>
                <a:lnTo>
                  <a:pt x="76200" y="8466"/>
                </a:lnTo>
                <a:lnTo>
                  <a:pt x="84667" y="16933"/>
                </a:lnTo>
                <a:lnTo>
                  <a:pt x="93133" y="25400"/>
                </a:lnTo>
                <a:lnTo>
                  <a:pt x="101600" y="33866"/>
                </a:lnTo>
                <a:lnTo>
                  <a:pt x="110067" y="42333"/>
                </a:lnTo>
                <a:lnTo>
                  <a:pt x="110067" y="59266"/>
                </a:lnTo>
                <a:lnTo>
                  <a:pt x="118533" y="67733"/>
                </a:lnTo>
                <a:lnTo>
                  <a:pt x="118533" y="84666"/>
                </a:lnTo>
                <a:lnTo>
                  <a:pt x="110067" y="93133"/>
                </a:lnTo>
                <a:lnTo>
                  <a:pt x="110067" y="110066"/>
                </a:lnTo>
                <a:lnTo>
                  <a:pt x="101600" y="118533"/>
                </a:lnTo>
                <a:lnTo>
                  <a:pt x="93133" y="135466"/>
                </a:lnTo>
                <a:lnTo>
                  <a:pt x="84667" y="143933"/>
                </a:lnTo>
                <a:lnTo>
                  <a:pt x="67733" y="152400"/>
                </a:lnTo>
                <a:lnTo>
                  <a:pt x="59267" y="169333"/>
                </a:lnTo>
                <a:lnTo>
                  <a:pt x="50800" y="177800"/>
                </a:lnTo>
                <a:lnTo>
                  <a:pt x="42333" y="186266"/>
                </a:lnTo>
                <a:lnTo>
                  <a:pt x="33867" y="194733"/>
                </a:lnTo>
                <a:lnTo>
                  <a:pt x="33867" y="203200"/>
                </a:lnTo>
                <a:lnTo>
                  <a:pt x="25400" y="211666"/>
                </a:lnTo>
                <a:lnTo>
                  <a:pt x="25400" y="220133"/>
                </a:lnTo>
                <a:lnTo>
                  <a:pt x="33867" y="220133"/>
                </a:lnTo>
                <a:lnTo>
                  <a:pt x="42333" y="228600"/>
                </a:lnTo>
                <a:lnTo>
                  <a:pt x="50800" y="237066"/>
                </a:lnTo>
                <a:lnTo>
                  <a:pt x="59267" y="245533"/>
                </a:lnTo>
                <a:lnTo>
                  <a:pt x="76200" y="254000"/>
                </a:lnTo>
                <a:lnTo>
                  <a:pt x="84667" y="262466"/>
                </a:lnTo>
                <a:lnTo>
                  <a:pt x="101600" y="270933"/>
                </a:lnTo>
                <a:lnTo>
                  <a:pt x="118533" y="279400"/>
                </a:lnTo>
                <a:lnTo>
                  <a:pt x="127000" y="287866"/>
                </a:lnTo>
                <a:lnTo>
                  <a:pt x="143933" y="287866"/>
                </a:lnTo>
                <a:lnTo>
                  <a:pt x="152400" y="296333"/>
                </a:lnTo>
                <a:lnTo>
                  <a:pt x="160867" y="304800"/>
                </a:lnTo>
                <a:lnTo>
                  <a:pt x="169333" y="304800"/>
                </a:lnTo>
                <a:lnTo>
                  <a:pt x="177800" y="304800"/>
                </a:lnTo>
                <a:lnTo>
                  <a:pt x="177800" y="304800"/>
                </a:lnTo>
                <a:lnTo>
                  <a:pt x="177800" y="296333"/>
                </a:lnTo>
                <a:lnTo>
                  <a:pt x="177800" y="296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5" name="Freeform 16414"/>
          <p:cNvSpPr/>
          <p:nvPr/>
        </p:nvSpPr>
        <p:spPr>
          <a:xfrm>
            <a:off x="2709333" y="4673600"/>
            <a:ext cx="84668" cy="160868"/>
          </a:xfrm>
          <a:custGeom>
            <a:avLst/>
            <a:gdLst/>
            <a:ahLst/>
            <a:cxnLst/>
            <a:rect l="0" t="0" r="0" b="0"/>
            <a:pathLst>
              <a:path w="84668" h="160868">
                <a:moveTo>
                  <a:pt x="33867" y="59267"/>
                </a:moveTo>
                <a:lnTo>
                  <a:pt x="42334" y="59267"/>
                </a:lnTo>
                <a:lnTo>
                  <a:pt x="42334" y="59267"/>
                </a:lnTo>
                <a:lnTo>
                  <a:pt x="50800" y="59267"/>
                </a:lnTo>
                <a:lnTo>
                  <a:pt x="59267" y="59267"/>
                </a:lnTo>
                <a:lnTo>
                  <a:pt x="67734" y="59267"/>
                </a:lnTo>
                <a:lnTo>
                  <a:pt x="67734" y="50800"/>
                </a:lnTo>
                <a:lnTo>
                  <a:pt x="76200" y="50800"/>
                </a:lnTo>
                <a:lnTo>
                  <a:pt x="76200" y="42333"/>
                </a:lnTo>
                <a:lnTo>
                  <a:pt x="76200" y="33867"/>
                </a:lnTo>
                <a:lnTo>
                  <a:pt x="76200" y="33867"/>
                </a:lnTo>
                <a:lnTo>
                  <a:pt x="67734" y="25400"/>
                </a:lnTo>
                <a:lnTo>
                  <a:pt x="59267" y="16933"/>
                </a:lnTo>
                <a:lnTo>
                  <a:pt x="50800" y="8467"/>
                </a:lnTo>
                <a:lnTo>
                  <a:pt x="42334" y="0"/>
                </a:lnTo>
                <a:lnTo>
                  <a:pt x="42334" y="0"/>
                </a:lnTo>
                <a:lnTo>
                  <a:pt x="33867" y="0"/>
                </a:lnTo>
                <a:lnTo>
                  <a:pt x="25400" y="8467"/>
                </a:lnTo>
                <a:lnTo>
                  <a:pt x="16934" y="8467"/>
                </a:lnTo>
                <a:lnTo>
                  <a:pt x="8467" y="16933"/>
                </a:lnTo>
                <a:lnTo>
                  <a:pt x="0" y="25400"/>
                </a:lnTo>
                <a:lnTo>
                  <a:pt x="0" y="42333"/>
                </a:lnTo>
                <a:lnTo>
                  <a:pt x="0" y="59267"/>
                </a:lnTo>
                <a:lnTo>
                  <a:pt x="0" y="67733"/>
                </a:lnTo>
                <a:lnTo>
                  <a:pt x="0" y="84667"/>
                </a:lnTo>
                <a:lnTo>
                  <a:pt x="8467" y="101600"/>
                </a:lnTo>
                <a:lnTo>
                  <a:pt x="16934" y="110067"/>
                </a:lnTo>
                <a:lnTo>
                  <a:pt x="25400" y="127000"/>
                </a:lnTo>
                <a:lnTo>
                  <a:pt x="25400" y="135467"/>
                </a:lnTo>
                <a:lnTo>
                  <a:pt x="33867" y="143933"/>
                </a:lnTo>
                <a:lnTo>
                  <a:pt x="42334" y="152400"/>
                </a:lnTo>
                <a:lnTo>
                  <a:pt x="59267" y="152400"/>
                </a:lnTo>
                <a:lnTo>
                  <a:pt x="67734" y="160867"/>
                </a:lnTo>
                <a:lnTo>
                  <a:pt x="76200" y="152400"/>
                </a:lnTo>
                <a:lnTo>
                  <a:pt x="76200" y="152400"/>
                </a:lnTo>
                <a:lnTo>
                  <a:pt x="84667" y="152400"/>
                </a:lnTo>
                <a:lnTo>
                  <a:pt x="84667" y="152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6" name="Freeform 16415"/>
          <p:cNvSpPr/>
          <p:nvPr/>
        </p:nvSpPr>
        <p:spPr>
          <a:xfrm>
            <a:off x="2853267" y="4682067"/>
            <a:ext cx="93134" cy="135467"/>
          </a:xfrm>
          <a:custGeom>
            <a:avLst/>
            <a:gdLst/>
            <a:ahLst/>
            <a:cxnLst/>
            <a:rect l="0" t="0" r="0" b="0"/>
            <a:pathLst>
              <a:path w="93134" h="135467">
                <a:moveTo>
                  <a:pt x="0" y="8466"/>
                </a:moveTo>
                <a:lnTo>
                  <a:pt x="0" y="8466"/>
                </a:lnTo>
                <a:lnTo>
                  <a:pt x="0" y="16933"/>
                </a:lnTo>
                <a:lnTo>
                  <a:pt x="0" y="16933"/>
                </a:lnTo>
                <a:lnTo>
                  <a:pt x="0" y="16933"/>
                </a:lnTo>
                <a:lnTo>
                  <a:pt x="8466" y="16933"/>
                </a:lnTo>
                <a:lnTo>
                  <a:pt x="8466" y="25400"/>
                </a:lnTo>
                <a:lnTo>
                  <a:pt x="16933" y="33866"/>
                </a:lnTo>
                <a:lnTo>
                  <a:pt x="16933" y="42333"/>
                </a:lnTo>
                <a:lnTo>
                  <a:pt x="25400" y="59266"/>
                </a:lnTo>
                <a:lnTo>
                  <a:pt x="33866" y="67733"/>
                </a:lnTo>
                <a:lnTo>
                  <a:pt x="42333" y="84666"/>
                </a:lnTo>
                <a:lnTo>
                  <a:pt x="42333" y="93133"/>
                </a:lnTo>
                <a:lnTo>
                  <a:pt x="50800" y="110066"/>
                </a:lnTo>
                <a:lnTo>
                  <a:pt x="59266" y="118533"/>
                </a:lnTo>
                <a:lnTo>
                  <a:pt x="59266" y="127000"/>
                </a:lnTo>
                <a:lnTo>
                  <a:pt x="67733" y="127000"/>
                </a:lnTo>
                <a:lnTo>
                  <a:pt x="67733" y="135466"/>
                </a:lnTo>
                <a:lnTo>
                  <a:pt x="67733" y="135466"/>
                </a:lnTo>
                <a:lnTo>
                  <a:pt x="76200" y="135466"/>
                </a:lnTo>
                <a:lnTo>
                  <a:pt x="76200" y="135466"/>
                </a:lnTo>
                <a:lnTo>
                  <a:pt x="76200" y="127000"/>
                </a:lnTo>
                <a:lnTo>
                  <a:pt x="76200" y="127000"/>
                </a:lnTo>
                <a:lnTo>
                  <a:pt x="76200" y="118533"/>
                </a:lnTo>
                <a:lnTo>
                  <a:pt x="76200" y="101600"/>
                </a:lnTo>
                <a:lnTo>
                  <a:pt x="76200" y="93133"/>
                </a:lnTo>
                <a:lnTo>
                  <a:pt x="76200" y="76200"/>
                </a:lnTo>
                <a:lnTo>
                  <a:pt x="84666" y="59266"/>
                </a:lnTo>
                <a:lnTo>
                  <a:pt x="84666" y="42333"/>
                </a:lnTo>
                <a:lnTo>
                  <a:pt x="84666" y="25400"/>
                </a:lnTo>
                <a:lnTo>
                  <a:pt x="93133" y="8466"/>
                </a:lnTo>
                <a:lnTo>
                  <a:pt x="93133" y="8466"/>
                </a:lnTo>
                <a:lnTo>
                  <a:pt x="93133" y="0"/>
                </a:lnTo>
                <a:lnTo>
                  <a:pt x="931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7" name="Freeform 16416"/>
          <p:cNvSpPr/>
          <p:nvPr/>
        </p:nvSpPr>
        <p:spPr>
          <a:xfrm>
            <a:off x="3031067" y="4707467"/>
            <a:ext cx="33867" cy="127001"/>
          </a:xfrm>
          <a:custGeom>
            <a:avLst/>
            <a:gdLst/>
            <a:ahLst/>
            <a:cxnLst/>
            <a:rect l="0" t="0" r="0" b="0"/>
            <a:pathLst>
              <a:path w="33867" h="127001">
                <a:moveTo>
                  <a:pt x="0" y="0"/>
                </a:moveTo>
                <a:lnTo>
                  <a:pt x="0" y="0"/>
                </a:lnTo>
                <a:lnTo>
                  <a:pt x="0" y="8466"/>
                </a:lnTo>
                <a:lnTo>
                  <a:pt x="0" y="16933"/>
                </a:lnTo>
                <a:lnTo>
                  <a:pt x="8466" y="25400"/>
                </a:lnTo>
                <a:lnTo>
                  <a:pt x="16933" y="42333"/>
                </a:lnTo>
                <a:lnTo>
                  <a:pt x="16933" y="50800"/>
                </a:lnTo>
                <a:lnTo>
                  <a:pt x="16933" y="59266"/>
                </a:lnTo>
                <a:lnTo>
                  <a:pt x="16933" y="76200"/>
                </a:lnTo>
                <a:lnTo>
                  <a:pt x="25400" y="93133"/>
                </a:lnTo>
                <a:lnTo>
                  <a:pt x="25400" y="101600"/>
                </a:lnTo>
                <a:lnTo>
                  <a:pt x="25400" y="118533"/>
                </a:lnTo>
                <a:lnTo>
                  <a:pt x="25400" y="118533"/>
                </a:lnTo>
                <a:lnTo>
                  <a:pt x="25400" y="127000"/>
                </a:lnTo>
                <a:lnTo>
                  <a:pt x="25400" y="127000"/>
                </a:lnTo>
                <a:lnTo>
                  <a:pt x="25400" y="127000"/>
                </a:lnTo>
                <a:lnTo>
                  <a:pt x="33866" y="118533"/>
                </a:lnTo>
                <a:lnTo>
                  <a:pt x="33866" y="118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8" name="Freeform 16417"/>
          <p:cNvSpPr/>
          <p:nvPr/>
        </p:nvSpPr>
        <p:spPr>
          <a:xfrm>
            <a:off x="3031067" y="4631267"/>
            <a:ext cx="16934" cy="8467"/>
          </a:xfrm>
          <a:custGeom>
            <a:avLst/>
            <a:gdLst/>
            <a:ahLst/>
            <a:cxnLst/>
            <a:rect l="0" t="0" r="0" b="0"/>
            <a:pathLst>
              <a:path w="16934" h="8467">
                <a:moveTo>
                  <a:pt x="0" y="8466"/>
                </a:moveTo>
                <a:lnTo>
                  <a:pt x="0" y="8466"/>
                </a:lnTo>
                <a:lnTo>
                  <a:pt x="0" y="8466"/>
                </a:lnTo>
                <a:lnTo>
                  <a:pt x="0" y="8466"/>
                </a:lnTo>
                <a:lnTo>
                  <a:pt x="0" y="8466"/>
                </a:lnTo>
                <a:lnTo>
                  <a:pt x="0" y="8466"/>
                </a:lnTo>
                <a:lnTo>
                  <a:pt x="0" y="0"/>
                </a:lnTo>
                <a:lnTo>
                  <a:pt x="8466" y="0"/>
                </a:lnTo>
                <a:lnTo>
                  <a:pt x="8466" y="0"/>
                </a:lnTo>
                <a:lnTo>
                  <a:pt x="16933" y="0"/>
                </a:lnTo>
                <a:lnTo>
                  <a:pt x="169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19" name="Freeform 16418"/>
          <p:cNvSpPr/>
          <p:nvPr/>
        </p:nvSpPr>
        <p:spPr>
          <a:xfrm>
            <a:off x="3115733" y="4682067"/>
            <a:ext cx="84668" cy="143934"/>
          </a:xfrm>
          <a:custGeom>
            <a:avLst/>
            <a:gdLst/>
            <a:ahLst/>
            <a:cxnLst/>
            <a:rect l="0" t="0" r="0" b="0"/>
            <a:pathLst>
              <a:path w="84668" h="143934">
                <a:moveTo>
                  <a:pt x="16934" y="16933"/>
                </a:moveTo>
                <a:lnTo>
                  <a:pt x="16934" y="16933"/>
                </a:lnTo>
                <a:lnTo>
                  <a:pt x="16934" y="25400"/>
                </a:lnTo>
                <a:lnTo>
                  <a:pt x="16934" y="33866"/>
                </a:lnTo>
                <a:lnTo>
                  <a:pt x="25400" y="42333"/>
                </a:lnTo>
                <a:lnTo>
                  <a:pt x="33867" y="50800"/>
                </a:lnTo>
                <a:lnTo>
                  <a:pt x="42334" y="59266"/>
                </a:lnTo>
                <a:lnTo>
                  <a:pt x="50800" y="59266"/>
                </a:lnTo>
                <a:lnTo>
                  <a:pt x="50800" y="67733"/>
                </a:lnTo>
                <a:lnTo>
                  <a:pt x="59267" y="67733"/>
                </a:lnTo>
                <a:lnTo>
                  <a:pt x="67734" y="59266"/>
                </a:lnTo>
                <a:lnTo>
                  <a:pt x="76200" y="59266"/>
                </a:lnTo>
                <a:lnTo>
                  <a:pt x="76200" y="50800"/>
                </a:lnTo>
                <a:lnTo>
                  <a:pt x="76200" y="50800"/>
                </a:lnTo>
                <a:lnTo>
                  <a:pt x="84667" y="42333"/>
                </a:lnTo>
                <a:lnTo>
                  <a:pt x="84667" y="33866"/>
                </a:lnTo>
                <a:lnTo>
                  <a:pt x="76200" y="25400"/>
                </a:lnTo>
                <a:lnTo>
                  <a:pt x="76200" y="16933"/>
                </a:lnTo>
                <a:lnTo>
                  <a:pt x="67734" y="8466"/>
                </a:lnTo>
                <a:lnTo>
                  <a:pt x="67734" y="8466"/>
                </a:lnTo>
                <a:lnTo>
                  <a:pt x="59267" y="0"/>
                </a:lnTo>
                <a:lnTo>
                  <a:pt x="59267" y="0"/>
                </a:lnTo>
                <a:lnTo>
                  <a:pt x="50800" y="0"/>
                </a:lnTo>
                <a:lnTo>
                  <a:pt x="42334" y="0"/>
                </a:lnTo>
                <a:lnTo>
                  <a:pt x="33867" y="8466"/>
                </a:lnTo>
                <a:lnTo>
                  <a:pt x="25400" y="8466"/>
                </a:lnTo>
                <a:lnTo>
                  <a:pt x="25400" y="16933"/>
                </a:lnTo>
                <a:lnTo>
                  <a:pt x="16934" y="25400"/>
                </a:lnTo>
                <a:lnTo>
                  <a:pt x="8467" y="33866"/>
                </a:lnTo>
                <a:lnTo>
                  <a:pt x="8467" y="42333"/>
                </a:lnTo>
                <a:lnTo>
                  <a:pt x="8467" y="50800"/>
                </a:lnTo>
                <a:lnTo>
                  <a:pt x="0" y="67733"/>
                </a:lnTo>
                <a:lnTo>
                  <a:pt x="0" y="76200"/>
                </a:lnTo>
                <a:lnTo>
                  <a:pt x="8467" y="93133"/>
                </a:lnTo>
                <a:lnTo>
                  <a:pt x="8467" y="101600"/>
                </a:lnTo>
                <a:lnTo>
                  <a:pt x="16934" y="110066"/>
                </a:lnTo>
                <a:lnTo>
                  <a:pt x="25400" y="118533"/>
                </a:lnTo>
                <a:lnTo>
                  <a:pt x="25400" y="127000"/>
                </a:lnTo>
                <a:lnTo>
                  <a:pt x="42334" y="135466"/>
                </a:lnTo>
                <a:lnTo>
                  <a:pt x="50800" y="135466"/>
                </a:lnTo>
                <a:lnTo>
                  <a:pt x="59267" y="143933"/>
                </a:lnTo>
                <a:lnTo>
                  <a:pt x="67734" y="143933"/>
                </a:lnTo>
                <a:lnTo>
                  <a:pt x="84667" y="135466"/>
                </a:lnTo>
                <a:lnTo>
                  <a:pt x="84667" y="135466"/>
                </a:lnTo>
                <a:lnTo>
                  <a:pt x="84667" y="135466"/>
                </a:lnTo>
                <a:lnTo>
                  <a:pt x="84667" y="135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0" name="Freeform 16419"/>
          <p:cNvSpPr/>
          <p:nvPr/>
        </p:nvSpPr>
        <p:spPr>
          <a:xfrm>
            <a:off x="3268133" y="4648200"/>
            <a:ext cx="194735" cy="186268"/>
          </a:xfrm>
          <a:custGeom>
            <a:avLst/>
            <a:gdLst/>
            <a:ahLst/>
            <a:cxnLst/>
            <a:rect l="0" t="0" r="0" b="0"/>
            <a:pathLst>
              <a:path w="194735" h="186268">
                <a:moveTo>
                  <a:pt x="0" y="50800"/>
                </a:moveTo>
                <a:lnTo>
                  <a:pt x="0" y="50800"/>
                </a:lnTo>
                <a:lnTo>
                  <a:pt x="0" y="50800"/>
                </a:lnTo>
                <a:lnTo>
                  <a:pt x="0" y="50800"/>
                </a:lnTo>
                <a:lnTo>
                  <a:pt x="0" y="59267"/>
                </a:lnTo>
                <a:lnTo>
                  <a:pt x="0" y="67733"/>
                </a:lnTo>
                <a:lnTo>
                  <a:pt x="0" y="67733"/>
                </a:lnTo>
                <a:lnTo>
                  <a:pt x="0" y="84667"/>
                </a:lnTo>
                <a:lnTo>
                  <a:pt x="0" y="93133"/>
                </a:lnTo>
                <a:lnTo>
                  <a:pt x="0" y="110067"/>
                </a:lnTo>
                <a:lnTo>
                  <a:pt x="0" y="127000"/>
                </a:lnTo>
                <a:lnTo>
                  <a:pt x="0" y="135467"/>
                </a:lnTo>
                <a:lnTo>
                  <a:pt x="0" y="152400"/>
                </a:lnTo>
                <a:lnTo>
                  <a:pt x="0" y="160867"/>
                </a:lnTo>
                <a:lnTo>
                  <a:pt x="8467" y="177800"/>
                </a:lnTo>
                <a:lnTo>
                  <a:pt x="8467" y="177800"/>
                </a:lnTo>
                <a:lnTo>
                  <a:pt x="16934" y="186267"/>
                </a:lnTo>
                <a:lnTo>
                  <a:pt x="25400" y="186267"/>
                </a:lnTo>
                <a:lnTo>
                  <a:pt x="25400" y="186267"/>
                </a:lnTo>
                <a:lnTo>
                  <a:pt x="33867" y="186267"/>
                </a:lnTo>
                <a:lnTo>
                  <a:pt x="42334" y="186267"/>
                </a:lnTo>
                <a:lnTo>
                  <a:pt x="50800" y="177800"/>
                </a:lnTo>
                <a:lnTo>
                  <a:pt x="59267" y="177800"/>
                </a:lnTo>
                <a:lnTo>
                  <a:pt x="67734" y="169333"/>
                </a:lnTo>
                <a:lnTo>
                  <a:pt x="76200" y="160867"/>
                </a:lnTo>
                <a:lnTo>
                  <a:pt x="76200" y="152400"/>
                </a:lnTo>
                <a:lnTo>
                  <a:pt x="84667" y="143933"/>
                </a:lnTo>
                <a:lnTo>
                  <a:pt x="84667" y="135467"/>
                </a:lnTo>
                <a:lnTo>
                  <a:pt x="84667" y="127000"/>
                </a:lnTo>
                <a:lnTo>
                  <a:pt x="93134" y="118533"/>
                </a:lnTo>
                <a:lnTo>
                  <a:pt x="93134" y="110067"/>
                </a:lnTo>
                <a:lnTo>
                  <a:pt x="93134" y="110067"/>
                </a:lnTo>
                <a:lnTo>
                  <a:pt x="93134" y="110067"/>
                </a:lnTo>
                <a:lnTo>
                  <a:pt x="93134" y="110067"/>
                </a:lnTo>
                <a:lnTo>
                  <a:pt x="93134" y="118533"/>
                </a:lnTo>
                <a:lnTo>
                  <a:pt x="93134" y="127000"/>
                </a:lnTo>
                <a:lnTo>
                  <a:pt x="84667" y="127000"/>
                </a:lnTo>
                <a:lnTo>
                  <a:pt x="93134" y="143933"/>
                </a:lnTo>
                <a:lnTo>
                  <a:pt x="93134" y="152400"/>
                </a:lnTo>
                <a:lnTo>
                  <a:pt x="93134" y="160867"/>
                </a:lnTo>
                <a:lnTo>
                  <a:pt x="93134" y="169333"/>
                </a:lnTo>
                <a:lnTo>
                  <a:pt x="101600" y="177800"/>
                </a:lnTo>
                <a:lnTo>
                  <a:pt x="110067" y="177800"/>
                </a:lnTo>
                <a:lnTo>
                  <a:pt x="118534" y="186267"/>
                </a:lnTo>
                <a:lnTo>
                  <a:pt x="127000" y="186267"/>
                </a:lnTo>
                <a:lnTo>
                  <a:pt x="135467" y="186267"/>
                </a:lnTo>
                <a:lnTo>
                  <a:pt x="143934" y="186267"/>
                </a:lnTo>
                <a:lnTo>
                  <a:pt x="160867" y="186267"/>
                </a:lnTo>
                <a:lnTo>
                  <a:pt x="169334" y="177800"/>
                </a:lnTo>
                <a:lnTo>
                  <a:pt x="177800" y="177800"/>
                </a:lnTo>
                <a:lnTo>
                  <a:pt x="186267" y="169333"/>
                </a:lnTo>
                <a:lnTo>
                  <a:pt x="186267" y="160867"/>
                </a:lnTo>
                <a:lnTo>
                  <a:pt x="194734" y="143933"/>
                </a:lnTo>
                <a:lnTo>
                  <a:pt x="194734" y="127000"/>
                </a:lnTo>
                <a:lnTo>
                  <a:pt x="194734" y="110067"/>
                </a:lnTo>
                <a:lnTo>
                  <a:pt x="194734" y="93133"/>
                </a:lnTo>
                <a:lnTo>
                  <a:pt x="186267" y="76200"/>
                </a:lnTo>
                <a:lnTo>
                  <a:pt x="186267" y="59267"/>
                </a:lnTo>
                <a:lnTo>
                  <a:pt x="177800" y="50800"/>
                </a:lnTo>
                <a:lnTo>
                  <a:pt x="169334" y="33867"/>
                </a:lnTo>
                <a:lnTo>
                  <a:pt x="160867" y="25400"/>
                </a:lnTo>
                <a:lnTo>
                  <a:pt x="152400" y="16933"/>
                </a:lnTo>
                <a:lnTo>
                  <a:pt x="143934" y="8467"/>
                </a:lnTo>
                <a:lnTo>
                  <a:pt x="143934" y="8467"/>
                </a:lnTo>
                <a:lnTo>
                  <a:pt x="143934" y="0"/>
                </a:lnTo>
                <a:lnTo>
                  <a:pt x="14393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1" name="Freeform 16420"/>
          <p:cNvSpPr/>
          <p:nvPr/>
        </p:nvSpPr>
        <p:spPr>
          <a:xfrm>
            <a:off x="3674533" y="4453467"/>
            <a:ext cx="143935" cy="397934"/>
          </a:xfrm>
          <a:custGeom>
            <a:avLst/>
            <a:gdLst/>
            <a:ahLst/>
            <a:cxnLst/>
            <a:rect l="0" t="0" r="0" b="0"/>
            <a:pathLst>
              <a:path w="143935" h="397934">
                <a:moveTo>
                  <a:pt x="143934" y="8466"/>
                </a:moveTo>
                <a:lnTo>
                  <a:pt x="143934" y="8466"/>
                </a:lnTo>
                <a:lnTo>
                  <a:pt x="143934" y="8466"/>
                </a:lnTo>
                <a:lnTo>
                  <a:pt x="143934" y="8466"/>
                </a:lnTo>
                <a:lnTo>
                  <a:pt x="143934" y="8466"/>
                </a:lnTo>
                <a:lnTo>
                  <a:pt x="135467" y="8466"/>
                </a:lnTo>
                <a:lnTo>
                  <a:pt x="135467" y="8466"/>
                </a:lnTo>
                <a:lnTo>
                  <a:pt x="127000" y="8466"/>
                </a:lnTo>
                <a:lnTo>
                  <a:pt x="118534" y="8466"/>
                </a:lnTo>
                <a:lnTo>
                  <a:pt x="110067" y="0"/>
                </a:lnTo>
                <a:lnTo>
                  <a:pt x="101600" y="0"/>
                </a:lnTo>
                <a:lnTo>
                  <a:pt x="93134" y="0"/>
                </a:lnTo>
                <a:lnTo>
                  <a:pt x="84667" y="0"/>
                </a:lnTo>
                <a:lnTo>
                  <a:pt x="67734" y="0"/>
                </a:lnTo>
                <a:lnTo>
                  <a:pt x="50800" y="8466"/>
                </a:lnTo>
                <a:lnTo>
                  <a:pt x="42334" y="8466"/>
                </a:lnTo>
                <a:lnTo>
                  <a:pt x="25400" y="8466"/>
                </a:lnTo>
                <a:lnTo>
                  <a:pt x="16934" y="16933"/>
                </a:lnTo>
                <a:lnTo>
                  <a:pt x="8467" y="16933"/>
                </a:lnTo>
                <a:lnTo>
                  <a:pt x="0" y="25400"/>
                </a:lnTo>
                <a:lnTo>
                  <a:pt x="0" y="25400"/>
                </a:lnTo>
                <a:lnTo>
                  <a:pt x="0" y="33866"/>
                </a:lnTo>
                <a:lnTo>
                  <a:pt x="0" y="33866"/>
                </a:lnTo>
                <a:lnTo>
                  <a:pt x="0" y="42333"/>
                </a:lnTo>
                <a:lnTo>
                  <a:pt x="0" y="50800"/>
                </a:lnTo>
                <a:lnTo>
                  <a:pt x="0" y="59266"/>
                </a:lnTo>
                <a:lnTo>
                  <a:pt x="8467" y="67733"/>
                </a:lnTo>
                <a:lnTo>
                  <a:pt x="8467" y="76200"/>
                </a:lnTo>
                <a:lnTo>
                  <a:pt x="8467" y="93133"/>
                </a:lnTo>
                <a:lnTo>
                  <a:pt x="8467" y="110066"/>
                </a:lnTo>
                <a:lnTo>
                  <a:pt x="8467" y="127000"/>
                </a:lnTo>
                <a:lnTo>
                  <a:pt x="16934" y="152400"/>
                </a:lnTo>
                <a:lnTo>
                  <a:pt x="16934" y="169333"/>
                </a:lnTo>
                <a:lnTo>
                  <a:pt x="16934" y="194733"/>
                </a:lnTo>
                <a:lnTo>
                  <a:pt x="16934" y="211666"/>
                </a:lnTo>
                <a:lnTo>
                  <a:pt x="25400" y="237066"/>
                </a:lnTo>
                <a:lnTo>
                  <a:pt x="25400" y="254000"/>
                </a:lnTo>
                <a:lnTo>
                  <a:pt x="25400" y="279400"/>
                </a:lnTo>
                <a:lnTo>
                  <a:pt x="25400" y="296333"/>
                </a:lnTo>
                <a:lnTo>
                  <a:pt x="25400" y="313266"/>
                </a:lnTo>
                <a:lnTo>
                  <a:pt x="33867" y="330200"/>
                </a:lnTo>
                <a:lnTo>
                  <a:pt x="33867" y="338666"/>
                </a:lnTo>
                <a:lnTo>
                  <a:pt x="33867" y="355600"/>
                </a:lnTo>
                <a:lnTo>
                  <a:pt x="33867" y="364066"/>
                </a:lnTo>
                <a:lnTo>
                  <a:pt x="33867" y="372533"/>
                </a:lnTo>
                <a:lnTo>
                  <a:pt x="33867" y="381000"/>
                </a:lnTo>
                <a:lnTo>
                  <a:pt x="33867" y="381000"/>
                </a:lnTo>
                <a:lnTo>
                  <a:pt x="33867" y="389466"/>
                </a:lnTo>
                <a:lnTo>
                  <a:pt x="33867" y="389466"/>
                </a:lnTo>
                <a:lnTo>
                  <a:pt x="33867" y="389466"/>
                </a:lnTo>
                <a:lnTo>
                  <a:pt x="33867" y="389466"/>
                </a:lnTo>
                <a:lnTo>
                  <a:pt x="33867" y="389466"/>
                </a:lnTo>
                <a:lnTo>
                  <a:pt x="33867" y="389466"/>
                </a:lnTo>
                <a:lnTo>
                  <a:pt x="33867" y="389466"/>
                </a:lnTo>
                <a:lnTo>
                  <a:pt x="42334" y="389466"/>
                </a:lnTo>
                <a:lnTo>
                  <a:pt x="50800" y="389466"/>
                </a:lnTo>
                <a:lnTo>
                  <a:pt x="59267" y="389466"/>
                </a:lnTo>
                <a:lnTo>
                  <a:pt x="67734" y="397933"/>
                </a:lnTo>
                <a:lnTo>
                  <a:pt x="76200" y="397933"/>
                </a:lnTo>
                <a:lnTo>
                  <a:pt x="84667" y="397933"/>
                </a:lnTo>
                <a:lnTo>
                  <a:pt x="93134" y="397933"/>
                </a:lnTo>
                <a:lnTo>
                  <a:pt x="101600" y="397933"/>
                </a:lnTo>
                <a:lnTo>
                  <a:pt x="110067" y="397933"/>
                </a:lnTo>
                <a:lnTo>
                  <a:pt x="110067" y="397933"/>
                </a:lnTo>
                <a:lnTo>
                  <a:pt x="118534" y="397933"/>
                </a:lnTo>
                <a:lnTo>
                  <a:pt x="127000" y="389466"/>
                </a:lnTo>
                <a:lnTo>
                  <a:pt x="127000" y="389466"/>
                </a:lnTo>
                <a:lnTo>
                  <a:pt x="135467" y="381000"/>
                </a:lnTo>
                <a:lnTo>
                  <a:pt x="135467" y="381000"/>
                </a:lnTo>
                <a:lnTo>
                  <a:pt x="135467" y="381000"/>
                </a:lnTo>
                <a:lnTo>
                  <a:pt x="135467" y="372533"/>
                </a:lnTo>
                <a:lnTo>
                  <a:pt x="135467" y="372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2" name="Freeform 16421"/>
          <p:cNvSpPr/>
          <p:nvPr/>
        </p:nvSpPr>
        <p:spPr>
          <a:xfrm>
            <a:off x="3835400" y="4597400"/>
            <a:ext cx="127001" cy="186268"/>
          </a:xfrm>
          <a:custGeom>
            <a:avLst/>
            <a:gdLst/>
            <a:ahLst/>
            <a:cxnLst/>
            <a:rect l="0" t="0" r="0" b="0"/>
            <a:pathLst>
              <a:path w="127001" h="186268">
                <a:moveTo>
                  <a:pt x="0" y="0"/>
                </a:moveTo>
                <a:lnTo>
                  <a:pt x="0" y="0"/>
                </a:lnTo>
                <a:lnTo>
                  <a:pt x="0" y="0"/>
                </a:lnTo>
                <a:lnTo>
                  <a:pt x="0" y="0"/>
                </a:lnTo>
                <a:lnTo>
                  <a:pt x="0" y="0"/>
                </a:lnTo>
                <a:lnTo>
                  <a:pt x="0" y="8467"/>
                </a:lnTo>
                <a:lnTo>
                  <a:pt x="0" y="8467"/>
                </a:lnTo>
                <a:lnTo>
                  <a:pt x="0" y="16933"/>
                </a:lnTo>
                <a:lnTo>
                  <a:pt x="0" y="25400"/>
                </a:lnTo>
                <a:lnTo>
                  <a:pt x="0" y="42333"/>
                </a:lnTo>
                <a:lnTo>
                  <a:pt x="0" y="50800"/>
                </a:lnTo>
                <a:lnTo>
                  <a:pt x="0" y="67733"/>
                </a:lnTo>
                <a:lnTo>
                  <a:pt x="0" y="84667"/>
                </a:lnTo>
                <a:lnTo>
                  <a:pt x="0" y="93133"/>
                </a:lnTo>
                <a:lnTo>
                  <a:pt x="0" y="110067"/>
                </a:lnTo>
                <a:lnTo>
                  <a:pt x="8467" y="118533"/>
                </a:lnTo>
                <a:lnTo>
                  <a:pt x="16933" y="135467"/>
                </a:lnTo>
                <a:lnTo>
                  <a:pt x="16933" y="143933"/>
                </a:lnTo>
                <a:lnTo>
                  <a:pt x="33867" y="152400"/>
                </a:lnTo>
                <a:lnTo>
                  <a:pt x="42333" y="160867"/>
                </a:lnTo>
                <a:lnTo>
                  <a:pt x="50800" y="169333"/>
                </a:lnTo>
                <a:lnTo>
                  <a:pt x="59267" y="177800"/>
                </a:lnTo>
                <a:lnTo>
                  <a:pt x="67733" y="177800"/>
                </a:lnTo>
                <a:lnTo>
                  <a:pt x="76200" y="177800"/>
                </a:lnTo>
                <a:lnTo>
                  <a:pt x="93133" y="186267"/>
                </a:lnTo>
                <a:lnTo>
                  <a:pt x="101600" y="186267"/>
                </a:lnTo>
                <a:lnTo>
                  <a:pt x="110067" y="177800"/>
                </a:lnTo>
                <a:lnTo>
                  <a:pt x="118533" y="177800"/>
                </a:lnTo>
                <a:lnTo>
                  <a:pt x="118533" y="177800"/>
                </a:lnTo>
                <a:lnTo>
                  <a:pt x="127000" y="169333"/>
                </a:lnTo>
                <a:lnTo>
                  <a:pt x="127000" y="160867"/>
                </a:lnTo>
                <a:lnTo>
                  <a:pt x="127000" y="160867"/>
                </a:lnTo>
                <a:lnTo>
                  <a:pt x="127000" y="160867"/>
                </a:lnTo>
                <a:lnTo>
                  <a:pt x="127000" y="160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3" name="Freeform 16422"/>
          <p:cNvSpPr/>
          <p:nvPr/>
        </p:nvSpPr>
        <p:spPr>
          <a:xfrm>
            <a:off x="3826933" y="4665133"/>
            <a:ext cx="101601" cy="16935"/>
          </a:xfrm>
          <a:custGeom>
            <a:avLst/>
            <a:gdLst/>
            <a:ahLst/>
            <a:cxnLst/>
            <a:rect l="0" t="0" r="0" b="0"/>
            <a:pathLst>
              <a:path w="101601" h="16935">
                <a:moveTo>
                  <a:pt x="0" y="0"/>
                </a:moveTo>
                <a:lnTo>
                  <a:pt x="8467" y="0"/>
                </a:lnTo>
                <a:lnTo>
                  <a:pt x="8467" y="8467"/>
                </a:lnTo>
                <a:lnTo>
                  <a:pt x="8467" y="8467"/>
                </a:lnTo>
                <a:lnTo>
                  <a:pt x="16934" y="8467"/>
                </a:lnTo>
                <a:lnTo>
                  <a:pt x="16934" y="8467"/>
                </a:lnTo>
                <a:lnTo>
                  <a:pt x="25400" y="8467"/>
                </a:lnTo>
                <a:lnTo>
                  <a:pt x="42334" y="16934"/>
                </a:lnTo>
                <a:lnTo>
                  <a:pt x="50800" y="16934"/>
                </a:lnTo>
                <a:lnTo>
                  <a:pt x="59267" y="16934"/>
                </a:lnTo>
                <a:lnTo>
                  <a:pt x="67734" y="8467"/>
                </a:lnTo>
                <a:lnTo>
                  <a:pt x="76200" y="8467"/>
                </a:lnTo>
                <a:lnTo>
                  <a:pt x="84667" y="8467"/>
                </a:lnTo>
                <a:lnTo>
                  <a:pt x="93134" y="0"/>
                </a:lnTo>
                <a:lnTo>
                  <a:pt x="101600" y="0"/>
                </a:lnTo>
                <a:lnTo>
                  <a:pt x="101600" y="0"/>
                </a:lnTo>
                <a:lnTo>
                  <a:pt x="101600" y="0"/>
                </a:lnTo>
                <a:lnTo>
                  <a:pt x="1016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4" name="Freeform 16423"/>
          <p:cNvSpPr/>
          <p:nvPr/>
        </p:nvSpPr>
        <p:spPr>
          <a:xfrm>
            <a:off x="3826933" y="4580467"/>
            <a:ext cx="127001" cy="8467"/>
          </a:xfrm>
          <a:custGeom>
            <a:avLst/>
            <a:gdLst/>
            <a:ahLst/>
            <a:cxnLst/>
            <a:rect l="0" t="0" r="0" b="0"/>
            <a:pathLst>
              <a:path w="127001" h="8467">
                <a:moveTo>
                  <a:pt x="0" y="8466"/>
                </a:moveTo>
                <a:lnTo>
                  <a:pt x="0" y="8466"/>
                </a:lnTo>
                <a:lnTo>
                  <a:pt x="8467" y="8466"/>
                </a:lnTo>
                <a:lnTo>
                  <a:pt x="8467" y="8466"/>
                </a:lnTo>
                <a:lnTo>
                  <a:pt x="16934" y="8466"/>
                </a:lnTo>
                <a:lnTo>
                  <a:pt x="25400" y="8466"/>
                </a:lnTo>
                <a:lnTo>
                  <a:pt x="42334" y="8466"/>
                </a:lnTo>
                <a:lnTo>
                  <a:pt x="59267" y="8466"/>
                </a:lnTo>
                <a:lnTo>
                  <a:pt x="67734" y="8466"/>
                </a:lnTo>
                <a:lnTo>
                  <a:pt x="84667" y="8466"/>
                </a:lnTo>
                <a:lnTo>
                  <a:pt x="101600" y="0"/>
                </a:lnTo>
                <a:lnTo>
                  <a:pt x="118534" y="0"/>
                </a:lnTo>
                <a:lnTo>
                  <a:pt x="118534" y="0"/>
                </a:lnTo>
                <a:lnTo>
                  <a:pt x="127000" y="0"/>
                </a:lnTo>
                <a:lnTo>
                  <a:pt x="1270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5" name="Freeform 16424"/>
          <p:cNvSpPr/>
          <p:nvPr/>
        </p:nvSpPr>
        <p:spPr>
          <a:xfrm>
            <a:off x="4021667" y="4614333"/>
            <a:ext cx="127001" cy="160868"/>
          </a:xfrm>
          <a:custGeom>
            <a:avLst/>
            <a:gdLst/>
            <a:ahLst/>
            <a:cxnLst/>
            <a:rect l="0" t="0" r="0" b="0"/>
            <a:pathLst>
              <a:path w="127001" h="160868">
                <a:moveTo>
                  <a:pt x="127000" y="0"/>
                </a:moveTo>
                <a:lnTo>
                  <a:pt x="127000" y="8467"/>
                </a:lnTo>
                <a:lnTo>
                  <a:pt x="127000" y="8467"/>
                </a:lnTo>
                <a:lnTo>
                  <a:pt x="127000" y="16934"/>
                </a:lnTo>
                <a:lnTo>
                  <a:pt x="118533" y="25400"/>
                </a:lnTo>
                <a:lnTo>
                  <a:pt x="118533" y="33867"/>
                </a:lnTo>
                <a:lnTo>
                  <a:pt x="118533" y="42334"/>
                </a:lnTo>
                <a:lnTo>
                  <a:pt x="110066" y="50800"/>
                </a:lnTo>
                <a:lnTo>
                  <a:pt x="101600" y="59267"/>
                </a:lnTo>
                <a:lnTo>
                  <a:pt x="93133" y="67734"/>
                </a:lnTo>
                <a:lnTo>
                  <a:pt x="84666" y="84667"/>
                </a:lnTo>
                <a:lnTo>
                  <a:pt x="76200" y="93134"/>
                </a:lnTo>
                <a:lnTo>
                  <a:pt x="59266" y="110067"/>
                </a:lnTo>
                <a:lnTo>
                  <a:pt x="50800" y="118534"/>
                </a:lnTo>
                <a:lnTo>
                  <a:pt x="42333" y="135467"/>
                </a:lnTo>
                <a:lnTo>
                  <a:pt x="33866" y="143934"/>
                </a:lnTo>
                <a:lnTo>
                  <a:pt x="25400" y="152400"/>
                </a:lnTo>
                <a:lnTo>
                  <a:pt x="16933" y="160867"/>
                </a:lnTo>
                <a:lnTo>
                  <a:pt x="8466" y="160867"/>
                </a:lnTo>
                <a:lnTo>
                  <a:pt x="8466" y="160867"/>
                </a:lnTo>
                <a:lnTo>
                  <a:pt x="8466" y="160867"/>
                </a:lnTo>
                <a:lnTo>
                  <a:pt x="0" y="152400"/>
                </a:lnTo>
                <a:lnTo>
                  <a:pt x="0" y="143934"/>
                </a:lnTo>
                <a:lnTo>
                  <a:pt x="0" y="143934"/>
                </a:lnTo>
                <a:lnTo>
                  <a:pt x="0" y="135467"/>
                </a:lnTo>
                <a:lnTo>
                  <a:pt x="0" y="135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6" name="Freeform 16425"/>
          <p:cNvSpPr/>
          <p:nvPr/>
        </p:nvSpPr>
        <p:spPr>
          <a:xfrm>
            <a:off x="4004733" y="4614333"/>
            <a:ext cx="118535" cy="160868"/>
          </a:xfrm>
          <a:custGeom>
            <a:avLst/>
            <a:gdLst/>
            <a:ahLst/>
            <a:cxnLst/>
            <a:rect l="0" t="0" r="0" b="0"/>
            <a:pathLst>
              <a:path w="118535" h="160868">
                <a:moveTo>
                  <a:pt x="0" y="0"/>
                </a:moveTo>
                <a:lnTo>
                  <a:pt x="8467" y="0"/>
                </a:lnTo>
                <a:lnTo>
                  <a:pt x="8467" y="8467"/>
                </a:lnTo>
                <a:lnTo>
                  <a:pt x="8467" y="8467"/>
                </a:lnTo>
                <a:lnTo>
                  <a:pt x="16934" y="25400"/>
                </a:lnTo>
                <a:lnTo>
                  <a:pt x="25400" y="33867"/>
                </a:lnTo>
                <a:lnTo>
                  <a:pt x="25400" y="50800"/>
                </a:lnTo>
                <a:lnTo>
                  <a:pt x="33867" y="59267"/>
                </a:lnTo>
                <a:lnTo>
                  <a:pt x="42334" y="76200"/>
                </a:lnTo>
                <a:lnTo>
                  <a:pt x="50800" y="93134"/>
                </a:lnTo>
                <a:lnTo>
                  <a:pt x="59267" y="101600"/>
                </a:lnTo>
                <a:lnTo>
                  <a:pt x="76200" y="118534"/>
                </a:lnTo>
                <a:lnTo>
                  <a:pt x="84667" y="135467"/>
                </a:lnTo>
                <a:lnTo>
                  <a:pt x="93134" y="143934"/>
                </a:lnTo>
                <a:lnTo>
                  <a:pt x="101600" y="152400"/>
                </a:lnTo>
                <a:lnTo>
                  <a:pt x="110067" y="152400"/>
                </a:lnTo>
                <a:lnTo>
                  <a:pt x="110067" y="152400"/>
                </a:lnTo>
                <a:lnTo>
                  <a:pt x="118534" y="160867"/>
                </a:lnTo>
                <a:lnTo>
                  <a:pt x="118534" y="160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7" name="Freeform 16426"/>
          <p:cNvSpPr/>
          <p:nvPr/>
        </p:nvSpPr>
        <p:spPr>
          <a:xfrm>
            <a:off x="4207933" y="4572000"/>
            <a:ext cx="42335" cy="194734"/>
          </a:xfrm>
          <a:custGeom>
            <a:avLst/>
            <a:gdLst/>
            <a:ahLst/>
            <a:cxnLst/>
            <a:rect l="0" t="0" r="0" b="0"/>
            <a:pathLst>
              <a:path w="42335" h="194734">
                <a:moveTo>
                  <a:pt x="0" y="0"/>
                </a:moveTo>
                <a:lnTo>
                  <a:pt x="0" y="0"/>
                </a:lnTo>
                <a:lnTo>
                  <a:pt x="0" y="0"/>
                </a:lnTo>
                <a:lnTo>
                  <a:pt x="0" y="8467"/>
                </a:lnTo>
                <a:lnTo>
                  <a:pt x="0" y="8467"/>
                </a:lnTo>
                <a:lnTo>
                  <a:pt x="0" y="16933"/>
                </a:lnTo>
                <a:lnTo>
                  <a:pt x="8467" y="33867"/>
                </a:lnTo>
                <a:lnTo>
                  <a:pt x="8467" y="50800"/>
                </a:lnTo>
                <a:lnTo>
                  <a:pt x="8467" y="67733"/>
                </a:lnTo>
                <a:lnTo>
                  <a:pt x="8467" y="84667"/>
                </a:lnTo>
                <a:lnTo>
                  <a:pt x="16934" y="101600"/>
                </a:lnTo>
                <a:lnTo>
                  <a:pt x="25400" y="127000"/>
                </a:lnTo>
                <a:lnTo>
                  <a:pt x="25400" y="143933"/>
                </a:lnTo>
                <a:lnTo>
                  <a:pt x="33867" y="160867"/>
                </a:lnTo>
                <a:lnTo>
                  <a:pt x="42334" y="169333"/>
                </a:lnTo>
                <a:lnTo>
                  <a:pt x="42334" y="186267"/>
                </a:lnTo>
                <a:lnTo>
                  <a:pt x="42334" y="186267"/>
                </a:lnTo>
                <a:lnTo>
                  <a:pt x="42334" y="194733"/>
                </a:lnTo>
                <a:lnTo>
                  <a:pt x="42334" y="194733"/>
                </a:lnTo>
                <a:lnTo>
                  <a:pt x="42334" y="194733"/>
                </a:lnTo>
                <a:lnTo>
                  <a:pt x="42334" y="194733"/>
                </a:lnTo>
                <a:lnTo>
                  <a:pt x="42334" y="194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8" name="Freeform 16427"/>
          <p:cNvSpPr/>
          <p:nvPr/>
        </p:nvSpPr>
        <p:spPr>
          <a:xfrm>
            <a:off x="4157133" y="4639733"/>
            <a:ext cx="127001" cy="16935"/>
          </a:xfrm>
          <a:custGeom>
            <a:avLst/>
            <a:gdLst/>
            <a:ahLst/>
            <a:cxnLst/>
            <a:rect l="0" t="0" r="0" b="0"/>
            <a:pathLst>
              <a:path w="127001" h="16935">
                <a:moveTo>
                  <a:pt x="0" y="0"/>
                </a:moveTo>
                <a:lnTo>
                  <a:pt x="0" y="0"/>
                </a:lnTo>
                <a:lnTo>
                  <a:pt x="0" y="0"/>
                </a:lnTo>
                <a:lnTo>
                  <a:pt x="0" y="8467"/>
                </a:lnTo>
                <a:lnTo>
                  <a:pt x="8467" y="8467"/>
                </a:lnTo>
                <a:lnTo>
                  <a:pt x="8467" y="8467"/>
                </a:lnTo>
                <a:lnTo>
                  <a:pt x="8467" y="16934"/>
                </a:lnTo>
                <a:lnTo>
                  <a:pt x="16934" y="16934"/>
                </a:lnTo>
                <a:lnTo>
                  <a:pt x="33867" y="16934"/>
                </a:lnTo>
                <a:lnTo>
                  <a:pt x="42334" y="16934"/>
                </a:lnTo>
                <a:lnTo>
                  <a:pt x="50800" y="16934"/>
                </a:lnTo>
                <a:lnTo>
                  <a:pt x="67734" y="16934"/>
                </a:lnTo>
                <a:lnTo>
                  <a:pt x="76200" y="16934"/>
                </a:lnTo>
                <a:lnTo>
                  <a:pt x="93134" y="16934"/>
                </a:lnTo>
                <a:lnTo>
                  <a:pt x="101600" y="16934"/>
                </a:lnTo>
                <a:lnTo>
                  <a:pt x="118534" y="8467"/>
                </a:lnTo>
                <a:lnTo>
                  <a:pt x="118534" y="8467"/>
                </a:lnTo>
                <a:lnTo>
                  <a:pt x="127000" y="8467"/>
                </a:lnTo>
                <a:lnTo>
                  <a:pt x="1270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29" name="Freeform 16428"/>
          <p:cNvSpPr/>
          <p:nvPr/>
        </p:nvSpPr>
        <p:spPr>
          <a:xfrm>
            <a:off x="4326467" y="4622800"/>
            <a:ext cx="84667" cy="127001"/>
          </a:xfrm>
          <a:custGeom>
            <a:avLst/>
            <a:gdLst/>
            <a:ahLst/>
            <a:cxnLst/>
            <a:rect l="0" t="0" r="0" b="0"/>
            <a:pathLst>
              <a:path w="84667" h="127001">
                <a:moveTo>
                  <a:pt x="0" y="42333"/>
                </a:moveTo>
                <a:lnTo>
                  <a:pt x="0" y="42333"/>
                </a:lnTo>
                <a:lnTo>
                  <a:pt x="0" y="50800"/>
                </a:lnTo>
                <a:lnTo>
                  <a:pt x="8466" y="59267"/>
                </a:lnTo>
                <a:lnTo>
                  <a:pt x="8466" y="76200"/>
                </a:lnTo>
                <a:lnTo>
                  <a:pt x="8466" y="84667"/>
                </a:lnTo>
                <a:lnTo>
                  <a:pt x="16933" y="101600"/>
                </a:lnTo>
                <a:lnTo>
                  <a:pt x="16933" y="110067"/>
                </a:lnTo>
                <a:lnTo>
                  <a:pt x="25400" y="118533"/>
                </a:lnTo>
                <a:lnTo>
                  <a:pt x="33866" y="127000"/>
                </a:lnTo>
                <a:lnTo>
                  <a:pt x="33866" y="127000"/>
                </a:lnTo>
                <a:lnTo>
                  <a:pt x="33866" y="127000"/>
                </a:lnTo>
                <a:lnTo>
                  <a:pt x="33866" y="127000"/>
                </a:lnTo>
                <a:lnTo>
                  <a:pt x="33866" y="127000"/>
                </a:lnTo>
                <a:lnTo>
                  <a:pt x="33866" y="127000"/>
                </a:lnTo>
                <a:lnTo>
                  <a:pt x="25400" y="118533"/>
                </a:lnTo>
                <a:lnTo>
                  <a:pt x="25400" y="110067"/>
                </a:lnTo>
                <a:lnTo>
                  <a:pt x="16933" y="101600"/>
                </a:lnTo>
                <a:lnTo>
                  <a:pt x="16933" y="93133"/>
                </a:lnTo>
                <a:lnTo>
                  <a:pt x="16933" y="76200"/>
                </a:lnTo>
                <a:lnTo>
                  <a:pt x="16933" y="67733"/>
                </a:lnTo>
                <a:lnTo>
                  <a:pt x="16933" y="59267"/>
                </a:lnTo>
                <a:lnTo>
                  <a:pt x="16933" y="42333"/>
                </a:lnTo>
                <a:lnTo>
                  <a:pt x="25400" y="33867"/>
                </a:lnTo>
                <a:lnTo>
                  <a:pt x="33866" y="25400"/>
                </a:lnTo>
                <a:lnTo>
                  <a:pt x="33866" y="16933"/>
                </a:lnTo>
                <a:lnTo>
                  <a:pt x="42333" y="16933"/>
                </a:lnTo>
                <a:lnTo>
                  <a:pt x="50800" y="8467"/>
                </a:lnTo>
                <a:lnTo>
                  <a:pt x="59266" y="0"/>
                </a:lnTo>
                <a:lnTo>
                  <a:pt x="67733" y="0"/>
                </a:lnTo>
                <a:lnTo>
                  <a:pt x="76200" y="0"/>
                </a:lnTo>
                <a:lnTo>
                  <a:pt x="76200" y="0"/>
                </a:lnTo>
                <a:lnTo>
                  <a:pt x="84666" y="0"/>
                </a:lnTo>
                <a:lnTo>
                  <a:pt x="846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0" name="Freeform 16429"/>
          <p:cNvSpPr/>
          <p:nvPr/>
        </p:nvSpPr>
        <p:spPr>
          <a:xfrm>
            <a:off x="4402667" y="4631267"/>
            <a:ext cx="143934" cy="127001"/>
          </a:xfrm>
          <a:custGeom>
            <a:avLst/>
            <a:gdLst/>
            <a:ahLst/>
            <a:cxnLst/>
            <a:rect l="0" t="0" r="0" b="0"/>
            <a:pathLst>
              <a:path w="143934" h="127001">
                <a:moveTo>
                  <a:pt x="84666" y="0"/>
                </a:moveTo>
                <a:lnTo>
                  <a:pt x="84666" y="0"/>
                </a:lnTo>
                <a:lnTo>
                  <a:pt x="84666" y="0"/>
                </a:lnTo>
                <a:lnTo>
                  <a:pt x="76200" y="0"/>
                </a:lnTo>
                <a:lnTo>
                  <a:pt x="76200" y="0"/>
                </a:lnTo>
                <a:lnTo>
                  <a:pt x="76200" y="0"/>
                </a:lnTo>
                <a:lnTo>
                  <a:pt x="67733" y="0"/>
                </a:lnTo>
                <a:lnTo>
                  <a:pt x="59266" y="0"/>
                </a:lnTo>
                <a:lnTo>
                  <a:pt x="50800" y="0"/>
                </a:lnTo>
                <a:lnTo>
                  <a:pt x="42333" y="8466"/>
                </a:lnTo>
                <a:lnTo>
                  <a:pt x="33866" y="8466"/>
                </a:lnTo>
                <a:lnTo>
                  <a:pt x="25400" y="8466"/>
                </a:lnTo>
                <a:lnTo>
                  <a:pt x="16933" y="16933"/>
                </a:lnTo>
                <a:lnTo>
                  <a:pt x="16933" y="16933"/>
                </a:lnTo>
                <a:lnTo>
                  <a:pt x="8466" y="25400"/>
                </a:lnTo>
                <a:lnTo>
                  <a:pt x="8466" y="42333"/>
                </a:lnTo>
                <a:lnTo>
                  <a:pt x="8466" y="50800"/>
                </a:lnTo>
                <a:lnTo>
                  <a:pt x="0" y="59266"/>
                </a:lnTo>
                <a:lnTo>
                  <a:pt x="8466" y="76200"/>
                </a:lnTo>
                <a:lnTo>
                  <a:pt x="8466" y="84666"/>
                </a:lnTo>
                <a:lnTo>
                  <a:pt x="16933" y="93133"/>
                </a:lnTo>
                <a:lnTo>
                  <a:pt x="16933" y="101600"/>
                </a:lnTo>
                <a:lnTo>
                  <a:pt x="25400" y="101600"/>
                </a:lnTo>
                <a:lnTo>
                  <a:pt x="33866" y="101600"/>
                </a:lnTo>
                <a:lnTo>
                  <a:pt x="42333" y="101600"/>
                </a:lnTo>
                <a:lnTo>
                  <a:pt x="42333" y="101600"/>
                </a:lnTo>
                <a:lnTo>
                  <a:pt x="50800" y="93133"/>
                </a:lnTo>
                <a:lnTo>
                  <a:pt x="50800" y="84666"/>
                </a:lnTo>
                <a:lnTo>
                  <a:pt x="59266" y="84666"/>
                </a:lnTo>
                <a:lnTo>
                  <a:pt x="59266" y="67733"/>
                </a:lnTo>
                <a:lnTo>
                  <a:pt x="59266" y="59266"/>
                </a:lnTo>
                <a:lnTo>
                  <a:pt x="59266" y="50800"/>
                </a:lnTo>
                <a:lnTo>
                  <a:pt x="59266" y="33866"/>
                </a:lnTo>
                <a:lnTo>
                  <a:pt x="59266" y="25400"/>
                </a:lnTo>
                <a:lnTo>
                  <a:pt x="59266" y="16933"/>
                </a:lnTo>
                <a:lnTo>
                  <a:pt x="59266" y="8466"/>
                </a:lnTo>
                <a:lnTo>
                  <a:pt x="59266" y="8466"/>
                </a:lnTo>
                <a:lnTo>
                  <a:pt x="59266" y="0"/>
                </a:lnTo>
                <a:lnTo>
                  <a:pt x="59266" y="0"/>
                </a:lnTo>
                <a:lnTo>
                  <a:pt x="59266" y="0"/>
                </a:lnTo>
                <a:lnTo>
                  <a:pt x="59266" y="8466"/>
                </a:lnTo>
                <a:lnTo>
                  <a:pt x="59266" y="8466"/>
                </a:lnTo>
                <a:lnTo>
                  <a:pt x="59266" y="16933"/>
                </a:lnTo>
                <a:lnTo>
                  <a:pt x="59266" y="25400"/>
                </a:lnTo>
                <a:lnTo>
                  <a:pt x="59266" y="33866"/>
                </a:lnTo>
                <a:lnTo>
                  <a:pt x="67733" y="42333"/>
                </a:lnTo>
                <a:lnTo>
                  <a:pt x="67733" y="50800"/>
                </a:lnTo>
                <a:lnTo>
                  <a:pt x="76200" y="67733"/>
                </a:lnTo>
                <a:lnTo>
                  <a:pt x="76200" y="76200"/>
                </a:lnTo>
                <a:lnTo>
                  <a:pt x="84666" y="84666"/>
                </a:lnTo>
                <a:lnTo>
                  <a:pt x="93133" y="93133"/>
                </a:lnTo>
                <a:lnTo>
                  <a:pt x="101600" y="101600"/>
                </a:lnTo>
                <a:lnTo>
                  <a:pt x="110066" y="110066"/>
                </a:lnTo>
                <a:lnTo>
                  <a:pt x="118533" y="118533"/>
                </a:lnTo>
                <a:lnTo>
                  <a:pt x="127000" y="127000"/>
                </a:lnTo>
                <a:lnTo>
                  <a:pt x="127000" y="127000"/>
                </a:lnTo>
                <a:lnTo>
                  <a:pt x="135466" y="127000"/>
                </a:lnTo>
                <a:lnTo>
                  <a:pt x="135466" y="127000"/>
                </a:lnTo>
                <a:lnTo>
                  <a:pt x="135466" y="127000"/>
                </a:lnTo>
                <a:lnTo>
                  <a:pt x="143933" y="118533"/>
                </a:lnTo>
                <a:lnTo>
                  <a:pt x="143933" y="118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1" name="Freeform 16430"/>
          <p:cNvSpPr/>
          <p:nvPr/>
        </p:nvSpPr>
        <p:spPr>
          <a:xfrm>
            <a:off x="4597400" y="4546600"/>
            <a:ext cx="118534" cy="228601"/>
          </a:xfrm>
          <a:custGeom>
            <a:avLst/>
            <a:gdLst/>
            <a:ahLst/>
            <a:cxnLst/>
            <a:rect l="0" t="0" r="0" b="0"/>
            <a:pathLst>
              <a:path w="118534" h="228601">
                <a:moveTo>
                  <a:pt x="118533" y="8467"/>
                </a:moveTo>
                <a:lnTo>
                  <a:pt x="118533" y="8467"/>
                </a:lnTo>
                <a:lnTo>
                  <a:pt x="118533" y="8467"/>
                </a:lnTo>
                <a:lnTo>
                  <a:pt x="118533" y="8467"/>
                </a:lnTo>
                <a:lnTo>
                  <a:pt x="118533" y="0"/>
                </a:lnTo>
                <a:lnTo>
                  <a:pt x="118533" y="0"/>
                </a:lnTo>
                <a:lnTo>
                  <a:pt x="110067" y="0"/>
                </a:lnTo>
                <a:lnTo>
                  <a:pt x="110067" y="0"/>
                </a:lnTo>
                <a:lnTo>
                  <a:pt x="101600" y="0"/>
                </a:lnTo>
                <a:lnTo>
                  <a:pt x="93133" y="0"/>
                </a:lnTo>
                <a:lnTo>
                  <a:pt x="84667" y="8467"/>
                </a:lnTo>
                <a:lnTo>
                  <a:pt x="67733" y="8467"/>
                </a:lnTo>
                <a:lnTo>
                  <a:pt x="59267" y="16933"/>
                </a:lnTo>
                <a:lnTo>
                  <a:pt x="42333" y="33867"/>
                </a:lnTo>
                <a:lnTo>
                  <a:pt x="33867" y="42333"/>
                </a:lnTo>
                <a:lnTo>
                  <a:pt x="16933" y="59267"/>
                </a:lnTo>
                <a:lnTo>
                  <a:pt x="8467" y="76200"/>
                </a:lnTo>
                <a:lnTo>
                  <a:pt x="8467" y="84667"/>
                </a:lnTo>
                <a:lnTo>
                  <a:pt x="0" y="101600"/>
                </a:lnTo>
                <a:lnTo>
                  <a:pt x="0" y="118533"/>
                </a:lnTo>
                <a:lnTo>
                  <a:pt x="0" y="135467"/>
                </a:lnTo>
                <a:lnTo>
                  <a:pt x="0" y="152400"/>
                </a:lnTo>
                <a:lnTo>
                  <a:pt x="8467" y="169333"/>
                </a:lnTo>
                <a:lnTo>
                  <a:pt x="16933" y="186267"/>
                </a:lnTo>
                <a:lnTo>
                  <a:pt x="25400" y="203200"/>
                </a:lnTo>
                <a:lnTo>
                  <a:pt x="33867" y="211667"/>
                </a:lnTo>
                <a:lnTo>
                  <a:pt x="42333" y="220133"/>
                </a:lnTo>
                <a:lnTo>
                  <a:pt x="59267" y="220133"/>
                </a:lnTo>
                <a:lnTo>
                  <a:pt x="67733" y="228600"/>
                </a:lnTo>
                <a:lnTo>
                  <a:pt x="84667" y="228600"/>
                </a:lnTo>
                <a:lnTo>
                  <a:pt x="93133" y="228600"/>
                </a:lnTo>
                <a:lnTo>
                  <a:pt x="101600" y="220133"/>
                </a:lnTo>
                <a:lnTo>
                  <a:pt x="110067" y="211667"/>
                </a:lnTo>
                <a:lnTo>
                  <a:pt x="110067" y="203200"/>
                </a:lnTo>
                <a:lnTo>
                  <a:pt x="110067" y="203200"/>
                </a:lnTo>
                <a:lnTo>
                  <a:pt x="118533" y="186267"/>
                </a:lnTo>
                <a:lnTo>
                  <a:pt x="118533" y="186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2" name="Freeform 16431"/>
          <p:cNvSpPr/>
          <p:nvPr/>
        </p:nvSpPr>
        <p:spPr>
          <a:xfrm>
            <a:off x="4690533" y="4631267"/>
            <a:ext cx="127001" cy="118534"/>
          </a:xfrm>
          <a:custGeom>
            <a:avLst/>
            <a:gdLst/>
            <a:ahLst/>
            <a:cxnLst/>
            <a:rect l="0" t="0" r="0" b="0"/>
            <a:pathLst>
              <a:path w="127001" h="118534">
                <a:moveTo>
                  <a:pt x="0" y="0"/>
                </a:moveTo>
                <a:lnTo>
                  <a:pt x="0" y="0"/>
                </a:lnTo>
                <a:lnTo>
                  <a:pt x="0" y="0"/>
                </a:lnTo>
                <a:lnTo>
                  <a:pt x="0" y="8466"/>
                </a:lnTo>
                <a:lnTo>
                  <a:pt x="0" y="8466"/>
                </a:lnTo>
                <a:lnTo>
                  <a:pt x="8467" y="8466"/>
                </a:lnTo>
                <a:lnTo>
                  <a:pt x="8467" y="25400"/>
                </a:lnTo>
                <a:lnTo>
                  <a:pt x="16934" y="25400"/>
                </a:lnTo>
                <a:lnTo>
                  <a:pt x="16934" y="42333"/>
                </a:lnTo>
                <a:lnTo>
                  <a:pt x="25400" y="50800"/>
                </a:lnTo>
                <a:lnTo>
                  <a:pt x="25400" y="67733"/>
                </a:lnTo>
                <a:lnTo>
                  <a:pt x="33867" y="76200"/>
                </a:lnTo>
                <a:lnTo>
                  <a:pt x="33867" y="93133"/>
                </a:lnTo>
                <a:lnTo>
                  <a:pt x="33867" y="101600"/>
                </a:lnTo>
                <a:lnTo>
                  <a:pt x="42334" y="110066"/>
                </a:lnTo>
                <a:lnTo>
                  <a:pt x="42334" y="118533"/>
                </a:lnTo>
                <a:lnTo>
                  <a:pt x="42334" y="118533"/>
                </a:lnTo>
                <a:lnTo>
                  <a:pt x="42334" y="118533"/>
                </a:lnTo>
                <a:lnTo>
                  <a:pt x="42334" y="118533"/>
                </a:lnTo>
                <a:lnTo>
                  <a:pt x="42334" y="118533"/>
                </a:lnTo>
                <a:lnTo>
                  <a:pt x="42334" y="118533"/>
                </a:lnTo>
                <a:lnTo>
                  <a:pt x="42334" y="101600"/>
                </a:lnTo>
                <a:lnTo>
                  <a:pt x="42334" y="93133"/>
                </a:lnTo>
                <a:lnTo>
                  <a:pt x="33867" y="84666"/>
                </a:lnTo>
                <a:lnTo>
                  <a:pt x="33867" y="67733"/>
                </a:lnTo>
                <a:lnTo>
                  <a:pt x="42334" y="59266"/>
                </a:lnTo>
                <a:lnTo>
                  <a:pt x="42334" y="42333"/>
                </a:lnTo>
                <a:lnTo>
                  <a:pt x="42334" y="33866"/>
                </a:lnTo>
                <a:lnTo>
                  <a:pt x="50800" y="33866"/>
                </a:lnTo>
                <a:lnTo>
                  <a:pt x="59267" y="25400"/>
                </a:lnTo>
                <a:lnTo>
                  <a:pt x="67734" y="25400"/>
                </a:lnTo>
                <a:lnTo>
                  <a:pt x="76200" y="25400"/>
                </a:lnTo>
                <a:lnTo>
                  <a:pt x="84667" y="25400"/>
                </a:lnTo>
                <a:lnTo>
                  <a:pt x="93134" y="25400"/>
                </a:lnTo>
                <a:lnTo>
                  <a:pt x="110067" y="25400"/>
                </a:lnTo>
                <a:lnTo>
                  <a:pt x="118534" y="25400"/>
                </a:lnTo>
                <a:lnTo>
                  <a:pt x="118534" y="25400"/>
                </a:lnTo>
                <a:lnTo>
                  <a:pt x="118534" y="25400"/>
                </a:lnTo>
                <a:lnTo>
                  <a:pt x="127000" y="25400"/>
                </a:lnTo>
                <a:lnTo>
                  <a:pt x="127000"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3" name="Freeform 16432"/>
          <p:cNvSpPr/>
          <p:nvPr/>
        </p:nvSpPr>
        <p:spPr>
          <a:xfrm>
            <a:off x="4792133" y="4639733"/>
            <a:ext cx="143935" cy="127001"/>
          </a:xfrm>
          <a:custGeom>
            <a:avLst/>
            <a:gdLst/>
            <a:ahLst/>
            <a:cxnLst/>
            <a:rect l="0" t="0" r="0" b="0"/>
            <a:pathLst>
              <a:path w="143935" h="127001">
                <a:moveTo>
                  <a:pt x="50800" y="59267"/>
                </a:moveTo>
                <a:lnTo>
                  <a:pt x="50800" y="59267"/>
                </a:lnTo>
                <a:lnTo>
                  <a:pt x="59267" y="59267"/>
                </a:lnTo>
                <a:lnTo>
                  <a:pt x="59267" y="59267"/>
                </a:lnTo>
                <a:lnTo>
                  <a:pt x="59267" y="59267"/>
                </a:lnTo>
                <a:lnTo>
                  <a:pt x="67734" y="59267"/>
                </a:lnTo>
                <a:lnTo>
                  <a:pt x="67734" y="50800"/>
                </a:lnTo>
                <a:lnTo>
                  <a:pt x="76200" y="50800"/>
                </a:lnTo>
                <a:lnTo>
                  <a:pt x="76200" y="42334"/>
                </a:lnTo>
                <a:lnTo>
                  <a:pt x="76200" y="33867"/>
                </a:lnTo>
                <a:lnTo>
                  <a:pt x="76200" y="25400"/>
                </a:lnTo>
                <a:lnTo>
                  <a:pt x="76200" y="16934"/>
                </a:lnTo>
                <a:lnTo>
                  <a:pt x="67734" y="16934"/>
                </a:lnTo>
                <a:lnTo>
                  <a:pt x="67734" y="8467"/>
                </a:lnTo>
                <a:lnTo>
                  <a:pt x="59267" y="0"/>
                </a:lnTo>
                <a:lnTo>
                  <a:pt x="50800" y="0"/>
                </a:lnTo>
                <a:lnTo>
                  <a:pt x="42334" y="0"/>
                </a:lnTo>
                <a:lnTo>
                  <a:pt x="33867" y="0"/>
                </a:lnTo>
                <a:lnTo>
                  <a:pt x="25400" y="0"/>
                </a:lnTo>
                <a:lnTo>
                  <a:pt x="16934" y="8467"/>
                </a:lnTo>
                <a:lnTo>
                  <a:pt x="8467" y="16934"/>
                </a:lnTo>
                <a:lnTo>
                  <a:pt x="0" y="25400"/>
                </a:lnTo>
                <a:lnTo>
                  <a:pt x="0" y="33867"/>
                </a:lnTo>
                <a:lnTo>
                  <a:pt x="0" y="42334"/>
                </a:lnTo>
                <a:lnTo>
                  <a:pt x="0" y="59267"/>
                </a:lnTo>
                <a:lnTo>
                  <a:pt x="0" y="76200"/>
                </a:lnTo>
                <a:lnTo>
                  <a:pt x="8467" y="84667"/>
                </a:lnTo>
                <a:lnTo>
                  <a:pt x="16934" y="101600"/>
                </a:lnTo>
                <a:lnTo>
                  <a:pt x="25400" y="110067"/>
                </a:lnTo>
                <a:lnTo>
                  <a:pt x="33867" y="118534"/>
                </a:lnTo>
                <a:lnTo>
                  <a:pt x="50800" y="118534"/>
                </a:lnTo>
                <a:lnTo>
                  <a:pt x="67734" y="127000"/>
                </a:lnTo>
                <a:lnTo>
                  <a:pt x="84667" y="127000"/>
                </a:lnTo>
                <a:lnTo>
                  <a:pt x="101600" y="118534"/>
                </a:lnTo>
                <a:lnTo>
                  <a:pt x="118534" y="110067"/>
                </a:lnTo>
                <a:lnTo>
                  <a:pt x="127000" y="101600"/>
                </a:lnTo>
                <a:lnTo>
                  <a:pt x="127000" y="101600"/>
                </a:lnTo>
                <a:lnTo>
                  <a:pt x="143934" y="93134"/>
                </a:lnTo>
                <a:lnTo>
                  <a:pt x="143934" y="931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4" name="Freeform 16433"/>
          <p:cNvSpPr/>
          <p:nvPr/>
        </p:nvSpPr>
        <p:spPr>
          <a:xfrm>
            <a:off x="4902200" y="4529667"/>
            <a:ext cx="152401" cy="245534"/>
          </a:xfrm>
          <a:custGeom>
            <a:avLst/>
            <a:gdLst/>
            <a:ahLst/>
            <a:cxnLst/>
            <a:rect l="0" t="0" r="0" b="0"/>
            <a:pathLst>
              <a:path w="152401" h="245534">
                <a:moveTo>
                  <a:pt x="93133" y="110066"/>
                </a:moveTo>
                <a:lnTo>
                  <a:pt x="93133" y="110066"/>
                </a:lnTo>
                <a:lnTo>
                  <a:pt x="84667" y="110066"/>
                </a:lnTo>
                <a:lnTo>
                  <a:pt x="84667" y="110066"/>
                </a:lnTo>
                <a:lnTo>
                  <a:pt x="76200" y="110066"/>
                </a:lnTo>
                <a:lnTo>
                  <a:pt x="76200" y="110066"/>
                </a:lnTo>
                <a:lnTo>
                  <a:pt x="67733" y="110066"/>
                </a:lnTo>
                <a:lnTo>
                  <a:pt x="59267" y="118533"/>
                </a:lnTo>
                <a:lnTo>
                  <a:pt x="50800" y="118533"/>
                </a:lnTo>
                <a:lnTo>
                  <a:pt x="42333" y="127000"/>
                </a:lnTo>
                <a:lnTo>
                  <a:pt x="33867" y="127000"/>
                </a:lnTo>
                <a:lnTo>
                  <a:pt x="25400" y="135466"/>
                </a:lnTo>
                <a:lnTo>
                  <a:pt x="16933" y="152400"/>
                </a:lnTo>
                <a:lnTo>
                  <a:pt x="8467" y="160866"/>
                </a:lnTo>
                <a:lnTo>
                  <a:pt x="8467" y="169333"/>
                </a:lnTo>
                <a:lnTo>
                  <a:pt x="0" y="186266"/>
                </a:lnTo>
                <a:lnTo>
                  <a:pt x="0" y="203200"/>
                </a:lnTo>
                <a:lnTo>
                  <a:pt x="8467" y="211666"/>
                </a:lnTo>
                <a:lnTo>
                  <a:pt x="8467" y="220133"/>
                </a:lnTo>
                <a:lnTo>
                  <a:pt x="16933" y="237066"/>
                </a:lnTo>
                <a:lnTo>
                  <a:pt x="25400" y="237066"/>
                </a:lnTo>
                <a:lnTo>
                  <a:pt x="33867" y="237066"/>
                </a:lnTo>
                <a:lnTo>
                  <a:pt x="42333" y="237066"/>
                </a:lnTo>
                <a:lnTo>
                  <a:pt x="50800" y="228600"/>
                </a:lnTo>
                <a:lnTo>
                  <a:pt x="59267" y="220133"/>
                </a:lnTo>
                <a:lnTo>
                  <a:pt x="67733" y="211666"/>
                </a:lnTo>
                <a:lnTo>
                  <a:pt x="67733" y="194733"/>
                </a:lnTo>
                <a:lnTo>
                  <a:pt x="76200" y="177800"/>
                </a:lnTo>
                <a:lnTo>
                  <a:pt x="76200" y="160866"/>
                </a:lnTo>
                <a:lnTo>
                  <a:pt x="76200" y="135466"/>
                </a:lnTo>
                <a:lnTo>
                  <a:pt x="76200" y="118533"/>
                </a:lnTo>
                <a:lnTo>
                  <a:pt x="76200" y="93133"/>
                </a:lnTo>
                <a:lnTo>
                  <a:pt x="76200" y="76200"/>
                </a:lnTo>
                <a:lnTo>
                  <a:pt x="76200" y="50800"/>
                </a:lnTo>
                <a:lnTo>
                  <a:pt x="76200" y="33866"/>
                </a:lnTo>
                <a:lnTo>
                  <a:pt x="67733" y="25400"/>
                </a:lnTo>
                <a:lnTo>
                  <a:pt x="67733" y="8466"/>
                </a:lnTo>
                <a:lnTo>
                  <a:pt x="67733" y="8466"/>
                </a:lnTo>
                <a:lnTo>
                  <a:pt x="67733" y="0"/>
                </a:lnTo>
                <a:lnTo>
                  <a:pt x="59267" y="0"/>
                </a:lnTo>
                <a:lnTo>
                  <a:pt x="59267" y="8466"/>
                </a:lnTo>
                <a:lnTo>
                  <a:pt x="59267" y="8466"/>
                </a:lnTo>
                <a:lnTo>
                  <a:pt x="59267" y="16933"/>
                </a:lnTo>
                <a:lnTo>
                  <a:pt x="59267" y="25400"/>
                </a:lnTo>
                <a:lnTo>
                  <a:pt x="59267" y="33866"/>
                </a:lnTo>
                <a:lnTo>
                  <a:pt x="59267" y="50800"/>
                </a:lnTo>
                <a:lnTo>
                  <a:pt x="59267" y="67733"/>
                </a:lnTo>
                <a:lnTo>
                  <a:pt x="59267" y="84666"/>
                </a:lnTo>
                <a:lnTo>
                  <a:pt x="59267" y="101600"/>
                </a:lnTo>
                <a:lnTo>
                  <a:pt x="67733" y="118533"/>
                </a:lnTo>
                <a:lnTo>
                  <a:pt x="67733" y="135466"/>
                </a:lnTo>
                <a:lnTo>
                  <a:pt x="76200" y="152400"/>
                </a:lnTo>
                <a:lnTo>
                  <a:pt x="76200" y="177800"/>
                </a:lnTo>
                <a:lnTo>
                  <a:pt x="76200" y="194733"/>
                </a:lnTo>
                <a:lnTo>
                  <a:pt x="84667" y="211666"/>
                </a:lnTo>
                <a:lnTo>
                  <a:pt x="93133" y="220133"/>
                </a:lnTo>
                <a:lnTo>
                  <a:pt x="101600" y="237066"/>
                </a:lnTo>
                <a:lnTo>
                  <a:pt x="110067" y="245533"/>
                </a:lnTo>
                <a:lnTo>
                  <a:pt x="118533" y="245533"/>
                </a:lnTo>
                <a:lnTo>
                  <a:pt x="127000" y="245533"/>
                </a:lnTo>
                <a:lnTo>
                  <a:pt x="135467" y="245533"/>
                </a:lnTo>
                <a:lnTo>
                  <a:pt x="143933" y="237066"/>
                </a:lnTo>
                <a:lnTo>
                  <a:pt x="143933" y="228600"/>
                </a:lnTo>
                <a:lnTo>
                  <a:pt x="143933" y="228600"/>
                </a:lnTo>
                <a:lnTo>
                  <a:pt x="152400" y="220133"/>
                </a:lnTo>
                <a:lnTo>
                  <a:pt x="152400"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5" name="Freeform 16434"/>
          <p:cNvSpPr/>
          <p:nvPr/>
        </p:nvSpPr>
        <p:spPr>
          <a:xfrm>
            <a:off x="5071533" y="4665133"/>
            <a:ext cx="16935" cy="118535"/>
          </a:xfrm>
          <a:custGeom>
            <a:avLst/>
            <a:gdLst/>
            <a:ahLst/>
            <a:cxnLst/>
            <a:rect l="0" t="0" r="0" b="0"/>
            <a:pathLst>
              <a:path w="16935" h="118535">
                <a:moveTo>
                  <a:pt x="0" y="0"/>
                </a:moveTo>
                <a:lnTo>
                  <a:pt x="0" y="0"/>
                </a:lnTo>
                <a:lnTo>
                  <a:pt x="0" y="0"/>
                </a:lnTo>
                <a:lnTo>
                  <a:pt x="0" y="8467"/>
                </a:lnTo>
                <a:lnTo>
                  <a:pt x="0" y="16934"/>
                </a:lnTo>
                <a:lnTo>
                  <a:pt x="0" y="25400"/>
                </a:lnTo>
                <a:lnTo>
                  <a:pt x="0" y="33867"/>
                </a:lnTo>
                <a:lnTo>
                  <a:pt x="0" y="50800"/>
                </a:lnTo>
                <a:lnTo>
                  <a:pt x="0" y="59267"/>
                </a:lnTo>
                <a:lnTo>
                  <a:pt x="0" y="76200"/>
                </a:lnTo>
                <a:lnTo>
                  <a:pt x="8467" y="93134"/>
                </a:lnTo>
                <a:lnTo>
                  <a:pt x="8467" y="101600"/>
                </a:lnTo>
                <a:lnTo>
                  <a:pt x="8467" y="110067"/>
                </a:lnTo>
                <a:lnTo>
                  <a:pt x="16934" y="118534"/>
                </a:lnTo>
                <a:lnTo>
                  <a:pt x="16934" y="118534"/>
                </a:lnTo>
                <a:lnTo>
                  <a:pt x="16934" y="118534"/>
                </a:lnTo>
                <a:lnTo>
                  <a:pt x="16934" y="118534"/>
                </a:lnTo>
                <a:lnTo>
                  <a:pt x="16934" y="110067"/>
                </a:lnTo>
                <a:lnTo>
                  <a:pt x="16934" y="101600"/>
                </a:lnTo>
                <a:lnTo>
                  <a:pt x="16934" y="101600"/>
                </a:lnTo>
                <a:lnTo>
                  <a:pt x="16934" y="93134"/>
                </a:lnTo>
                <a:lnTo>
                  <a:pt x="16934" y="931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6" name="Freeform 16435"/>
          <p:cNvSpPr/>
          <p:nvPr/>
        </p:nvSpPr>
        <p:spPr>
          <a:xfrm>
            <a:off x="5037667" y="4580467"/>
            <a:ext cx="25401" cy="16934"/>
          </a:xfrm>
          <a:custGeom>
            <a:avLst/>
            <a:gdLst/>
            <a:ahLst/>
            <a:cxnLst/>
            <a:rect l="0" t="0" r="0" b="0"/>
            <a:pathLst>
              <a:path w="25401" h="16934">
                <a:moveTo>
                  <a:pt x="8466" y="16933"/>
                </a:moveTo>
                <a:lnTo>
                  <a:pt x="8466" y="16933"/>
                </a:lnTo>
                <a:lnTo>
                  <a:pt x="8466" y="16933"/>
                </a:lnTo>
                <a:lnTo>
                  <a:pt x="0" y="16933"/>
                </a:lnTo>
                <a:lnTo>
                  <a:pt x="0" y="16933"/>
                </a:lnTo>
                <a:lnTo>
                  <a:pt x="0" y="16933"/>
                </a:lnTo>
                <a:lnTo>
                  <a:pt x="8466" y="8466"/>
                </a:lnTo>
                <a:lnTo>
                  <a:pt x="8466" y="8466"/>
                </a:lnTo>
                <a:lnTo>
                  <a:pt x="8466" y="8466"/>
                </a:lnTo>
                <a:lnTo>
                  <a:pt x="16933" y="0"/>
                </a:lnTo>
                <a:lnTo>
                  <a:pt x="16933" y="0"/>
                </a:lnTo>
                <a:lnTo>
                  <a:pt x="25400" y="0"/>
                </a:lnTo>
                <a:lnTo>
                  <a:pt x="254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7" name="Freeform 16436"/>
          <p:cNvSpPr/>
          <p:nvPr/>
        </p:nvSpPr>
        <p:spPr>
          <a:xfrm>
            <a:off x="5139267" y="4529667"/>
            <a:ext cx="25401" cy="237067"/>
          </a:xfrm>
          <a:custGeom>
            <a:avLst/>
            <a:gdLst/>
            <a:ahLst/>
            <a:cxnLst/>
            <a:rect l="0" t="0" r="0" b="0"/>
            <a:pathLst>
              <a:path w="25401" h="237067">
                <a:moveTo>
                  <a:pt x="0" y="0"/>
                </a:moveTo>
                <a:lnTo>
                  <a:pt x="0" y="0"/>
                </a:lnTo>
                <a:lnTo>
                  <a:pt x="0" y="8466"/>
                </a:lnTo>
                <a:lnTo>
                  <a:pt x="0" y="16933"/>
                </a:lnTo>
                <a:lnTo>
                  <a:pt x="0" y="16933"/>
                </a:lnTo>
                <a:lnTo>
                  <a:pt x="0" y="33866"/>
                </a:lnTo>
                <a:lnTo>
                  <a:pt x="0" y="42333"/>
                </a:lnTo>
                <a:lnTo>
                  <a:pt x="8466" y="59266"/>
                </a:lnTo>
                <a:lnTo>
                  <a:pt x="8466" y="76200"/>
                </a:lnTo>
                <a:lnTo>
                  <a:pt x="8466" y="101600"/>
                </a:lnTo>
                <a:lnTo>
                  <a:pt x="8466" y="118533"/>
                </a:lnTo>
                <a:lnTo>
                  <a:pt x="16933" y="135466"/>
                </a:lnTo>
                <a:lnTo>
                  <a:pt x="16933" y="160866"/>
                </a:lnTo>
                <a:lnTo>
                  <a:pt x="16933" y="177800"/>
                </a:lnTo>
                <a:lnTo>
                  <a:pt x="16933" y="194733"/>
                </a:lnTo>
                <a:lnTo>
                  <a:pt x="16933" y="211666"/>
                </a:lnTo>
                <a:lnTo>
                  <a:pt x="16933" y="220133"/>
                </a:lnTo>
                <a:lnTo>
                  <a:pt x="16933" y="228600"/>
                </a:lnTo>
                <a:lnTo>
                  <a:pt x="25400" y="237066"/>
                </a:lnTo>
                <a:lnTo>
                  <a:pt x="25400" y="237066"/>
                </a:lnTo>
                <a:lnTo>
                  <a:pt x="16933" y="237066"/>
                </a:lnTo>
                <a:lnTo>
                  <a:pt x="16933" y="237066"/>
                </a:lnTo>
                <a:lnTo>
                  <a:pt x="16933" y="237066"/>
                </a:lnTo>
                <a:lnTo>
                  <a:pt x="16933" y="2370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8" name="Freeform 16437"/>
          <p:cNvSpPr/>
          <p:nvPr/>
        </p:nvSpPr>
        <p:spPr>
          <a:xfrm>
            <a:off x="5105400" y="4631267"/>
            <a:ext cx="152401" cy="33867"/>
          </a:xfrm>
          <a:custGeom>
            <a:avLst/>
            <a:gdLst/>
            <a:ahLst/>
            <a:cxnLst/>
            <a:rect l="0" t="0" r="0" b="0"/>
            <a:pathLst>
              <a:path w="152401" h="33867">
                <a:moveTo>
                  <a:pt x="0" y="25400"/>
                </a:moveTo>
                <a:lnTo>
                  <a:pt x="0" y="25400"/>
                </a:lnTo>
                <a:lnTo>
                  <a:pt x="0" y="25400"/>
                </a:lnTo>
                <a:lnTo>
                  <a:pt x="0" y="25400"/>
                </a:lnTo>
                <a:lnTo>
                  <a:pt x="8467" y="25400"/>
                </a:lnTo>
                <a:lnTo>
                  <a:pt x="16933" y="25400"/>
                </a:lnTo>
                <a:lnTo>
                  <a:pt x="16933" y="33866"/>
                </a:lnTo>
                <a:lnTo>
                  <a:pt x="33867" y="33866"/>
                </a:lnTo>
                <a:lnTo>
                  <a:pt x="42333" y="33866"/>
                </a:lnTo>
                <a:lnTo>
                  <a:pt x="59267" y="33866"/>
                </a:lnTo>
                <a:lnTo>
                  <a:pt x="76200" y="33866"/>
                </a:lnTo>
                <a:lnTo>
                  <a:pt x="93133" y="33866"/>
                </a:lnTo>
                <a:lnTo>
                  <a:pt x="101600" y="33866"/>
                </a:lnTo>
                <a:lnTo>
                  <a:pt x="118533" y="25400"/>
                </a:lnTo>
                <a:lnTo>
                  <a:pt x="135467" y="16933"/>
                </a:lnTo>
                <a:lnTo>
                  <a:pt x="143933" y="8466"/>
                </a:lnTo>
                <a:lnTo>
                  <a:pt x="143933" y="8466"/>
                </a:lnTo>
                <a:lnTo>
                  <a:pt x="152400" y="0"/>
                </a:lnTo>
                <a:lnTo>
                  <a:pt x="1524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39" name="Freeform 16438"/>
          <p:cNvSpPr/>
          <p:nvPr/>
        </p:nvSpPr>
        <p:spPr>
          <a:xfrm>
            <a:off x="5223933" y="4470400"/>
            <a:ext cx="203201" cy="431801"/>
          </a:xfrm>
          <a:custGeom>
            <a:avLst/>
            <a:gdLst/>
            <a:ahLst/>
            <a:cxnLst/>
            <a:rect l="0" t="0" r="0" b="0"/>
            <a:pathLst>
              <a:path w="203201" h="431801">
                <a:moveTo>
                  <a:pt x="0" y="0"/>
                </a:moveTo>
                <a:lnTo>
                  <a:pt x="0" y="0"/>
                </a:lnTo>
                <a:lnTo>
                  <a:pt x="0" y="0"/>
                </a:lnTo>
                <a:lnTo>
                  <a:pt x="8467" y="8467"/>
                </a:lnTo>
                <a:lnTo>
                  <a:pt x="8467" y="8467"/>
                </a:lnTo>
                <a:lnTo>
                  <a:pt x="16934" y="8467"/>
                </a:lnTo>
                <a:lnTo>
                  <a:pt x="25400" y="8467"/>
                </a:lnTo>
                <a:lnTo>
                  <a:pt x="42334" y="16933"/>
                </a:lnTo>
                <a:lnTo>
                  <a:pt x="59267" y="16933"/>
                </a:lnTo>
                <a:lnTo>
                  <a:pt x="67734" y="25400"/>
                </a:lnTo>
                <a:lnTo>
                  <a:pt x="84667" y="25400"/>
                </a:lnTo>
                <a:lnTo>
                  <a:pt x="93134" y="25400"/>
                </a:lnTo>
                <a:lnTo>
                  <a:pt x="110067" y="33867"/>
                </a:lnTo>
                <a:lnTo>
                  <a:pt x="118534" y="33867"/>
                </a:lnTo>
                <a:lnTo>
                  <a:pt x="118534" y="33867"/>
                </a:lnTo>
                <a:lnTo>
                  <a:pt x="127000" y="42333"/>
                </a:lnTo>
                <a:lnTo>
                  <a:pt x="127000" y="42333"/>
                </a:lnTo>
                <a:lnTo>
                  <a:pt x="127000" y="59267"/>
                </a:lnTo>
                <a:lnTo>
                  <a:pt x="127000" y="67733"/>
                </a:lnTo>
                <a:lnTo>
                  <a:pt x="127000" y="76200"/>
                </a:lnTo>
                <a:lnTo>
                  <a:pt x="127000" y="93133"/>
                </a:lnTo>
                <a:lnTo>
                  <a:pt x="127000" y="110067"/>
                </a:lnTo>
                <a:lnTo>
                  <a:pt x="127000" y="118533"/>
                </a:lnTo>
                <a:lnTo>
                  <a:pt x="118534" y="143933"/>
                </a:lnTo>
                <a:lnTo>
                  <a:pt x="118534" y="160867"/>
                </a:lnTo>
                <a:lnTo>
                  <a:pt x="118534" y="186267"/>
                </a:lnTo>
                <a:lnTo>
                  <a:pt x="118534" y="203200"/>
                </a:lnTo>
                <a:lnTo>
                  <a:pt x="127000" y="228600"/>
                </a:lnTo>
                <a:lnTo>
                  <a:pt x="127000" y="245533"/>
                </a:lnTo>
                <a:lnTo>
                  <a:pt x="135467" y="262467"/>
                </a:lnTo>
                <a:lnTo>
                  <a:pt x="143934" y="287867"/>
                </a:lnTo>
                <a:lnTo>
                  <a:pt x="152400" y="304800"/>
                </a:lnTo>
                <a:lnTo>
                  <a:pt x="169334" y="321733"/>
                </a:lnTo>
                <a:lnTo>
                  <a:pt x="177800" y="338667"/>
                </a:lnTo>
                <a:lnTo>
                  <a:pt x="186267" y="355600"/>
                </a:lnTo>
                <a:lnTo>
                  <a:pt x="194734" y="364067"/>
                </a:lnTo>
                <a:lnTo>
                  <a:pt x="203200" y="381000"/>
                </a:lnTo>
                <a:lnTo>
                  <a:pt x="203200" y="389467"/>
                </a:lnTo>
                <a:lnTo>
                  <a:pt x="203200" y="397933"/>
                </a:lnTo>
                <a:lnTo>
                  <a:pt x="203200" y="406400"/>
                </a:lnTo>
                <a:lnTo>
                  <a:pt x="203200" y="414867"/>
                </a:lnTo>
                <a:lnTo>
                  <a:pt x="194734" y="414867"/>
                </a:lnTo>
                <a:lnTo>
                  <a:pt x="186267" y="423333"/>
                </a:lnTo>
                <a:lnTo>
                  <a:pt x="169334" y="423333"/>
                </a:lnTo>
                <a:lnTo>
                  <a:pt x="152400" y="431800"/>
                </a:lnTo>
                <a:lnTo>
                  <a:pt x="135467" y="431800"/>
                </a:lnTo>
                <a:lnTo>
                  <a:pt x="118534" y="431800"/>
                </a:lnTo>
                <a:lnTo>
                  <a:pt x="101600" y="431800"/>
                </a:lnTo>
                <a:lnTo>
                  <a:pt x="84667" y="431800"/>
                </a:lnTo>
                <a:lnTo>
                  <a:pt x="67734" y="431800"/>
                </a:lnTo>
                <a:lnTo>
                  <a:pt x="50800" y="423333"/>
                </a:lnTo>
                <a:lnTo>
                  <a:pt x="33867" y="423333"/>
                </a:lnTo>
                <a:lnTo>
                  <a:pt x="33867" y="423333"/>
                </a:lnTo>
                <a:lnTo>
                  <a:pt x="25400" y="423333"/>
                </a:lnTo>
                <a:lnTo>
                  <a:pt x="25400" y="423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0" name="Freeform 16439"/>
          <p:cNvSpPr/>
          <p:nvPr/>
        </p:nvSpPr>
        <p:spPr>
          <a:xfrm>
            <a:off x="2895600" y="4910667"/>
            <a:ext cx="118534" cy="321734"/>
          </a:xfrm>
          <a:custGeom>
            <a:avLst/>
            <a:gdLst/>
            <a:ahLst/>
            <a:cxnLst/>
            <a:rect l="0" t="0" r="0" b="0"/>
            <a:pathLst>
              <a:path w="118534" h="321734">
                <a:moveTo>
                  <a:pt x="8467" y="0"/>
                </a:moveTo>
                <a:lnTo>
                  <a:pt x="8467" y="8466"/>
                </a:lnTo>
                <a:lnTo>
                  <a:pt x="8467" y="8466"/>
                </a:lnTo>
                <a:lnTo>
                  <a:pt x="8467" y="8466"/>
                </a:lnTo>
                <a:lnTo>
                  <a:pt x="8467" y="16933"/>
                </a:lnTo>
                <a:lnTo>
                  <a:pt x="8467" y="25400"/>
                </a:lnTo>
                <a:lnTo>
                  <a:pt x="8467" y="33866"/>
                </a:lnTo>
                <a:lnTo>
                  <a:pt x="8467" y="50800"/>
                </a:lnTo>
                <a:lnTo>
                  <a:pt x="16933" y="76200"/>
                </a:lnTo>
                <a:lnTo>
                  <a:pt x="16933" y="93133"/>
                </a:lnTo>
                <a:lnTo>
                  <a:pt x="16933" y="127000"/>
                </a:lnTo>
                <a:lnTo>
                  <a:pt x="16933" y="143933"/>
                </a:lnTo>
                <a:lnTo>
                  <a:pt x="25400" y="177800"/>
                </a:lnTo>
                <a:lnTo>
                  <a:pt x="25400" y="203200"/>
                </a:lnTo>
                <a:lnTo>
                  <a:pt x="25400" y="228600"/>
                </a:lnTo>
                <a:lnTo>
                  <a:pt x="25400" y="245533"/>
                </a:lnTo>
                <a:lnTo>
                  <a:pt x="25400" y="270933"/>
                </a:lnTo>
                <a:lnTo>
                  <a:pt x="33867" y="287866"/>
                </a:lnTo>
                <a:lnTo>
                  <a:pt x="33867" y="296333"/>
                </a:lnTo>
                <a:lnTo>
                  <a:pt x="33867" y="313266"/>
                </a:lnTo>
                <a:lnTo>
                  <a:pt x="33867" y="321733"/>
                </a:lnTo>
                <a:lnTo>
                  <a:pt x="33867" y="321733"/>
                </a:lnTo>
                <a:lnTo>
                  <a:pt x="33867" y="321733"/>
                </a:lnTo>
                <a:lnTo>
                  <a:pt x="33867" y="321733"/>
                </a:lnTo>
                <a:lnTo>
                  <a:pt x="33867" y="313266"/>
                </a:lnTo>
                <a:lnTo>
                  <a:pt x="33867" y="296333"/>
                </a:lnTo>
                <a:lnTo>
                  <a:pt x="33867" y="279400"/>
                </a:lnTo>
                <a:lnTo>
                  <a:pt x="33867" y="262466"/>
                </a:lnTo>
                <a:lnTo>
                  <a:pt x="33867" y="237066"/>
                </a:lnTo>
                <a:lnTo>
                  <a:pt x="33867" y="211666"/>
                </a:lnTo>
                <a:lnTo>
                  <a:pt x="42333" y="194733"/>
                </a:lnTo>
                <a:lnTo>
                  <a:pt x="50800" y="177800"/>
                </a:lnTo>
                <a:lnTo>
                  <a:pt x="50800" y="160866"/>
                </a:lnTo>
                <a:lnTo>
                  <a:pt x="59267" y="143933"/>
                </a:lnTo>
                <a:lnTo>
                  <a:pt x="67733" y="135466"/>
                </a:lnTo>
                <a:lnTo>
                  <a:pt x="76200" y="127000"/>
                </a:lnTo>
                <a:lnTo>
                  <a:pt x="84667" y="127000"/>
                </a:lnTo>
                <a:lnTo>
                  <a:pt x="101600" y="127000"/>
                </a:lnTo>
                <a:lnTo>
                  <a:pt x="110067" y="127000"/>
                </a:lnTo>
                <a:lnTo>
                  <a:pt x="110067" y="135466"/>
                </a:lnTo>
                <a:lnTo>
                  <a:pt x="118533" y="152400"/>
                </a:lnTo>
                <a:lnTo>
                  <a:pt x="118533" y="169333"/>
                </a:lnTo>
                <a:lnTo>
                  <a:pt x="118533" y="186266"/>
                </a:lnTo>
                <a:lnTo>
                  <a:pt x="110067" y="203200"/>
                </a:lnTo>
                <a:lnTo>
                  <a:pt x="110067" y="220133"/>
                </a:lnTo>
                <a:lnTo>
                  <a:pt x="101600" y="237066"/>
                </a:lnTo>
                <a:lnTo>
                  <a:pt x="84667" y="254000"/>
                </a:lnTo>
                <a:lnTo>
                  <a:pt x="76200" y="262466"/>
                </a:lnTo>
                <a:lnTo>
                  <a:pt x="59267" y="279400"/>
                </a:lnTo>
                <a:lnTo>
                  <a:pt x="42333" y="287866"/>
                </a:lnTo>
                <a:lnTo>
                  <a:pt x="33867" y="296333"/>
                </a:lnTo>
                <a:lnTo>
                  <a:pt x="16933" y="296333"/>
                </a:lnTo>
                <a:lnTo>
                  <a:pt x="8467" y="287866"/>
                </a:lnTo>
                <a:lnTo>
                  <a:pt x="8467" y="287866"/>
                </a:lnTo>
                <a:lnTo>
                  <a:pt x="0" y="287866"/>
                </a:lnTo>
                <a:lnTo>
                  <a:pt x="0" y="287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1" name="Freeform 16440"/>
          <p:cNvSpPr/>
          <p:nvPr/>
        </p:nvSpPr>
        <p:spPr>
          <a:xfrm>
            <a:off x="3081867" y="5046133"/>
            <a:ext cx="76201" cy="135468"/>
          </a:xfrm>
          <a:custGeom>
            <a:avLst/>
            <a:gdLst/>
            <a:ahLst/>
            <a:cxnLst/>
            <a:rect l="0" t="0" r="0" b="0"/>
            <a:pathLst>
              <a:path w="76201" h="135468">
                <a:moveTo>
                  <a:pt x="0" y="0"/>
                </a:moveTo>
                <a:lnTo>
                  <a:pt x="0" y="0"/>
                </a:lnTo>
                <a:lnTo>
                  <a:pt x="8466" y="8467"/>
                </a:lnTo>
                <a:lnTo>
                  <a:pt x="8466" y="16934"/>
                </a:lnTo>
                <a:lnTo>
                  <a:pt x="25400" y="33867"/>
                </a:lnTo>
                <a:lnTo>
                  <a:pt x="25400" y="42334"/>
                </a:lnTo>
                <a:lnTo>
                  <a:pt x="33866" y="67734"/>
                </a:lnTo>
                <a:lnTo>
                  <a:pt x="42333" y="76200"/>
                </a:lnTo>
                <a:lnTo>
                  <a:pt x="50800" y="93134"/>
                </a:lnTo>
                <a:lnTo>
                  <a:pt x="50800" y="110067"/>
                </a:lnTo>
                <a:lnTo>
                  <a:pt x="59266" y="118534"/>
                </a:lnTo>
                <a:lnTo>
                  <a:pt x="59266" y="127000"/>
                </a:lnTo>
                <a:lnTo>
                  <a:pt x="67733" y="135467"/>
                </a:lnTo>
                <a:lnTo>
                  <a:pt x="76200" y="135467"/>
                </a:lnTo>
                <a:lnTo>
                  <a:pt x="76200" y="135467"/>
                </a:lnTo>
                <a:lnTo>
                  <a:pt x="76200" y="135467"/>
                </a:lnTo>
                <a:lnTo>
                  <a:pt x="76200" y="135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2" name="Freeform 16441"/>
          <p:cNvSpPr/>
          <p:nvPr/>
        </p:nvSpPr>
        <p:spPr>
          <a:xfrm>
            <a:off x="3175000" y="5029200"/>
            <a:ext cx="1" cy="321734"/>
          </a:xfrm>
          <a:custGeom>
            <a:avLst/>
            <a:gdLst/>
            <a:ahLst/>
            <a:cxnLst/>
            <a:rect l="0" t="0" r="0" b="0"/>
            <a:pathLst>
              <a:path w="1" h="321734">
                <a:moveTo>
                  <a:pt x="0" y="0"/>
                </a:moveTo>
                <a:lnTo>
                  <a:pt x="0" y="0"/>
                </a:lnTo>
                <a:lnTo>
                  <a:pt x="0" y="0"/>
                </a:lnTo>
                <a:lnTo>
                  <a:pt x="0" y="0"/>
                </a:lnTo>
                <a:lnTo>
                  <a:pt x="0" y="8467"/>
                </a:lnTo>
                <a:lnTo>
                  <a:pt x="0" y="25400"/>
                </a:lnTo>
                <a:lnTo>
                  <a:pt x="0" y="42333"/>
                </a:lnTo>
                <a:lnTo>
                  <a:pt x="0" y="59267"/>
                </a:lnTo>
                <a:lnTo>
                  <a:pt x="0" y="84667"/>
                </a:lnTo>
                <a:lnTo>
                  <a:pt x="0" y="110067"/>
                </a:lnTo>
                <a:lnTo>
                  <a:pt x="0" y="143933"/>
                </a:lnTo>
                <a:lnTo>
                  <a:pt x="0" y="169333"/>
                </a:lnTo>
                <a:lnTo>
                  <a:pt x="0" y="203200"/>
                </a:lnTo>
                <a:lnTo>
                  <a:pt x="0" y="228600"/>
                </a:lnTo>
                <a:lnTo>
                  <a:pt x="0" y="254000"/>
                </a:lnTo>
                <a:lnTo>
                  <a:pt x="0" y="279400"/>
                </a:lnTo>
                <a:lnTo>
                  <a:pt x="0" y="296333"/>
                </a:lnTo>
                <a:lnTo>
                  <a:pt x="0" y="313267"/>
                </a:lnTo>
                <a:lnTo>
                  <a:pt x="0" y="321733"/>
                </a:lnTo>
                <a:lnTo>
                  <a:pt x="0" y="321733"/>
                </a:lnTo>
                <a:lnTo>
                  <a:pt x="0" y="321733"/>
                </a:lnTo>
                <a:lnTo>
                  <a:pt x="0" y="313267"/>
                </a:lnTo>
                <a:lnTo>
                  <a:pt x="0" y="313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3" name="Freeform 16442"/>
          <p:cNvSpPr/>
          <p:nvPr/>
        </p:nvSpPr>
        <p:spPr>
          <a:xfrm>
            <a:off x="3462867" y="4927600"/>
            <a:ext cx="59267" cy="270934"/>
          </a:xfrm>
          <a:custGeom>
            <a:avLst/>
            <a:gdLst/>
            <a:ahLst/>
            <a:cxnLst/>
            <a:rect l="0" t="0" r="0" b="0"/>
            <a:pathLst>
              <a:path w="59267" h="270934">
                <a:moveTo>
                  <a:pt x="0" y="0"/>
                </a:moveTo>
                <a:lnTo>
                  <a:pt x="0" y="0"/>
                </a:lnTo>
                <a:lnTo>
                  <a:pt x="0" y="0"/>
                </a:lnTo>
                <a:lnTo>
                  <a:pt x="8466" y="0"/>
                </a:lnTo>
                <a:lnTo>
                  <a:pt x="8466" y="8467"/>
                </a:lnTo>
                <a:lnTo>
                  <a:pt x="16933" y="16933"/>
                </a:lnTo>
                <a:lnTo>
                  <a:pt x="25400" y="25400"/>
                </a:lnTo>
                <a:lnTo>
                  <a:pt x="25400" y="42333"/>
                </a:lnTo>
                <a:lnTo>
                  <a:pt x="33866" y="59267"/>
                </a:lnTo>
                <a:lnTo>
                  <a:pt x="33866" y="84667"/>
                </a:lnTo>
                <a:lnTo>
                  <a:pt x="33866" y="101600"/>
                </a:lnTo>
                <a:lnTo>
                  <a:pt x="42333" y="127000"/>
                </a:lnTo>
                <a:lnTo>
                  <a:pt x="42333" y="152400"/>
                </a:lnTo>
                <a:lnTo>
                  <a:pt x="42333" y="177800"/>
                </a:lnTo>
                <a:lnTo>
                  <a:pt x="50800" y="203200"/>
                </a:lnTo>
                <a:lnTo>
                  <a:pt x="50800" y="220133"/>
                </a:lnTo>
                <a:lnTo>
                  <a:pt x="50800" y="237067"/>
                </a:lnTo>
                <a:lnTo>
                  <a:pt x="59266" y="254000"/>
                </a:lnTo>
                <a:lnTo>
                  <a:pt x="59266" y="262467"/>
                </a:lnTo>
                <a:lnTo>
                  <a:pt x="59266" y="262467"/>
                </a:lnTo>
                <a:lnTo>
                  <a:pt x="59266" y="270933"/>
                </a:lnTo>
                <a:lnTo>
                  <a:pt x="59266" y="270933"/>
                </a:lnTo>
                <a:lnTo>
                  <a:pt x="50800" y="270933"/>
                </a:lnTo>
                <a:lnTo>
                  <a:pt x="50800" y="270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4" name="Freeform 16443"/>
          <p:cNvSpPr/>
          <p:nvPr/>
        </p:nvSpPr>
        <p:spPr>
          <a:xfrm>
            <a:off x="3412067" y="5020733"/>
            <a:ext cx="321734" cy="169335"/>
          </a:xfrm>
          <a:custGeom>
            <a:avLst/>
            <a:gdLst/>
            <a:ahLst/>
            <a:cxnLst/>
            <a:rect l="0" t="0" r="0" b="0"/>
            <a:pathLst>
              <a:path w="321734" h="169335">
                <a:moveTo>
                  <a:pt x="0" y="42334"/>
                </a:moveTo>
                <a:lnTo>
                  <a:pt x="0" y="42334"/>
                </a:lnTo>
                <a:lnTo>
                  <a:pt x="8466" y="42334"/>
                </a:lnTo>
                <a:lnTo>
                  <a:pt x="8466" y="42334"/>
                </a:lnTo>
                <a:lnTo>
                  <a:pt x="16933" y="42334"/>
                </a:lnTo>
                <a:lnTo>
                  <a:pt x="33866" y="33867"/>
                </a:lnTo>
                <a:lnTo>
                  <a:pt x="42333" y="33867"/>
                </a:lnTo>
                <a:lnTo>
                  <a:pt x="59266" y="33867"/>
                </a:lnTo>
                <a:lnTo>
                  <a:pt x="84666" y="33867"/>
                </a:lnTo>
                <a:lnTo>
                  <a:pt x="101600" y="33867"/>
                </a:lnTo>
                <a:lnTo>
                  <a:pt x="127000" y="25400"/>
                </a:lnTo>
                <a:lnTo>
                  <a:pt x="143933" y="25400"/>
                </a:lnTo>
                <a:lnTo>
                  <a:pt x="169333" y="25400"/>
                </a:lnTo>
                <a:lnTo>
                  <a:pt x="186266" y="25400"/>
                </a:lnTo>
                <a:lnTo>
                  <a:pt x="203200" y="16934"/>
                </a:lnTo>
                <a:lnTo>
                  <a:pt x="211666" y="16934"/>
                </a:lnTo>
                <a:lnTo>
                  <a:pt x="220133" y="16934"/>
                </a:lnTo>
                <a:lnTo>
                  <a:pt x="228600" y="16934"/>
                </a:lnTo>
                <a:lnTo>
                  <a:pt x="237066" y="16934"/>
                </a:lnTo>
                <a:lnTo>
                  <a:pt x="237066" y="16934"/>
                </a:lnTo>
                <a:lnTo>
                  <a:pt x="237066" y="25400"/>
                </a:lnTo>
                <a:lnTo>
                  <a:pt x="237066" y="33867"/>
                </a:lnTo>
                <a:lnTo>
                  <a:pt x="237066" y="42334"/>
                </a:lnTo>
                <a:lnTo>
                  <a:pt x="228600" y="59267"/>
                </a:lnTo>
                <a:lnTo>
                  <a:pt x="220133" y="76200"/>
                </a:lnTo>
                <a:lnTo>
                  <a:pt x="211666" y="84667"/>
                </a:lnTo>
                <a:lnTo>
                  <a:pt x="203200" y="101600"/>
                </a:lnTo>
                <a:lnTo>
                  <a:pt x="203200" y="110067"/>
                </a:lnTo>
                <a:lnTo>
                  <a:pt x="203200" y="127000"/>
                </a:lnTo>
                <a:lnTo>
                  <a:pt x="203200" y="143934"/>
                </a:lnTo>
                <a:lnTo>
                  <a:pt x="211666" y="152400"/>
                </a:lnTo>
                <a:lnTo>
                  <a:pt x="220133" y="160867"/>
                </a:lnTo>
                <a:lnTo>
                  <a:pt x="237066" y="169334"/>
                </a:lnTo>
                <a:lnTo>
                  <a:pt x="245533" y="169334"/>
                </a:lnTo>
                <a:lnTo>
                  <a:pt x="262466" y="169334"/>
                </a:lnTo>
                <a:lnTo>
                  <a:pt x="279400" y="160867"/>
                </a:lnTo>
                <a:lnTo>
                  <a:pt x="296333" y="152400"/>
                </a:lnTo>
                <a:lnTo>
                  <a:pt x="313266" y="143934"/>
                </a:lnTo>
                <a:lnTo>
                  <a:pt x="321733" y="135467"/>
                </a:lnTo>
                <a:lnTo>
                  <a:pt x="321733" y="127000"/>
                </a:lnTo>
                <a:lnTo>
                  <a:pt x="321733" y="110067"/>
                </a:lnTo>
                <a:lnTo>
                  <a:pt x="321733" y="93134"/>
                </a:lnTo>
                <a:lnTo>
                  <a:pt x="321733" y="76200"/>
                </a:lnTo>
                <a:lnTo>
                  <a:pt x="313266" y="67734"/>
                </a:lnTo>
                <a:lnTo>
                  <a:pt x="296333" y="50800"/>
                </a:lnTo>
                <a:lnTo>
                  <a:pt x="279400" y="42334"/>
                </a:lnTo>
                <a:lnTo>
                  <a:pt x="262466" y="33867"/>
                </a:lnTo>
                <a:lnTo>
                  <a:pt x="254000" y="16934"/>
                </a:lnTo>
                <a:lnTo>
                  <a:pt x="237066" y="16934"/>
                </a:lnTo>
                <a:lnTo>
                  <a:pt x="220133" y="8467"/>
                </a:lnTo>
                <a:lnTo>
                  <a:pt x="220133" y="8467"/>
                </a:lnTo>
                <a:lnTo>
                  <a:pt x="220133" y="0"/>
                </a:lnTo>
                <a:lnTo>
                  <a:pt x="2201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5" name="Freeform 16444"/>
          <p:cNvSpPr/>
          <p:nvPr/>
        </p:nvSpPr>
        <p:spPr>
          <a:xfrm>
            <a:off x="3793067" y="5037667"/>
            <a:ext cx="296334" cy="152401"/>
          </a:xfrm>
          <a:custGeom>
            <a:avLst/>
            <a:gdLst/>
            <a:ahLst/>
            <a:cxnLst/>
            <a:rect l="0" t="0" r="0" b="0"/>
            <a:pathLst>
              <a:path w="296334" h="152401">
                <a:moveTo>
                  <a:pt x="0" y="16933"/>
                </a:moveTo>
                <a:lnTo>
                  <a:pt x="0" y="25400"/>
                </a:lnTo>
                <a:lnTo>
                  <a:pt x="0" y="42333"/>
                </a:lnTo>
                <a:lnTo>
                  <a:pt x="8466" y="59266"/>
                </a:lnTo>
                <a:lnTo>
                  <a:pt x="8466" y="76200"/>
                </a:lnTo>
                <a:lnTo>
                  <a:pt x="16933" y="93133"/>
                </a:lnTo>
                <a:lnTo>
                  <a:pt x="16933" y="101600"/>
                </a:lnTo>
                <a:lnTo>
                  <a:pt x="16933" y="118533"/>
                </a:lnTo>
                <a:lnTo>
                  <a:pt x="16933" y="127000"/>
                </a:lnTo>
                <a:lnTo>
                  <a:pt x="16933" y="127000"/>
                </a:lnTo>
                <a:lnTo>
                  <a:pt x="16933" y="135466"/>
                </a:lnTo>
                <a:lnTo>
                  <a:pt x="16933" y="127000"/>
                </a:lnTo>
                <a:lnTo>
                  <a:pt x="16933" y="127000"/>
                </a:lnTo>
                <a:lnTo>
                  <a:pt x="16933" y="118533"/>
                </a:lnTo>
                <a:lnTo>
                  <a:pt x="16933" y="110066"/>
                </a:lnTo>
                <a:lnTo>
                  <a:pt x="16933" y="93133"/>
                </a:lnTo>
                <a:lnTo>
                  <a:pt x="25400" y="76200"/>
                </a:lnTo>
                <a:lnTo>
                  <a:pt x="25400" y="59266"/>
                </a:lnTo>
                <a:lnTo>
                  <a:pt x="33866" y="42333"/>
                </a:lnTo>
                <a:lnTo>
                  <a:pt x="33866" y="25400"/>
                </a:lnTo>
                <a:lnTo>
                  <a:pt x="42333" y="16933"/>
                </a:lnTo>
                <a:lnTo>
                  <a:pt x="50800" y="8466"/>
                </a:lnTo>
                <a:lnTo>
                  <a:pt x="59266" y="0"/>
                </a:lnTo>
                <a:lnTo>
                  <a:pt x="76200" y="0"/>
                </a:lnTo>
                <a:lnTo>
                  <a:pt x="84666" y="8466"/>
                </a:lnTo>
                <a:lnTo>
                  <a:pt x="93133" y="16933"/>
                </a:lnTo>
                <a:lnTo>
                  <a:pt x="101600" y="25400"/>
                </a:lnTo>
                <a:lnTo>
                  <a:pt x="110066" y="33866"/>
                </a:lnTo>
                <a:lnTo>
                  <a:pt x="110066" y="50800"/>
                </a:lnTo>
                <a:lnTo>
                  <a:pt x="118533" y="67733"/>
                </a:lnTo>
                <a:lnTo>
                  <a:pt x="127000" y="84666"/>
                </a:lnTo>
                <a:lnTo>
                  <a:pt x="127000" y="101600"/>
                </a:lnTo>
                <a:lnTo>
                  <a:pt x="127000" y="110066"/>
                </a:lnTo>
                <a:lnTo>
                  <a:pt x="135466" y="118533"/>
                </a:lnTo>
                <a:lnTo>
                  <a:pt x="135466" y="127000"/>
                </a:lnTo>
                <a:lnTo>
                  <a:pt x="143933" y="127000"/>
                </a:lnTo>
                <a:lnTo>
                  <a:pt x="143933" y="127000"/>
                </a:lnTo>
                <a:lnTo>
                  <a:pt x="143933" y="127000"/>
                </a:lnTo>
                <a:lnTo>
                  <a:pt x="143933" y="118533"/>
                </a:lnTo>
                <a:lnTo>
                  <a:pt x="143933" y="110066"/>
                </a:lnTo>
                <a:lnTo>
                  <a:pt x="143933" y="93133"/>
                </a:lnTo>
                <a:lnTo>
                  <a:pt x="152400" y="84666"/>
                </a:lnTo>
                <a:lnTo>
                  <a:pt x="152400" y="67733"/>
                </a:lnTo>
                <a:lnTo>
                  <a:pt x="160866" y="50800"/>
                </a:lnTo>
                <a:lnTo>
                  <a:pt x="169333" y="42333"/>
                </a:lnTo>
                <a:lnTo>
                  <a:pt x="177800" y="33866"/>
                </a:lnTo>
                <a:lnTo>
                  <a:pt x="194733" y="33866"/>
                </a:lnTo>
                <a:lnTo>
                  <a:pt x="203200" y="25400"/>
                </a:lnTo>
                <a:lnTo>
                  <a:pt x="211666" y="33866"/>
                </a:lnTo>
                <a:lnTo>
                  <a:pt x="228600" y="33866"/>
                </a:lnTo>
                <a:lnTo>
                  <a:pt x="237066" y="42333"/>
                </a:lnTo>
                <a:lnTo>
                  <a:pt x="245533" y="50800"/>
                </a:lnTo>
                <a:lnTo>
                  <a:pt x="262466" y="67733"/>
                </a:lnTo>
                <a:lnTo>
                  <a:pt x="262466" y="84666"/>
                </a:lnTo>
                <a:lnTo>
                  <a:pt x="270933" y="101600"/>
                </a:lnTo>
                <a:lnTo>
                  <a:pt x="270933" y="118533"/>
                </a:lnTo>
                <a:lnTo>
                  <a:pt x="279400" y="127000"/>
                </a:lnTo>
                <a:lnTo>
                  <a:pt x="279400" y="135466"/>
                </a:lnTo>
                <a:lnTo>
                  <a:pt x="279400" y="143933"/>
                </a:lnTo>
                <a:lnTo>
                  <a:pt x="279400" y="152400"/>
                </a:lnTo>
                <a:lnTo>
                  <a:pt x="287866" y="143933"/>
                </a:lnTo>
                <a:lnTo>
                  <a:pt x="287866" y="143933"/>
                </a:lnTo>
                <a:lnTo>
                  <a:pt x="287866" y="135466"/>
                </a:lnTo>
                <a:lnTo>
                  <a:pt x="287866" y="135466"/>
                </a:lnTo>
                <a:lnTo>
                  <a:pt x="296333" y="127000"/>
                </a:lnTo>
                <a:lnTo>
                  <a:pt x="296333" y="127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6" name="Freeform 16445"/>
          <p:cNvSpPr/>
          <p:nvPr/>
        </p:nvSpPr>
        <p:spPr>
          <a:xfrm>
            <a:off x="4131733" y="5020733"/>
            <a:ext cx="127001" cy="169335"/>
          </a:xfrm>
          <a:custGeom>
            <a:avLst/>
            <a:gdLst/>
            <a:ahLst/>
            <a:cxnLst/>
            <a:rect l="0" t="0" r="0" b="0"/>
            <a:pathLst>
              <a:path w="127001" h="169335">
                <a:moveTo>
                  <a:pt x="59267" y="16934"/>
                </a:moveTo>
                <a:lnTo>
                  <a:pt x="59267" y="16934"/>
                </a:lnTo>
                <a:lnTo>
                  <a:pt x="59267" y="16934"/>
                </a:lnTo>
                <a:lnTo>
                  <a:pt x="59267" y="16934"/>
                </a:lnTo>
                <a:lnTo>
                  <a:pt x="59267" y="25400"/>
                </a:lnTo>
                <a:lnTo>
                  <a:pt x="59267" y="25400"/>
                </a:lnTo>
                <a:lnTo>
                  <a:pt x="59267" y="25400"/>
                </a:lnTo>
                <a:lnTo>
                  <a:pt x="59267" y="25400"/>
                </a:lnTo>
                <a:lnTo>
                  <a:pt x="59267" y="25400"/>
                </a:lnTo>
                <a:lnTo>
                  <a:pt x="59267" y="25400"/>
                </a:lnTo>
                <a:lnTo>
                  <a:pt x="50800" y="25400"/>
                </a:lnTo>
                <a:lnTo>
                  <a:pt x="50800" y="25400"/>
                </a:lnTo>
                <a:lnTo>
                  <a:pt x="50800" y="25400"/>
                </a:lnTo>
                <a:lnTo>
                  <a:pt x="50800" y="25400"/>
                </a:lnTo>
                <a:lnTo>
                  <a:pt x="50800" y="25400"/>
                </a:lnTo>
                <a:lnTo>
                  <a:pt x="50800" y="25400"/>
                </a:lnTo>
                <a:lnTo>
                  <a:pt x="50800" y="25400"/>
                </a:lnTo>
                <a:lnTo>
                  <a:pt x="50800" y="33867"/>
                </a:lnTo>
                <a:lnTo>
                  <a:pt x="42334" y="33867"/>
                </a:lnTo>
                <a:lnTo>
                  <a:pt x="42334" y="33867"/>
                </a:lnTo>
                <a:lnTo>
                  <a:pt x="42334" y="33867"/>
                </a:lnTo>
                <a:lnTo>
                  <a:pt x="33867" y="33867"/>
                </a:lnTo>
                <a:lnTo>
                  <a:pt x="33867" y="42334"/>
                </a:lnTo>
                <a:lnTo>
                  <a:pt x="25400" y="50800"/>
                </a:lnTo>
                <a:lnTo>
                  <a:pt x="16934" y="59267"/>
                </a:lnTo>
                <a:lnTo>
                  <a:pt x="16934" y="67734"/>
                </a:lnTo>
                <a:lnTo>
                  <a:pt x="8467" y="76200"/>
                </a:lnTo>
                <a:lnTo>
                  <a:pt x="8467" y="93134"/>
                </a:lnTo>
                <a:lnTo>
                  <a:pt x="0" y="110067"/>
                </a:lnTo>
                <a:lnTo>
                  <a:pt x="8467" y="127000"/>
                </a:lnTo>
                <a:lnTo>
                  <a:pt x="8467" y="135467"/>
                </a:lnTo>
                <a:lnTo>
                  <a:pt x="16934" y="143934"/>
                </a:lnTo>
                <a:lnTo>
                  <a:pt x="25400" y="152400"/>
                </a:lnTo>
                <a:lnTo>
                  <a:pt x="33867" y="160867"/>
                </a:lnTo>
                <a:lnTo>
                  <a:pt x="42334" y="169334"/>
                </a:lnTo>
                <a:lnTo>
                  <a:pt x="59267" y="169334"/>
                </a:lnTo>
                <a:lnTo>
                  <a:pt x="76200" y="169334"/>
                </a:lnTo>
                <a:lnTo>
                  <a:pt x="84667" y="160867"/>
                </a:lnTo>
                <a:lnTo>
                  <a:pt x="93134" y="152400"/>
                </a:lnTo>
                <a:lnTo>
                  <a:pt x="101600" y="143934"/>
                </a:lnTo>
                <a:lnTo>
                  <a:pt x="118534" y="135467"/>
                </a:lnTo>
                <a:lnTo>
                  <a:pt x="118534" y="127000"/>
                </a:lnTo>
                <a:lnTo>
                  <a:pt x="127000" y="110067"/>
                </a:lnTo>
                <a:lnTo>
                  <a:pt x="127000" y="93134"/>
                </a:lnTo>
                <a:lnTo>
                  <a:pt x="127000" y="76200"/>
                </a:lnTo>
                <a:lnTo>
                  <a:pt x="118534" y="59267"/>
                </a:lnTo>
                <a:lnTo>
                  <a:pt x="110067" y="50800"/>
                </a:lnTo>
                <a:lnTo>
                  <a:pt x="101600" y="33867"/>
                </a:lnTo>
                <a:lnTo>
                  <a:pt x="93134" y="25400"/>
                </a:lnTo>
                <a:lnTo>
                  <a:pt x="84667" y="16934"/>
                </a:lnTo>
                <a:lnTo>
                  <a:pt x="67734" y="8467"/>
                </a:lnTo>
                <a:lnTo>
                  <a:pt x="59267" y="8467"/>
                </a:lnTo>
                <a:lnTo>
                  <a:pt x="42334" y="8467"/>
                </a:lnTo>
                <a:lnTo>
                  <a:pt x="33867" y="0"/>
                </a:lnTo>
                <a:lnTo>
                  <a:pt x="25400" y="0"/>
                </a:lnTo>
                <a:lnTo>
                  <a:pt x="25400" y="0"/>
                </a:lnTo>
                <a:lnTo>
                  <a:pt x="25400" y="0"/>
                </a:lnTo>
                <a:lnTo>
                  <a:pt x="25400" y="0"/>
                </a:lnTo>
                <a:lnTo>
                  <a:pt x="254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7" name="Freeform 16446"/>
          <p:cNvSpPr/>
          <p:nvPr/>
        </p:nvSpPr>
        <p:spPr>
          <a:xfrm>
            <a:off x="4275667" y="5003800"/>
            <a:ext cx="313267" cy="203201"/>
          </a:xfrm>
          <a:custGeom>
            <a:avLst/>
            <a:gdLst/>
            <a:ahLst/>
            <a:cxnLst/>
            <a:rect l="0" t="0" r="0" b="0"/>
            <a:pathLst>
              <a:path w="313267" h="203201">
                <a:moveTo>
                  <a:pt x="0" y="25400"/>
                </a:moveTo>
                <a:lnTo>
                  <a:pt x="0" y="33867"/>
                </a:lnTo>
                <a:lnTo>
                  <a:pt x="0" y="33867"/>
                </a:lnTo>
                <a:lnTo>
                  <a:pt x="0" y="50800"/>
                </a:lnTo>
                <a:lnTo>
                  <a:pt x="8466" y="59267"/>
                </a:lnTo>
                <a:lnTo>
                  <a:pt x="8466" y="76200"/>
                </a:lnTo>
                <a:lnTo>
                  <a:pt x="16933" y="93133"/>
                </a:lnTo>
                <a:lnTo>
                  <a:pt x="16933" y="110067"/>
                </a:lnTo>
                <a:lnTo>
                  <a:pt x="25400" y="127000"/>
                </a:lnTo>
                <a:lnTo>
                  <a:pt x="25400" y="143933"/>
                </a:lnTo>
                <a:lnTo>
                  <a:pt x="33866" y="160867"/>
                </a:lnTo>
                <a:lnTo>
                  <a:pt x="33866" y="177800"/>
                </a:lnTo>
                <a:lnTo>
                  <a:pt x="42333" y="186267"/>
                </a:lnTo>
                <a:lnTo>
                  <a:pt x="42333" y="194733"/>
                </a:lnTo>
                <a:lnTo>
                  <a:pt x="42333" y="203200"/>
                </a:lnTo>
                <a:lnTo>
                  <a:pt x="42333" y="203200"/>
                </a:lnTo>
                <a:lnTo>
                  <a:pt x="42333" y="203200"/>
                </a:lnTo>
                <a:lnTo>
                  <a:pt x="42333" y="203200"/>
                </a:lnTo>
                <a:lnTo>
                  <a:pt x="42333" y="203200"/>
                </a:lnTo>
                <a:lnTo>
                  <a:pt x="42333" y="186267"/>
                </a:lnTo>
                <a:lnTo>
                  <a:pt x="42333" y="177800"/>
                </a:lnTo>
                <a:lnTo>
                  <a:pt x="42333" y="169333"/>
                </a:lnTo>
                <a:lnTo>
                  <a:pt x="42333" y="152400"/>
                </a:lnTo>
                <a:lnTo>
                  <a:pt x="42333" y="135467"/>
                </a:lnTo>
                <a:lnTo>
                  <a:pt x="42333" y="118533"/>
                </a:lnTo>
                <a:lnTo>
                  <a:pt x="50800" y="101600"/>
                </a:lnTo>
                <a:lnTo>
                  <a:pt x="50800" y="84667"/>
                </a:lnTo>
                <a:lnTo>
                  <a:pt x="59266" y="76200"/>
                </a:lnTo>
                <a:lnTo>
                  <a:pt x="67733" y="67733"/>
                </a:lnTo>
                <a:lnTo>
                  <a:pt x="76200" y="50800"/>
                </a:lnTo>
                <a:lnTo>
                  <a:pt x="84666" y="42333"/>
                </a:lnTo>
                <a:lnTo>
                  <a:pt x="93133" y="33867"/>
                </a:lnTo>
                <a:lnTo>
                  <a:pt x="101600" y="25400"/>
                </a:lnTo>
                <a:lnTo>
                  <a:pt x="118533" y="25400"/>
                </a:lnTo>
                <a:lnTo>
                  <a:pt x="127000" y="16933"/>
                </a:lnTo>
                <a:lnTo>
                  <a:pt x="135466" y="16933"/>
                </a:lnTo>
                <a:lnTo>
                  <a:pt x="143933" y="16933"/>
                </a:lnTo>
                <a:lnTo>
                  <a:pt x="152400" y="16933"/>
                </a:lnTo>
                <a:lnTo>
                  <a:pt x="160866" y="16933"/>
                </a:lnTo>
                <a:lnTo>
                  <a:pt x="169333" y="25400"/>
                </a:lnTo>
                <a:lnTo>
                  <a:pt x="169333" y="33867"/>
                </a:lnTo>
                <a:lnTo>
                  <a:pt x="177800" y="42333"/>
                </a:lnTo>
                <a:lnTo>
                  <a:pt x="177800" y="50800"/>
                </a:lnTo>
                <a:lnTo>
                  <a:pt x="186266" y="67733"/>
                </a:lnTo>
                <a:lnTo>
                  <a:pt x="186266" y="76200"/>
                </a:lnTo>
                <a:lnTo>
                  <a:pt x="186266" y="84667"/>
                </a:lnTo>
                <a:lnTo>
                  <a:pt x="186266" y="101600"/>
                </a:lnTo>
                <a:lnTo>
                  <a:pt x="194733" y="118533"/>
                </a:lnTo>
                <a:lnTo>
                  <a:pt x="194733" y="127000"/>
                </a:lnTo>
                <a:lnTo>
                  <a:pt x="194733" y="143933"/>
                </a:lnTo>
                <a:lnTo>
                  <a:pt x="203200" y="160867"/>
                </a:lnTo>
                <a:lnTo>
                  <a:pt x="203200" y="169333"/>
                </a:lnTo>
                <a:lnTo>
                  <a:pt x="203200" y="177800"/>
                </a:lnTo>
                <a:lnTo>
                  <a:pt x="211666" y="186267"/>
                </a:lnTo>
                <a:lnTo>
                  <a:pt x="211666" y="194733"/>
                </a:lnTo>
                <a:lnTo>
                  <a:pt x="211666" y="194733"/>
                </a:lnTo>
                <a:lnTo>
                  <a:pt x="211666" y="194733"/>
                </a:lnTo>
                <a:lnTo>
                  <a:pt x="211666" y="194733"/>
                </a:lnTo>
                <a:lnTo>
                  <a:pt x="211666" y="186267"/>
                </a:lnTo>
                <a:lnTo>
                  <a:pt x="211666" y="186267"/>
                </a:lnTo>
                <a:lnTo>
                  <a:pt x="211666" y="169333"/>
                </a:lnTo>
                <a:lnTo>
                  <a:pt x="203200" y="160867"/>
                </a:lnTo>
                <a:lnTo>
                  <a:pt x="203200" y="143933"/>
                </a:lnTo>
                <a:lnTo>
                  <a:pt x="203200" y="127000"/>
                </a:lnTo>
                <a:lnTo>
                  <a:pt x="194733" y="110067"/>
                </a:lnTo>
                <a:lnTo>
                  <a:pt x="194733" y="84667"/>
                </a:lnTo>
                <a:lnTo>
                  <a:pt x="203200" y="76200"/>
                </a:lnTo>
                <a:lnTo>
                  <a:pt x="203200" y="59267"/>
                </a:lnTo>
                <a:lnTo>
                  <a:pt x="203200" y="50800"/>
                </a:lnTo>
                <a:lnTo>
                  <a:pt x="211666" y="33867"/>
                </a:lnTo>
                <a:lnTo>
                  <a:pt x="220133" y="33867"/>
                </a:lnTo>
                <a:lnTo>
                  <a:pt x="237066" y="25400"/>
                </a:lnTo>
                <a:lnTo>
                  <a:pt x="245533" y="16933"/>
                </a:lnTo>
                <a:lnTo>
                  <a:pt x="262466" y="8467"/>
                </a:lnTo>
                <a:lnTo>
                  <a:pt x="270933" y="8467"/>
                </a:lnTo>
                <a:lnTo>
                  <a:pt x="287866" y="0"/>
                </a:lnTo>
                <a:lnTo>
                  <a:pt x="304800" y="0"/>
                </a:lnTo>
                <a:lnTo>
                  <a:pt x="304800" y="0"/>
                </a:lnTo>
                <a:lnTo>
                  <a:pt x="313266" y="0"/>
                </a:lnTo>
                <a:lnTo>
                  <a:pt x="3132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8" name="Freeform 16447"/>
          <p:cNvSpPr/>
          <p:nvPr/>
        </p:nvSpPr>
        <p:spPr>
          <a:xfrm>
            <a:off x="4614333" y="5012267"/>
            <a:ext cx="143935" cy="169334"/>
          </a:xfrm>
          <a:custGeom>
            <a:avLst/>
            <a:gdLst/>
            <a:ahLst/>
            <a:cxnLst/>
            <a:rect l="0" t="0" r="0" b="0"/>
            <a:pathLst>
              <a:path w="143935" h="169334">
                <a:moveTo>
                  <a:pt x="33867" y="0"/>
                </a:moveTo>
                <a:lnTo>
                  <a:pt x="33867" y="0"/>
                </a:lnTo>
                <a:lnTo>
                  <a:pt x="33867" y="8466"/>
                </a:lnTo>
                <a:lnTo>
                  <a:pt x="33867" y="16933"/>
                </a:lnTo>
                <a:lnTo>
                  <a:pt x="33867" y="25400"/>
                </a:lnTo>
                <a:lnTo>
                  <a:pt x="33867" y="33866"/>
                </a:lnTo>
                <a:lnTo>
                  <a:pt x="25400" y="42333"/>
                </a:lnTo>
                <a:lnTo>
                  <a:pt x="16934" y="59266"/>
                </a:lnTo>
                <a:lnTo>
                  <a:pt x="16934" y="67733"/>
                </a:lnTo>
                <a:lnTo>
                  <a:pt x="8467" y="84666"/>
                </a:lnTo>
                <a:lnTo>
                  <a:pt x="8467" y="101600"/>
                </a:lnTo>
                <a:lnTo>
                  <a:pt x="0" y="118533"/>
                </a:lnTo>
                <a:lnTo>
                  <a:pt x="0" y="135466"/>
                </a:lnTo>
                <a:lnTo>
                  <a:pt x="8467" y="143933"/>
                </a:lnTo>
                <a:lnTo>
                  <a:pt x="16934" y="152400"/>
                </a:lnTo>
                <a:lnTo>
                  <a:pt x="33867" y="160866"/>
                </a:lnTo>
                <a:lnTo>
                  <a:pt x="42334" y="160866"/>
                </a:lnTo>
                <a:lnTo>
                  <a:pt x="67734" y="169333"/>
                </a:lnTo>
                <a:lnTo>
                  <a:pt x="84667" y="160866"/>
                </a:lnTo>
                <a:lnTo>
                  <a:pt x="93134" y="160866"/>
                </a:lnTo>
                <a:lnTo>
                  <a:pt x="110067" y="160866"/>
                </a:lnTo>
                <a:lnTo>
                  <a:pt x="127000" y="152400"/>
                </a:lnTo>
                <a:lnTo>
                  <a:pt x="135467" y="143933"/>
                </a:lnTo>
                <a:lnTo>
                  <a:pt x="143934" y="135466"/>
                </a:lnTo>
                <a:lnTo>
                  <a:pt x="143934" y="118533"/>
                </a:lnTo>
                <a:lnTo>
                  <a:pt x="143934" y="110066"/>
                </a:lnTo>
                <a:lnTo>
                  <a:pt x="135467" y="93133"/>
                </a:lnTo>
                <a:lnTo>
                  <a:pt x="127000" y="76200"/>
                </a:lnTo>
                <a:lnTo>
                  <a:pt x="110067" y="67733"/>
                </a:lnTo>
                <a:lnTo>
                  <a:pt x="93134" y="50800"/>
                </a:lnTo>
                <a:lnTo>
                  <a:pt x="76200" y="42333"/>
                </a:lnTo>
                <a:lnTo>
                  <a:pt x="67734" y="33866"/>
                </a:lnTo>
                <a:lnTo>
                  <a:pt x="50800" y="25400"/>
                </a:lnTo>
                <a:lnTo>
                  <a:pt x="42334" y="16933"/>
                </a:lnTo>
                <a:lnTo>
                  <a:pt x="33867" y="8466"/>
                </a:lnTo>
                <a:lnTo>
                  <a:pt x="33867" y="8466"/>
                </a:lnTo>
                <a:lnTo>
                  <a:pt x="33867" y="8466"/>
                </a:lnTo>
                <a:lnTo>
                  <a:pt x="33867" y="8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49" name="Freeform 16448"/>
          <p:cNvSpPr/>
          <p:nvPr/>
        </p:nvSpPr>
        <p:spPr>
          <a:xfrm>
            <a:off x="4809067" y="5029200"/>
            <a:ext cx="347134" cy="194734"/>
          </a:xfrm>
          <a:custGeom>
            <a:avLst/>
            <a:gdLst/>
            <a:ahLst/>
            <a:cxnLst/>
            <a:rect l="0" t="0" r="0" b="0"/>
            <a:pathLst>
              <a:path w="347134" h="194734">
                <a:moveTo>
                  <a:pt x="0" y="0"/>
                </a:moveTo>
                <a:lnTo>
                  <a:pt x="8466" y="0"/>
                </a:lnTo>
                <a:lnTo>
                  <a:pt x="8466" y="8467"/>
                </a:lnTo>
                <a:lnTo>
                  <a:pt x="16933" y="16933"/>
                </a:lnTo>
                <a:lnTo>
                  <a:pt x="16933" y="33867"/>
                </a:lnTo>
                <a:lnTo>
                  <a:pt x="16933" y="42333"/>
                </a:lnTo>
                <a:lnTo>
                  <a:pt x="16933" y="50800"/>
                </a:lnTo>
                <a:lnTo>
                  <a:pt x="16933" y="67733"/>
                </a:lnTo>
                <a:lnTo>
                  <a:pt x="16933" y="76200"/>
                </a:lnTo>
                <a:lnTo>
                  <a:pt x="8466" y="93133"/>
                </a:lnTo>
                <a:lnTo>
                  <a:pt x="0" y="101600"/>
                </a:lnTo>
                <a:lnTo>
                  <a:pt x="0" y="118533"/>
                </a:lnTo>
                <a:lnTo>
                  <a:pt x="0" y="127000"/>
                </a:lnTo>
                <a:lnTo>
                  <a:pt x="0" y="135467"/>
                </a:lnTo>
                <a:lnTo>
                  <a:pt x="8466" y="143933"/>
                </a:lnTo>
                <a:lnTo>
                  <a:pt x="16933" y="143933"/>
                </a:lnTo>
                <a:lnTo>
                  <a:pt x="25400" y="152400"/>
                </a:lnTo>
                <a:lnTo>
                  <a:pt x="42333" y="152400"/>
                </a:lnTo>
                <a:lnTo>
                  <a:pt x="59266" y="160867"/>
                </a:lnTo>
                <a:lnTo>
                  <a:pt x="76200" y="160867"/>
                </a:lnTo>
                <a:lnTo>
                  <a:pt x="93133" y="160867"/>
                </a:lnTo>
                <a:lnTo>
                  <a:pt x="110066" y="152400"/>
                </a:lnTo>
                <a:lnTo>
                  <a:pt x="118533" y="143933"/>
                </a:lnTo>
                <a:lnTo>
                  <a:pt x="127000" y="143933"/>
                </a:lnTo>
                <a:lnTo>
                  <a:pt x="135466" y="135467"/>
                </a:lnTo>
                <a:lnTo>
                  <a:pt x="143933" y="135467"/>
                </a:lnTo>
                <a:lnTo>
                  <a:pt x="143933" y="127000"/>
                </a:lnTo>
                <a:lnTo>
                  <a:pt x="143933" y="127000"/>
                </a:lnTo>
                <a:lnTo>
                  <a:pt x="143933" y="127000"/>
                </a:lnTo>
                <a:lnTo>
                  <a:pt x="143933" y="118533"/>
                </a:lnTo>
                <a:lnTo>
                  <a:pt x="143933" y="127000"/>
                </a:lnTo>
                <a:lnTo>
                  <a:pt x="143933" y="127000"/>
                </a:lnTo>
                <a:lnTo>
                  <a:pt x="143933" y="127000"/>
                </a:lnTo>
                <a:lnTo>
                  <a:pt x="152400" y="135467"/>
                </a:lnTo>
                <a:lnTo>
                  <a:pt x="152400" y="143933"/>
                </a:lnTo>
                <a:lnTo>
                  <a:pt x="160866" y="152400"/>
                </a:lnTo>
                <a:lnTo>
                  <a:pt x="169333" y="160867"/>
                </a:lnTo>
                <a:lnTo>
                  <a:pt x="186266" y="169333"/>
                </a:lnTo>
                <a:lnTo>
                  <a:pt x="203200" y="177800"/>
                </a:lnTo>
                <a:lnTo>
                  <a:pt x="220133" y="186267"/>
                </a:lnTo>
                <a:lnTo>
                  <a:pt x="237066" y="194733"/>
                </a:lnTo>
                <a:lnTo>
                  <a:pt x="262466" y="194733"/>
                </a:lnTo>
                <a:lnTo>
                  <a:pt x="279400" y="194733"/>
                </a:lnTo>
                <a:lnTo>
                  <a:pt x="296333" y="194733"/>
                </a:lnTo>
                <a:lnTo>
                  <a:pt x="313266" y="194733"/>
                </a:lnTo>
                <a:lnTo>
                  <a:pt x="321733" y="194733"/>
                </a:lnTo>
                <a:lnTo>
                  <a:pt x="330200" y="186267"/>
                </a:lnTo>
                <a:lnTo>
                  <a:pt x="338666" y="177800"/>
                </a:lnTo>
                <a:lnTo>
                  <a:pt x="347133" y="160867"/>
                </a:lnTo>
                <a:lnTo>
                  <a:pt x="347133" y="143933"/>
                </a:lnTo>
                <a:lnTo>
                  <a:pt x="347133" y="135467"/>
                </a:lnTo>
                <a:lnTo>
                  <a:pt x="338666" y="110067"/>
                </a:lnTo>
                <a:lnTo>
                  <a:pt x="338666" y="93133"/>
                </a:lnTo>
                <a:lnTo>
                  <a:pt x="330200" y="76200"/>
                </a:lnTo>
                <a:lnTo>
                  <a:pt x="321733" y="59267"/>
                </a:lnTo>
                <a:lnTo>
                  <a:pt x="313266" y="50800"/>
                </a:lnTo>
                <a:lnTo>
                  <a:pt x="304800" y="42333"/>
                </a:lnTo>
                <a:lnTo>
                  <a:pt x="296333" y="25400"/>
                </a:lnTo>
                <a:lnTo>
                  <a:pt x="296333" y="25400"/>
                </a:lnTo>
                <a:lnTo>
                  <a:pt x="287866" y="16933"/>
                </a:lnTo>
                <a:lnTo>
                  <a:pt x="287866" y="8467"/>
                </a:lnTo>
                <a:lnTo>
                  <a:pt x="287866" y="0"/>
                </a:lnTo>
                <a:lnTo>
                  <a:pt x="287866" y="0"/>
                </a:lnTo>
                <a:lnTo>
                  <a:pt x="287866" y="0"/>
                </a:lnTo>
                <a:lnTo>
                  <a:pt x="2878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0" name="Freeform 16449"/>
          <p:cNvSpPr/>
          <p:nvPr/>
        </p:nvSpPr>
        <p:spPr>
          <a:xfrm>
            <a:off x="4411133" y="3005667"/>
            <a:ext cx="186268" cy="508001"/>
          </a:xfrm>
          <a:custGeom>
            <a:avLst/>
            <a:gdLst/>
            <a:ahLst/>
            <a:cxnLst/>
            <a:rect l="0" t="0" r="0" b="0"/>
            <a:pathLst>
              <a:path w="186268" h="508001">
                <a:moveTo>
                  <a:pt x="186267" y="499533"/>
                </a:moveTo>
                <a:lnTo>
                  <a:pt x="186267" y="499533"/>
                </a:lnTo>
                <a:lnTo>
                  <a:pt x="186267" y="499533"/>
                </a:lnTo>
                <a:lnTo>
                  <a:pt x="186267" y="508000"/>
                </a:lnTo>
                <a:lnTo>
                  <a:pt x="186267" y="508000"/>
                </a:lnTo>
                <a:lnTo>
                  <a:pt x="186267" y="508000"/>
                </a:lnTo>
                <a:lnTo>
                  <a:pt x="186267" y="508000"/>
                </a:lnTo>
                <a:lnTo>
                  <a:pt x="186267" y="508000"/>
                </a:lnTo>
                <a:lnTo>
                  <a:pt x="186267" y="508000"/>
                </a:lnTo>
                <a:lnTo>
                  <a:pt x="186267" y="508000"/>
                </a:lnTo>
                <a:lnTo>
                  <a:pt x="186267" y="508000"/>
                </a:lnTo>
                <a:lnTo>
                  <a:pt x="186267" y="508000"/>
                </a:lnTo>
                <a:lnTo>
                  <a:pt x="186267" y="499533"/>
                </a:lnTo>
                <a:lnTo>
                  <a:pt x="186267" y="499533"/>
                </a:lnTo>
                <a:lnTo>
                  <a:pt x="177800" y="499533"/>
                </a:lnTo>
                <a:lnTo>
                  <a:pt x="177800" y="491066"/>
                </a:lnTo>
                <a:lnTo>
                  <a:pt x="169334" y="482600"/>
                </a:lnTo>
                <a:lnTo>
                  <a:pt x="160867" y="482600"/>
                </a:lnTo>
                <a:lnTo>
                  <a:pt x="160867" y="465666"/>
                </a:lnTo>
                <a:lnTo>
                  <a:pt x="143934" y="465666"/>
                </a:lnTo>
                <a:lnTo>
                  <a:pt x="135467" y="457200"/>
                </a:lnTo>
                <a:lnTo>
                  <a:pt x="127000" y="448733"/>
                </a:lnTo>
                <a:lnTo>
                  <a:pt x="118534" y="440266"/>
                </a:lnTo>
                <a:lnTo>
                  <a:pt x="110067" y="423333"/>
                </a:lnTo>
                <a:lnTo>
                  <a:pt x="93134" y="414866"/>
                </a:lnTo>
                <a:lnTo>
                  <a:pt x="84667" y="406400"/>
                </a:lnTo>
                <a:lnTo>
                  <a:pt x="76200" y="389466"/>
                </a:lnTo>
                <a:lnTo>
                  <a:pt x="67734" y="381000"/>
                </a:lnTo>
                <a:lnTo>
                  <a:pt x="59267" y="364066"/>
                </a:lnTo>
                <a:lnTo>
                  <a:pt x="42334" y="355600"/>
                </a:lnTo>
                <a:lnTo>
                  <a:pt x="33867" y="338666"/>
                </a:lnTo>
                <a:lnTo>
                  <a:pt x="25400" y="321733"/>
                </a:lnTo>
                <a:lnTo>
                  <a:pt x="16934" y="304800"/>
                </a:lnTo>
                <a:lnTo>
                  <a:pt x="8467" y="287866"/>
                </a:lnTo>
                <a:lnTo>
                  <a:pt x="0" y="270933"/>
                </a:lnTo>
                <a:lnTo>
                  <a:pt x="0" y="254000"/>
                </a:lnTo>
                <a:lnTo>
                  <a:pt x="0" y="237066"/>
                </a:lnTo>
                <a:lnTo>
                  <a:pt x="0" y="220133"/>
                </a:lnTo>
                <a:lnTo>
                  <a:pt x="0" y="203200"/>
                </a:lnTo>
                <a:lnTo>
                  <a:pt x="0" y="186266"/>
                </a:lnTo>
                <a:lnTo>
                  <a:pt x="8467" y="169333"/>
                </a:lnTo>
                <a:lnTo>
                  <a:pt x="16934" y="152400"/>
                </a:lnTo>
                <a:lnTo>
                  <a:pt x="25400" y="135466"/>
                </a:lnTo>
                <a:lnTo>
                  <a:pt x="33867" y="118533"/>
                </a:lnTo>
                <a:lnTo>
                  <a:pt x="42334" y="101600"/>
                </a:lnTo>
                <a:lnTo>
                  <a:pt x="50800" y="84666"/>
                </a:lnTo>
                <a:lnTo>
                  <a:pt x="59267" y="76200"/>
                </a:lnTo>
                <a:lnTo>
                  <a:pt x="67734" y="59266"/>
                </a:lnTo>
                <a:lnTo>
                  <a:pt x="76200" y="50800"/>
                </a:lnTo>
                <a:lnTo>
                  <a:pt x="84667" y="42333"/>
                </a:lnTo>
                <a:lnTo>
                  <a:pt x="93134" y="33866"/>
                </a:lnTo>
                <a:lnTo>
                  <a:pt x="101600" y="33866"/>
                </a:lnTo>
                <a:lnTo>
                  <a:pt x="110067" y="25400"/>
                </a:lnTo>
                <a:lnTo>
                  <a:pt x="118534" y="16933"/>
                </a:lnTo>
                <a:lnTo>
                  <a:pt x="127000" y="16933"/>
                </a:lnTo>
                <a:lnTo>
                  <a:pt x="127000" y="8466"/>
                </a:lnTo>
                <a:lnTo>
                  <a:pt x="135467" y="8466"/>
                </a:lnTo>
                <a:lnTo>
                  <a:pt x="135467" y="8466"/>
                </a:lnTo>
                <a:lnTo>
                  <a:pt x="135467" y="0"/>
                </a:lnTo>
                <a:lnTo>
                  <a:pt x="1354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1" name="Freeform 16450"/>
          <p:cNvSpPr/>
          <p:nvPr/>
        </p:nvSpPr>
        <p:spPr>
          <a:xfrm>
            <a:off x="4656667" y="2827867"/>
            <a:ext cx="50801" cy="228601"/>
          </a:xfrm>
          <a:custGeom>
            <a:avLst/>
            <a:gdLst/>
            <a:ahLst/>
            <a:cxnLst/>
            <a:rect l="0" t="0" r="0" b="0"/>
            <a:pathLst>
              <a:path w="50801" h="228601">
                <a:moveTo>
                  <a:pt x="0" y="0"/>
                </a:moveTo>
                <a:lnTo>
                  <a:pt x="0" y="0"/>
                </a:lnTo>
                <a:lnTo>
                  <a:pt x="0" y="0"/>
                </a:lnTo>
                <a:lnTo>
                  <a:pt x="0" y="8466"/>
                </a:lnTo>
                <a:lnTo>
                  <a:pt x="8466" y="8466"/>
                </a:lnTo>
                <a:lnTo>
                  <a:pt x="8466" y="16933"/>
                </a:lnTo>
                <a:lnTo>
                  <a:pt x="8466" y="25400"/>
                </a:lnTo>
                <a:lnTo>
                  <a:pt x="8466" y="42333"/>
                </a:lnTo>
                <a:lnTo>
                  <a:pt x="8466" y="50800"/>
                </a:lnTo>
                <a:lnTo>
                  <a:pt x="8466" y="67733"/>
                </a:lnTo>
                <a:lnTo>
                  <a:pt x="16933" y="84666"/>
                </a:lnTo>
                <a:lnTo>
                  <a:pt x="25400" y="101600"/>
                </a:lnTo>
                <a:lnTo>
                  <a:pt x="25400" y="118533"/>
                </a:lnTo>
                <a:lnTo>
                  <a:pt x="33866" y="135466"/>
                </a:lnTo>
                <a:lnTo>
                  <a:pt x="33866" y="160866"/>
                </a:lnTo>
                <a:lnTo>
                  <a:pt x="33866" y="177800"/>
                </a:lnTo>
                <a:lnTo>
                  <a:pt x="42333" y="194733"/>
                </a:lnTo>
                <a:lnTo>
                  <a:pt x="42333" y="203200"/>
                </a:lnTo>
                <a:lnTo>
                  <a:pt x="50800" y="220133"/>
                </a:lnTo>
                <a:lnTo>
                  <a:pt x="50800" y="228600"/>
                </a:lnTo>
                <a:lnTo>
                  <a:pt x="50800" y="228600"/>
                </a:lnTo>
                <a:lnTo>
                  <a:pt x="42333" y="228600"/>
                </a:lnTo>
                <a:lnTo>
                  <a:pt x="42333" y="228600"/>
                </a:lnTo>
                <a:lnTo>
                  <a:pt x="42333" y="228600"/>
                </a:lnTo>
                <a:lnTo>
                  <a:pt x="42333" y="228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2" name="Freeform 16451"/>
          <p:cNvSpPr/>
          <p:nvPr/>
        </p:nvSpPr>
        <p:spPr>
          <a:xfrm>
            <a:off x="4614333" y="2895600"/>
            <a:ext cx="228601" cy="101601"/>
          </a:xfrm>
          <a:custGeom>
            <a:avLst/>
            <a:gdLst/>
            <a:ahLst/>
            <a:cxnLst/>
            <a:rect l="0" t="0" r="0" b="0"/>
            <a:pathLst>
              <a:path w="228601" h="101601">
                <a:moveTo>
                  <a:pt x="0" y="50800"/>
                </a:moveTo>
                <a:lnTo>
                  <a:pt x="0" y="50800"/>
                </a:lnTo>
                <a:lnTo>
                  <a:pt x="0" y="50800"/>
                </a:lnTo>
                <a:lnTo>
                  <a:pt x="0" y="50800"/>
                </a:lnTo>
                <a:lnTo>
                  <a:pt x="8467" y="50800"/>
                </a:lnTo>
                <a:lnTo>
                  <a:pt x="16934" y="50800"/>
                </a:lnTo>
                <a:lnTo>
                  <a:pt x="25400" y="50800"/>
                </a:lnTo>
                <a:lnTo>
                  <a:pt x="42334" y="42333"/>
                </a:lnTo>
                <a:lnTo>
                  <a:pt x="50800" y="42333"/>
                </a:lnTo>
                <a:lnTo>
                  <a:pt x="67734" y="33867"/>
                </a:lnTo>
                <a:lnTo>
                  <a:pt x="84667" y="25400"/>
                </a:lnTo>
                <a:lnTo>
                  <a:pt x="93134" y="25400"/>
                </a:lnTo>
                <a:lnTo>
                  <a:pt x="110067" y="16933"/>
                </a:lnTo>
                <a:lnTo>
                  <a:pt x="118534" y="8467"/>
                </a:lnTo>
                <a:lnTo>
                  <a:pt x="127000" y="8467"/>
                </a:lnTo>
                <a:lnTo>
                  <a:pt x="143934" y="8467"/>
                </a:lnTo>
                <a:lnTo>
                  <a:pt x="143934" y="0"/>
                </a:lnTo>
                <a:lnTo>
                  <a:pt x="152400" y="0"/>
                </a:lnTo>
                <a:lnTo>
                  <a:pt x="160867" y="0"/>
                </a:lnTo>
                <a:lnTo>
                  <a:pt x="160867" y="0"/>
                </a:lnTo>
                <a:lnTo>
                  <a:pt x="160867" y="8467"/>
                </a:lnTo>
                <a:lnTo>
                  <a:pt x="169334" y="8467"/>
                </a:lnTo>
                <a:lnTo>
                  <a:pt x="169334" y="16933"/>
                </a:lnTo>
                <a:lnTo>
                  <a:pt x="169334" y="25400"/>
                </a:lnTo>
                <a:lnTo>
                  <a:pt x="169334" y="25400"/>
                </a:lnTo>
                <a:lnTo>
                  <a:pt x="169334" y="33867"/>
                </a:lnTo>
                <a:lnTo>
                  <a:pt x="169334" y="50800"/>
                </a:lnTo>
                <a:lnTo>
                  <a:pt x="169334" y="59267"/>
                </a:lnTo>
                <a:lnTo>
                  <a:pt x="169334" y="67733"/>
                </a:lnTo>
                <a:lnTo>
                  <a:pt x="177800" y="84667"/>
                </a:lnTo>
                <a:lnTo>
                  <a:pt x="177800" y="84667"/>
                </a:lnTo>
                <a:lnTo>
                  <a:pt x="177800" y="93133"/>
                </a:lnTo>
                <a:lnTo>
                  <a:pt x="186267" y="101600"/>
                </a:lnTo>
                <a:lnTo>
                  <a:pt x="194734" y="101600"/>
                </a:lnTo>
                <a:lnTo>
                  <a:pt x="203200" y="101600"/>
                </a:lnTo>
                <a:lnTo>
                  <a:pt x="211667" y="101600"/>
                </a:lnTo>
                <a:lnTo>
                  <a:pt x="220134" y="101600"/>
                </a:lnTo>
                <a:lnTo>
                  <a:pt x="220134" y="93133"/>
                </a:lnTo>
                <a:lnTo>
                  <a:pt x="220134" y="93133"/>
                </a:lnTo>
                <a:lnTo>
                  <a:pt x="228600" y="84667"/>
                </a:lnTo>
                <a:lnTo>
                  <a:pt x="228600" y="84667"/>
                </a:lnTo>
                <a:lnTo>
                  <a:pt x="220134" y="76200"/>
                </a:lnTo>
                <a:lnTo>
                  <a:pt x="220134" y="67733"/>
                </a:lnTo>
                <a:lnTo>
                  <a:pt x="211667" y="50800"/>
                </a:lnTo>
                <a:lnTo>
                  <a:pt x="203200" y="42333"/>
                </a:lnTo>
                <a:lnTo>
                  <a:pt x="194734" y="33867"/>
                </a:lnTo>
                <a:lnTo>
                  <a:pt x="186267" y="25400"/>
                </a:lnTo>
                <a:lnTo>
                  <a:pt x="177800" y="25400"/>
                </a:lnTo>
                <a:lnTo>
                  <a:pt x="177800" y="25400"/>
                </a:lnTo>
                <a:lnTo>
                  <a:pt x="169334" y="16933"/>
                </a:lnTo>
                <a:lnTo>
                  <a:pt x="169334"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3" name="Freeform 16452"/>
          <p:cNvSpPr/>
          <p:nvPr/>
        </p:nvSpPr>
        <p:spPr>
          <a:xfrm>
            <a:off x="4834467" y="2853267"/>
            <a:ext cx="228601" cy="110067"/>
          </a:xfrm>
          <a:custGeom>
            <a:avLst/>
            <a:gdLst/>
            <a:ahLst/>
            <a:cxnLst/>
            <a:rect l="0" t="0" r="0" b="0"/>
            <a:pathLst>
              <a:path w="228601" h="110067">
                <a:moveTo>
                  <a:pt x="0" y="25400"/>
                </a:moveTo>
                <a:lnTo>
                  <a:pt x="0" y="25400"/>
                </a:lnTo>
                <a:lnTo>
                  <a:pt x="8466" y="25400"/>
                </a:lnTo>
                <a:lnTo>
                  <a:pt x="16933" y="33866"/>
                </a:lnTo>
                <a:lnTo>
                  <a:pt x="16933" y="33866"/>
                </a:lnTo>
                <a:lnTo>
                  <a:pt x="25400" y="42333"/>
                </a:lnTo>
                <a:lnTo>
                  <a:pt x="33866" y="50800"/>
                </a:lnTo>
                <a:lnTo>
                  <a:pt x="33866" y="59266"/>
                </a:lnTo>
                <a:lnTo>
                  <a:pt x="42333" y="67733"/>
                </a:lnTo>
                <a:lnTo>
                  <a:pt x="50800" y="76200"/>
                </a:lnTo>
                <a:lnTo>
                  <a:pt x="50800" y="84666"/>
                </a:lnTo>
                <a:lnTo>
                  <a:pt x="50800" y="93133"/>
                </a:lnTo>
                <a:lnTo>
                  <a:pt x="50800" y="101600"/>
                </a:lnTo>
                <a:lnTo>
                  <a:pt x="50800" y="101600"/>
                </a:lnTo>
                <a:lnTo>
                  <a:pt x="50800" y="110066"/>
                </a:lnTo>
                <a:lnTo>
                  <a:pt x="50800" y="110066"/>
                </a:lnTo>
                <a:lnTo>
                  <a:pt x="50800" y="110066"/>
                </a:lnTo>
                <a:lnTo>
                  <a:pt x="50800" y="110066"/>
                </a:lnTo>
                <a:lnTo>
                  <a:pt x="50800" y="101600"/>
                </a:lnTo>
                <a:lnTo>
                  <a:pt x="50800" y="93133"/>
                </a:lnTo>
                <a:lnTo>
                  <a:pt x="50800" y="93133"/>
                </a:lnTo>
                <a:lnTo>
                  <a:pt x="42333" y="84666"/>
                </a:lnTo>
                <a:lnTo>
                  <a:pt x="42333" y="67733"/>
                </a:lnTo>
                <a:lnTo>
                  <a:pt x="42333" y="59266"/>
                </a:lnTo>
                <a:lnTo>
                  <a:pt x="42333" y="42333"/>
                </a:lnTo>
                <a:lnTo>
                  <a:pt x="50800" y="33866"/>
                </a:lnTo>
                <a:lnTo>
                  <a:pt x="50800" y="25400"/>
                </a:lnTo>
                <a:lnTo>
                  <a:pt x="59266" y="25400"/>
                </a:lnTo>
                <a:lnTo>
                  <a:pt x="67733" y="25400"/>
                </a:lnTo>
                <a:lnTo>
                  <a:pt x="76200" y="25400"/>
                </a:lnTo>
                <a:lnTo>
                  <a:pt x="84666" y="25400"/>
                </a:lnTo>
                <a:lnTo>
                  <a:pt x="93133" y="33866"/>
                </a:lnTo>
                <a:lnTo>
                  <a:pt x="101600" y="42333"/>
                </a:lnTo>
                <a:lnTo>
                  <a:pt x="101600" y="50800"/>
                </a:lnTo>
                <a:lnTo>
                  <a:pt x="110066" y="59266"/>
                </a:lnTo>
                <a:lnTo>
                  <a:pt x="118533" y="76200"/>
                </a:lnTo>
                <a:lnTo>
                  <a:pt x="118533" y="84666"/>
                </a:lnTo>
                <a:lnTo>
                  <a:pt x="127000" y="93133"/>
                </a:lnTo>
                <a:lnTo>
                  <a:pt x="127000" y="93133"/>
                </a:lnTo>
                <a:lnTo>
                  <a:pt x="127000" y="101600"/>
                </a:lnTo>
                <a:lnTo>
                  <a:pt x="135466" y="101600"/>
                </a:lnTo>
                <a:lnTo>
                  <a:pt x="135466" y="101600"/>
                </a:lnTo>
                <a:lnTo>
                  <a:pt x="135466" y="101600"/>
                </a:lnTo>
                <a:lnTo>
                  <a:pt x="127000" y="93133"/>
                </a:lnTo>
                <a:lnTo>
                  <a:pt x="127000" y="93133"/>
                </a:lnTo>
                <a:lnTo>
                  <a:pt x="127000" y="76200"/>
                </a:lnTo>
                <a:lnTo>
                  <a:pt x="127000" y="67733"/>
                </a:lnTo>
                <a:lnTo>
                  <a:pt x="127000" y="59266"/>
                </a:lnTo>
                <a:lnTo>
                  <a:pt x="127000" y="50800"/>
                </a:lnTo>
                <a:lnTo>
                  <a:pt x="127000" y="33866"/>
                </a:lnTo>
                <a:lnTo>
                  <a:pt x="127000" y="25400"/>
                </a:lnTo>
                <a:lnTo>
                  <a:pt x="127000" y="16933"/>
                </a:lnTo>
                <a:lnTo>
                  <a:pt x="135466" y="8466"/>
                </a:lnTo>
                <a:lnTo>
                  <a:pt x="143933" y="8466"/>
                </a:lnTo>
                <a:lnTo>
                  <a:pt x="152400" y="0"/>
                </a:lnTo>
                <a:lnTo>
                  <a:pt x="160866" y="0"/>
                </a:lnTo>
                <a:lnTo>
                  <a:pt x="169333" y="0"/>
                </a:lnTo>
                <a:lnTo>
                  <a:pt x="177800" y="8466"/>
                </a:lnTo>
                <a:lnTo>
                  <a:pt x="186266" y="8466"/>
                </a:lnTo>
                <a:lnTo>
                  <a:pt x="186266" y="16933"/>
                </a:lnTo>
                <a:lnTo>
                  <a:pt x="194733" y="33866"/>
                </a:lnTo>
                <a:lnTo>
                  <a:pt x="203200" y="42333"/>
                </a:lnTo>
                <a:lnTo>
                  <a:pt x="203200" y="50800"/>
                </a:lnTo>
                <a:lnTo>
                  <a:pt x="211666" y="59266"/>
                </a:lnTo>
                <a:lnTo>
                  <a:pt x="211666" y="67733"/>
                </a:lnTo>
                <a:lnTo>
                  <a:pt x="220133" y="76200"/>
                </a:lnTo>
                <a:lnTo>
                  <a:pt x="220133" y="76200"/>
                </a:lnTo>
                <a:lnTo>
                  <a:pt x="228600" y="76200"/>
                </a:lnTo>
                <a:lnTo>
                  <a:pt x="228600" y="76200"/>
                </a:lnTo>
                <a:lnTo>
                  <a:pt x="228600" y="67733"/>
                </a:lnTo>
                <a:lnTo>
                  <a:pt x="228600" y="67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4" name="Freeform 16453"/>
          <p:cNvSpPr/>
          <p:nvPr/>
        </p:nvSpPr>
        <p:spPr>
          <a:xfrm>
            <a:off x="5088467" y="2827867"/>
            <a:ext cx="59267" cy="93134"/>
          </a:xfrm>
          <a:custGeom>
            <a:avLst/>
            <a:gdLst/>
            <a:ahLst/>
            <a:cxnLst/>
            <a:rect l="0" t="0" r="0" b="0"/>
            <a:pathLst>
              <a:path w="59267" h="93134">
                <a:moveTo>
                  <a:pt x="16933" y="0"/>
                </a:moveTo>
                <a:lnTo>
                  <a:pt x="16933" y="0"/>
                </a:lnTo>
                <a:lnTo>
                  <a:pt x="16933" y="0"/>
                </a:lnTo>
                <a:lnTo>
                  <a:pt x="16933" y="0"/>
                </a:lnTo>
                <a:lnTo>
                  <a:pt x="16933" y="0"/>
                </a:lnTo>
                <a:lnTo>
                  <a:pt x="16933" y="0"/>
                </a:lnTo>
                <a:lnTo>
                  <a:pt x="16933" y="0"/>
                </a:lnTo>
                <a:lnTo>
                  <a:pt x="16933" y="8466"/>
                </a:lnTo>
                <a:lnTo>
                  <a:pt x="16933" y="8466"/>
                </a:lnTo>
                <a:lnTo>
                  <a:pt x="16933" y="16933"/>
                </a:lnTo>
                <a:lnTo>
                  <a:pt x="16933" y="25400"/>
                </a:lnTo>
                <a:lnTo>
                  <a:pt x="8466" y="25400"/>
                </a:lnTo>
                <a:lnTo>
                  <a:pt x="8466" y="42333"/>
                </a:lnTo>
                <a:lnTo>
                  <a:pt x="8466" y="50800"/>
                </a:lnTo>
                <a:lnTo>
                  <a:pt x="8466" y="59266"/>
                </a:lnTo>
                <a:lnTo>
                  <a:pt x="8466" y="76200"/>
                </a:lnTo>
                <a:lnTo>
                  <a:pt x="16933" y="76200"/>
                </a:lnTo>
                <a:lnTo>
                  <a:pt x="16933" y="84666"/>
                </a:lnTo>
                <a:lnTo>
                  <a:pt x="25400" y="84666"/>
                </a:lnTo>
                <a:lnTo>
                  <a:pt x="33866" y="93133"/>
                </a:lnTo>
                <a:lnTo>
                  <a:pt x="42333" y="93133"/>
                </a:lnTo>
                <a:lnTo>
                  <a:pt x="50800" y="84666"/>
                </a:lnTo>
                <a:lnTo>
                  <a:pt x="59266" y="84666"/>
                </a:lnTo>
                <a:lnTo>
                  <a:pt x="59266" y="84666"/>
                </a:lnTo>
                <a:lnTo>
                  <a:pt x="59266" y="76200"/>
                </a:lnTo>
                <a:lnTo>
                  <a:pt x="59266" y="67733"/>
                </a:lnTo>
                <a:lnTo>
                  <a:pt x="59266" y="59266"/>
                </a:lnTo>
                <a:lnTo>
                  <a:pt x="50800" y="50800"/>
                </a:lnTo>
                <a:lnTo>
                  <a:pt x="42333" y="42333"/>
                </a:lnTo>
                <a:lnTo>
                  <a:pt x="33866" y="33866"/>
                </a:lnTo>
                <a:lnTo>
                  <a:pt x="25400" y="25400"/>
                </a:lnTo>
                <a:lnTo>
                  <a:pt x="16933" y="16933"/>
                </a:lnTo>
                <a:lnTo>
                  <a:pt x="16933" y="8466"/>
                </a:lnTo>
                <a:lnTo>
                  <a:pt x="8466" y="8466"/>
                </a:lnTo>
                <a:lnTo>
                  <a:pt x="8466" y="8466"/>
                </a:lnTo>
                <a:lnTo>
                  <a:pt x="0" y="0"/>
                </a:lnTo>
                <a:lnTo>
                  <a:pt x="0" y="0"/>
                </a:lnTo>
                <a:lnTo>
                  <a:pt x="0" y="0"/>
                </a:lnTo>
                <a:lnTo>
                  <a:pt x="0" y="0"/>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5" name="Freeform 16454"/>
          <p:cNvSpPr/>
          <p:nvPr/>
        </p:nvSpPr>
        <p:spPr>
          <a:xfrm>
            <a:off x="5130800" y="2794000"/>
            <a:ext cx="127001" cy="110068"/>
          </a:xfrm>
          <a:custGeom>
            <a:avLst/>
            <a:gdLst/>
            <a:ahLst/>
            <a:cxnLst/>
            <a:rect l="0" t="0" r="0" b="0"/>
            <a:pathLst>
              <a:path w="127001" h="110068">
                <a:moveTo>
                  <a:pt x="0" y="25400"/>
                </a:moveTo>
                <a:lnTo>
                  <a:pt x="0" y="25400"/>
                </a:lnTo>
                <a:lnTo>
                  <a:pt x="8467" y="25400"/>
                </a:lnTo>
                <a:lnTo>
                  <a:pt x="8467" y="25400"/>
                </a:lnTo>
                <a:lnTo>
                  <a:pt x="16933" y="33867"/>
                </a:lnTo>
                <a:lnTo>
                  <a:pt x="16933" y="33867"/>
                </a:lnTo>
                <a:lnTo>
                  <a:pt x="25400" y="33867"/>
                </a:lnTo>
                <a:lnTo>
                  <a:pt x="25400" y="42333"/>
                </a:lnTo>
                <a:lnTo>
                  <a:pt x="33867" y="42333"/>
                </a:lnTo>
                <a:lnTo>
                  <a:pt x="42333" y="50800"/>
                </a:lnTo>
                <a:lnTo>
                  <a:pt x="50800" y="59267"/>
                </a:lnTo>
                <a:lnTo>
                  <a:pt x="50800" y="67733"/>
                </a:lnTo>
                <a:lnTo>
                  <a:pt x="59267" y="76200"/>
                </a:lnTo>
                <a:lnTo>
                  <a:pt x="59267" y="84667"/>
                </a:lnTo>
                <a:lnTo>
                  <a:pt x="67733" y="93133"/>
                </a:lnTo>
                <a:lnTo>
                  <a:pt x="67733" y="101600"/>
                </a:lnTo>
                <a:lnTo>
                  <a:pt x="76200" y="101600"/>
                </a:lnTo>
                <a:lnTo>
                  <a:pt x="76200" y="110067"/>
                </a:lnTo>
                <a:lnTo>
                  <a:pt x="76200" y="110067"/>
                </a:lnTo>
                <a:lnTo>
                  <a:pt x="76200" y="110067"/>
                </a:lnTo>
                <a:lnTo>
                  <a:pt x="76200" y="110067"/>
                </a:lnTo>
                <a:lnTo>
                  <a:pt x="76200" y="110067"/>
                </a:lnTo>
                <a:lnTo>
                  <a:pt x="76200" y="110067"/>
                </a:lnTo>
                <a:lnTo>
                  <a:pt x="76200" y="101600"/>
                </a:lnTo>
                <a:lnTo>
                  <a:pt x="67733" y="101600"/>
                </a:lnTo>
                <a:lnTo>
                  <a:pt x="67733" y="93133"/>
                </a:lnTo>
                <a:lnTo>
                  <a:pt x="67733" y="84667"/>
                </a:lnTo>
                <a:lnTo>
                  <a:pt x="59267" y="76200"/>
                </a:lnTo>
                <a:lnTo>
                  <a:pt x="59267" y="59267"/>
                </a:lnTo>
                <a:lnTo>
                  <a:pt x="59267" y="50800"/>
                </a:lnTo>
                <a:lnTo>
                  <a:pt x="67733" y="33867"/>
                </a:lnTo>
                <a:lnTo>
                  <a:pt x="67733" y="33867"/>
                </a:lnTo>
                <a:lnTo>
                  <a:pt x="76200" y="25400"/>
                </a:lnTo>
                <a:lnTo>
                  <a:pt x="84667" y="16933"/>
                </a:lnTo>
                <a:lnTo>
                  <a:pt x="84667" y="16933"/>
                </a:lnTo>
                <a:lnTo>
                  <a:pt x="93133" y="8467"/>
                </a:lnTo>
                <a:lnTo>
                  <a:pt x="101600" y="8467"/>
                </a:lnTo>
                <a:lnTo>
                  <a:pt x="110067" y="0"/>
                </a:lnTo>
                <a:lnTo>
                  <a:pt x="118533" y="0"/>
                </a:lnTo>
                <a:lnTo>
                  <a:pt x="118533" y="0"/>
                </a:lnTo>
                <a:lnTo>
                  <a:pt x="118533" y="0"/>
                </a:lnTo>
                <a:lnTo>
                  <a:pt x="127000" y="0"/>
                </a:lnTo>
                <a:lnTo>
                  <a:pt x="1270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6" name="Freeform 16455"/>
          <p:cNvSpPr/>
          <p:nvPr/>
        </p:nvSpPr>
        <p:spPr>
          <a:xfrm>
            <a:off x="5291667" y="2760133"/>
            <a:ext cx="76201" cy="110068"/>
          </a:xfrm>
          <a:custGeom>
            <a:avLst/>
            <a:gdLst/>
            <a:ahLst/>
            <a:cxnLst/>
            <a:rect l="0" t="0" r="0" b="0"/>
            <a:pathLst>
              <a:path w="76201" h="110068">
                <a:moveTo>
                  <a:pt x="16933" y="84667"/>
                </a:moveTo>
                <a:lnTo>
                  <a:pt x="25400" y="84667"/>
                </a:lnTo>
                <a:lnTo>
                  <a:pt x="25400" y="93134"/>
                </a:lnTo>
                <a:lnTo>
                  <a:pt x="25400" y="93134"/>
                </a:lnTo>
                <a:lnTo>
                  <a:pt x="25400" y="101600"/>
                </a:lnTo>
                <a:lnTo>
                  <a:pt x="25400" y="101600"/>
                </a:lnTo>
                <a:lnTo>
                  <a:pt x="33866" y="110067"/>
                </a:lnTo>
                <a:lnTo>
                  <a:pt x="33866" y="110067"/>
                </a:lnTo>
                <a:lnTo>
                  <a:pt x="33866" y="110067"/>
                </a:lnTo>
                <a:lnTo>
                  <a:pt x="33866" y="110067"/>
                </a:lnTo>
                <a:lnTo>
                  <a:pt x="33866" y="110067"/>
                </a:lnTo>
                <a:lnTo>
                  <a:pt x="33866" y="110067"/>
                </a:lnTo>
                <a:lnTo>
                  <a:pt x="33866" y="110067"/>
                </a:lnTo>
                <a:lnTo>
                  <a:pt x="25400" y="110067"/>
                </a:lnTo>
                <a:lnTo>
                  <a:pt x="25400" y="101600"/>
                </a:lnTo>
                <a:lnTo>
                  <a:pt x="16933" y="93134"/>
                </a:lnTo>
                <a:lnTo>
                  <a:pt x="16933" y="84667"/>
                </a:lnTo>
                <a:lnTo>
                  <a:pt x="8466" y="84667"/>
                </a:lnTo>
                <a:lnTo>
                  <a:pt x="8466" y="76200"/>
                </a:lnTo>
                <a:lnTo>
                  <a:pt x="0" y="67734"/>
                </a:lnTo>
                <a:lnTo>
                  <a:pt x="0" y="59267"/>
                </a:lnTo>
                <a:lnTo>
                  <a:pt x="0" y="50800"/>
                </a:lnTo>
                <a:lnTo>
                  <a:pt x="0" y="50800"/>
                </a:lnTo>
                <a:lnTo>
                  <a:pt x="0" y="42334"/>
                </a:lnTo>
                <a:lnTo>
                  <a:pt x="0" y="42334"/>
                </a:lnTo>
                <a:lnTo>
                  <a:pt x="8466" y="33867"/>
                </a:lnTo>
                <a:lnTo>
                  <a:pt x="16933" y="25400"/>
                </a:lnTo>
                <a:lnTo>
                  <a:pt x="25400" y="25400"/>
                </a:lnTo>
                <a:lnTo>
                  <a:pt x="42333" y="16934"/>
                </a:lnTo>
                <a:lnTo>
                  <a:pt x="50800" y="16934"/>
                </a:lnTo>
                <a:lnTo>
                  <a:pt x="59266" y="8467"/>
                </a:lnTo>
                <a:lnTo>
                  <a:pt x="67733" y="8467"/>
                </a:lnTo>
                <a:lnTo>
                  <a:pt x="67733" y="8467"/>
                </a:lnTo>
                <a:lnTo>
                  <a:pt x="76200" y="0"/>
                </a:lnTo>
                <a:lnTo>
                  <a:pt x="762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7" name="Freeform 16456"/>
          <p:cNvSpPr/>
          <p:nvPr/>
        </p:nvSpPr>
        <p:spPr>
          <a:xfrm>
            <a:off x="5410200" y="2734733"/>
            <a:ext cx="84668" cy="93135"/>
          </a:xfrm>
          <a:custGeom>
            <a:avLst/>
            <a:gdLst/>
            <a:ahLst/>
            <a:cxnLst/>
            <a:rect l="0" t="0" r="0" b="0"/>
            <a:pathLst>
              <a:path w="84668" h="93135">
                <a:moveTo>
                  <a:pt x="25400" y="8467"/>
                </a:moveTo>
                <a:lnTo>
                  <a:pt x="25400" y="8467"/>
                </a:lnTo>
                <a:lnTo>
                  <a:pt x="25400" y="8467"/>
                </a:lnTo>
                <a:lnTo>
                  <a:pt x="16933" y="16934"/>
                </a:lnTo>
                <a:lnTo>
                  <a:pt x="16933" y="16934"/>
                </a:lnTo>
                <a:lnTo>
                  <a:pt x="16933" y="16934"/>
                </a:lnTo>
                <a:lnTo>
                  <a:pt x="16933" y="25400"/>
                </a:lnTo>
                <a:lnTo>
                  <a:pt x="16933" y="25400"/>
                </a:lnTo>
                <a:lnTo>
                  <a:pt x="16933" y="42334"/>
                </a:lnTo>
                <a:lnTo>
                  <a:pt x="16933" y="50800"/>
                </a:lnTo>
                <a:lnTo>
                  <a:pt x="25400" y="59267"/>
                </a:lnTo>
                <a:lnTo>
                  <a:pt x="33867" y="67734"/>
                </a:lnTo>
                <a:lnTo>
                  <a:pt x="33867" y="76200"/>
                </a:lnTo>
                <a:lnTo>
                  <a:pt x="42333" y="84667"/>
                </a:lnTo>
                <a:lnTo>
                  <a:pt x="50800" y="93134"/>
                </a:lnTo>
                <a:lnTo>
                  <a:pt x="59267" y="93134"/>
                </a:lnTo>
                <a:lnTo>
                  <a:pt x="59267" y="93134"/>
                </a:lnTo>
                <a:lnTo>
                  <a:pt x="67733" y="93134"/>
                </a:lnTo>
                <a:lnTo>
                  <a:pt x="76200" y="93134"/>
                </a:lnTo>
                <a:lnTo>
                  <a:pt x="76200" y="93134"/>
                </a:lnTo>
                <a:lnTo>
                  <a:pt x="84667" y="84667"/>
                </a:lnTo>
                <a:lnTo>
                  <a:pt x="84667" y="76200"/>
                </a:lnTo>
                <a:lnTo>
                  <a:pt x="84667" y="67734"/>
                </a:lnTo>
                <a:lnTo>
                  <a:pt x="76200" y="59267"/>
                </a:lnTo>
                <a:lnTo>
                  <a:pt x="67733" y="50800"/>
                </a:lnTo>
                <a:lnTo>
                  <a:pt x="59267" y="33867"/>
                </a:lnTo>
                <a:lnTo>
                  <a:pt x="50800" y="25400"/>
                </a:lnTo>
                <a:lnTo>
                  <a:pt x="42333" y="16934"/>
                </a:lnTo>
                <a:lnTo>
                  <a:pt x="33867" y="8467"/>
                </a:lnTo>
                <a:lnTo>
                  <a:pt x="16933" y="8467"/>
                </a:lnTo>
                <a:lnTo>
                  <a:pt x="8467" y="0"/>
                </a:lnTo>
                <a:lnTo>
                  <a:pt x="8467" y="0"/>
                </a:lnTo>
                <a:lnTo>
                  <a:pt x="0" y="0"/>
                </a:lnTo>
                <a:lnTo>
                  <a:pt x="0" y="0"/>
                </a:lnTo>
                <a:lnTo>
                  <a:pt x="0" y="0"/>
                </a:lnTo>
                <a:lnTo>
                  <a:pt x="8467" y="0"/>
                </a:lnTo>
                <a:lnTo>
                  <a:pt x="84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8" name="Freeform 16457"/>
          <p:cNvSpPr/>
          <p:nvPr/>
        </p:nvSpPr>
        <p:spPr>
          <a:xfrm>
            <a:off x="5511800" y="2658533"/>
            <a:ext cx="186268" cy="135468"/>
          </a:xfrm>
          <a:custGeom>
            <a:avLst/>
            <a:gdLst/>
            <a:ahLst/>
            <a:cxnLst/>
            <a:rect l="0" t="0" r="0" b="0"/>
            <a:pathLst>
              <a:path w="186268" h="135468">
                <a:moveTo>
                  <a:pt x="0" y="59267"/>
                </a:moveTo>
                <a:lnTo>
                  <a:pt x="8467" y="59267"/>
                </a:lnTo>
                <a:lnTo>
                  <a:pt x="8467" y="59267"/>
                </a:lnTo>
                <a:lnTo>
                  <a:pt x="16933" y="59267"/>
                </a:lnTo>
                <a:lnTo>
                  <a:pt x="16933" y="59267"/>
                </a:lnTo>
                <a:lnTo>
                  <a:pt x="16933" y="59267"/>
                </a:lnTo>
                <a:lnTo>
                  <a:pt x="16933" y="59267"/>
                </a:lnTo>
                <a:lnTo>
                  <a:pt x="16933" y="59267"/>
                </a:lnTo>
                <a:lnTo>
                  <a:pt x="16933" y="67734"/>
                </a:lnTo>
                <a:lnTo>
                  <a:pt x="16933" y="67734"/>
                </a:lnTo>
                <a:lnTo>
                  <a:pt x="16933" y="76200"/>
                </a:lnTo>
                <a:lnTo>
                  <a:pt x="25400" y="93134"/>
                </a:lnTo>
                <a:lnTo>
                  <a:pt x="25400" y="101600"/>
                </a:lnTo>
                <a:lnTo>
                  <a:pt x="25400" y="110067"/>
                </a:lnTo>
                <a:lnTo>
                  <a:pt x="25400" y="118534"/>
                </a:lnTo>
                <a:lnTo>
                  <a:pt x="33867" y="127000"/>
                </a:lnTo>
                <a:lnTo>
                  <a:pt x="42333" y="127000"/>
                </a:lnTo>
                <a:lnTo>
                  <a:pt x="50800" y="135467"/>
                </a:lnTo>
                <a:lnTo>
                  <a:pt x="59267" y="135467"/>
                </a:lnTo>
                <a:lnTo>
                  <a:pt x="67733" y="135467"/>
                </a:lnTo>
                <a:lnTo>
                  <a:pt x="67733" y="127000"/>
                </a:lnTo>
                <a:lnTo>
                  <a:pt x="76200" y="127000"/>
                </a:lnTo>
                <a:lnTo>
                  <a:pt x="84667" y="118534"/>
                </a:lnTo>
                <a:lnTo>
                  <a:pt x="84667" y="110067"/>
                </a:lnTo>
                <a:lnTo>
                  <a:pt x="84667" y="101600"/>
                </a:lnTo>
                <a:lnTo>
                  <a:pt x="84667" y="101600"/>
                </a:lnTo>
                <a:lnTo>
                  <a:pt x="84667" y="93134"/>
                </a:lnTo>
                <a:lnTo>
                  <a:pt x="84667" y="84667"/>
                </a:lnTo>
                <a:lnTo>
                  <a:pt x="84667" y="84667"/>
                </a:lnTo>
                <a:lnTo>
                  <a:pt x="84667" y="76200"/>
                </a:lnTo>
                <a:lnTo>
                  <a:pt x="84667" y="76200"/>
                </a:lnTo>
                <a:lnTo>
                  <a:pt x="84667" y="76200"/>
                </a:lnTo>
                <a:lnTo>
                  <a:pt x="93133" y="76200"/>
                </a:lnTo>
                <a:lnTo>
                  <a:pt x="101600" y="76200"/>
                </a:lnTo>
                <a:lnTo>
                  <a:pt x="101600" y="93134"/>
                </a:lnTo>
                <a:lnTo>
                  <a:pt x="110067" y="93134"/>
                </a:lnTo>
                <a:lnTo>
                  <a:pt x="127000" y="101600"/>
                </a:lnTo>
                <a:lnTo>
                  <a:pt x="135467" y="110067"/>
                </a:lnTo>
                <a:lnTo>
                  <a:pt x="143933" y="118534"/>
                </a:lnTo>
                <a:lnTo>
                  <a:pt x="160867" y="118534"/>
                </a:lnTo>
                <a:lnTo>
                  <a:pt x="169333" y="118534"/>
                </a:lnTo>
                <a:lnTo>
                  <a:pt x="177800" y="118534"/>
                </a:lnTo>
                <a:lnTo>
                  <a:pt x="177800" y="118534"/>
                </a:lnTo>
                <a:lnTo>
                  <a:pt x="186267" y="110067"/>
                </a:lnTo>
                <a:lnTo>
                  <a:pt x="186267" y="101600"/>
                </a:lnTo>
                <a:lnTo>
                  <a:pt x="186267" y="93134"/>
                </a:lnTo>
                <a:lnTo>
                  <a:pt x="186267" y="84667"/>
                </a:lnTo>
                <a:lnTo>
                  <a:pt x="186267" y="76200"/>
                </a:lnTo>
                <a:lnTo>
                  <a:pt x="177800" y="59267"/>
                </a:lnTo>
                <a:lnTo>
                  <a:pt x="177800" y="50800"/>
                </a:lnTo>
                <a:lnTo>
                  <a:pt x="169333" y="33867"/>
                </a:lnTo>
                <a:lnTo>
                  <a:pt x="160867" y="25400"/>
                </a:lnTo>
                <a:lnTo>
                  <a:pt x="152400" y="16934"/>
                </a:lnTo>
                <a:lnTo>
                  <a:pt x="135467" y="8467"/>
                </a:lnTo>
                <a:lnTo>
                  <a:pt x="127000" y="0"/>
                </a:lnTo>
                <a:lnTo>
                  <a:pt x="118533" y="0"/>
                </a:lnTo>
                <a:lnTo>
                  <a:pt x="118533" y="0"/>
                </a:lnTo>
                <a:lnTo>
                  <a:pt x="110067" y="0"/>
                </a:lnTo>
                <a:lnTo>
                  <a:pt x="118533" y="8467"/>
                </a:lnTo>
                <a:lnTo>
                  <a:pt x="118533" y="16934"/>
                </a:lnTo>
                <a:lnTo>
                  <a:pt x="127000" y="16934"/>
                </a:lnTo>
                <a:lnTo>
                  <a:pt x="127000" y="16934"/>
                </a:lnTo>
                <a:lnTo>
                  <a:pt x="135467" y="25400"/>
                </a:lnTo>
                <a:lnTo>
                  <a:pt x="135467"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59" name="Freeform 16458"/>
          <p:cNvSpPr/>
          <p:nvPr/>
        </p:nvSpPr>
        <p:spPr>
          <a:xfrm>
            <a:off x="4961467" y="2895600"/>
            <a:ext cx="872067" cy="254001"/>
          </a:xfrm>
          <a:custGeom>
            <a:avLst/>
            <a:gdLst/>
            <a:ahLst/>
            <a:cxnLst/>
            <a:rect l="0" t="0" r="0" b="0"/>
            <a:pathLst>
              <a:path w="872067" h="254001">
                <a:moveTo>
                  <a:pt x="872066" y="0"/>
                </a:moveTo>
                <a:lnTo>
                  <a:pt x="863600" y="8467"/>
                </a:lnTo>
                <a:lnTo>
                  <a:pt x="846666" y="8467"/>
                </a:lnTo>
                <a:lnTo>
                  <a:pt x="821266" y="25400"/>
                </a:lnTo>
                <a:lnTo>
                  <a:pt x="787400" y="25400"/>
                </a:lnTo>
                <a:lnTo>
                  <a:pt x="753533" y="33867"/>
                </a:lnTo>
                <a:lnTo>
                  <a:pt x="719666" y="50800"/>
                </a:lnTo>
                <a:lnTo>
                  <a:pt x="668866" y="59267"/>
                </a:lnTo>
                <a:lnTo>
                  <a:pt x="618066" y="76200"/>
                </a:lnTo>
                <a:lnTo>
                  <a:pt x="567266" y="84667"/>
                </a:lnTo>
                <a:lnTo>
                  <a:pt x="516466" y="101600"/>
                </a:lnTo>
                <a:lnTo>
                  <a:pt x="465666" y="110067"/>
                </a:lnTo>
                <a:lnTo>
                  <a:pt x="406400" y="127000"/>
                </a:lnTo>
                <a:lnTo>
                  <a:pt x="347133" y="143933"/>
                </a:lnTo>
                <a:lnTo>
                  <a:pt x="287866" y="160867"/>
                </a:lnTo>
                <a:lnTo>
                  <a:pt x="237066" y="177800"/>
                </a:lnTo>
                <a:lnTo>
                  <a:pt x="177800" y="194733"/>
                </a:lnTo>
                <a:lnTo>
                  <a:pt x="127000" y="203200"/>
                </a:lnTo>
                <a:lnTo>
                  <a:pt x="84666" y="220133"/>
                </a:lnTo>
                <a:lnTo>
                  <a:pt x="42333" y="237067"/>
                </a:lnTo>
                <a:lnTo>
                  <a:pt x="42333" y="237067"/>
                </a:lnTo>
                <a:lnTo>
                  <a:pt x="0" y="254000"/>
                </a:lnTo>
                <a:lnTo>
                  <a:pt x="0"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6098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 y="-11113"/>
            <a:ext cx="6022428" cy="61277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altLang="en-US" sz="3600" dirty="0" smtClean="0"/>
              <a:t>Algebra 2 Thursday 5-28-15</a:t>
            </a:r>
          </a:p>
        </p:txBody>
      </p:sp>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8985" y="0"/>
            <a:ext cx="4626228" cy="66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6558848" y="584350"/>
            <a:ext cx="5546501" cy="1190421"/>
          </a:xfrm>
          <a:prstGeom prst="rect">
            <a:avLst/>
          </a:prstGeom>
        </p:spPr>
        <p:txBody>
          <a:bodyPr>
            <a:noAutofit/>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b="1" dirty="0" smtClean="0">
                <a:solidFill>
                  <a:schemeClr val="accent6"/>
                </a:solidFill>
              </a:rPr>
              <a:t>Today</a:t>
            </a:r>
            <a:r>
              <a:rPr lang="en-US" sz="1800" b="1" dirty="0">
                <a:solidFill>
                  <a:schemeClr val="accent6"/>
                </a:solidFill>
              </a:rPr>
              <a:t>, we will be able to…</a:t>
            </a:r>
            <a:endParaRPr lang="en-US" sz="1800" dirty="0">
              <a:solidFill>
                <a:schemeClr val="accent6"/>
              </a:solidFill>
            </a:endParaRPr>
          </a:p>
          <a:p>
            <a:r>
              <a:rPr lang="en-US" sz="1800" dirty="0"/>
              <a:t>Understand and apply </a:t>
            </a:r>
            <a:r>
              <a:rPr lang="en-US" sz="1800" u="sng" dirty="0">
                <a:solidFill>
                  <a:srgbClr val="FF0000"/>
                </a:solidFill>
              </a:rPr>
              <a:t>factorials</a:t>
            </a:r>
            <a:r>
              <a:rPr lang="en-US" sz="1800" dirty="0"/>
              <a:t>.</a:t>
            </a:r>
          </a:p>
          <a:p>
            <a:r>
              <a:rPr lang="en-US" sz="1800" dirty="0"/>
              <a:t>Solve problems involving </a:t>
            </a:r>
            <a:r>
              <a:rPr lang="en-US" sz="1800" u="sng" dirty="0">
                <a:solidFill>
                  <a:srgbClr val="FF0000"/>
                </a:solidFill>
              </a:rPr>
              <a:t>combinations</a:t>
            </a:r>
            <a:r>
              <a:rPr lang="en-US" sz="1800" dirty="0">
                <a:solidFill>
                  <a:srgbClr val="FF0000"/>
                </a:solidFill>
              </a:rPr>
              <a:t> </a:t>
            </a:r>
            <a:r>
              <a:rPr lang="en-US" sz="1800" dirty="0"/>
              <a:t>and </a:t>
            </a:r>
            <a:r>
              <a:rPr lang="en-US" sz="1800" u="sng" dirty="0">
                <a:solidFill>
                  <a:srgbClr val="FF0000"/>
                </a:solidFill>
              </a:rPr>
              <a:t>permutations</a:t>
            </a:r>
            <a:endParaRPr lang="en-US" sz="1800" dirty="0"/>
          </a:p>
          <a:p>
            <a:pPr marL="0" indent="0">
              <a:buNone/>
            </a:pPr>
            <a:r>
              <a:rPr lang="en-US" sz="1800" b="1" dirty="0" smtClean="0">
                <a:solidFill>
                  <a:schemeClr val="accent6"/>
                </a:solidFill>
              </a:rPr>
              <a:t>We </a:t>
            </a:r>
            <a:r>
              <a:rPr lang="en-US" sz="1800" b="1" dirty="0">
                <a:solidFill>
                  <a:schemeClr val="accent6"/>
                </a:solidFill>
              </a:rPr>
              <a:t>will show we can do this by…</a:t>
            </a:r>
            <a:endParaRPr lang="en-US" sz="1800" dirty="0">
              <a:solidFill>
                <a:schemeClr val="accent6"/>
              </a:solidFill>
            </a:endParaRPr>
          </a:p>
          <a:p>
            <a:r>
              <a:rPr lang="en-US" sz="1800" dirty="0" smtClean="0"/>
              <a:t>Asking and answering questions</a:t>
            </a:r>
          </a:p>
          <a:p>
            <a:r>
              <a:rPr lang="en-US" sz="1800" dirty="0" smtClean="0"/>
              <a:t>Completing the Guided Practice Problems</a:t>
            </a:r>
          </a:p>
          <a:p>
            <a:r>
              <a:rPr lang="en-US" sz="1800" dirty="0" smtClean="0"/>
              <a:t>Completing the study guide</a:t>
            </a:r>
          </a:p>
          <a:p>
            <a:pPr marL="0" indent="0">
              <a:buNone/>
            </a:pPr>
            <a:r>
              <a:rPr lang="en-US" sz="1800" b="1" dirty="0" smtClean="0">
                <a:solidFill>
                  <a:schemeClr val="accent6"/>
                </a:solidFill>
              </a:rPr>
              <a:t>To </a:t>
            </a:r>
            <a:r>
              <a:rPr lang="en-US" sz="1800" b="1" dirty="0">
                <a:solidFill>
                  <a:schemeClr val="accent6"/>
                </a:solidFill>
              </a:rPr>
              <a:t>know how well we are learning this, we will look for…</a:t>
            </a:r>
            <a:endParaRPr lang="en-US" sz="1800" dirty="0">
              <a:solidFill>
                <a:schemeClr val="accent6"/>
              </a:solidFill>
            </a:endParaRPr>
          </a:p>
          <a:p>
            <a:r>
              <a:rPr lang="en-US" sz="1800" dirty="0"/>
              <a:t>Correct answers</a:t>
            </a:r>
          </a:p>
          <a:p>
            <a:pPr marL="0" indent="0">
              <a:buNone/>
            </a:pPr>
            <a:r>
              <a:rPr lang="en-US" sz="1800" b="1" dirty="0">
                <a:solidFill>
                  <a:schemeClr val="accent5"/>
                </a:solidFill>
              </a:rPr>
              <a:t>It is important for us to learn this (or be able to do this) because....</a:t>
            </a:r>
            <a:r>
              <a:rPr lang="en-US" sz="1800" b="1" dirty="0"/>
              <a:t> </a:t>
            </a:r>
            <a:endParaRPr lang="en-US" sz="1800" dirty="0"/>
          </a:p>
          <a:p>
            <a:pPr marL="0" indent="0">
              <a:buNone/>
            </a:pPr>
            <a:r>
              <a:rPr lang="en-US" sz="1800" dirty="0" smtClean="0"/>
              <a:t>The concepts in Chapter 8 will help prepare students for </a:t>
            </a:r>
            <a:r>
              <a:rPr lang="en-US" sz="1800" dirty="0" err="1" smtClean="0"/>
              <a:t>Precalculus</a:t>
            </a:r>
            <a:r>
              <a:rPr lang="en-US" sz="1800" dirty="0"/>
              <a:t>.</a:t>
            </a:r>
            <a:endParaRPr lang="en-US" sz="1800" dirty="0" smtClean="0"/>
          </a:p>
          <a:p>
            <a:pPr marL="0" indent="0">
              <a:buNone/>
            </a:pPr>
            <a:r>
              <a:rPr lang="en-US" sz="1800" b="1" dirty="0" smtClean="0">
                <a:solidFill>
                  <a:schemeClr val="accent2"/>
                </a:solidFill>
              </a:rPr>
              <a:t>Tomorrow we will…</a:t>
            </a:r>
          </a:p>
          <a:p>
            <a:r>
              <a:rPr lang="en-US" sz="1800" dirty="0"/>
              <a:t>Understand and apply </a:t>
            </a:r>
            <a:r>
              <a:rPr lang="en-US" sz="1800" u="sng" dirty="0">
                <a:solidFill>
                  <a:srgbClr val="FF0000"/>
                </a:solidFill>
              </a:rPr>
              <a:t>factorials</a:t>
            </a:r>
            <a:r>
              <a:rPr lang="en-US" sz="1800" dirty="0"/>
              <a:t>.</a:t>
            </a:r>
          </a:p>
          <a:p>
            <a:r>
              <a:rPr lang="en-US" sz="1800" dirty="0"/>
              <a:t>Solve problems involving </a:t>
            </a:r>
            <a:r>
              <a:rPr lang="en-US" sz="1800" u="sng" dirty="0">
                <a:solidFill>
                  <a:srgbClr val="FF0000"/>
                </a:solidFill>
              </a:rPr>
              <a:t>combinations</a:t>
            </a:r>
            <a:r>
              <a:rPr lang="en-US" sz="1800" dirty="0">
                <a:solidFill>
                  <a:srgbClr val="FF0000"/>
                </a:solidFill>
              </a:rPr>
              <a:t> </a:t>
            </a:r>
            <a:r>
              <a:rPr lang="en-US" sz="1800" dirty="0"/>
              <a:t>and </a:t>
            </a:r>
            <a:r>
              <a:rPr lang="en-US" sz="1800" u="sng" dirty="0">
                <a:solidFill>
                  <a:srgbClr val="FF0000"/>
                </a:solidFill>
              </a:rPr>
              <a:t>permutations</a:t>
            </a:r>
            <a:endParaRPr lang="en-US" sz="1800" dirty="0" smtClean="0"/>
          </a:p>
          <a:p>
            <a:endParaRPr lang="en-US" sz="1800" dirty="0"/>
          </a:p>
        </p:txBody>
      </p:sp>
      <p:sp>
        <p:nvSpPr>
          <p:cNvPr id="9" name="Rectangle 8"/>
          <p:cNvSpPr/>
          <p:nvPr/>
        </p:nvSpPr>
        <p:spPr>
          <a:xfrm>
            <a:off x="115706" y="5031204"/>
            <a:ext cx="6096000" cy="1015663"/>
          </a:xfrm>
          <a:prstGeom prst="rect">
            <a:avLst/>
          </a:prstGeom>
        </p:spPr>
        <p:txBody>
          <a:bodyPr>
            <a:spAutoFit/>
          </a:bodyPr>
          <a:lstStyle/>
          <a:p>
            <a:r>
              <a:rPr lang="en-US" sz="2000" b="1" dirty="0" smtClean="0">
                <a:solidFill>
                  <a:schemeClr val="accent2"/>
                </a:solidFill>
              </a:rPr>
              <a:t>Yesterday we…</a:t>
            </a:r>
            <a:endParaRPr lang="en-US" sz="2000" dirty="0">
              <a:solidFill>
                <a:schemeClr val="accent2"/>
              </a:solidFill>
            </a:endParaRPr>
          </a:p>
          <a:p>
            <a:r>
              <a:rPr lang="en-US" sz="2000" dirty="0" smtClean="0"/>
              <a:t>Solved problems using independent and dependent events and the counting principle.</a:t>
            </a:r>
            <a:endParaRPr lang="en-US" sz="2000" dirty="0"/>
          </a:p>
        </p:txBody>
      </p:sp>
      <p:sp>
        <p:nvSpPr>
          <p:cNvPr id="7" name="Content Placeholder 4"/>
          <p:cNvSpPr txBox="1">
            <a:spLocks/>
          </p:cNvSpPr>
          <p:nvPr/>
        </p:nvSpPr>
        <p:spPr>
          <a:xfrm>
            <a:off x="115706" y="738898"/>
            <a:ext cx="6218258" cy="383309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altLang="en-US" sz="3000" b="1" dirty="0" smtClean="0">
                <a:solidFill>
                  <a:srgbClr val="FF0000"/>
                </a:solidFill>
              </a:rPr>
              <a:t>Discussion/Notes/Guided Practice</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12.2: Permutations and Combinations</a:t>
            </a:r>
            <a:endParaRPr lang="en-US" altLang="en-US" sz="3000" b="1" dirty="0">
              <a:solidFill>
                <a:srgbClr val="FF0000"/>
              </a:solidFill>
            </a:endParaRPr>
          </a:p>
          <a:p>
            <a:pPr marL="0" indent="0">
              <a:buFont typeface="Arial" panose="020B0604020202020204" pitchFamily="34" charset="0"/>
              <a:buNone/>
            </a:pPr>
            <a:endParaRPr lang="en-US" altLang="en-US" sz="3000" b="1" dirty="0">
              <a:solidFill>
                <a:srgbClr val="FF0000"/>
              </a:solidFill>
            </a:endParaRPr>
          </a:p>
          <a:p>
            <a:pPr marL="0" indent="0">
              <a:buFont typeface="Arial" panose="020B0604020202020204" pitchFamily="34" charset="0"/>
              <a:buNone/>
            </a:pPr>
            <a:r>
              <a:rPr lang="en-US" altLang="en-US" sz="3000" b="1" dirty="0" smtClean="0">
                <a:solidFill>
                  <a:srgbClr val="FF0000"/>
                </a:solidFill>
              </a:rPr>
              <a:t>Assignment:</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- 12.2 Study Guide</a:t>
            </a:r>
          </a:p>
        </p:txBody>
      </p:sp>
    </p:spTree>
    <p:extLst>
      <p:ext uri="{BB962C8B-B14F-4D97-AF65-F5344CB8AC3E}">
        <p14:creationId xmlns:p14="http://schemas.microsoft.com/office/powerpoint/2010/main" val="3582900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 y="-11113"/>
            <a:ext cx="6022428" cy="61277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altLang="en-US" sz="3600" dirty="0" smtClean="0"/>
              <a:t>Algebra 2 Friday 5-29-15</a:t>
            </a:r>
          </a:p>
        </p:txBody>
      </p:sp>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8985" y="0"/>
            <a:ext cx="4626228" cy="66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6558848" y="584350"/>
            <a:ext cx="5546501" cy="1190421"/>
          </a:xfrm>
          <a:prstGeom prst="rect">
            <a:avLst/>
          </a:prstGeom>
        </p:spPr>
        <p:txBody>
          <a:bodyPr>
            <a:noAutofit/>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b="1" dirty="0" smtClean="0">
                <a:solidFill>
                  <a:schemeClr val="accent6"/>
                </a:solidFill>
              </a:rPr>
              <a:t>Today</a:t>
            </a:r>
            <a:r>
              <a:rPr lang="en-US" sz="1800" b="1" dirty="0">
                <a:solidFill>
                  <a:schemeClr val="accent6"/>
                </a:solidFill>
              </a:rPr>
              <a:t>, we will be able to…</a:t>
            </a:r>
            <a:endParaRPr lang="en-US" sz="1800" dirty="0">
              <a:solidFill>
                <a:schemeClr val="accent6"/>
              </a:solidFill>
            </a:endParaRPr>
          </a:p>
          <a:p>
            <a:r>
              <a:rPr lang="en-US" sz="1800" dirty="0"/>
              <a:t>Understand and apply </a:t>
            </a:r>
            <a:r>
              <a:rPr lang="en-US" sz="1800" u="sng" dirty="0">
                <a:solidFill>
                  <a:srgbClr val="FF0000"/>
                </a:solidFill>
              </a:rPr>
              <a:t>factorials</a:t>
            </a:r>
            <a:r>
              <a:rPr lang="en-US" sz="1800" dirty="0"/>
              <a:t>.</a:t>
            </a:r>
          </a:p>
          <a:p>
            <a:r>
              <a:rPr lang="en-US" sz="1800" dirty="0"/>
              <a:t>Solve problems involving </a:t>
            </a:r>
            <a:r>
              <a:rPr lang="en-US" sz="1800" u="sng" dirty="0">
                <a:solidFill>
                  <a:srgbClr val="FF0000"/>
                </a:solidFill>
              </a:rPr>
              <a:t>combinations</a:t>
            </a:r>
            <a:r>
              <a:rPr lang="en-US" sz="1800" dirty="0">
                <a:solidFill>
                  <a:srgbClr val="FF0000"/>
                </a:solidFill>
              </a:rPr>
              <a:t> </a:t>
            </a:r>
            <a:r>
              <a:rPr lang="en-US" sz="1800" dirty="0"/>
              <a:t>and </a:t>
            </a:r>
            <a:r>
              <a:rPr lang="en-US" sz="1800" u="sng" dirty="0">
                <a:solidFill>
                  <a:srgbClr val="FF0000"/>
                </a:solidFill>
              </a:rPr>
              <a:t>permutations</a:t>
            </a:r>
            <a:endParaRPr lang="en-US" sz="1800" dirty="0"/>
          </a:p>
          <a:p>
            <a:pPr marL="0" indent="0">
              <a:buNone/>
            </a:pPr>
            <a:r>
              <a:rPr lang="en-US" sz="1800" b="1" dirty="0" smtClean="0">
                <a:solidFill>
                  <a:schemeClr val="accent6"/>
                </a:solidFill>
              </a:rPr>
              <a:t>We </a:t>
            </a:r>
            <a:r>
              <a:rPr lang="en-US" sz="1800" b="1" dirty="0">
                <a:solidFill>
                  <a:schemeClr val="accent6"/>
                </a:solidFill>
              </a:rPr>
              <a:t>will show we can do this by…</a:t>
            </a:r>
            <a:endParaRPr lang="en-US" sz="1800" dirty="0">
              <a:solidFill>
                <a:schemeClr val="accent6"/>
              </a:solidFill>
            </a:endParaRPr>
          </a:p>
          <a:p>
            <a:r>
              <a:rPr lang="en-US" sz="1800" dirty="0" smtClean="0"/>
              <a:t>Asking and answering questions</a:t>
            </a:r>
          </a:p>
          <a:p>
            <a:r>
              <a:rPr lang="en-US" sz="1800" dirty="0" smtClean="0"/>
              <a:t>Completing the Guided Practice Problems</a:t>
            </a:r>
          </a:p>
          <a:p>
            <a:r>
              <a:rPr lang="en-US" sz="1800" dirty="0" smtClean="0"/>
              <a:t>Completing the study guide</a:t>
            </a:r>
          </a:p>
          <a:p>
            <a:pPr marL="0" indent="0">
              <a:buNone/>
            </a:pPr>
            <a:r>
              <a:rPr lang="en-US" sz="1800" b="1" dirty="0" smtClean="0">
                <a:solidFill>
                  <a:schemeClr val="accent6"/>
                </a:solidFill>
              </a:rPr>
              <a:t>To </a:t>
            </a:r>
            <a:r>
              <a:rPr lang="en-US" sz="1800" b="1" dirty="0">
                <a:solidFill>
                  <a:schemeClr val="accent6"/>
                </a:solidFill>
              </a:rPr>
              <a:t>know how well we are learning this, we will look for…</a:t>
            </a:r>
            <a:endParaRPr lang="en-US" sz="1800" dirty="0">
              <a:solidFill>
                <a:schemeClr val="accent6"/>
              </a:solidFill>
            </a:endParaRPr>
          </a:p>
          <a:p>
            <a:r>
              <a:rPr lang="en-US" sz="1800" dirty="0"/>
              <a:t>Correct answers</a:t>
            </a:r>
          </a:p>
          <a:p>
            <a:pPr marL="0" indent="0">
              <a:buNone/>
            </a:pPr>
            <a:r>
              <a:rPr lang="en-US" sz="1800" b="1" dirty="0">
                <a:solidFill>
                  <a:schemeClr val="accent5"/>
                </a:solidFill>
              </a:rPr>
              <a:t>It is important for us to learn this (or be able to do this) because....</a:t>
            </a:r>
            <a:r>
              <a:rPr lang="en-US" sz="1800" b="1" dirty="0"/>
              <a:t> </a:t>
            </a:r>
            <a:endParaRPr lang="en-US" sz="1800" dirty="0"/>
          </a:p>
          <a:p>
            <a:pPr marL="0" indent="0">
              <a:buNone/>
            </a:pPr>
            <a:r>
              <a:rPr lang="en-US" sz="1800" dirty="0" smtClean="0"/>
              <a:t>The concepts in Chapter 8 will help prepare students for </a:t>
            </a:r>
            <a:r>
              <a:rPr lang="en-US" sz="1800" dirty="0" err="1" smtClean="0"/>
              <a:t>Precalculus</a:t>
            </a:r>
            <a:r>
              <a:rPr lang="en-US" sz="1800" dirty="0"/>
              <a:t>.</a:t>
            </a:r>
            <a:endParaRPr lang="en-US" sz="1800" dirty="0" smtClean="0"/>
          </a:p>
          <a:p>
            <a:pPr marL="0" indent="0">
              <a:buNone/>
            </a:pPr>
            <a:r>
              <a:rPr lang="en-US" sz="1800" b="1" dirty="0" smtClean="0">
                <a:solidFill>
                  <a:schemeClr val="accent2"/>
                </a:solidFill>
              </a:rPr>
              <a:t>Tomorrow we will…</a:t>
            </a:r>
          </a:p>
          <a:p>
            <a:r>
              <a:rPr lang="en-US" sz="1800" dirty="0"/>
              <a:t>Understand and apply </a:t>
            </a:r>
            <a:r>
              <a:rPr lang="en-US" sz="1800" u="sng" dirty="0">
                <a:solidFill>
                  <a:srgbClr val="FF0000"/>
                </a:solidFill>
              </a:rPr>
              <a:t>factorials</a:t>
            </a:r>
            <a:r>
              <a:rPr lang="en-US" sz="1800" dirty="0"/>
              <a:t>.</a:t>
            </a:r>
          </a:p>
          <a:p>
            <a:r>
              <a:rPr lang="en-US" sz="1800" dirty="0"/>
              <a:t>Solve problems involving </a:t>
            </a:r>
            <a:r>
              <a:rPr lang="en-US" sz="1800" u="sng" dirty="0">
                <a:solidFill>
                  <a:srgbClr val="FF0000"/>
                </a:solidFill>
              </a:rPr>
              <a:t>combinations</a:t>
            </a:r>
            <a:r>
              <a:rPr lang="en-US" sz="1800" dirty="0">
                <a:solidFill>
                  <a:srgbClr val="FF0000"/>
                </a:solidFill>
              </a:rPr>
              <a:t> </a:t>
            </a:r>
            <a:r>
              <a:rPr lang="en-US" sz="1800" dirty="0"/>
              <a:t>and </a:t>
            </a:r>
            <a:r>
              <a:rPr lang="en-US" sz="1800" u="sng" dirty="0">
                <a:solidFill>
                  <a:srgbClr val="FF0000"/>
                </a:solidFill>
              </a:rPr>
              <a:t>permutations</a:t>
            </a:r>
            <a:endParaRPr lang="en-US" sz="1800" dirty="0" smtClean="0"/>
          </a:p>
          <a:p>
            <a:endParaRPr lang="en-US" sz="1800" dirty="0"/>
          </a:p>
        </p:txBody>
      </p:sp>
      <p:sp>
        <p:nvSpPr>
          <p:cNvPr id="9" name="Rectangle 8"/>
          <p:cNvSpPr/>
          <p:nvPr/>
        </p:nvSpPr>
        <p:spPr>
          <a:xfrm>
            <a:off x="115706" y="5031204"/>
            <a:ext cx="6096000" cy="1015663"/>
          </a:xfrm>
          <a:prstGeom prst="rect">
            <a:avLst/>
          </a:prstGeom>
        </p:spPr>
        <p:txBody>
          <a:bodyPr>
            <a:spAutoFit/>
          </a:bodyPr>
          <a:lstStyle/>
          <a:p>
            <a:r>
              <a:rPr lang="en-US" sz="2000" b="1" dirty="0" smtClean="0">
                <a:solidFill>
                  <a:schemeClr val="accent2"/>
                </a:solidFill>
              </a:rPr>
              <a:t>Yesterday we…</a:t>
            </a:r>
            <a:endParaRPr lang="en-US" sz="2000" dirty="0">
              <a:solidFill>
                <a:schemeClr val="accent2"/>
              </a:solidFill>
            </a:endParaRPr>
          </a:p>
          <a:p>
            <a:r>
              <a:rPr lang="en-US" sz="2000" dirty="0" smtClean="0"/>
              <a:t>Solved problems using independent and dependent events and the counting principle.</a:t>
            </a:r>
            <a:endParaRPr lang="en-US" sz="2000" dirty="0"/>
          </a:p>
        </p:txBody>
      </p:sp>
      <p:sp>
        <p:nvSpPr>
          <p:cNvPr id="7" name="Content Placeholder 4"/>
          <p:cNvSpPr txBox="1">
            <a:spLocks/>
          </p:cNvSpPr>
          <p:nvPr/>
        </p:nvSpPr>
        <p:spPr>
          <a:xfrm>
            <a:off x="115706" y="738898"/>
            <a:ext cx="6218258" cy="383309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altLang="en-US" sz="3000" b="1" dirty="0" smtClean="0">
                <a:solidFill>
                  <a:srgbClr val="FF0000"/>
                </a:solidFill>
              </a:rPr>
              <a:t>Discussion/Notes/Guided Practice</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12.2: Permutations and Combinations</a:t>
            </a:r>
            <a:endParaRPr lang="en-US" altLang="en-US" sz="3000" b="1" dirty="0">
              <a:solidFill>
                <a:srgbClr val="FF0000"/>
              </a:solidFill>
            </a:endParaRPr>
          </a:p>
          <a:p>
            <a:pPr marL="0" indent="0">
              <a:buFont typeface="Arial" panose="020B0604020202020204" pitchFamily="34" charset="0"/>
              <a:buNone/>
            </a:pPr>
            <a:endParaRPr lang="en-US" altLang="en-US" sz="3000" b="1" dirty="0">
              <a:solidFill>
                <a:srgbClr val="FF0000"/>
              </a:solidFill>
            </a:endParaRPr>
          </a:p>
          <a:p>
            <a:pPr marL="0" indent="0">
              <a:buFont typeface="Arial" panose="020B0604020202020204" pitchFamily="34" charset="0"/>
              <a:buNone/>
            </a:pPr>
            <a:r>
              <a:rPr lang="en-US" altLang="en-US" sz="3000" b="1" dirty="0" smtClean="0">
                <a:solidFill>
                  <a:srgbClr val="FF0000"/>
                </a:solidFill>
              </a:rPr>
              <a:t>Assignment:</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- 12.2 Study Guide</a:t>
            </a:r>
          </a:p>
        </p:txBody>
      </p:sp>
    </p:spTree>
    <p:extLst>
      <p:ext uri="{BB962C8B-B14F-4D97-AF65-F5344CB8AC3E}">
        <p14:creationId xmlns:p14="http://schemas.microsoft.com/office/powerpoint/2010/main" val="4154568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490" y="463639"/>
            <a:ext cx="10391563" cy="461665"/>
          </a:xfrm>
          <a:prstGeom prst="rect">
            <a:avLst/>
          </a:prstGeom>
          <a:noFill/>
        </p:spPr>
        <p:txBody>
          <a:bodyPr wrap="none" rtlCol="0">
            <a:spAutoFit/>
          </a:bodyPr>
          <a:lstStyle/>
          <a:p>
            <a:r>
              <a:rPr lang="en-US" sz="2400" dirty="0" smtClean="0"/>
              <a:t>_________________: The ratio that measures the chances of the event occurring.</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111" y="3154860"/>
            <a:ext cx="3363433" cy="370314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7527"/>
          <a:stretch/>
        </p:blipFill>
        <p:spPr>
          <a:xfrm>
            <a:off x="0" y="3676650"/>
            <a:ext cx="3451538" cy="3181350"/>
          </a:xfrm>
          <a:prstGeom prst="rect">
            <a:avLst/>
          </a:prstGeom>
        </p:spPr>
      </p:pic>
      <p:sp>
        <p:nvSpPr>
          <p:cNvPr id="5" name="TextBox 4"/>
          <p:cNvSpPr txBox="1"/>
          <p:nvPr/>
        </p:nvSpPr>
        <p:spPr>
          <a:xfrm>
            <a:off x="481928" y="1700812"/>
            <a:ext cx="11024685" cy="1200329"/>
          </a:xfrm>
          <a:prstGeom prst="rect">
            <a:avLst/>
          </a:prstGeom>
          <a:noFill/>
        </p:spPr>
        <p:txBody>
          <a:bodyPr wrap="none" rtlCol="0">
            <a:spAutoFit/>
          </a:bodyPr>
          <a:lstStyle/>
          <a:p>
            <a:r>
              <a:rPr lang="en-US" sz="2400" dirty="0" smtClean="0"/>
              <a:t>Success: _______________________________________________________________</a:t>
            </a:r>
          </a:p>
          <a:p>
            <a:endParaRPr lang="en-US" sz="2400" dirty="0" smtClean="0"/>
          </a:p>
          <a:p>
            <a:r>
              <a:rPr lang="en-US" sz="2400" dirty="0" smtClean="0"/>
              <a:t>Failure: ________________________________________________________________</a:t>
            </a:r>
            <a:endParaRPr lang="en-US" sz="2400" dirty="0"/>
          </a:p>
        </p:txBody>
      </p:sp>
      <p:pic>
        <p:nvPicPr>
          <p:cNvPr id="7" name="Picture 6">
            <a:hlinkClick r:id="rId4"/>
          </p:cNvPr>
          <p:cNvPicPr>
            <a:picLocks noChangeAspect="1"/>
          </p:cNvPicPr>
          <p:nvPr/>
        </p:nvPicPr>
        <p:blipFill rotWithShape="1">
          <a:blip r:embed="rId5"/>
          <a:srcRect l="19876" t="31646" r="50231" b="38424"/>
          <a:stretch/>
        </p:blipFill>
        <p:spPr>
          <a:xfrm>
            <a:off x="8018117" y="3911725"/>
            <a:ext cx="3889420" cy="2189410"/>
          </a:xfrm>
          <a:prstGeom prst="rect">
            <a:avLst/>
          </a:prstGeom>
        </p:spPr>
      </p:pic>
      <p:sp>
        <p:nvSpPr>
          <p:cNvPr id="6" name="Freeform 5"/>
          <p:cNvSpPr/>
          <p:nvPr/>
        </p:nvSpPr>
        <p:spPr>
          <a:xfrm>
            <a:off x="1016000" y="279400"/>
            <a:ext cx="186268" cy="448734"/>
          </a:xfrm>
          <a:custGeom>
            <a:avLst/>
            <a:gdLst/>
            <a:ahLst/>
            <a:cxnLst/>
            <a:rect l="0" t="0" r="0" b="0"/>
            <a:pathLst>
              <a:path w="186268" h="448734">
                <a:moveTo>
                  <a:pt x="25400" y="160867"/>
                </a:moveTo>
                <a:lnTo>
                  <a:pt x="25400" y="160867"/>
                </a:lnTo>
                <a:lnTo>
                  <a:pt x="25400" y="160867"/>
                </a:lnTo>
                <a:lnTo>
                  <a:pt x="25400" y="160867"/>
                </a:lnTo>
                <a:lnTo>
                  <a:pt x="25400" y="160867"/>
                </a:lnTo>
                <a:lnTo>
                  <a:pt x="25400" y="160867"/>
                </a:lnTo>
                <a:lnTo>
                  <a:pt x="25400" y="160867"/>
                </a:lnTo>
                <a:lnTo>
                  <a:pt x="16933" y="160867"/>
                </a:lnTo>
                <a:lnTo>
                  <a:pt x="16933" y="160867"/>
                </a:lnTo>
                <a:lnTo>
                  <a:pt x="16933" y="160867"/>
                </a:lnTo>
                <a:lnTo>
                  <a:pt x="16933" y="160867"/>
                </a:lnTo>
                <a:lnTo>
                  <a:pt x="16933" y="169333"/>
                </a:lnTo>
                <a:lnTo>
                  <a:pt x="25400" y="177800"/>
                </a:lnTo>
                <a:lnTo>
                  <a:pt x="25400" y="194733"/>
                </a:lnTo>
                <a:lnTo>
                  <a:pt x="25400" y="211667"/>
                </a:lnTo>
                <a:lnTo>
                  <a:pt x="25400" y="237067"/>
                </a:lnTo>
                <a:lnTo>
                  <a:pt x="25400" y="262467"/>
                </a:lnTo>
                <a:lnTo>
                  <a:pt x="33867" y="287867"/>
                </a:lnTo>
                <a:lnTo>
                  <a:pt x="33867" y="313267"/>
                </a:lnTo>
                <a:lnTo>
                  <a:pt x="33867" y="338667"/>
                </a:lnTo>
                <a:lnTo>
                  <a:pt x="33867" y="364067"/>
                </a:lnTo>
                <a:lnTo>
                  <a:pt x="33867" y="381000"/>
                </a:lnTo>
                <a:lnTo>
                  <a:pt x="33867" y="397933"/>
                </a:lnTo>
                <a:lnTo>
                  <a:pt x="42333" y="414867"/>
                </a:lnTo>
                <a:lnTo>
                  <a:pt x="42333" y="423333"/>
                </a:lnTo>
                <a:lnTo>
                  <a:pt x="42333" y="431800"/>
                </a:lnTo>
                <a:lnTo>
                  <a:pt x="42333" y="440267"/>
                </a:lnTo>
                <a:lnTo>
                  <a:pt x="42333" y="448733"/>
                </a:lnTo>
                <a:lnTo>
                  <a:pt x="42333" y="448733"/>
                </a:lnTo>
                <a:lnTo>
                  <a:pt x="33867" y="448733"/>
                </a:lnTo>
                <a:lnTo>
                  <a:pt x="33867" y="448733"/>
                </a:lnTo>
                <a:lnTo>
                  <a:pt x="33867" y="448733"/>
                </a:lnTo>
                <a:lnTo>
                  <a:pt x="33867" y="440267"/>
                </a:lnTo>
                <a:lnTo>
                  <a:pt x="33867" y="431800"/>
                </a:lnTo>
                <a:lnTo>
                  <a:pt x="25400" y="414867"/>
                </a:lnTo>
                <a:lnTo>
                  <a:pt x="25400" y="389467"/>
                </a:lnTo>
                <a:lnTo>
                  <a:pt x="25400" y="372533"/>
                </a:lnTo>
                <a:lnTo>
                  <a:pt x="16933" y="347133"/>
                </a:lnTo>
                <a:lnTo>
                  <a:pt x="16933" y="321733"/>
                </a:lnTo>
                <a:lnTo>
                  <a:pt x="16933" y="296333"/>
                </a:lnTo>
                <a:lnTo>
                  <a:pt x="16933" y="270933"/>
                </a:lnTo>
                <a:lnTo>
                  <a:pt x="8467" y="245533"/>
                </a:lnTo>
                <a:lnTo>
                  <a:pt x="8467" y="228600"/>
                </a:lnTo>
                <a:lnTo>
                  <a:pt x="8467" y="194733"/>
                </a:lnTo>
                <a:lnTo>
                  <a:pt x="8467" y="177800"/>
                </a:lnTo>
                <a:lnTo>
                  <a:pt x="8467" y="143933"/>
                </a:lnTo>
                <a:lnTo>
                  <a:pt x="8467" y="118533"/>
                </a:lnTo>
                <a:lnTo>
                  <a:pt x="8467" y="93133"/>
                </a:lnTo>
                <a:lnTo>
                  <a:pt x="16933" y="67733"/>
                </a:lnTo>
                <a:lnTo>
                  <a:pt x="25400" y="50800"/>
                </a:lnTo>
                <a:lnTo>
                  <a:pt x="33867" y="33867"/>
                </a:lnTo>
                <a:lnTo>
                  <a:pt x="42333" y="25400"/>
                </a:lnTo>
                <a:lnTo>
                  <a:pt x="59267" y="16933"/>
                </a:lnTo>
                <a:lnTo>
                  <a:pt x="67733" y="8467"/>
                </a:lnTo>
                <a:lnTo>
                  <a:pt x="84667" y="8467"/>
                </a:lnTo>
                <a:lnTo>
                  <a:pt x="101600" y="0"/>
                </a:lnTo>
                <a:lnTo>
                  <a:pt x="110067" y="0"/>
                </a:lnTo>
                <a:lnTo>
                  <a:pt x="127000" y="8467"/>
                </a:lnTo>
                <a:lnTo>
                  <a:pt x="143933" y="16933"/>
                </a:lnTo>
                <a:lnTo>
                  <a:pt x="152400" y="25400"/>
                </a:lnTo>
                <a:lnTo>
                  <a:pt x="160867" y="42333"/>
                </a:lnTo>
                <a:lnTo>
                  <a:pt x="169333" y="67733"/>
                </a:lnTo>
                <a:lnTo>
                  <a:pt x="177800" y="84667"/>
                </a:lnTo>
                <a:lnTo>
                  <a:pt x="177800" y="110067"/>
                </a:lnTo>
                <a:lnTo>
                  <a:pt x="186267" y="127000"/>
                </a:lnTo>
                <a:lnTo>
                  <a:pt x="177800" y="152400"/>
                </a:lnTo>
                <a:lnTo>
                  <a:pt x="169333" y="169333"/>
                </a:lnTo>
                <a:lnTo>
                  <a:pt x="160867" y="186267"/>
                </a:lnTo>
                <a:lnTo>
                  <a:pt x="152400" y="203200"/>
                </a:lnTo>
                <a:lnTo>
                  <a:pt x="135467" y="211667"/>
                </a:lnTo>
                <a:lnTo>
                  <a:pt x="127000" y="228600"/>
                </a:lnTo>
                <a:lnTo>
                  <a:pt x="101600" y="237067"/>
                </a:lnTo>
                <a:lnTo>
                  <a:pt x="84667" y="245533"/>
                </a:lnTo>
                <a:lnTo>
                  <a:pt x="76200" y="254000"/>
                </a:lnTo>
                <a:lnTo>
                  <a:pt x="59267" y="254000"/>
                </a:lnTo>
                <a:lnTo>
                  <a:pt x="42333" y="262467"/>
                </a:lnTo>
                <a:lnTo>
                  <a:pt x="25400" y="262467"/>
                </a:lnTo>
                <a:lnTo>
                  <a:pt x="16933" y="262467"/>
                </a:lnTo>
                <a:lnTo>
                  <a:pt x="8467" y="262467"/>
                </a:lnTo>
                <a:lnTo>
                  <a:pt x="0" y="254000"/>
                </a:lnTo>
                <a:lnTo>
                  <a:pt x="0" y="254000"/>
                </a:lnTo>
                <a:lnTo>
                  <a:pt x="0" y="254000"/>
                </a:lnTo>
                <a:lnTo>
                  <a:pt x="8467" y="245533"/>
                </a:lnTo>
                <a:lnTo>
                  <a:pt x="8467" y="245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210733" y="508000"/>
            <a:ext cx="177801" cy="211668"/>
          </a:xfrm>
          <a:custGeom>
            <a:avLst/>
            <a:gdLst/>
            <a:ahLst/>
            <a:cxnLst/>
            <a:rect l="0" t="0" r="0" b="0"/>
            <a:pathLst>
              <a:path w="177801" h="211668">
                <a:moveTo>
                  <a:pt x="0" y="0"/>
                </a:moveTo>
                <a:lnTo>
                  <a:pt x="0" y="0"/>
                </a:lnTo>
                <a:lnTo>
                  <a:pt x="0" y="8467"/>
                </a:lnTo>
                <a:lnTo>
                  <a:pt x="8467" y="8467"/>
                </a:lnTo>
                <a:lnTo>
                  <a:pt x="8467" y="16933"/>
                </a:lnTo>
                <a:lnTo>
                  <a:pt x="8467" y="25400"/>
                </a:lnTo>
                <a:lnTo>
                  <a:pt x="0" y="33867"/>
                </a:lnTo>
                <a:lnTo>
                  <a:pt x="0" y="42333"/>
                </a:lnTo>
                <a:lnTo>
                  <a:pt x="0" y="59267"/>
                </a:lnTo>
                <a:lnTo>
                  <a:pt x="0" y="76200"/>
                </a:lnTo>
                <a:lnTo>
                  <a:pt x="0" y="93133"/>
                </a:lnTo>
                <a:lnTo>
                  <a:pt x="0" y="118533"/>
                </a:lnTo>
                <a:lnTo>
                  <a:pt x="0" y="135467"/>
                </a:lnTo>
                <a:lnTo>
                  <a:pt x="0" y="152400"/>
                </a:lnTo>
                <a:lnTo>
                  <a:pt x="0" y="169333"/>
                </a:lnTo>
                <a:lnTo>
                  <a:pt x="0" y="186267"/>
                </a:lnTo>
                <a:lnTo>
                  <a:pt x="0" y="194733"/>
                </a:lnTo>
                <a:lnTo>
                  <a:pt x="0" y="203200"/>
                </a:lnTo>
                <a:lnTo>
                  <a:pt x="0" y="203200"/>
                </a:lnTo>
                <a:lnTo>
                  <a:pt x="0" y="211667"/>
                </a:lnTo>
                <a:lnTo>
                  <a:pt x="0" y="211667"/>
                </a:lnTo>
                <a:lnTo>
                  <a:pt x="0" y="203200"/>
                </a:lnTo>
                <a:lnTo>
                  <a:pt x="0" y="194733"/>
                </a:lnTo>
                <a:lnTo>
                  <a:pt x="0" y="186267"/>
                </a:lnTo>
                <a:lnTo>
                  <a:pt x="8467" y="169333"/>
                </a:lnTo>
                <a:lnTo>
                  <a:pt x="8467" y="143933"/>
                </a:lnTo>
                <a:lnTo>
                  <a:pt x="16934" y="118533"/>
                </a:lnTo>
                <a:lnTo>
                  <a:pt x="25400" y="93133"/>
                </a:lnTo>
                <a:lnTo>
                  <a:pt x="33867" y="76200"/>
                </a:lnTo>
                <a:lnTo>
                  <a:pt x="42334" y="50800"/>
                </a:lnTo>
                <a:lnTo>
                  <a:pt x="50800" y="33867"/>
                </a:lnTo>
                <a:lnTo>
                  <a:pt x="67734" y="25400"/>
                </a:lnTo>
                <a:lnTo>
                  <a:pt x="76200" y="16933"/>
                </a:lnTo>
                <a:lnTo>
                  <a:pt x="93134" y="8467"/>
                </a:lnTo>
                <a:lnTo>
                  <a:pt x="101600" y="8467"/>
                </a:lnTo>
                <a:lnTo>
                  <a:pt x="118534" y="8467"/>
                </a:lnTo>
                <a:lnTo>
                  <a:pt x="127000" y="16933"/>
                </a:lnTo>
                <a:lnTo>
                  <a:pt x="143934" y="16933"/>
                </a:lnTo>
                <a:lnTo>
                  <a:pt x="160867" y="25400"/>
                </a:lnTo>
                <a:lnTo>
                  <a:pt x="169334" y="25400"/>
                </a:lnTo>
                <a:lnTo>
                  <a:pt x="169334" y="25400"/>
                </a:lnTo>
                <a:lnTo>
                  <a:pt x="177800" y="33867"/>
                </a:lnTo>
                <a:lnTo>
                  <a:pt x="177800" y="33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380067" y="491067"/>
            <a:ext cx="101601" cy="220134"/>
          </a:xfrm>
          <a:custGeom>
            <a:avLst/>
            <a:gdLst/>
            <a:ahLst/>
            <a:cxnLst/>
            <a:rect l="0" t="0" r="0" b="0"/>
            <a:pathLst>
              <a:path w="101601" h="220134">
                <a:moveTo>
                  <a:pt x="93133" y="0"/>
                </a:moveTo>
                <a:lnTo>
                  <a:pt x="93133" y="0"/>
                </a:lnTo>
                <a:lnTo>
                  <a:pt x="84666" y="0"/>
                </a:lnTo>
                <a:lnTo>
                  <a:pt x="84666" y="0"/>
                </a:lnTo>
                <a:lnTo>
                  <a:pt x="76200" y="0"/>
                </a:lnTo>
                <a:lnTo>
                  <a:pt x="67733" y="8466"/>
                </a:lnTo>
                <a:lnTo>
                  <a:pt x="67733" y="16933"/>
                </a:lnTo>
                <a:lnTo>
                  <a:pt x="59266" y="25400"/>
                </a:lnTo>
                <a:lnTo>
                  <a:pt x="50800" y="33866"/>
                </a:lnTo>
                <a:lnTo>
                  <a:pt x="42333" y="42333"/>
                </a:lnTo>
                <a:lnTo>
                  <a:pt x="25400" y="59266"/>
                </a:lnTo>
                <a:lnTo>
                  <a:pt x="16933" y="76200"/>
                </a:lnTo>
                <a:lnTo>
                  <a:pt x="8466" y="101600"/>
                </a:lnTo>
                <a:lnTo>
                  <a:pt x="8466" y="118533"/>
                </a:lnTo>
                <a:lnTo>
                  <a:pt x="0" y="143933"/>
                </a:lnTo>
                <a:lnTo>
                  <a:pt x="0" y="160866"/>
                </a:lnTo>
                <a:lnTo>
                  <a:pt x="0" y="186266"/>
                </a:lnTo>
                <a:lnTo>
                  <a:pt x="8466" y="194733"/>
                </a:lnTo>
                <a:lnTo>
                  <a:pt x="8466" y="203200"/>
                </a:lnTo>
                <a:lnTo>
                  <a:pt x="25400" y="211666"/>
                </a:lnTo>
                <a:lnTo>
                  <a:pt x="33866" y="220133"/>
                </a:lnTo>
                <a:lnTo>
                  <a:pt x="50800" y="220133"/>
                </a:lnTo>
                <a:lnTo>
                  <a:pt x="59266" y="220133"/>
                </a:lnTo>
                <a:lnTo>
                  <a:pt x="67733" y="211666"/>
                </a:lnTo>
                <a:lnTo>
                  <a:pt x="76200" y="203200"/>
                </a:lnTo>
                <a:lnTo>
                  <a:pt x="93133" y="194733"/>
                </a:lnTo>
                <a:lnTo>
                  <a:pt x="93133" y="186266"/>
                </a:lnTo>
                <a:lnTo>
                  <a:pt x="101600" y="160866"/>
                </a:lnTo>
                <a:lnTo>
                  <a:pt x="93133" y="143933"/>
                </a:lnTo>
                <a:lnTo>
                  <a:pt x="93133" y="118533"/>
                </a:lnTo>
                <a:lnTo>
                  <a:pt x="84666" y="101600"/>
                </a:lnTo>
                <a:lnTo>
                  <a:pt x="76200" y="84666"/>
                </a:lnTo>
                <a:lnTo>
                  <a:pt x="67733" y="67733"/>
                </a:lnTo>
                <a:lnTo>
                  <a:pt x="59266" y="59266"/>
                </a:lnTo>
                <a:lnTo>
                  <a:pt x="50800" y="50800"/>
                </a:lnTo>
                <a:lnTo>
                  <a:pt x="42333" y="42333"/>
                </a:lnTo>
                <a:lnTo>
                  <a:pt x="42333" y="42333"/>
                </a:lnTo>
                <a:lnTo>
                  <a:pt x="33866" y="33866"/>
                </a:lnTo>
                <a:lnTo>
                  <a:pt x="33866" y="33866"/>
                </a:lnTo>
                <a:lnTo>
                  <a:pt x="33866" y="33866"/>
                </a:lnTo>
                <a:lnTo>
                  <a:pt x="33866" y="25400"/>
                </a:lnTo>
                <a:lnTo>
                  <a:pt x="33866"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557867" y="389467"/>
            <a:ext cx="160867" cy="330201"/>
          </a:xfrm>
          <a:custGeom>
            <a:avLst/>
            <a:gdLst/>
            <a:ahLst/>
            <a:cxnLst/>
            <a:rect l="0" t="0" r="0" b="0"/>
            <a:pathLst>
              <a:path w="160867" h="330201">
                <a:moveTo>
                  <a:pt x="0" y="0"/>
                </a:moveTo>
                <a:lnTo>
                  <a:pt x="8466" y="0"/>
                </a:lnTo>
                <a:lnTo>
                  <a:pt x="8466" y="0"/>
                </a:lnTo>
                <a:lnTo>
                  <a:pt x="8466" y="8466"/>
                </a:lnTo>
                <a:lnTo>
                  <a:pt x="8466" y="8466"/>
                </a:lnTo>
                <a:lnTo>
                  <a:pt x="16933" y="16933"/>
                </a:lnTo>
                <a:lnTo>
                  <a:pt x="16933" y="33866"/>
                </a:lnTo>
                <a:lnTo>
                  <a:pt x="16933" y="50800"/>
                </a:lnTo>
                <a:lnTo>
                  <a:pt x="16933" y="67733"/>
                </a:lnTo>
                <a:lnTo>
                  <a:pt x="16933" y="93133"/>
                </a:lnTo>
                <a:lnTo>
                  <a:pt x="16933" y="118533"/>
                </a:lnTo>
                <a:lnTo>
                  <a:pt x="8466" y="152400"/>
                </a:lnTo>
                <a:lnTo>
                  <a:pt x="8466" y="177800"/>
                </a:lnTo>
                <a:lnTo>
                  <a:pt x="8466" y="211666"/>
                </a:lnTo>
                <a:lnTo>
                  <a:pt x="0" y="237066"/>
                </a:lnTo>
                <a:lnTo>
                  <a:pt x="0" y="262466"/>
                </a:lnTo>
                <a:lnTo>
                  <a:pt x="0" y="279400"/>
                </a:lnTo>
                <a:lnTo>
                  <a:pt x="0" y="296333"/>
                </a:lnTo>
                <a:lnTo>
                  <a:pt x="0" y="304800"/>
                </a:lnTo>
                <a:lnTo>
                  <a:pt x="0" y="313266"/>
                </a:lnTo>
                <a:lnTo>
                  <a:pt x="0" y="313266"/>
                </a:lnTo>
                <a:lnTo>
                  <a:pt x="0" y="304800"/>
                </a:lnTo>
                <a:lnTo>
                  <a:pt x="8466" y="304800"/>
                </a:lnTo>
                <a:lnTo>
                  <a:pt x="8466" y="287866"/>
                </a:lnTo>
                <a:lnTo>
                  <a:pt x="16933" y="270933"/>
                </a:lnTo>
                <a:lnTo>
                  <a:pt x="25400" y="245533"/>
                </a:lnTo>
                <a:lnTo>
                  <a:pt x="33866" y="220133"/>
                </a:lnTo>
                <a:lnTo>
                  <a:pt x="42333" y="186266"/>
                </a:lnTo>
                <a:lnTo>
                  <a:pt x="50800" y="160866"/>
                </a:lnTo>
                <a:lnTo>
                  <a:pt x="59266" y="135466"/>
                </a:lnTo>
                <a:lnTo>
                  <a:pt x="76200" y="118533"/>
                </a:lnTo>
                <a:lnTo>
                  <a:pt x="93133" y="110066"/>
                </a:lnTo>
                <a:lnTo>
                  <a:pt x="110066" y="110066"/>
                </a:lnTo>
                <a:lnTo>
                  <a:pt x="127000" y="110066"/>
                </a:lnTo>
                <a:lnTo>
                  <a:pt x="135466" y="118533"/>
                </a:lnTo>
                <a:lnTo>
                  <a:pt x="152400" y="127000"/>
                </a:lnTo>
                <a:lnTo>
                  <a:pt x="160866" y="143933"/>
                </a:lnTo>
                <a:lnTo>
                  <a:pt x="160866" y="160866"/>
                </a:lnTo>
                <a:lnTo>
                  <a:pt x="160866" y="186266"/>
                </a:lnTo>
                <a:lnTo>
                  <a:pt x="160866" y="211666"/>
                </a:lnTo>
                <a:lnTo>
                  <a:pt x="152400" y="228600"/>
                </a:lnTo>
                <a:lnTo>
                  <a:pt x="143933" y="254000"/>
                </a:lnTo>
                <a:lnTo>
                  <a:pt x="127000" y="270933"/>
                </a:lnTo>
                <a:lnTo>
                  <a:pt x="110066" y="296333"/>
                </a:lnTo>
                <a:lnTo>
                  <a:pt x="93133" y="304800"/>
                </a:lnTo>
                <a:lnTo>
                  <a:pt x="84666" y="321733"/>
                </a:lnTo>
                <a:lnTo>
                  <a:pt x="67733" y="330200"/>
                </a:lnTo>
                <a:lnTo>
                  <a:pt x="50800" y="330200"/>
                </a:lnTo>
                <a:lnTo>
                  <a:pt x="42333" y="330200"/>
                </a:lnTo>
                <a:lnTo>
                  <a:pt x="33866" y="330200"/>
                </a:lnTo>
                <a:lnTo>
                  <a:pt x="25400" y="321733"/>
                </a:lnTo>
                <a:lnTo>
                  <a:pt x="25400" y="304800"/>
                </a:lnTo>
                <a:lnTo>
                  <a:pt x="25400" y="304800"/>
                </a:lnTo>
                <a:lnTo>
                  <a:pt x="16933" y="287866"/>
                </a:lnTo>
                <a:lnTo>
                  <a:pt x="16933" y="287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769533" y="482600"/>
            <a:ext cx="177801" cy="211668"/>
          </a:xfrm>
          <a:custGeom>
            <a:avLst/>
            <a:gdLst/>
            <a:ahLst/>
            <a:cxnLst/>
            <a:rect l="0" t="0" r="0" b="0"/>
            <a:pathLst>
              <a:path w="177801" h="211668">
                <a:moveTo>
                  <a:pt x="84667" y="0"/>
                </a:moveTo>
                <a:lnTo>
                  <a:pt x="84667" y="0"/>
                </a:lnTo>
                <a:lnTo>
                  <a:pt x="76200" y="0"/>
                </a:lnTo>
                <a:lnTo>
                  <a:pt x="76200" y="0"/>
                </a:lnTo>
                <a:lnTo>
                  <a:pt x="76200" y="0"/>
                </a:lnTo>
                <a:lnTo>
                  <a:pt x="76200" y="0"/>
                </a:lnTo>
                <a:lnTo>
                  <a:pt x="67734" y="8467"/>
                </a:lnTo>
                <a:lnTo>
                  <a:pt x="59267" y="8467"/>
                </a:lnTo>
                <a:lnTo>
                  <a:pt x="50800" y="16933"/>
                </a:lnTo>
                <a:lnTo>
                  <a:pt x="42334" y="33867"/>
                </a:lnTo>
                <a:lnTo>
                  <a:pt x="33867" y="50800"/>
                </a:lnTo>
                <a:lnTo>
                  <a:pt x="25400" y="67733"/>
                </a:lnTo>
                <a:lnTo>
                  <a:pt x="16934" y="93133"/>
                </a:lnTo>
                <a:lnTo>
                  <a:pt x="8467" y="118533"/>
                </a:lnTo>
                <a:lnTo>
                  <a:pt x="0" y="143933"/>
                </a:lnTo>
                <a:lnTo>
                  <a:pt x="0" y="169333"/>
                </a:lnTo>
                <a:lnTo>
                  <a:pt x="0" y="186267"/>
                </a:lnTo>
                <a:lnTo>
                  <a:pt x="8467" y="194733"/>
                </a:lnTo>
                <a:lnTo>
                  <a:pt x="16934" y="194733"/>
                </a:lnTo>
                <a:lnTo>
                  <a:pt x="16934" y="203200"/>
                </a:lnTo>
                <a:lnTo>
                  <a:pt x="25400" y="203200"/>
                </a:lnTo>
                <a:lnTo>
                  <a:pt x="33867" y="194733"/>
                </a:lnTo>
                <a:lnTo>
                  <a:pt x="33867" y="186267"/>
                </a:lnTo>
                <a:lnTo>
                  <a:pt x="42334" y="169333"/>
                </a:lnTo>
                <a:lnTo>
                  <a:pt x="42334" y="152400"/>
                </a:lnTo>
                <a:lnTo>
                  <a:pt x="50800" y="127000"/>
                </a:lnTo>
                <a:lnTo>
                  <a:pt x="50800" y="101600"/>
                </a:lnTo>
                <a:lnTo>
                  <a:pt x="50800" y="84667"/>
                </a:lnTo>
                <a:lnTo>
                  <a:pt x="50800" y="67733"/>
                </a:lnTo>
                <a:lnTo>
                  <a:pt x="50800" y="50800"/>
                </a:lnTo>
                <a:lnTo>
                  <a:pt x="50800" y="42333"/>
                </a:lnTo>
                <a:lnTo>
                  <a:pt x="50800" y="42333"/>
                </a:lnTo>
                <a:lnTo>
                  <a:pt x="50800" y="42333"/>
                </a:lnTo>
                <a:lnTo>
                  <a:pt x="50800" y="42333"/>
                </a:lnTo>
                <a:lnTo>
                  <a:pt x="50800" y="50800"/>
                </a:lnTo>
                <a:lnTo>
                  <a:pt x="50800" y="59267"/>
                </a:lnTo>
                <a:lnTo>
                  <a:pt x="50800" y="76200"/>
                </a:lnTo>
                <a:lnTo>
                  <a:pt x="59267" y="93133"/>
                </a:lnTo>
                <a:lnTo>
                  <a:pt x="59267" y="118533"/>
                </a:lnTo>
                <a:lnTo>
                  <a:pt x="67734" y="135467"/>
                </a:lnTo>
                <a:lnTo>
                  <a:pt x="67734" y="160867"/>
                </a:lnTo>
                <a:lnTo>
                  <a:pt x="84667" y="177800"/>
                </a:lnTo>
                <a:lnTo>
                  <a:pt x="93134" y="194733"/>
                </a:lnTo>
                <a:lnTo>
                  <a:pt x="101600" y="203200"/>
                </a:lnTo>
                <a:lnTo>
                  <a:pt x="118534" y="211667"/>
                </a:lnTo>
                <a:lnTo>
                  <a:pt x="135467" y="211667"/>
                </a:lnTo>
                <a:lnTo>
                  <a:pt x="143934" y="211667"/>
                </a:lnTo>
                <a:lnTo>
                  <a:pt x="152400" y="203200"/>
                </a:lnTo>
                <a:lnTo>
                  <a:pt x="160867" y="194733"/>
                </a:lnTo>
                <a:lnTo>
                  <a:pt x="169334" y="177800"/>
                </a:lnTo>
                <a:lnTo>
                  <a:pt x="169334" y="177800"/>
                </a:lnTo>
                <a:lnTo>
                  <a:pt x="177800" y="160867"/>
                </a:lnTo>
                <a:lnTo>
                  <a:pt x="177800" y="160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98133" y="414867"/>
            <a:ext cx="160868" cy="296334"/>
          </a:xfrm>
          <a:custGeom>
            <a:avLst/>
            <a:gdLst/>
            <a:ahLst/>
            <a:cxnLst/>
            <a:rect l="0" t="0" r="0" b="0"/>
            <a:pathLst>
              <a:path w="160868" h="296334">
                <a:moveTo>
                  <a:pt x="8467" y="0"/>
                </a:moveTo>
                <a:lnTo>
                  <a:pt x="8467" y="0"/>
                </a:lnTo>
                <a:lnTo>
                  <a:pt x="8467" y="0"/>
                </a:lnTo>
                <a:lnTo>
                  <a:pt x="8467" y="0"/>
                </a:lnTo>
                <a:lnTo>
                  <a:pt x="8467" y="8466"/>
                </a:lnTo>
                <a:lnTo>
                  <a:pt x="16934" y="16933"/>
                </a:lnTo>
                <a:lnTo>
                  <a:pt x="16934" y="25400"/>
                </a:lnTo>
                <a:lnTo>
                  <a:pt x="16934" y="42333"/>
                </a:lnTo>
                <a:lnTo>
                  <a:pt x="16934" y="67733"/>
                </a:lnTo>
                <a:lnTo>
                  <a:pt x="16934" y="93133"/>
                </a:lnTo>
                <a:lnTo>
                  <a:pt x="16934" y="127000"/>
                </a:lnTo>
                <a:lnTo>
                  <a:pt x="16934" y="160866"/>
                </a:lnTo>
                <a:lnTo>
                  <a:pt x="16934" y="194733"/>
                </a:lnTo>
                <a:lnTo>
                  <a:pt x="16934" y="220133"/>
                </a:lnTo>
                <a:lnTo>
                  <a:pt x="8467" y="245533"/>
                </a:lnTo>
                <a:lnTo>
                  <a:pt x="8467" y="262466"/>
                </a:lnTo>
                <a:lnTo>
                  <a:pt x="8467" y="279400"/>
                </a:lnTo>
                <a:lnTo>
                  <a:pt x="0" y="287866"/>
                </a:lnTo>
                <a:lnTo>
                  <a:pt x="0" y="287866"/>
                </a:lnTo>
                <a:lnTo>
                  <a:pt x="8467" y="287866"/>
                </a:lnTo>
                <a:lnTo>
                  <a:pt x="8467" y="287866"/>
                </a:lnTo>
                <a:lnTo>
                  <a:pt x="16934" y="270933"/>
                </a:lnTo>
                <a:lnTo>
                  <a:pt x="25400" y="254000"/>
                </a:lnTo>
                <a:lnTo>
                  <a:pt x="33867" y="228600"/>
                </a:lnTo>
                <a:lnTo>
                  <a:pt x="33867" y="203200"/>
                </a:lnTo>
                <a:lnTo>
                  <a:pt x="50800" y="169333"/>
                </a:lnTo>
                <a:lnTo>
                  <a:pt x="59267" y="135466"/>
                </a:lnTo>
                <a:lnTo>
                  <a:pt x="76200" y="110066"/>
                </a:lnTo>
                <a:lnTo>
                  <a:pt x="84667" y="93133"/>
                </a:lnTo>
                <a:lnTo>
                  <a:pt x="93134" y="93133"/>
                </a:lnTo>
                <a:lnTo>
                  <a:pt x="101600" y="93133"/>
                </a:lnTo>
                <a:lnTo>
                  <a:pt x="110067" y="93133"/>
                </a:lnTo>
                <a:lnTo>
                  <a:pt x="127000" y="101600"/>
                </a:lnTo>
                <a:lnTo>
                  <a:pt x="135467" y="118533"/>
                </a:lnTo>
                <a:lnTo>
                  <a:pt x="152400" y="127000"/>
                </a:lnTo>
                <a:lnTo>
                  <a:pt x="152400" y="152400"/>
                </a:lnTo>
                <a:lnTo>
                  <a:pt x="160867" y="169333"/>
                </a:lnTo>
                <a:lnTo>
                  <a:pt x="160867" y="194733"/>
                </a:lnTo>
                <a:lnTo>
                  <a:pt x="152400" y="211666"/>
                </a:lnTo>
                <a:lnTo>
                  <a:pt x="143934" y="228600"/>
                </a:lnTo>
                <a:lnTo>
                  <a:pt x="127000" y="245533"/>
                </a:lnTo>
                <a:lnTo>
                  <a:pt x="110067" y="262466"/>
                </a:lnTo>
                <a:lnTo>
                  <a:pt x="93134" y="270933"/>
                </a:lnTo>
                <a:lnTo>
                  <a:pt x="76200" y="279400"/>
                </a:lnTo>
                <a:lnTo>
                  <a:pt x="59267" y="287866"/>
                </a:lnTo>
                <a:lnTo>
                  <a:pt x="42334" y="296333"/>
                </a:lnTo>
                <a:lnTo>
                  <a:pt x="25400" y="296333"/>
                </a:lnTo>
                <a:lnTo>
                  <a:pt x="16934" y="296333"/>
                </a:lnTo>
                <a:lnTo>
                  <a:pt x="16934" y="287866"/>
                </a:lnTo>
                <a:lnTo>
                  <a:pt x="8467" y="279400"/>
                </a:lnTo>
                <a:lnTo>
                  <a:pt x="8467" y="262466"/>
                </a:lnTo>
                <a:lnTo>
                  <a:pt x="8467" y="262466"/>
                </a:lnTo>
                <a:lnTo>
                  <a:pt x="16934" y="254000"/>
                </a:lnTo>
                <a:lnTo>
                  <a:pt x="16934"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201333" y="567267"/>
            <a:ext cx="25401" cy="152401"/>
          </a:xfrm>
          <a:custGeom>
            <a:avLst/>
            <a:gdLst/>
            <a:ahLst/>
            <a:cxnLst/>
            <a:rect l="0" t="0" r="0" b="0"/>
            <a:pathLst>
              <a:path w="25401" h="152401">
                <a:moveTo>
                  <a:pt x="16934" y="0"/>
                </a:moveTo>
                <a:lnTo>
                  <a:pt x="16934" y="0"/>
                </a:lnTo>
                <a:lnTo>
                  <a:pt x="16934" y="0"/>
                </a:lnTo>
                <a:lnTo>
                  <a:pt x="16934" y="8466"/>
                </a:lnTo>
                <a:lnTo>
                  <a:pt x="25400" y="25400"/>
                </a:lnTo>
                <a:lnTo>
                  <a:pt x="16934" y="42333"/>
                </a:lnTo>
                <a:lnTo>
                  <a:pt x="16934" y="59266"/>
                </a:lnTo>
                <a:lnTo>
                  <a:pt x="16934" y="84666"/>
                </a:lnTo>
                <a:lnTo>
                  <a:pt x="8467" y="110066"/>
                </a:lnTo>
                <a:lnTo>
                  <a:pt x="8467" y="127000"/>
                </a:lnTo>
                <a:lnTo>
                  <a:pt x="8467" y="135466"/>
                </a:lnTo>
                <a:lnTo>
                  <a:pt x="0" y="143933"/>
                </a:lnTo>
                <a:lnTo>
                  <a:pt x="0" y="152400"/>
                </a:lnTo>
                <a:lnTo>
                  <a:pt x="0" y="152400"/>
                </a:lnTo>
                <a:lnTo>
                  <a:pt x="0" y="152400"/>
                </a:lnTo>
                <a:lnTo>
                  <a:pt x="0" y="152400"/>
                </a:lnTo>
                <a:lnTo>
                  <a:pt x="0" y="143933"/>
                </a:lnTo>
                <a:lnTo>
                  <a:pt x="0" y="143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209800" y="474133"/>
            <a:ext cx="8468" cy="33868"/>
          </a:xfrm>
          <a:custGeom>
            <a:avLst/>
            <a:gdLst/>
            <a:ahLst/>
            <a:cxnLst/>
            <a:rect l="0" t="0" r="0" b="0"/>
            <a:pathLst>
              <a:path w="8468" h="33868">
                <a:moveTo>
                  <a:pt x="0" y="33867"/>
                </a:moveTo>
                <a:lnTo>
                  <a:pt x="0" y="33867"/>
                </a:lnTo>
                <a:lnTo>
                  <a:pt x="0" y="33867"/>
                </a:lnTo>
                <a:lnTo>
                  <a:pt x="0" y="33867"/>
                </a:lnTo>
                <a:lnTo>
                  <a:pt x="0" y="33867"/>
                </a:lnTo>
                <a:lnTo>
                  <a:pt x="0" y="33867"/>
                </a:lnTo>
                <a:lnTo>
                  <a:pt x="0" y="25400"/>
                </a:lnTo>
                <a:lnTo>
                  <a:pt x="0" y="16934"/>
                </a:lnTo>
                <a:lnTo>
                  <a:pt x="0" y="16934"/>
                </a:lnTo>
                <a:lnTo>
                  <a:pt x="0" y="16934"/>
                </a:lnTo>
                <a:lnTo>
                  <a:pt x="8467" y="0"/>
                </a:lnTo>
                <a:lnTo>
                  <a:pt x="84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319867" y="397933"/>
            <a:ext cx="25401" cy="304801"/>
          </a:xfrm>
          <a:custGeom>
            <a:avLst/>
            <a:gdLst/>
            <a:ahLst/>
            <a:cxnLst/>
            <a:rect l="0" t="0" r="0" b="0"/>
            <a:pathLst>
              <a:path w="25401" h="304801">
                <a:moveTo>
                  <a:pt x="0" y="0"/>
                </a:moveTo>
                <a:lnTo>
                  <a:pt x="8466" y="0"/>
                </a:lnTo>
                <a:lnTo>
                  <a:pt x="8466" y="0"/>
                </a:lnTo>
                <a:lnTo>
                  <a:pt x="8466" y="0"/>
                </a:lnTo>
                <a:lnTo>
                  <a:pt x="8466" y="8467"/>
                </a:lnTo>
                <a:lnTo>
                  <a:pt x="16933" y="8467"/>
                </a:lnTo>
                <a:lnTo>
                  <a:pt x="16933" y="16934"/>
                </a:lnTo>
                <a:lnTo>
                  <a:pt x="25400" y="33867"/>
                </a:lnTo>
                <a:lnTo>
                  <a:pt x="25400" y="42334"/>
                </a:lnTo>
                <a:lnTo>
                  <a:pt x="25400" y="67734"/>
                </a:lnTo>
                <a:lnTo>
                  <a:pt x="25400" y="84667"/>
                </a:lnTo>
                <a:lnTo>
                  <a:pt x="25400" y="110067"/>
                </a:lnTo>
                <a:lnTo>
                  <a:pt x="25400" y="127000"/>
                </a:lnTo>
                <a:lnTo>
                  <a:pt x="25400" y="152400"/>
                </a:lnTo>
                <a:lnTo>
                  <a:pt x="16933" y="177800"/>
                </a:lnTo>
                <a:lnTo>
                  <a:pt x="8466" y="194734"/>
                </a:lnTo>
                <a:lnTo>
                  <a:pt x="8466" y="220134"/>
                </a:lnTo>
                <a:lnTo>
                  <a:pt x="0" y="245534"/>
                </a:lnTo>
                <a:lnTo>
                  <a:pt x="0" y="262467"/>
                </a:lnTo>
                <a:lnTo>
                  <a:pt x="0" y="279400"/>
                </a:lnTo>
                <a:lnTo>
                  <a:pt x="0" y="287867"/>
                </a:lnTo>
                <a:lnTo>
                  <a:pt x="0" y="296334"/>
                </a:lnTo>
                <a:lnTo>
                  <a:pt x="8466" y="304800"/>
                </a:lnTo>
                <a:lnTo>
                  <a:pt x="8466" y="304800"/>
                </a:lnTo>
                <a:lnTo>
                  <a:pt x="8466" y="304800"/>
                </a:lnTo>
                <a:lnTo>
                  <a:pt x="8466" y="304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429933" y="592667"/>
            <a:ext cx="8468" cy="118534"/>
          </a:xfrm>
          <a:custGeom>
            <a:avLst/>
            <a:gdLst/>
            <a:ahLst/>
            <a:cxnLst/>
            <a:rect l="0" t="0" r="0" b="0"/>
            <a:pathLst>
              <a:path w="8468" h="118534">
                <a:moveTo>
                  <a:pt x="8467" y="0"/>
                </a:moveTo>
                <a:lnTo>
                  <a:pt x="8467" y="8466"/>
                </a:lnTo>
                <a:lnTo>
                  <a:pt x="8467" y="8466"/>
                </a:lnTo>
                <a:lnTo>
                  <a:pt x="8467" y="8466"/>
                </a:lnTo>
                <a:lnTo>
                  <a:pt x="8467" y="16933"/>
                </a:lnTo>
                <a:lnTo>
                  <a:pt x="8467" y="25400"/>
                </a:lnTo>
                <a:lnTo>
                  <a:pt x="8467" y="42333"/>
                </a:lnTo>
                <a:lnTo>
                  <a:pt x="8467" y="67733"/>
                </a:lnTo>
                <a:lnTo>
                  <a:pt x="8467" y="84666"/>
                </a:lnTo>
                <a:lnTo>
                  <a:pt x="0" y="101600"/>
                </a:lnTo>
                <a:lnTo>
                  <a:pt x="0" y="110066"/>
                </a:lnTo>
                <a:lnTo>
                  <a:pt x="0" y="118533"/>
                </a:lnTo>
                <a:lnTo>
                  <a:pt x="0" y="118533"/>
                </a:lnTo>
                <a:lnTo>
                  <a:pt x="0" y="118533"/>
                </a:lnTo>
                <a:lnTo>
                  <a:pt x="0" y="118533"/>
                </a:lnTo>
                <a:lnTo>
                  <a:pt x="0" y="118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463800" y="516467"/>
            <a:ext cx="8468" cy="16934"/>
          </a:xfrm>
          <a:custGeom>
            <a:avLst/>
            <a:gdLst/>
            <a:ahLst/>
            <a:cxnLst/>
            <a:rect l="0" t="0" r="0" b="0"/>
            <a:pathLst>
              <a:path w="8468" h="16934">
                <a:moveTo>
                  <a:pt x="0" y="16933"/>
                </a:moveTo>
                <a:lnTo>
                  <a:pt x="0" y="16933"/>
                </a:lnTo>
                <a:lnTo>
                  <a:pt x="0" y="16933"/>
                </a:lnTo>
                <a:lnTo>
                  <a:pt x="0" y="16933"/>
                </a:lnTo>
                <a:lnTo>
                  <a:pt x="0" y="16933"/>
                </a:lnTo>
                <a:lnTo>
                  <a:pt x="0" y="16933"/>
                </a:lnTo>
                <a:lnTo>
                  <a:pt x="0" y="16933"/>
                </a:lnTo>
                <a:lnTo>
                  <a:pt x="8467" y="8466"/>
                </a:lnTo>
                <a:lnTo>
                  <a:pt x="8467" y="8466"/>
                </a:lnTo>
                <a:lnTo>
                  <a:pt x="8467" y="0"/>
                </a:lnTo>
                <a:lnTo>
                  <a:pt x="84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565400" y="423333"/>
            <a:ext cx="50801" cy="279401"/>
          </a:xfrm>
          <a:custGeom>
            <a:avLst/>
            <a:gdLst/>
            <a:ahLst/>
            <a:cxnLst/>
            <a:rect l="0" t="0" r="0" b="0"/>
            <a:pathLst>
              <a:path w="50801" h="279401">
                <a:moveTo>
                  <a:pt x="50800" y="0"/>
                </a:moveTo>
                <a:lnTo>
                  <a:pt x="50800" y="0"/>
                </a:lnTo>
                <a:lnTo>
                  <a:pt x="50800" y="0"/>
                </a:lnTo>
                <a:lnTo>
                  <a:pt x="50800" y="0"/>
                </a:lnTo>
                <a:lnTo>
                  <a:pt x="50800" y="8467"/>
                </a:lnTo>
                <a:lnTo>
                  <a:pt x="50800" y="16934"/>
                </a:lnTo>
                <a:lnTo>
                  <a:pt x="50800" y="33867"/>
                </a:lnTo>
                <a:lnTo>
                  <a:pt x="50800" y="50800"/>
                </a:lnTo>
                <a:lnTo>
                  <a:pt x="50800" y="76200"/>
                </a:lnTo>
                <a:lnTo>
                  <a:pt x="50800" y="101600"/>
                </a:lnTo>
                <a:lnTo>
                  <a:pt x="42333" y="127000"/>
                </a:lnTo>
                <a:lnTo>
                  <a:pt x="33867" y="160867"/>
                </a:lnTo>
                <a:lnTo>
                  <a:pt x="33867" y="186267"/>
                </a:lnTo>
                <a:lnTo>
                  <a:pt x="25400" y="211667"/>
                </a:lnTo>
                <a:lnTo>
                  <a:pt x="16933" y="237067"/>
                </a:lnTo>
                <a:lnTo>
                  <a:pt x="16933" y="254000"/>
                </a:lnTo>
                <a:lnTo>
                  <a:pt x="16933" y="270934"/>
                </a:lnTo>
                <a:lnTo>
                  <a:pt x="8467" y="279400"/>
                </a:lnTo>
                <a:lnTo>
                  <a:pt x="8467" y="279400"/>
                </a:lnTo>
                <a:lnTo>
                  <a:pt x="8467" y="279400"/>
                </a:lnTo>
                <a:lnTo>
                  <a:pt x="0" y="279400"/>
                </a:lnTo>
                <a:lnTo>
                  <a:pt x="0" y="279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514600" y="516467"/>
            <a:ext cx="524934" cy="592667"/>
          </a:xfrm>
          <a:custGeom>
            <a:avLst/>
            <a:gdLst/>
            <a:ahLst/>
            <a:cxnLst/>
            <a:rect l="0" t="0" r="0" b="0"/>
            <a:pathLst>
              <a:path w="524934" h="592667">
                <a:moveTo>
                  <a:pt x="0" y="93133"/>
                </a:moveTo>
                <a:lnTo>
                  <a:pt x="0" y="93133"/>
                </a:lnTo>
                <a:lnTo>
                  <a:pt x="0" y="93133"/>
                </a:lnTo>
                <a:lnTo>
                  <a:pt x="0" y="84666"/>
                </a:lnTo>
                <a:lnTo>
                  <a:pt x="0" y="84666"/>
                </a:lnTo>
                <a:lnTo>
                  <a:pt x="0" y="84666"/>
                </a:lnTo>
                <a:lnTo>
                  <a:pt x="0" y="93133"/>
                </a:lnTo>
                <a:lnTo>
                  <a:pt x="8467" y="93133"/>
                </a:lnTo>
                <a:lnTo>
                  <a:pt x="16933" y="101600"/>
                </a:lnTo>
                <a:lnTo>
                  <a:pt x="25400" y="101600"/>
                </a:lnTo>
                <a:lnTo>
                  <a:pt x="42333" y="110066"/>
                </a:lnTo>
                <a:lnTo>
                  <a:pt x="67733" y="101600"/>
                </a:lnTo>
                <a:lnTo>
                  <a:pt x="84667" y="101600"/>
                </a:lnTo>
                <a:lnTo>
                  <a:pt x="110067" y="93133"/>
                </a:lnTo>
                <a:lnTo>
                  <a:pt x="127000" y="84666"/>
                </a:lnTo>
                <a:lnTo>
                  <a:pt x="143933" y="76200"/>
                </a:lnTo>
                <a:lnTo>
                  <a:pt x="160867" y="59266"/>
                </a:lnTo>
                <a:lnTo>
                  <a:pt x="177800" y="42333"/>
                </a:lnTo>
                <a:lnTo>
                  <a:pt x="194733" y="25400"/>
                </a:lnTo>
                <a:lnTo>
                  <a:pt x="211667" y="8466"/>
                </a:lnTo>
                <a:lnTo>
                  <a:pt x="220133" y="0"/>
                </a:lnTo>
                <a:lnTo>
                  <a:pt x="220133" y="0"/>
                </a:lnTo>
                <a:lnTo>
                  <a:pt x="220133" y="0"/>
                </a:lnTo>
                <a:lnTo>
                  <a:pt x="220133" y="0"/>
                </a:lnTo>
                <a:lnTo>
                  <a:pt x="220133" y="8466"/>
                </a:lnTo>
                <a:lnTo>
                  <a:pt x="220133" y="16933"/>
                </a:lnTo>
                <a:lnTo>
                  <a:pt x="220133" y="25400"/>
                </a:lnTo>
                <a:lnTo>
                  <a:pt x="211667" y="42333"/>
                </a:lnTo>
                <a:lnTo>
                  <a:pt x="211667" y="67733"/>
                </a:lnTo>
                <a:lnTo>
                  <a:pt x="211667" y="84666"/>
                </a:lnTo>
                <a:lnTo>
                  <a:pt x="211667" y="101600"/>
                </a:lnTo>
                <a:lnTo>
                  <a:pt x="211667" y="118533"/>
                </a:lnTo>
                <a:lnTo>
                  <a:pt x="211667" y="127000"/>
                </a:lnTo>
                <a:lnTo>
                  <a:pt x="220133" y="143933"/>
                </a:lnTo>
                <a:lnTo>
                  <a:pt x="228600" y="152400"/>
                </a:lnTo>
                <a:lnTo>
                  <a:pt x="228600" y="152400"/>
                </a:lnTo>
                <a:lnTo>
                  <a:pt x="237067" y="152400"/>
                </a:lnTo>
                <a:lnTo>
                  <a:pt x="245533" y="152400"/>
                </a:lnTo>
                <a:lnTo>
                  <a:pt x="262467" y="143933"/>
                </a:lnTo>
                <a:lnTo>
                  <a:pt x="270933" y="135466"/>
                </a:lnTo>
                <a:lnTo>
                  <a:pt x="279400" y="118533"/>
                </a:lnTo>
                <a:lnTo>
                  <a:pt x="279400" y="110066"/>
                </a:lnTo>
                <a:lnTo>
                  <a:pt x="287867" y="93133"/>
                </a:lnTo>
                <a:lnTo>
                  <a:pt x="287867" y="76200"/>
                </a:lnTo>
                <a:lnTo>
                  <a:pt x="296333" y="59266"/>
                </a:lnTo>
                <a:lnTo>
                  <a:pt x="296333" y="50800"/>
                </a:lnTo>
                <a:lnTo>
                  <a:pt x="296333" y="50800"/>
                </a:lnTo>
                <a:lnTo>
                  <a:pt x="296333" y="50800"/>
                </a:lnTo>
                <a:lnTo>
                  <a:pt x="296333" y="50800"/>
                </a:lnTo>
                <a:lnTo>
                  <a:pt x="296333" y="50800"/>
                </a:lnTo>
                <a:lnTo>
                  <a:pt x="296333" y="50800"/>
                </a:lnTo>
                <a:lnTo>
                  <a:pt x="296333" y="67733"/>
                </a:lnTo>
                <a:lnTo>
                  <a:pt x="296333" y="76200"/>
                </a:lnTo>
                <a:lnTo>
                  <a:pt x="304800" y="93133"/>
                </a:lnTo>
                <a:lnTo>
                  <a:pt x="304800" y="127000"/>
                </a:lnTo>
                <a:lnTo>
                  <a:pt x="304800" y="152400"/>
                </a:lnTo>
                <a:lnTo>
                  <a:pt x="313267" y="186266"/>
                </a:lnTo>
                <a:lnTo>
                  <a:pt x="321733" y="211666"/>
                </a:lnTo>
                <a:lnTo>
                  <a:pt x="321733" y="245533"/>
                </a:lnTo>
                <a:lnTo>
                  <a:pt x="330200" y="270933"/>
                </a:lnTo>
                <a:lnTo>
                  <a:pt x="330200" y="304800"/>
                </a:lnTo>
                <a:lnTo>
                  <a:pt x="330200" y="338666"/>
                </a:lnTo>
                <a:lnTo>
                  <a:pt x="321733" y="364066"/>
                </a:lnTo>
                <a:lnTo>
                  <a:pt x="321733" y="397933"/>
                </a:lnTo>
                <a:lnTo>
                  <a:pt x="313267" y="423333"/>
                </a:lnTo>
                <a:lnTo>
                  <a:pt x="304800" y="448733"/>
                </a:lnTo>
                <a:lnTo>
                  <a:pt x="296333" y="482600"/>
                </a:lnTo>
                <a:lnTo>
                  <a:pt x="279400" y="508000"/>
                </a:lnTo>
                <a:lnTo>
                  <a:pt x="270933" y="524933"/>
                </a:lnTo>
                <a:lnTo>
                  <a:pt x="254000" y="550333"/>
                </a:lnTo>
                <a:lnTo>
                  <a:pt x="237067" y="567266"/>
                </a:lnTo>
                <a:lnTo>
                  <a:pt x="228600" y="575733"/>
                </a:lnTo>
                <a:lnTo>
                  <a:pt x="211667" y="584200"/>
                </a:lnTo>
                <a:lnTo>
                  <a:pt x="203200" y="592666"/>
                </a:lnTo>
                <a:lnTo>
                  <a:pt x="194733" y="592666"/>
                </a:lnTo>
                <a:lnTo>
                  <a:pt x="186267" y="584200"/>
                </a:lnTo>
                <a:lnTo>
                  <a:pt x="186267" y="575733"/>
                </a:lnTo>
                <a:lnTo>
                  <a:pt x="186267" y="558800"/>
                </a:lnTo>
                <a:lnTo>
                  <a:pt x="177800" y="533400"/>
                </a:lnTo>
                <a:lnTo>
                  <a:pt x="177800" y="508000"/>
                </a:lnTo>
                <a:lnTo>
                  <a:pt x="186267" y="474133"/>
                </a:lnTo>
                <a:lnTo>
                  <a:pt x="194733" y="440266"/>
                </a:lnTo>
                <a:lnTo>
                  <a:pt x="203200" y="406400"/>
                </a:lnTo>
                <a:lnTo>
                  <a:pt x="220133" y="364066"/>
                </a:lnTo>
                <a:lnTo>
                  <a:pt x="245533" y="321733"/>
                </a:lnTo>
                <a:lnTo>
                  <a:pt x="270933" y="287866"/>
                </a:lnTo>
                <a:lnTo>
                  <a:pt x="287867" y="254000"/>
                </a:lnTo>
                <a:lnTo>
                  <a:pt x="321733" y="228600"/>
                </a:lnTo>
                <a:lnTo>
                  <a:pt x="347133" y="211666"/>
                </a:lnTo>
                <a:lnTo>
                  <a:pt x="381000" y="194733"/>
                </a:lnTo>
                <a:lnTo>
                  <a:pt x="406400" y="177800"/>
                </a:lnTo>
                <a:lnTo>
                  <a:pt x="431800" y="169333"/>
                </a:lnTo>
                <a:lnTo>
                  <a:pt x="457200" y="160866"/>
                </a:lnTo>
                <a:lnTo>
                  <a:pt x="482600" y="152400"/>
                </a:lnTo>
                <a:lnTo>
                  <a:pt x="499533" y="143933"/>
                </a:lnTo>
                <a:lnTo>
                  <a:pt x="499533" y="143933"/>
                </a:lnTo>
                <a:lnTo>
                  <a:pt x="524933" y="135466"/>
                </a:lnTo>
                <a:lnTo>
                  <a:pt x="524933" y="135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546600" y="3191933"/>
            <a:ext cx="25401" cy="296335"/>
          </a:xfrm>
          <a:custGeom>
            <a:avLst/>
            <a:gdLst/>
            <a:ahLst/>
            <a:cxnLst/>
            <a:rect l="0" t="0" r="0" b="0"/>
            <a:pathLst>
              <a:path w="25401" h="296335">
                <a:moveTo>
                  <a:pt x="0" y="0"/>
                </a:moveTo>
                <a:lnTo>
                  <a:pt x="0" y="0"/>
                </a:lnTo>
                <a:lnTo>
                  <a:pt x="0" y="8467"/>
                </a:lnTo>
                <a:lnTo>
                  <a:pt x="0" y="8467"/>
                </a:lnTo>
                <a:lnTo>
                  <a:pt x="0" y="8467"/>
                </a:lnTo>
                <a:lnTo>
                  <a:pt x="0" y="8467"/>
                </a:lnTo>
                <a:lnTo>
                  <a:pt x="0" y="8467"/>
                </a:lnTo>
                <a:lnTo>
                  <a:pt x="8467" y="16934"/>
                </a:lnTo>
                <a:lnTo>
                  <a:pt x="8467" y="25400"/>
                </a:lnTo>
                <a:lnTo>
                  <a:pt x="8467" y="33867"/>
                </a:lnTo>
                <a:lnTo>
                  <a:pt x="16933" y="42334"/>
                </a:lnTo>
                <a:lnTo>
                  <a:pt x="16933" y="59267"/>
                </a:lnTo>
                <a:lnTo>
                  <a:pt x="16933" y="76200"/>
                </a:lnTo>
                <a:lnTo>
                  <a:pt x="25400" y="93134"/>
                </a:lnTo>
                <a:lnTo>
                  <a:pt x="25400" y="118534"/>
                </a:lnTo>
                <a:lnTo>
                  <a:pt x="16933" y="135467"/>
                </a:lnTo>
                <a:lnTo>
                  <a:pt x="16933" y="160867"/>
                </a:lnTo>
                <a:lnTo>
                  <a:pt x="16933" y="177800"/>
                </a:lnTo>
                <a:lnTo>
                  <a:pt x="8467" y="203200"/>
                </a:lnTo>
                <a:lnTo>
                  <a:pt x="8467" y="220134"/>
                </a:lnTo>
                <a:lnTo>
                  <a:pt x="8467" y="237067"/>
                </a:lnTo>
                <a:lnTo>
                  <a:pt x="8467" y="254000"/>
                </a:lnTo>
                <a:lnTo>
                  <a:pt x="8467" y="262467"/>
                </a:lnTo>
                <a:lnTo>
                  <a:pt x="8467" y="279400"/>
                </a:lnTo>
                <a:lnTo>
                  <a:pt x="8467" y="287867"/>
                </a:lnTo>
                <a:lnTo>
                  <a:pt x="16933" y="296334"/>
                </a:lnTo>
                <a:lnTo>
                  <a:pt x="16933" y="296334"/>
                </a:lnTo>
                <a:lnTo>
                  <a:pt x="25400" y="296334"/>
                </a:lnTo>
                <a:lnTo>
                  <a:pt x="25400" y="296334"/>
                </a:lnTo>
                <a:lnTo>
                  <a:pt x="25400" y="296334"/>
                </a:lnTo>
                <a:lnTo>
                  <a:pt x="25400" y="296334"/>
                </a:lnTo>
                <a:lnTo>
                  <a:pt x="25400" y="279400"/>
                </a:lnTo>
                <a:lnTo>
                  <a:pt x="25400" y="279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682067" y="3191933"/>
            <a:ext cx="25401" cy="270935"/>
          </a:xfrm>
          <a:custGeom>
            <a:avLst/>
            <a:gdLst/>
            <a:ahLst/>
            <a:cxnLst/>
            <a:rect l="0" t="0" r="0" b="0"/>
            <a:pathLst>
              <a:path w="25401" h="270935">
                <a:moveTo>
                  <a:pt x="8466" y="0"/>
                </a:moveTo>
                <a:lnTo>
                  <a:pt x="8466" y="0"/>
                </a:lnTo>
                <a:lnTo>
                  <a:pt x="8466" y="0"/>
                </a:lnTo>
                <a:lnTo>
                  <a:pt x="8466" y="8467"/>
                </a:lnTo>
                <a:lnTo>
                  <a:pt x="8466" y="8467"/>
                </a:lnTo>
                <a:lnTo>
                  <a:pt x="8466" y="16934"/>
                </a:lnTo>
                <a:lnTo>
                  <a:pt x="16933" y="16934"/>
                </a:lnTo>
                <a:lnTo>
                  <a:pt x="16933" y="33867"/>
                </a:lnTo>
                <a:lnTo>
                  <a:pt x="16933" y="50800"/>
                </a:lnTo>
                <a:lnTo>
                  <a:pt x="16933" y="59267"/>
                </a:lnTo>
                <a:lnTo>
                  <a:pt x="16933" y="76200"/>
                </a:lnTo>
                <a:lnTo>
                  <a:pt x="16933" y="93134"/>
                </a:lnTo>
                <a:lnTo>
                  <a:pt x="16933" y="110067"/>
                </a:lnTo>
                <a:lnTo>
                  <a:pt x="16933" y="135467"/>
                </a:lnTo>
                <a:lnTo>
                  <a:pt x="16933" y="152400"/>
                </a:lnTo>
                <a:lnTo>
                  <a:pt x="16933" y="169334"/>
                </a:lnTo>
                <a:lnTo>
                  <a:pt x="16933" y="186267"/>
                </a:lnTo>
                <a:lnTo>
                  <a:pt x="25400" y="203200"/>
                </a:lnTo>
                <a:lnTo>
                  <a:pt x="25400" y="220134"/>
                </a:lnTo>
                <a:lnTo>
                  <a:pt x="25400" y="228600"/>
                </a:lnTo>
                <a:lnTo>
                  <a:pt x="16933" y="245534"/>
                </a:lnTo>
                <a:lnTo>
                  <a:pt x="16933" y="254000"/>
                </a:lnTo>
                <a:lnTo>
                  <a:pt x="16933" y="262467"/>
                </a:lnTo>
                <a:lnTo>
                  <a:pt x="16933" y="270934"/>
                </a:lnTo>
                <a:lnTo>
                  <a:pt x="16933" y="270934"/>
                </a:lnTo>
                <a:lnTo>
                  <a:pt x="8466" y="270934"/>
                </a:lnTo>
                <a:lnTo>
                  <a:pt x="8466" y="270934"/>
                </a:lnTo>
                <a:lnTo>
                  <a:pt x="0" y="262467"/>
                </a:lnTo>
                <a:lnTo>
                  <a:pt x="0" y="262467"/>
                </a:lnTo>
                <a:lnTo>
                  <a:pt x="0" y="262467"/>
                </a:lnTo>
                <a:lnTo>
                  <a:pt x="0" y="262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529667" y="3335867"/>
            <a:ext cx="220134" cy="16934"/>
          </a:xfrm>
          <a:custGeom>
            <a:avLst/>
            <a:gdLst/>
            <a:ahLst/>
            <a:cxnLst/>
            <a:rect l="0" t="0" r="0" b="0"/>
            <a:pathLst>
              <a:path w="220134" h="16934">
                <a:moveTo>
                  <a:pt x="0" y="0"/>
                </a:moveTo>
                <a:lnTo>
                  <a:pt x="0" y="8466"/>
                </a:lnTo>
                <a:lnTo>
                  <a:pt x="0" y="8466"/>
                </a:lnTo>
                <a:lnTo>
                  <a:pt x="0" y="8466"/>
                </a:lnTo>
                <a:lnTo>
                  <a:pt x="0" y="8466"/>
                </a:lnTo>
                <a:lnTo>
                  <a:pt x="0" y="8466"/>
                </a:lnTo>
                <a:lnTo>
                  <a:pt x="8466" y="16933"/>
                </a:lnTo>
                <a:lnTo>
                  <a:pt x="16933" y="16933"/>
                </a:lnTo>
                <a:lnTo>
                  <a:pt x="25400" y="16933"/>
                </a:lnTo>
                <a:lnTo>
                  <a:pt x="42333" y="16933"/>
                </a:lnTo>
                <a:lnTo>
                  <a:pt x="50800" y="16933"/>
                </a:lnTo>
                <a:lnTo>
                  <a:pt x="67733" y="16933"/>
                </a:lnTo>
                <a:lnTo>
                  <a:pt x="84666" y="16933"/>
                </a:lnTo>
                <a:lnTo>
                  <a:pt x="110066" y="16933"/>
                </a:lnTo>
                <a:lnTo>
                  <a:pt x="127000" y="16933"/>
                </a:lnTo>
                <a:lnTo>
                  <a:pt x="152400" y="16933"/>
                </a:lnTo>
                <a:lnTo>
                  <a:pt x="169333" y="16933"/>
                </a:lnTo>
                <a:lnTo>
                  <a:pt x="177800" y="16933"/>
                </a:lnTo>
                <a:lnTo>
                  <a:pt x="194733" y="16933"/>
                </a:lnTo>
                <a:lnTo>
                  <a:pt x="211666" y="16933"/>
                </a:lnTo>
                <a:lnTo>
                  <a:pt x="211666" y="16933"/>
                </a:lnTo>
                <a:lnTo>
                  <a:pt x="220133" y="16933"/>
                </a:lnTo>
                <a:lnTo>
                  <a:pt x="220133"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986867" y="3344333"/>
            <a:ext cx="110067" cy="169335"/>
          </a:xfrm>
          <a:custGeom>
            <a:avLst/>
            <a:gdLst/>
            <a:ahLst/>
            <a:cxnLst/>
            <a:rect l="0" t="0" r="0" b="0"/>
            <a:pathLst>
              <a:path w="110067" h="169335">
                <a:moveTo>
                  <a:pt x="84666" y="0"/>
                </a:moveTo>
                <a:lnTo>
                  <a:pt x="84666" y="0"/>
                </a:lnTo>
                <a:lnTo>
                  <a:pt x="84666" y="0"/>
                </a:lnTo>
                <a:lnTo>
                  <a:pt x="84666" y="8467"/>
                </a:lnTo>
                <a:lnTo>
                  <a:pt x="76200" y="8467"/>
                </a:lnTo>
                <a:lnTo>
                  <a:pt x="67733" y="8467"/>
                </a:lnTo>
                <a:lnTo>
                  <a:pt x="59266" y="16934"/>
                </a:lnTo>
                <a:lnTo>
                  <a:pt x="50800" y="16934"/>
                </a:lnTo>
                <a:lnTo>
                  <a:pt x="50800" y="25400"/>
                </a:lnTo>
                <a:lnTo>
                  <a:pt x="42333" y="25400"/>
                </a:lnTo>
                <a:lnTo>
                  <a:pt x="33866" y="33867"/>
                </a:lnTo>
                <a:lnTo>
                  <a:pt x="25400" y="42334"/>
                </a:lnTo>
                <a:lnTo>
                  <a:pt x="16933" y="50800"/>
                </a:lnTo>
                <a:lnTo>
                  <a:pt x="8466" y="67734"/>
                </a:lnTo>
                <a:lnTo>
                  <a:pt x="0" y="76200"/>
                </a:lnTo>
                <a:lnTo>
                  <a:pt x="0" y="93134"/>
                </a:lnTo>
                <a:lnTo>
                  <a:pt x="0" y="110067"/>
                </a:lnTo>
                <a:lnTo>
                  <a:pt x="0" y="118534"/>
                </a:lnTo>
                <a:lnTo>
                  <a:pt x="8466" y="127000"/>
                </a:lnTo>
                <a:lnTo>
                  <a:pt x="8466" y="143934"/>
                </a:lnTo>
                <a:lnTo>
                  <a:pt x="25400" y="152400"/>
                </a:lnTo>
                <a:lnTo>
                  <a:pt x="33866" y="160867"/>
                </a:lnTo>
                <a:lnTo>
                  <a:pt x="42333" y="160867"/>
                </a:lnTo>
                <a:lnTo>
                  <a:pt x="59266" y="169334"/>
                </a:lnTo>
                <a:lnTo>
                  <a:pt x="67733" y="169334"/>
                </a:lnTo>
                <a:lnTo>
                  <a:pt x="84666" y="160867"/>
                </a:lnTo>
                <a:lnTo>
                  <a:pt x="93133" y="160867"/>
                </a:lnTo>
                <a:lnTo>
                  <a:pt x="101600" y="152400"/>
                </a:lnTo>
                <a:lnTo>
                  <a:pt x="110066" y="135467"/>
                </a:lnTo>
                <a:lnTo>
                  <a:pt x="110066" y="118534"/>
                </a:lnTo>
                <a:lnTo>
                  <a:pt x="110066" y="101600"/>
                </a:lnTo>
                <a:lnTo>
                  <a:pt x="110066" y="84667"/>
                </a:lnTo>
                <a:lnTo>
                  <a:pt x="110066" y="67734"/>
                </a:lnTo>
                <a:lnTo>
                  <a:pt x="101600" y="42334"/>
                </a:lnTo>
                <a:lnTo>
                  <a:pt x="101600" y="33867"/>
                </a:lnTo>
                <a:lnTo>
                  <a:pt x="93133" y="25400"/>
                </a:lnTo>
                <a:lnTo>
                  <a:pt x="84666" y="16934"/>
                </a:lnTo>
                <a:lnTo>
                  <a:pt x="76200" y="8467"/>
                </a:lnTo>
                <a:lnTo>
                  <a:pt x="67733" y="8467"/>
                </a:lnTo>
                <a:lnTo>
                  <a:pt x="59266" y="8467"/>
                </a:lnTo>
                <a:lnTo>
                  <a:pt x="59266" y="8467"/>
                </a:lnTo>
                <a:lnTo>
                  <a:pt x="59266" y="16934"/>
                </a:lnTo>
                <a:lnTo>
                  <a:pt x="59266" y="16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156200" y="3361267"/>
            <a:ext cx="203201" cy="152401"/>
          </a:xfrm>
          <a:custGeom>
            <a:avLst/>
            <a:gdLst/>
            <a:ahLst/>
            <a:cxnLst/>
            <a:rect l="0" t="0" r="0" b="0"/>
            <a:pathLst>
              <a:path w="203201" h="152401">
                <a:moveTo>
                  <a:pt x="0" y="16933"/>
                </a:moveTo>
                <a:lnTo>
                  <a:pt x="0" y="16933"/>
                </a:lnTo>
                <a:lnTo>
                  <a:pt x="8467" y="16933"/>
                </a:lnTo>
                <a:lnTo>
                  <a:pt x="16933" y="25400"/>
                </a:lnTo>
                <a:lnTo>
                  <a:pt x="16933" y="33866"/>
                </a:lnTo>
                <a:lnTo>
                  <a:pt x="25400" y="33866"/>
                </a:lnTo>
                <a:lnTo>
                  <a:pt x="25400" y="42333"/>
                </a:lnTo>
                <a:lnTo>
                  <a:pt x="25400" y="50800"/>
                </a:lnTo>
                <a:lnTo>
                  <a:pt x="33867" y="67733"/>
                </a:lnTo>
                <a:lnTo>
                  <a:pt x="33867" y="84666"/>
                </a:lnTo>
                <a:lnTo>
                  <a:pt x="33867" y="93133"/>
                </a:lnTo>
                <a:lnTo>
                  <a:pt x="33867" y="110066"/>
                </a:lnTo>
                <a:lnTo>
                  <a:pt x="33867" y="118533"/>
                </a:lnTo>
                <a:lnTo>
                  <a:pt x="33867" y="127000"/>
                </a:lnTo>
                <a:lnTo>
                  <a:pt x="33867" y="135466"/>
                </a:lnTo>
                <a:lnTo>
                  <a:pt x="33867" y="143933"/>
                </a:lnTo>
                <a:lnTo>
                  <a:pt x="33867" y="143933"/>
                </a:lnTo>
                <a:lnTo>
                  <a:pt x="33867" y="152400"/>
                </a:lnTo>
                <a:lnTo>
                  <a:pt x="33867" y="152400"/>
                </a:lnTo>
                <a:lnTo>
                  <a:pt x="33867" y="152400"/>
                </a:lnTo>
                <a:lnTo>
                  <a:pt x="33867" y="143933"/>
                </a:lnTo>
                <a:lnTo>
                  <a:pt x="33867" y="143933"/>
                </a:lnTo>
                <a:lnTo>
                  <a:pt x="33867" y="135466"/>
                </a:lnTo>
                <a:lnTo>
                  <a:pt x="33867" y="127000"/>
                </a:lnTo>
                <a:lnTo>
                  <a:pt x="33867" y="110066"/>
                </a:lnTo>
                <a:lnTo>
                  <a:pt x="33867" y="101600"/>
                </a:lnTo>
                <a:lnTo>
                  <a:pt x="33867" y="84666"/>
                </a:lnTo>
                <a:lnTo>
                  <a:pt x="33867" y="76200"/>
                </a:lnTo>
                <a:lnTo>
                  <a:pt x="42333" y="59266"/>
                </a:lnTo>
                <a:lnTo>
                  <a:pt x="42333" y="50800"/>
                </a:lnTo>
                <a:lnTo>
                  <a:pt x="50800" y="42333"/>
                </a:lnTo>
                <a:lnTo>
                  <a:pt x="59267" y="42333"/>
                </a:lnTo>
                <a:lnTo>
                  <a:pt x="67733" y="33866"/>
                </a:lnTo>
                <a:lnTo>
                  <a:pt x="84667" y="25400"/>
                </a:lnTo>
                <a:lnTo>
                  <a:pt x="93133" y="25400"/>
                </a:lnTo>
                <a:lnTo>
                  <a:pt x="110067" y="16933"/>
                </a:lnTo>
                <a:lnTo>
                  <a:pt x="127000" y="16933"/>
                </a:lnTo>
                <a:lnTo>
                  <a:pt x="135467" y="16933"/>
                </a:lnTo>
                <a:lnTo>
                  <a:pt x="143933" y="16933"/>
                </a:lnTo>
                <a:lnTo>
                  <a:pt x="160867" y="16933"/>
                </a:lnTo>
                <a:lnTo>
                  <a:pt x="169333" y="8466"/>
                </a:lnTo>
                <a:lnTo>
                  <a:pt x="177800" y="8466"/>
                </a:lnTo>
                <a:lnTo>
                  <a:pt x="186267" y="8466"/>
                </a:lnTo>
                <a:lnTo>
                  <a:pt x="194733" y="8466"/>
                </a:lnTo>
                <a:lnTo>
                  <a:pt x="194733" y="8466"/>
                </a:lnTo>
                <a:lnTo>
                  <a:pt x="203200" y="0"/>
                </a:lnTo>
                <a:lnTo>
                  <a:pt x="2032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511800" y="3318933"/>
            <a:ext cx="42334" cy="237068"/>
          </a:xfrm>
          <a:custGeom>
            <a:avLst/>
            <a:gdLst/>
            <a:ahLst/>
            <a:cxnLst/>
            <a:rect l="0" t="0" r="0" b="0"/>
            <a:pathLst>
              <a:path w="42334" h="237068">
                <a:moveTo>
                  <a:pt x="0" y="0"/>
                </a:moveTo>
                <a:lnTo>
                  <a:pt x="0" y="0"/>
                </a:lnTo>
                <a:lnTo>
                  <a:pt x="0" y="0"/>
                </a:lnTo>
                <a:lnTo>
                  <a:pt x="0" y="0"/>
                </a:lnTo>
                <a:lnTo>
                  <a:pt x="8467" y="8467"/>
                </a:lnTo>
                <a:lnTo>
                  <a:pt x="8467" y="8467"/>
                </a:lnTo>
                <a:lnTo>
                  <a:pt x="8467" y="16934"/>
                </a:lnTo>
                <a:lnTo>
                  <a:pt x="8467" y="25400"/>
                </a:lnTo>
                <a:lnTo>
                  <a:pt x="8467" y="33867"/>
                </a:lnTo>
                <a:lnTo>
                  <a:pt x="16933" y="42334"/>
                </a:lnTo>
                <a:lnTo>
                  <a:pt x="16933" y="59267"/>
                </a:lnTo>
                <a:lnTo>
                  <a:pt x="16933" y="67734"/>
                </a:lnTo>
                <a:lnTo>
                  <a:pt x="16933" y="76200"/>
                </a:lnTo>
                <a:lnTo>
                  <a:pt x="16933" y="93134"/>
                </a:lnTo>
                <a:lnTo>
                  <a:pt x="16933" y="110067"/>
                </a:lnTo>
                <a:lnTo>
                  <a:pt x="16933" y="118534"/>
                </a:lnTo>
                <a:lnTo>
                  <a:pt x="16933" y="135467"/>
                </a:lnTo>
                <a:lnTo>
                  <a:pt x="16933" y="152400"/>
                </a:lnTo>
                <a:lnTo>
                  <a:pt x="25400" y="169334"/>
                </a:lnTo>
                <a:lnTo>
                  <a:pt x="25400" y="186267"/>
                </a:lnTo>
                <a:lnTo>
                  <a:pt x="25400" y="194734"/>
                </a:lnTo>
                <a:lnTo>
                  <a:pt x="25400" y="211667"/>
                </a:lnTo>
                <a:lnTo>
                  <a:pt x="33867" y="220134"/>
                </a:lnTo>
                <a:lnTo>
                  <a:pt x="33867" y="228600"/>
                </a:lnTo>
                <a:lnTo>
                  <a:pt x="33867" y="228600"/>
                </a:lnTo>
                <a:lnTo>
                  <a:pt x="42333" y="237067"/>
                </a:lnTo>
                <a:lnTo>
                  <a:pt x="42333" y="237067"/>
                </a:lnTo>
                <a:lnTo>
                  <a:pt x="42333" y="237067"/>
                </a:lnTo>
                <a:lnTo>
                  <a:pt x="42333" y="228600"/>
                </a:lnTo>
                <a:lnTo>
                  <a:pt x="33867" y="228600"/>
                </a:lnTo>
                <a:lnTo>
                  <a:pt x="25400" y="220134"/>
                </a:lnTo>
                <a:lnTo>
                  <a:pt x="25400" y="203200"/>
                </a:lnTo>
                <a:lnTo>
                  <a:pt x="16933" y="186267"/>
                </a:lnTo>
                <a:lnTo>
                  <a:pt x="16933" y="186267"/>
                </a:lnTo>
                <a:lnTo>
                  <a:pt x="8467" y="177800"/>
                </a:lnTo>
                <a:lnTo>
                  <a:pt x="8467"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384800" y="3293533"/>
            <a:ext cx="338668" cy="50801"/>
          </a:xfrm>
          <a:custGeom>
            <a:avLst/>
            <a:gdLst/>
            <a:ahLst/>
            <a:cxnLst/>
            <a:rect l="0" t="0" r="0" b="0"/>
            <a:pathLst>
              <a:path w="338668" h="50801">
                <a:moveTo>
                  <a:pt x="0" y="8467"/>
                </a:moveTo>
                <a:lnTo>
                  <a:pt x="0" y="8467"/>
                </a:lnTo>
                <a:lnTo>
                  <a:pt x="0" y="0"/>
                </a:lnTo>
                <a:lnTo>
                  <a:pt x="0" y="0"/>
                </a:lnTo>
                <a:lnTo>
                  <a:pt x="0" y="0"/>
                </a:lnTo>
                <a:lnTo>
                  <a:pt x="8467" y="0"/>
                </a:lnTo>
                <a:lnTo>
                  <a:pt x="8467" y="0"/>
                </a:lnTo>
                <a:lnTo>
                  <a:pt x="16933" y="0"/>
                </a:lnTo>
                <a:lnTo>
                  <a:pt x="33867" y="0"/>
                </a:lnTo>
                <a:lnTo>
                  <a:pt x="50800" y="8467"/>
                </a:lnTo>
                <a:lnTo>
                  <a:pt x="67733" y="8467"/>
                </a:lnTo>
                <a:lnTo>
                  <a:pt x="93133" y="8467"/>
                </a:lnTo>
                <a:lnTo>
                  <a:pt x="118533" y="16934"/>
                </a:lnTo>
                <a:lnTo>
                  <a:pt x="143933" y="16934"/>
                </a:lnTo>
                <a:lnTo>
                  <a:pt x="169333" y="25400"/>
                </a:lnTo>
                <a:lnTo>
                  <a:pt x="194733" y="33867"/>
                </a:lnTo>
                <a:lnTo>
                  <a:pt x="228600" y="42334"/>
                </a:lnTo>
                <a:lnTo>
                  <a:pt x="262467" y="42334"/>
                </a:lnTo>
                <a:lnTo>
                  <a:pt x="287867" y="50800"/>
                </a:lnTo>
                <a:lnTo>
                  <a:pt x="313267" y="50800"/>
                </a:lnTo>
                <a:lnTo>
                  <a:pt x="313267" y="50800"/>
                </a:lnTo>
                <a:lnTo>
                  <a:pt x="338667" y="50800"/>
                </a:lnTo>
                <a:lnTo>
                  <a:pt x="338667" y="50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311400" y="1524000"/>
            <a:ext cx="50801" cy="482601"/>
          </a:xfrm>
          <a:custGeom>
            <a:avLst/>
            <a:gdLst/>
            <a:ahLst/>
            <a:cxnLst/>
            <a:rect l="0" t="0" r="0" b="0"/>
            <a:pathLst>
              <a:path w="50801" h="482601">
                <a:moveTo>
                  <a:pt x="0" y="0"/>
                </a:moveTo>
                <a:lnTo>
                  <a:pt x="8467" y="0"/>
                </a:lnTo>
                <a:lnTo>
                  <a:pt x="8467" y="0"/>
                </a:lnTo>
                <a:lnTo>
                  <a:pt x="8467" y="8467"/>
                </a:lnTo>
                <a:lnTo>
                  <a:pt x="8467" y="16933"/>
                </a:lnTo>
                <a:lnTo>
                  <a:pt x="8467" y="25400"/>
                </a:lnTo>
                <a:lnTo>
                  <a:pt x="16933" y="42333"/>
                </a:lnTo>
                <a:lnTo>
                  <a:pt x="16933" y="59267"/>
                </a:lnTo>
                <a:lnTo>
                  <a:pt x="16933" y="76200"/>
                </a:lnTo>
                <a:lnTo>
                  <a:pt x="25400" y="101600"/>
                </a:lnTo>
                <a:lnTo>
                  <a:pt x="25400" y="135467"/>
                </a:lnTo>
                <a:lnTo>
                  <a:pt x="25400" y="160867"/>
                </a:lnTo>
                <a:lnTo>
                  <a:pt x="25400" y="194733"/>
                </a:lnTo>
                <a:lnTo>
                  <a:pt x="25400" y="228600"/>
                </a:lnTo>
                <a:lnTo>
                  <a:pt x="33867" y="270933"/>
                </a:lnTo>
                <a:lnTo>
                  <a:pt x="33867" y="304800"/>
                </a:lnTo>
                <a:lnTo>
                  <a:pt x="33867" y="338667"/>
                </a:lnTo>
                <a:lnTo>
                  <a:pt x="42333" y="372533"/>
                </a:lnTo>
                <a:lnTo>
                  <a:pt x="42333" y="397933"/>
                </a:lnTo>
                <a:lnTo>
                  <a:pt x="42333" y="423333"/>
                </a:lnTo>
                <a:lnTo>
                  <a:pt x="42333" y="448733"/>
                </a:lnTo>
                <a:lnTo>
                  <a:pt x="50800" y="465667"/>
                </a:lnTo>
                <a:lnTo>
                  <a:pt x="50800" y="474133"/>
                </a:lnTo>
                <a:lnTo>
                  <a:pt x="50800" y="482600"/>
                </a:lnTo>
                <a:lnTo>
                  <a:pt x="50800" y="482600"/>
                </a:lnTo>
                <a:lnTo>
                  <a:pt x="50800" y="482600"/>
                </a:lnTo>
                <a:lnTo>
                  <a:pt x="50800" y="465667"/>
                </a:lnTo>
                <a:lnTo>
                  <a:pt x="50800" y="465667"/>
                </a:lnTo>
                <a:lnTo>
                  <a:pt x="50800" y="457200"/>
                </a:lnTo>
                <a:lnTo>
                  <a:pt x="50800" y="457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235200" y="1507067"/>
            <a:ext cx="313268" cy="499534"/>
          </a:xfrm>
          <a:custGeom>
            <a:avLst/>
            <a:gdLst/>
            <a:ahLst/>
            <a:cxnLst/>
            <a:rect l="0" t="0" r="0" b="0"/>
            <a:pathLst>
              <a:path w="313268" h="499534">
                <a:moveTo>
                  <a:pt x="0" y="16933"/>
                </a:moveTo>
                <a:lnTo>
                  <a:pt x="0" y="8466"/>
                </a:lnTo>
                <a:lnTo>
                  <a:pt x="8467" y="8466"/>
                </a:lnTo>
                <a:lnTo>
                  <a:pt x="8467" y="8466"/>
                </a:lnTo>
                <a:lnTo>
                  <a:pt x="8467" y="0"/>
                </a:lnTo>
                <a:lnTo>
                  <a:pt x="16933" y="0"/>
                </a:lnTo>
                <a:lnTo>
                  <a:pt x="25400" y="0"/>
                </a:lnTo>
                <a:lnTo>
                  <a:pt x="33867" y="0"/>
                </a:lnTo>
                <a:lnTo>
                  <a:pt x="50800" y="8466"/>
                </a:lnTo>
                <a:lnTo>
                  <a:pt x="67733" y="16933"/>
                </a:lnTo>
                <a:lnTo>
                  <a:pt x="93133" y="25400"/>
                </a:lnTo>
                <a:lnTo>
                  <a:pt x="110067" y="33866"/>
                </a:lnTo>
                <a:lnTo>
                  <a:pt x="135467" y="50800"/>
                </a:lnTo>
                <a:lnTo>
                  <a:pt x="160867" y="67733"/>
                </a:lnTo>
                <a:lnTo>
                  <a:pt x="186267" y="93133"/>
                </a:lnTo>
                <a:lnTo>
                  <a:pt x="211667" y="118533"/>
                </a:lnTo>
                <a:lnTo>
                  <a:pt x="237067" y="143933"/>
                </a:lnTo>
                <a:lnTo>
                  <a:pt x="262467" y="177800"/>
                </a:lnTo>
                <a:lnTo>
                  <a:pt x="279400" y="203200"/>
                </a:lnTo>
                <a:lnTo>
                  <a:pt x="296333" y="237066"/>
                </a:lnTo>
                <a:lnTo>
                  <a:pt x="304800" y="270933"/>
                </a:lnTo>
                <a:lnTo>
                  <a:pt x="313267" y="296333"/>
                </a:lnTo>
                <a:lnTo>
                  <a:pt x="313267" y="330200"/>
                </a:lnTo>
                <a:lnTo>
                  <a:pt x="313267" y="355600"/>
                </a:lnTo>
                <a:lnTo>
                  <a:pt x="313267" y="389466"/>
                </a:lnTo>
                <a:lnTo>
                  <a:pt x="304800" y="414866"/>
                </a:lnTo>
                <a:lnTo>
                  <a:pt x="287867" y="431800"/>
                </a:lnTo>
                <a:lnTo>
                  <a:pt x="279400" y="457200"/>
                </a:lnTo>
                <a:lnTo>
                  <a:pt x="262467" y="474133"/>
                </a:lnTo>
                <a:lnTo>
                  <a:pt x="237067" y="482600"/>
                </a:lnTo>
                <a:lnTo>
                  <a:pt x="220133" y="491066"/>
                </a:lnTo>
                <a:lnTo>
                  <a:pt x="194733" y="491066"/>
                </a:lnTo>
                <a:lnTo>
                  <a:pt x="160867" y="499533"/>
                </a:lnTo>
                <a:lnTo>
                  <a:pt x="135467" y="491066"/>
                </a:lnTo>
                <a:lnTo>
                  <a:pt x="110067" y="491066"/>
                </a:lnTo>
                <a:lnTo>
                  <a:pt x="84667" y="474133"/>
                </a:lnTo>
                <a:lnTo>
                  <a:pt x="59267" y="474133"/>
                </a:lnTo>
                <a:lnTo>
                  <a:pt x="33867" y="457200"/>
                </a:lnTo>
                <a:lnTo>
                  <a:pt x="33867" y="457200"/>
                </a:lnTo>
                <a:lnTo>
                  <a:pt x="25400" y="457200"/>
                </a:lnTo>
                <a:lnTo>
                  <a:pt x="25400" y="457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540000" y="1761067"/>
            <a:ext cx="177801" cy="228601"/>
          </a:xfrm>
          <a:custGeom>
            <a:avLst/>
            <a:gdLst/>
            <a:ahLst/>
            <a:cxnLst/>
            <a:rect l="0" t="0" r="0" b="0"/>
            <a:pathLst>
              <a:path w="177801" h="228601">
                <a:moveTo>
                  <a:pt x="33867" y="93133"/>
                </a:moveTo>
                <a:lnTo>
                  <a:pt x="33867" y="93133"/>
                </a:lnTo>
                <a:lnTo>
                  <a:pt x="42333" y="93133"/>
                </a:lnTo>
                <a:lnTo>
                  <a:pt x="42333" y="101600"/>
                </a:lnTo>
                <a:lnTo>
                  <a:pt x="50800" y="101600"/>
                </a:lnTo>
                <a:lnTo>
                  <a:pt x="59267" y="110066"/>
                </a:lnTo>
                <a:lnTo>
                  <a:pt x="67733" y="110066"/>
                </a:lnTo>
                <a:lnTo>
                  <a:pt x="84667" y="101600"/>
                </a:lnTo>
                <a:lnTo>
                  <a:pt x="93133" y="101600"/>
                </a:lnTo>
                <a:lnTo>
                  <a:pt x="110067" y="93133"/>
                </a:lnTo>
                <a:lnTo>
                  <a:pt x="127000" y="84666"/>
                </a:lnTo>
                <a:lnTo>
                  <a:pt x="135467" y="84666"/>
                </a:lnTo>
                <a:lnTo>
                  <a:pt x="143933" y="67733"/>
                </a:lnTo>
                <a:lnTo>
                  <a:pt x="160867" y="59266"/>
                </a:lnTo>
                <a:lnTo>
                  <a:pt x="169333" y="50800"/>
                </a:lnTo>
                <a:lnTo>
                  <a:pt x="169333" y="42333"/>
                </a:lnTo>
                <a:lnTo>
                  <a:pt x="177800" y="33866"/>
                </a:lnTo>
                <a:lnTo>
                  <a:pt x="177800" y="33866"/>
                </a:lnTo>
                <a:lnTo>
                  <a:pt x="177800" y="16933"/>
                </a:lnTo>
                <a:lnTo>
                  <a:pt x="169333" y="16933"/>
                </a:lnTo>
                <a:lnTo>
                  <a:pt x="169333" y="8466"/>
                </a:lnTo>
                <a:lnTo>
                  <a:pt x="160867" y="0"/>
                </a:lnTo>
                <a:lnTo>
                  <a:pt x="152400" y="0"/>
                </a:lnTo>
                <a:lnTo>
                  <a:pt x="143933" y="0"/>
                </a:lnTo>
                <a:lnTo>
                  <a:pt x="127000" y="0"/>
                </a:lnTo>
                <a:lnTo>
                  <a:pt x="110067" y="0"/>
                </a:lnTo>
                <a:lnTo>
                  <a:pt x="93133" y="8466"/>
                </a:lnTo>
                <a:lnTo>
                  <a:pt x="84667" y="16933"/>
                </a:lnTo>
                <a:lnTo>
                  <a:pt x="67733" y="25400"/>
                </a:lnTo>
                <a:lnTo>
                  <a:pt x="50800" y="42333"/>
                </a:lnTo>
                <a:lnTo>
                  <a:pt x="33867" y="59266"/>
                </a:lnTo>
                <a:lnTo>
                  <a:pt x="25400" y="76200"/>
                </a:lnTo>
                <a:lnTo>
                  <a:pt x="16933" y="93133"/>
                </a:lnTo>
                <a:lnTo>
                  <a:pt x="8467" y="110066"/>
                </a:lnTo>
                <a:lnTo>
                  <a:pt x="0" y="135466"/>
                </a:lnTo>
                <a:lnTo>
                  <a:pt x="0" y="152400"/>
                </a:lnTo>
                <a:lnTo>
                  <a:pt x="0" y="169333"/>
                </a:lnTo>
                <a:lnTo>
                  <a:pt x="8467" y="186266"/>
                </a:lnTo>
                <a:lnTo>
                  <a:pt x="16933" y="203200"/>
                </a:lnTo>
                <a:lnTo>
                  <a:pt x="33867" y="211666"/>
                </a:lnTo>
                <a:lnTo>
                  <a:pt x="50800" y="220133"/>
                </a:lnTo>
                <a:lnTo>
                  <a:pt x="67733" y="228600"/>
                </a:lnTo>
                <a:lnTo>
                  <a:pt x="93133" y="228600"/>
                </a:lnTo>
                <a:lnTo>
                  <a:pt x="118533" y="220133"/>
                </a:lnTo>
                <a:lnTo>
                  <a:pt x="143933" y="211666"/>
                </a:lnTo>
                <a:lnTo>
                  <a:pt x="143933" y="211666"/>
                </a:lnTo>
                <a:lnTo>
                  <a:pt x="160867" y="203200"/>
                </a:lnTo>
                <a:lnTo>
                  <a:pt x="160867" y="203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751667" y="1769533"/>
            <a:ext cx="203201" cy="237068"/>
          </a:xfrm>
          <a:custGeom>
            <a:avLst/>
            <a:gdLst/>
            <a:ahLst/>
            <a:cxnLst/>
            <a:rect l="0" t="0" r="0" b="0"/>
            <a:pathLst>
              <a:path w="203201" h="237068">
                <a:moveTo>
                  <a:pt x="118533" y="0"/>
                </a:moveTo>
                <a:lnTo>
                  <a:pt x="118533" y="0"/>
                </a:lnTo>
                <a:lnTo>
                  <a:pt x="110066" y="0"/>
                </a:lnTo>
                <a:lnTo>
                  <a:pt x="110066" y="0"/>
                </a:lnTo>
                <a:lnTo>
                  <a:pt x="101600" y="0"/>
                </a:lnTo>
                <a:lnTo>
                  <a:pt x="93133" y="8467"/>
                </a:lnTo>
                <a:lnTo>
                  <a:pt x="84666" y="8467"/>
                </a:lnTo>
                <a:lnTo>
                  <a:pt x="67733" y="25400"/>
                </a:lnTo>
                <a:lnTo>
                  <a:pt x="50800" y="33867"/>
                </a:lnTo>
                <a:lnTo>
                  <a:pt x="33866" y="50800"/>
                </a:lnTo>
                <a:lnTo>
                  <a:pt x="25400" y="67734"/>
                </a:lnTo>
                <a:lnTo>
                  <a:pt x="8466" y="84667"/>
                </a:lnTo>
                <a:lnTo>
                  <a:pt x="0" y="93134"/>
                </a:lnTo>
                <a:lnTo>
                  <a:pt x="0" y="101600"/>
                </a:lnTo>
                <a:lnTo>
                  <a:pt x="0" y="110067"/>
                </a:lnTo>
                <a:lnTo>
                  <a:pt x="0" y="110067"/>
                </a:lnTo>
                <a:lnTo>
                  <a:pt x="0" y="118534"/>
                </a:lnTo>
                <a:lnTo>
                  <a:pt x="8466" y="118534"/>
                </a:lnTo>
                <a:lnTo>
                  <a:pt x="25400" y="118534"/>
                </a:lnTo>
                <a:lnTo>
                  <a:pt x="42333" y="110067"/>
                </a:lnTo>
                <a:lnTo>
                  <a:pt x="59266" y="110067"/>
                </a:lnTo>
                <a:lnTo>
                  <a:pt x="76200" y="101600"/>
                </a:lnTo>
                <a:lnTo>
                  <a:pt x="101600" y="101600"/>
                </a:lnTo>
                <a:lnTo>
                  <a:pt x="127000" y="101600"/>
                </a:lnTo>
                <a:lnTo>
                  <a:pt x="143933" y="101600"/>
                </a:lnTo>
                <a:lnTo>
                  <a:pt x="160866" y="110067"/>
                </a:lnTo>
                <a:lnTo>
                  <a:pt x="177800" y="118534"/>
                </a:lnTo>
                <a:lnTo>
                  <a:pt x="194733" y="127000"/>
                </a:lnTo>
                <a:lnTo>
                  <a:pt x="203200" y="135467"/>
                </a:lnTo>
                <a:lnTo>
                  <a:pt x="203200" y="152400"/>
                </a:lnTo>
                <a:lnTo>
                  <a:pt x="203200" y="160867"/>
                </a:lnTo>
                <a:lnTo>
                  <a:pt x="203200" y="169334"/>
                </a:lnTo>
                <a:lnTo>
                  <a:pt x="194733" y="186267"/>
                </a:lnTo>
                <a:lnTo>
                  <a:pt x="177800" y="194734"/>
                </a:lnTo>
                <a:lnTo>
                  <a:pt x="160866" y="203200"/>
                </a:lnTo>
                <a:lnTo>
                  <a:pt x="143933" y="211667"/>
                </a:lnTo>
                <a:lnTo>
                  <a:pt x="135466" y="220134"/>
                </a:lnTo>
                <a:lnTo>
                  <a:pt x="110066" y="228600"/>
                </a:lnTo>
                <a:lnTo>
                  <a:pt x="101600" y="237067"/>
                </a:lnTo>
                <a:lnTo>
                  <a:pt x="84666" y="237067"/>
                </a:lnTo>
                <a:lnTo>
                  <a:pt x="67733" y="237067"/>
                </a:lnTo>
                <a:lnTo>
                  <a:pt x="59266" y="237067"/>
                </a:lnTo>
                <a:lnTo>
                  <a:pt x="59266" y="237067"/>
                </a:lnTo>
                <a:lnTo>
                  <a:pt x="59266" y="228600"/>
                </a:lnTo>
                <a:lnTo>
                  <a:pt x="59266" y="228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014133" y="1828800"/>
            <a:ext cx="8468" cy="169334"/>
          </a:xfrm>
          <a:custGeom>
            <a:avLst/>
            <a:gdLst/>
            <a:ahLst/>
            <a:cxnLst/>
            <a:rect l="0" t="0" r="0" b="0"/>
            <a:pathLst>
              <a:path w="8468" h="169334">
                <a:moveTo>
                  <a:pt x="8467" y="0"/>
                </a:moveTo>
                <a:lnTo>
                  <a:pt x="8467" y="0"/>
                </a:lnTo>
                <a:lnTo>
                  <a:pt x="8467" y="0"/>
                </a:lnTo>
                <a:lnTo>
                  <a:pt x="8467" y="8467"/>
                </a:lnTo>
                <a:lnTo>
                  <a:pt x="8467" y="8467"/>
                </a:lnTo>
                <a:lnTo>
                  <a:pt x="8467" y="16933"/>
                </a:lnTo>
                <a:lnTo>
                  <a:pt x="8467" y="25400"/>
                </a:lnTo>
                <a:lnTo>
                  <a:pt x="8467" y="33867"/>
                </a:lnTo>
                <a:lnTo>
                  <a:pt x="8467" y="59267"/>
                </a:lnTo>
                <a:lnTo>
                  <a:pt x="8467" y="76200"/>
                </a:lnTo>
                <a:lnTo>
                  <a:pt x="8467" y="93133"/>
                </a:lnTo>
                <a:lnTo>
                  <a:pt x="8467" y="110067"/>
                </a:lnTo>
                <a:lnTo>
                  <a:pt x="0" y="127000"/>
                </a:lnTo>
                <a:lnTo>
                  <a:pt x="0" y="143933"/>
                </a:lnTo>
                <a:lnTo>
                  <a:pt x="0" y="152400"/>
                </a:lnTo>
                <a:lnTo>
                  <a:pt x="0" y="169333"/>
                </a:lnTo>
                <a:lnTo>
                  <a:pt x="0" y="169333"/>
                </a:lnTo>
                <a:lnTo>
                  <a:pt x="0" y="169333"/>
                </a:lnTo>
                <a:lnTo>
                  <a:pt x="0" y="169333"/>
                </a:lnTo>
                <a:lnTo>
                  <a:pt x="0" y="169333"/>
                </a:lnTo>
                <a:lnTo>
                  <a:pt x="8467" y="160867"/>
                </a:lnTo>
                <a:lnTo>
                  <a:pt x="8467" y="160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971800" y="1727200"/>
            <a:ext cx="25401" cy="8468"/>
          </a:xfrm>
          <a:custGeom>
            <a:avLst/>
            <a:gdLst/>
            <a:ahLst/>
            <a:cxnLst/>
            <a:rect l="0" t="0" r="0" b="0"/>
            <a:pathLst>
              <a:path w="25401" h="8468">
                <a:moveTo>
                  <a:pt x="0" y="8467"/>
                </a:moveTo>
                <a:lnTo>
                  <a:pt x="0" y="8467"/>
                </a:lnTo>
                <a:lnTo>
                  <a:pt x="0" y="8467"/>
                </a:lnTo>
                <a:lnTo>
                  <a:pt x="8467" y="8467"/>
                </a:lnTo>
                <a:lnTo>
                  <a:pt x="8467" y="8467"/>
                </a:lnTo>
                <a:lnTo>
                  <a:pt x="8467" y="8467"/>
                </a:lnTo>
                <a:lnTo>
                  <a:pt x="16933" y="8467"/>
                </a:lnTo>
                <a:lnTo>
                  <a:pt x="16933" y="8467"/>
                </a:lnTo>
                <a:lnTo>
                  <a:pt x="25400" y="0"/>
                </a:lnTo>
                <a:lnTo>
                  <a:pt x="254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132667" y="1769533"/>
            <a:ext cx="135467" cy="237068"/>
          </a:xfrm>
          <a:custGeom>
            <a:avLst/>
            <a:gdLst/>
            <a:ahLst/>
            <a:cxnLst/>
            <a:rect l="0" t="0" r="0" b="0"/>
            <a:pathLst>
              <a:path w="135467" h="237068">
                <a:moveTo>
                  <a:pt x="0" y="84667"/>
                </a:moveTo>
                <a:lnTo>
                  <a:pt x="0" y="93134"/>
                </a:lnTo>
                <a:lnTo>
                  <a:pt x="8466" y="101600"/>
                </a:lnTo>
                <a:lnTo>
                  <a:pt x="8466" y="118534"/>
                </a:lnTo>
                <a:lnTo>
                  <a:pt x="16933" y="135467"/>
                </a:lnTo>
                <a:lnTo>
                  <a:pt x="16933" y="152400"/>
                </a:lnTo>
                <a:lnTo>
                  <a:pt x="25400" y="169334"/>
                </a:lnTo>
                <a:lnTo>
                  <a:pt x="25400" y="186267"/>
                </a:lnTo>
                <a:lnTo>
                  <a:pt x="25400" y="203200"/>
                </a:lnTo>
                <a:lnTo>
                  <a:pt x="25400" y="211667"/>
                </a:lnTo>
                <a:lnTo>
                  <a:pt x="33866" y="220134"/>
                </a:lnTo>
                <a:lnTo>
                  <a:pt x="25400" y="228600"/>
                </a:lnTo>
                <a:lnTo>
                  <a:pt x="25400" y="228600"/>
                </a:lnTo>
                <a:lnTo>
                  <a:pt x="25400" y="237067"/>
                </a:lnTo>
                <a:lnTo>
                  <a:pt x="25400" y="237067"/>
                </a:lnTo>
                <a:lnTo>
                  <a:pt x="25400" y="237067"/>
                </a:lnTo>
                <a:lnTo>
                  <a:pt x="25400" y="228600"/>
                </a:lnTo>
                <a:lnTo>
                  <a:pt x="25400" y="220134"/>
                </a:lnTo>
                <a:lnTo>
                  <a:pt x="25400" y="211667"/>
                </a:lnTo>
                <a:lnTo>
                  <a:pt x="25400" y="194734"/>
                </a:lnTo>
                <a:lnTo>
                  <a:pt x="25400" y="177800"/>
                </a:lnTo>
                <a:lnTo>
                  <a:pt x="25400" y="160867"/>
                </a:lnTo>
                <a:lnTo>
                  <a:pt x="25400" y="135467"/>
                </a:lnTo>
                <a:lnTo>
                  <a:pt x="33866" y="118534"/>
                </a:lnTo>
                <a:lnTo>
                  <a:pt x="33866" y="93134"/>
                </a:lnTo>
                <a:lnTo>
                  <a:pt x="42333" y="67734"/>
                </a:lnTo>
                <a:lnTo>
                  <a:pt x="50800" y="50800"/>
                </a:lnTo>
                <a:lnTo>
                  <a:pt x="50800" y="33867"/>
                </a:lnTo>
                <a:lnTo>
                  <a:pt x="59266" y="25400"/>
                </a:lnTo>
                <a:lnTo>
                  <a:pt x="67733" y="16934"/>
                </a:lnTo>
                <a:lnTo>
                  <a:pt x="84666" y="8467"/>
                </a:lnTo>
                <a:lnTo>
                  <a:pt x="101600" y="8467"/>
                </a:lnTo>
                <a:lnTo>
                  <a:pt x="110066" y="0"/>
                </a:lnTo>
                <a:lnTo>
                  <a:pt x="127000" y="0"/>
                </a:lnTo>
                <a:lnTo>
                  <a:pt x="127000" y="0"/>
                </a:lnTo>
                <a:lnTo>
                  <a:pt x="135466" y="8467"/>
                </a:lnTo>
                <a:lnTo>
                  <a:pt x="135466"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302000" y="1786467"/>
            <a:ext cx="135468" cy="177801"/>
          </a:xfrm>
          <a:custGeom>
            <a:avLst/>
            <a:gdLst/>
            <a:ahLst/>
            <a:cxnLst/>
            <a:rect l="0" t="0" r="0" b="0"/>
            <a:pathLst>
              <a:path w="135468" h="177801">
                <a:moveTo>
                  <a:pt x="59267" y="110066"/>
                </a:moveTo>
                <a:lnTo>
                  <a:pt x="59267" y="110066"/>
                </a:lnTo>
                <a:lnTo>
                  <a:pt x="59267" y="110066"/>
                </a:lnTo>
                <a:lnTo>
                  <a:pt x="67733" y="110066"/>
                </a:lnTo>
                <a:lnTo>
                  <a:pt x="76200" y="110066"/>
                </a:lnTo>
                <a:lnTo>
                  <a:pt x="84667" y="110066"/>
                </a:lnTo>
                <a:lnTo>
                  <a:pt x="93133" y="110066"/>
                </a:lnTo>
                <a:lnTo>
                  <a:pt x="101600" y="101600"/>
                </a:lnTo>
                <a:lnTo>
                  <a:pt x="110067" y="84666"/>
                </a:lnTo>
                <a:lnTo>
                  <a:pt x="127000" y="76200"/>
                </a:lnTo>
                <a:lnTo>
                  <a:pt x="127000" y="59266"/>
                </a:lnTo>
                <a:lnTo>
                  <a:pt x="135467" y="42333"/>
                </a:lnTo>
                <a:lnTo>
                  <a:pt x="135467" y="33866"/>
                </a:lnTo>
                <a:lnTo>
                  <a:pt x="127000" y="16933"/>
                </a:lnTo>
                <a:lnTo>
                  <a:pt x="127000" y="8466"/>
                </a:lnTo>
                <a:lnTo>
                  <a:pt x="110067" y="0"/>
                </a:lnTo>
                <a:lnTo>
                  <a:pt x="101600" y="0"/>
                </a:lnTo>
                <a:lnTo>
                  <a:pt x="93133" y="0"/>
                </a:lnTo>
                <a:lnTo>
                  <a:pt x="84667" y="0"/>
                </a:lnTo>
                <a:lnTo>
                  <a:pt x="67733" y="8466"/>
                </a:lnTo>
                <a:lnTo>
                  <a:pt x="50800" y="16933"/>
                </a:lnTo>
                <a:lnTo>
                  <a:pt x="33867" y="33866"/>
                </a:lnTo>
                <a:lnTo>
                  <a:pt x="25400" y="50800"/>
                </a:lnTo>
                <a:lnTo>
                  <a:pt x="16933" y="67733"/>
                </a:lnTo>
                <a:lnTo>
                  <a:pt x="8467" y="84666"/>
                </a:lnTo>
                <a:lnTo>
                  <a:pt x="0" y="101600"/>
                </a:lnTo>
                <a:lnTo>
                  <a:pt x="0" y="110066"/>
                </a:lnTo>
                <a:lnTo>
                  <a:pt x="0" y="127000"/>
                </a:lnTo>
                <a:lnTo>
                  <a:pt x="0" y="135466"/>
                </a:lnTo>
                <a:lnTo>
                  <a:pt x="8467" y="143933"/>
                </a:lnTo>
                <a:lnTo>
                  <a:pt x="25400" y="160866"/>
                </a:lnTo>
                <a:lnTo>
                  <a:pt x="42333" y="169333"/>
                </a:lnTo>
                <a:lnTo>
                  <a:pt x="59267" y="169333"/>
                </a:lnTo>
                <a:lnTo>
                  <a:pt x="84667" y="177800"/>
                </a:lnTo>
                <a:lnTo>
                  <a:pt x="84667" y="177800"/>
                </a:lnTo>
                <a:lnTo>
                  <a:pt x="110067" y="177800"/>
                </a:lnTo>
                <a:lnTo>
                  <a:pt x="110067"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488267" y="1769533"/>
            <a:ext cx="228601" cy="211668"/>
          </a:xfrm>
          <a:custGeom>
            <a:avLst/>
            <a:gdLst/>
            <a:ahLst/>
            <a:cxnLst/>
            <a:rect l="0" t="0" r="0" b="0"/>
            <a:pathLst>
              <a:path w="228601" h="211668">
                <a:moveTo>
                  <a:pt x="228600" y="33867"/>
                </a:moveTo>
                <a:lnTo>
                  <a:pt x="228600" y="33867"/>
                </a:lnTo>
                <a:lnTo>
                  <a:pt x="220133" y="25400"/>
                </a:lnTo>
                <a:lnTo>
                  <a:pt x="220133" y="16934"/>
                </a:lnTo>
                <a:lnTo>
                  <a:pt x="211666" y="8467"/>
                </a:lnTo>
                <a:lnTo>
                  <a:pt x="194733" y="8467"/>
                </a:lnTo>
                <a:lnTo>
                  <a:pt x="177800" y="0"/>
                </a:lnTo>
                <a:lnTo>
                  <a:pt x="169333" y="0"/>
                </a:lnTo>
                <a:lnTo>
                  <a:pt x="143933" y="0"/>
                </a:lnTo>
                <a:lnTo>
                  <a:pt x="127000" y="8467"/>
                </a:lnTo>
                <a:lnTo>
                  <a:pt x="101600" y="8467"/>
                </a:lnTo>
                <a:lnTo>
                  <a:pt x="76200" y="25400"/>
                </a:lnTo>
                <a:lnTo>
                  <a:pt x="59266" y="42334"/>
                </a:lnTo>
                <a:lnTo>
                  <a:pt x="42333" y="50800"/>
                </a:lnTo>
                <a:lnTo>
                  <a:pt x="25400" y="67734"/>
                </a:lnTo>
                <a:lnTo>
                  <a:pt x="8466" y="84667"/>
                </a:lnTo>
                <a:lnTo>
                  <a:pt x="0" y="110067"/>
                </a:lnTo>
                <a:lnTo>
                  <a:pt x="0" y="127000"/>
                </a:lnTo>
                <a:lnTo>
                  <a:pt x="0" y="152400"/>
                </a:lnTo>
                <a:lnTo>
                  <a:pt x="0" y="160867"/>
                </a:lnTo>
                <a:lnTo>
                  <a:pt x="16933" y="177800"/>
                </a:lnTo>
                <a:lnTo>
                  <a:pt x="33866" y="194734"/>
                </a:lnTo>
                <a:lnTo>
                  <a:pt x="50800" y="203200"/>
                </a:lnTo>
                <a:lnTo>
                  <a:pt x="76200" y="211667"/>
                </a:lnTo>
                <a:lnTo>
                  <a:pt x="101600" y="211667"/>
                </a:lnTo>
                <a:lnTo>
                  <a:pt x="127000" y="203200"/>
                </a:lnTo>
                <a:lnTo>
                  <a:pt x="152400" y="194734"/>
                </a:lnTo>
                <a:lnTo>
                  <a:pt x="169333" y="177800"/>
                </a:lnTo>
                <a:lnTo>
                  <a:pt x="186266" y="160867"/>
                </a:lnTo>
                <a:lnTo>
                  <a:pt x="194733" y="143934"/>
                </a:lnTo>
                <a:lnTo>
                  <a:pt x="203200" y="118534"/>
                </a:lnTo>
                <a:lnTo>
                  <a:pt x="203200" y="118534"/>
                </a:lnTo>
                <a:lnTo>
                  <a:pt x="220133" y="93134"/>
                </a:lnTo>
                <a:lnTo>
                  <a:pt x="220133" y="931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666067" y="1507067"/>
            <a:ext cx="25401" cy="491067"/>
          </a:xfrm>
          <a:custGeom>
            <a:avLst/>
            <a:gdLst/>
            <a:ahLst/>
            <a:cxnLst/>
            <a:rect l="0" t="0" r="0" b="0"/>
            <a:pathLst>
              <a:path w="25401" h="491067">
                <a:moveTo>
                  <a:pt x="0" y="25400"/>
                </a:moveTo>
                <a:lnTo>
                  <a:pt x="8466" y="16933"/>
                </a:lnTo>
                <a:lnTo>
                  <a:pt x="8466" y="16933"/>
                </a:lnTo>
                <a:lnTo>
                  <a:pt x="8466" y="8466"/>
                </a:lnTo>
                <a:lnTo>
                  <a:pt x="8466" y="0"/>
                </a:lnTo>
                <a:lnTo>
                  <a:pt x="8466" y="0"/>
                </a:lnTo>
                <a:lnTo>
                  <a:pt x="8466" y="0"/>
                </a:lnTo>
                <a:lnTo>
                  <a:pt x="8466" y="0"/>
                </a:lnTo>
                <a:lnTo>
                  <a:pt x="8466" y="8466"/>
                </a:lnTo>
                <a:lnTo>
                  <a:pt x="8466" y="16933"/>
                </a:lnTo>
                <a:lnTo>
                  <a:pt x="8466" y="33866"/>
                </a:lnTo>
                <a:lnTo>
                  <a:pt x="8466" y="50800"/>
                </a:lnTo>
                <a:lnTo>
                  <a:pt x="8466" y="76200"/>
                </a:lnTo>
                <a:lnTo>
                  <a:pt x="8466" y="93133"/>
                </a:lnTo>
                <a:lnTo>
                  <a:pt x="0" y="127000"/>
                </a:lnTo>
                <a:lnTo>
                  <a:pt x="0" y="152400"/>
                </a:lnTo>
                <a:lnTo>
                  <a:pt x="0" y="177800"/>
                </a:lnTo>
                <a:lnTo>
                  <a:pt x="0" y="211666"/>
                </a:lnTo>
                <a:lnTo>
                  <a:pt x="0" y="237066"/>
                </a:lnTo>
                <a:lnTo>
                  <a:pt x="0" y="270933"/>
                </a:lnTo>
                <a:lnTo>
                  <a:pt x="0" y="296333"/>
                </a:lnTo>
                <a:lnTo>
                  <a:pt x="0" y="330200"/>
                </a:lnTo>
                <a:lnTo>
                  <a:pt x="0" y="355600"/>
                </a:lnTo>
                <a:lnTo>
                  <a:pt x="0" y="381000"/>
                </a:lnTo>
                <a:lnTo>
                  <a:pt x="0" y="397933"/>
                </a:lnTo>
                <a:lnTo>
                  <a:pt x="8466" y="414866"/>
                </a:lnTo>
                <a:lnTo>
                  <a:pt x="8466" y="431800"/>
                </a:lnTo>
                <a:lnTo>
                  <a:pt x="8466" y="448733"/>
                </a:lnTo>
                <a:lnTo>
                  <a:pt x="16933" y="457200"/>
                </a:lnTo>
                <a:lnTo>
                  <a:pt x="16933" y="474133"/>
                </a:lnTo>
                <a:lnTo>
                  <a:pt x="16933" y="474133"/>
                </a:lnTo>
                <a:lnTo>
                  <a:pt x="16933" y="482600"/>
                </a:lnTo>
                <a:lnTo>
                  <a:pt x="25400" y="482600"/>
                </a:lnTo>
                <a:lnTo>
                  <a:pt x="25400" y="482600"/>
                </a:lnTo>
                <a:lnTo>
                  <a:pt x="25400" y="491066"/>
                </a:lnTo>
                <a:lnTo>
                  <a:pt x="25400" y="4910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174067" y="1752600"/>
            <a:ext cx="143934" cy="262468"/>
          </a:xfrm>
          <a:custGeom>
            <a:avLst/>
            <a:gdLst/>
            <a:ahLst/>
            <a:cxnLst/>
            <a:rect l="0" t="0" r="0" b="0"/>
            <a:pathLst>
              <a:path w="143934" h="262468">
                <a:moveTo>
                  <a:pt x="93133" y="16933"/>
                </a:moveTo>
                <a:lnTo>
                  <a:pt x="93133" y="16933"/>
                </a:lnTo>
                <a:lnTo>
                  <a:pt x="93133" y="8467"/>
                </a:lnTo>
                <a:lnTo>
                  <a:pt x="93133" y="8467"/>
                </a:lnTo>
                <a:lnTo>
                  <a:pt x="93133" y="0"/>
                </a:lnTo>
                <a:lnTo>
                  <a:pt x="84666" y="0"/>
                </a:lnTo>
                <a:lnTo>
                  <a:pt x="84666" y="0"/>
                </a:lnTo>
                <a:lnTo>
                  <a:pt x="76200" y="8467"/>
                </a:lnTo>
                <a:lnTo>
                  <a:pt x="67733" y="8467"/>
                </a:lnTo>
                <a:lnTo>
                  <a:pt x="59266" y="25400"/>
                </a:lnTo>
                <a:lnTo>
                  <a:pt x="50800" y="33867"/>
                </a:lnTo>
                <a:lnTo>
                  <a:pt x="33866" y="59267"/>
                </a:lnTo>
                <a:lnTo>
                  <a:pt x="25400" y="76200"/>
                </a:lnTo>
                <a:lnTo>
                  <a:pt x="16933" y="110067"/>
                </a:lnTo>
                <a:lnTo>
                  <a:pt x="0" y="135467"/>
                </a:lnTo>
                <a:lnTo>
                  <a:pt x="0" y="160867"/>
                </a:lnTo>
                <a:lnTo>
                  <a:pt x="0" y="186267"/>
                </a:lnTo>
                <a:lnTo>
                  <a:pt x="0" y="211667"/>
                </a:lnTo>
                <a:lnTo>
                  <a:pt x="8466" y="228600"/>
                </a:lnTo>
                <a:lnTo>
                  <a:pt x="16933" y="245533"/>
                </a:lnTo>
                <a:lnTo>
                  <a:pt x="33866" y="254000"/>
                </a:lnTo>
                <a:lnTo>
                  <a:pt x="42333" y="262467"/>
                </a:lnTo>
                <a:lnTo>
                  <a:pt x="59266" y="262467"/>
                </a:lnTo>
                <a:lnTo>
                  <a:pt x="76200" y="262467"/>
                </a:lnTo>
                <a:lnTo>
                  <a:pt x="93133" y="262467"/>
                </a:lnTo>
                <a:lnTo>
                  <a:pt x="101600" y="254000"/>
                </a:lnTo>
                <a:lnTo>
                  <a:pt x="118533" y="245533"/>
                </a:lnTo>
                <a:lnTo>
                  <a:pt x="127000" y="228600"/>
                </a:lnTo>
                <a:lnTo>
                  <a:pt x="135466" y="211667"/>
                </a:lnTo>
                <a:lnTo>
                  <a:pt x="143933" y="186267"/>
                </a:lnTo>
                <a:lnTo>
                  <a:pt x="143933" y="160867"/>
                </a:lnTo>
                <a:lnTo>
                  <a:pt x="143933" y="135467"/>
                </a:lnTo>
                <a:lnTo>
                  <a:pt x="143933" y="110067"/>
                </a:lnTo>
                <a:lnTo>
                  <a:pt x="135466" y="93133"/>
                </a:lnTo>
                <a:lnTo>
                  <a:pt x="118533" y="76200"/>
                </a:lnTo>
                <a:lnTo>
                  <a:pt x="101600" y="59267"/>
                </a:lnTo>
                <a:lnTo>
                  <a:pt x="93133" y="50800"/>
                </a:lnTo>
                <a:lnTo>
                  <a:pt x="76200" y="50800"/>
                </a:lnTo>
                <a:lnTo>
                  <a:pt x="59266" y="42333"/>
                </a:lnTo>
                <a:lnTo>
                  <a:pt x="50800" y="42333"/>
                </a:lnTo>
                <a:lnTo>
                  <a:pt x="42333" y="42333"/>
                </a:lnTo>
                <a:lnTo>
                  <a:pt x="33866" y="50800"/>
                </a:lnTo>
                <a:lnTo>
                  <a:pt x="42333" y="50800"/>
                </a:lnTo>
                <a:lnTo>
                  <a:pt x="42333" y="50800"/>
                </a:lnTo>
                <a:lnTo>
                  <a:pt x="42333" y="42333"/>
                </a:lnTo>
                <a:lnTo>
                  <a:pt x="42333" y="42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351867" y="1811867"/>
            <a:ext cx="287867" cy="237067"/>
          </a:xfrm>
          <a:custGeom>
            <a:avLst/>
            <a:gdLst/>
            <a:ahLst/>
            <a:cxnLst/>
            <a:rect l="0" t="0" r="0" b="0"/>
            <a:pathLst>
              <a:path w="287867" h="237067">
                <a:moveTo>
                  <a:pt x="0" y="8466"/>
                </a:moveTo>
                <a:lnTo>
                  <a:pt x="8466" y="8466"/>
                </a:lnTo>
                <a:lnTo>
                  <a:pt x="8466" y="16933"/>
                </a:lnTo>
                <a:lnTo>
                  <a:pt x="8466" y="16933"/>
                </a:lnTo>
                <a:lnTo>
                  <a:pt x="16933" y="25400"/>
                </a:lnTo>
                <a:lnTo>
                  <a:pt x="16933" y="33866"/>
                </a:lnTo>
                <a:lnTo>
                  <a:pt x="16933" y="42333"/>
                </a:lnTo>
                <a:lnTo>
                  <a:pt x="16933" y="59266"/>
                </a:lnTo>
                <a:lnTo>
                  <a:pt x="16933" y="76200"/>
                </a:lnTo>
                <a:lnTo>
                  <a:pt x="16933" y="93133"/>
                </a:lnTo>
                <a:lnTo>
                  <a:pt x="8466" y="110066"/>
                </a:lnTo>
                <a:lnTo>
                  <a:pt x="8466" y="135466"/>
                </a:lnTo>
                <a:lnTo>
                  <a:pt x="8466" y="152400"/>
                </a:lnTo>
                <a:lnTo>
                  <a:pt x="8466" y="169333"/>
                </a:lnTo>
                <a:lnTo>
                  <a:pt x="8466" y="186266"/>
                </a:lnTo>
                <a:lnTo>
                  <a:pt x="8466" y="194733"/>
                </a:lnTo>
                <a:lnTo>
                  <a:pt x="16933" y="203200"/>
                </a:lnTo>
                <a:lnTo>
                  <a:pt x="16933" y="211666"/>
                </a:lnTo>
                <a:lnTo>
                  <a:pt x="25400" y="211666"/>
                </a:lnTo>
                <a:lnTo>
                  <a:pt x="33866" y="220133"/>
                </a:lnTo>
                <a:lnTo>
                  <a:pt x="42333" y="211666"/>
                </a:lnTo>
                <a:lnTo>
                  <a:pt x="50800" y="211666"/>
                </a:lnTo>
                <a:lnTo>
                  <a:pt x="59266" y="203200"/>
                </a:lnTo>
                <a:lnTo>
                  <a:pt x="67733" y="186266"/>
                </a:lnTo>
                <a:lnTo>
                  <a:pt x="76200" y="169333"/>
                </a:lnTo>
                <a:lnTo>
                  <a:pt x="84666" y="152400"/>
                </a:lnTo>
                <a:lnTo>
                  <a:pt x="84666" y="135466"/>
                </a:lnTo>
                <a:lnTo>
                  <a:pt x="93133" y="110066"/>
                </a:lnTo>
                <a:lnTo>
                  <a:pt x="101600" y="93133"/>
                </a:lnTo>
                <a:lnTo>
                  <a:pt x="101600" y="76200"/>
                </a:lnTo>
                <a:lnTo>
                  <a:pt x="101600" y="50800"/>
                </a:lnTo>
                <a:lnTo>
                  <a:pt x="101600" y="33866"/>
                </a:lnTo>
                <a:lnTo>
                  <a:pt x="101600" y="25400"/>
                </a:lnTo>
                <a:lnTo>
                  <a:pt x="101600" y="16933"/>
                </a:lnTo>
                <a:lnTo>
                  <a:pt x="101600" y="8466"/>
                </a:lnTo>
                <a:lnTo>
                  <a:pt x="101600" y="0"/>
                </a:lnTo>
                <a:lnTo>
                  <a:pt x="101600" y="0"/>
                </a:lnTo>
                <a:lnTo>
                  <a:pt x="101600" y="0"/>
                </a:lnTo>
                <a:lnTo>
                  <a:pt x="101600" y="0"/>
                </a:lnTo>
                <a:lnTo>
                  <a:pt x="101600" y="0"/>
                </a:lnTo>
                <a:lnTo>
                  <a:pt x="101600" y="8466"/>
                </a:lnTo>
                <a:lnTo>
                  <a:pt x="101600" y="16933"/>
                </a:lnTo>
                <a:lnTo>
                  <a:pt x="101600" y="33866"/>
                </a:lnTo>
                <a:lnTo>
                  <a:pt x="101600" y="42333"/>
                </a:lnTo>
                <a:lnTo>
                  <a:pt x="93133" y="67733"/>
                </a:lnTo>
                <a:lnTo>
                  <a:pt x="93133" y="84666"/>
                </a:lnTo>
                <a:lnTo>
                  <a:pt x="93133" y="110066"/>
                </a:lnTo>
                <a:lnTo>
                  <a:pt x="93133" y="127000"/>
                </a:lnTo>
                <a:lnTo>
                  <a:pt x="93133" y="143933"/>
                </a:lnTo>
                <a:lnTo>
                  <a:pt x="101600" y="169333"/>
                </a:lnTo>
                <a:lnTo>
                  <a:pt x="110066" y="186266"/>
                </a:lnTo>
                <a:lnTo>
                  <a:pt x="118533" y="203200"/>
                </a:lnTo>
                <a:lnTo>
                  <a:pt x="135466" y="211666"/>
                </a:lnTo>
                <a:lnTo>
                  <a:pt x="152400" y="220133"/>
                </a:lnTo>
                <a:lnTo>
                  <a:pt x="169333" y="228600"/>
                </a:lnTo>
                <a:lnTo>
                  <a:pt x="194733" y="237066"/>
                </a:lnTo>
                <a:lnTo>
                  <a:pt x="211666" y="237066"/>
                </a:lnTo>
                <a:lnTo>
                  <a:pt x="237066" y="228600"/>
                </a:lnTo>
                <a:lnTo>
                  <a:pt x="254000" y="220133"/>
                </a:lnTo>
                <a:lnTo>
                  <a:pt x="262466" y="203200"/>
                </a:lnTo>
                <a:lnTo>
                  <a:pt x="279400" y="177800"/>
                </a:lnTo>
                <a:lnTo>
                  <a:pt x="279400" y="177800"/>
                </a:lnTo>
                <a:lnTo>
                  <a:pt x="287866" y="160866"/>
                </a:lnTo>
                <a:lnTo>
                  <a:pt x="287866" y="160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631267" y="1625600"/>
            <a:ext cx="50801" cy="406401"/>
          </a:xfrm>
          <a:custGeom>
            <a:avLst/>
            <a:gdLst/>
            <a:ahLst/>
            <a:cxnLst/>
            <a:rect l="0" t="0" r="0" b="0"/>
            <a:pathLst>
              <a:path w="50801" h="406401">
                <a:moveTo>
                  <a:pt x="0" y="0"/>
                </a:moveTo>
                <a:lnTo>
                  <a:pt x="0" y="0"/>
                </a:lnTo>
                <a:lnTo>
                  <a:pt x="0" y="0"/>
                </a:lnTo>
                <a:lnTo>
                  <a:pt x="0" y="0"/>
                </a:lnTo>
                <a:lnTo>
                  <a:pt x="0" y="0"/>
                </a:lnTo>
                <a:lnTo>
                  <a:pt x="0" y="8467"/>
                </a:lnTo>
                <a:lnTo>
                  <a:pt x="8466" y="16933"/>
                </a:lnTo>
                <a:lnTo>
                  <a:pt x="8466" y="25400"/>
                </a:lnTo>
                <a:lnTo>
                  <a:pt x="8466" y="50800"/>
                </a:lnTo>
                <a:lnTo>
                  <a:pt x="8466" y="67733"/>
                </a:lnTo>
                <a:lnTo>
                  <a:pt x="16933" y="101600"/>
                </a:lnTo>
                <a:lnTo>
                  <a:pt x="16933" y="127000"/>
                </a:lnTo>
                <a:lnTo>
                  <a:pt x="16933" y="160867"/>
                </a:lnTo>
                <a:lnTo>
                  <a:pt x="16933" y="194733"/>
                </a:lnTo>
                <a:lnTo>
                  <a:pt x="8466" y="228600"/>
                </a:lnTo>
                <a:lnTo>
                  <a:pt x="8466" y="262467"/>
                </a:lnTo>
                <a:lnTo>
                  <a:pt x="16933" y="296333"/>
                </a:lnTo>
                <a:lnTo>
                  <a:pt x="16933" y="321733"/>
                </a:lnTo>
                <a:lnTo>
                  <a:pt x="25400" y="347133"/>
                </a:lnTo>
                <a:lnTo>
                  <a:pt x="25400" y="372533"/>
                </a:lnTo>
                <a:lnTo>
                  <a:pt x="33866" y="381000"/>
                </a:lnTo>
                <a:lnTo>
                  <a:pt x="42333" y="397933"/>
                </a:lnTo>
                <a:lnTo>
                  <a:pt x="50800" y="406400"/>
                </a:lnTo>
                <a:lnTo>
                  <a:pt x="50800" y="406400"/>
                </a:lnTo>
                <a:lnTo>
                  <a:pt x="50800" y="406400"/>
                </a:lnTo>
                <a:lnTo>
                  <a:pt x="50800" y="397933"/>
                </a:lnTo>
                <a:lnTo>
                  <a:pt x="42333" y="389467"/>
                </a:lnTo>
                <a:lnTo>
                  <a:pt x="42333" y="389467"/>
                </a:lnTo>
                <a:lnTo>
                  <a:pt x="42333" y="372533"/>
                </a:lnTo>
                <a:lnTo>
                  <a:pt x="42333" y="372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538133" y="1803400"/>
            <a:ext cx="211668" cy="33868"/>
          </a:xfrm>
          <a:custGeom>
            <a:avLst/>
            <a:gdLst/>
            <a:ahLst/>
            <a:cxnLst/>
            <a:rect l="0" t="0" r="0" b="0"/>
            <a:pathLst>
              <a:path w="211668" h="33868">
                <a:moveTo>
                  <a:pt x="0" y="33867"/>
                </a:moveTo>
                <a:lnTo>
                  <a:pt x="0" y="33867"/>
                </a:lnTo>
                <a:lnTo>
                  <a:pt x="8467" y="33867"/>
                </a:lnTo>
                <a:lnTo>
                  <a:pt x="8467" y="33867"/>
                </a:lnTo>
                <a:lnTo>
                  <a:pt x="8467" y="33867"/>
                </a:lnTo>
                <a:lnTo>
                  <a:pt x="16934" y="33867"/>
                </a:lnTo>
                <a:lnTo>
                  <a:pt x="25400" y="25400"/>
                </a:lnTo>
                <a:lnTo>
                  <a:pt x="42334" y="25400"/>
                </a:lnTo>
                <a:lnTo>
                  <a:pt x="59267" y="25400"/>
                </a:lnTo>
                <a:lnTo>
                  <a:pt x="76200" y="16933"/>
                </a:lnTo>
                <a:lnTo>
                  <a:pt x="101600" y="16933"/>
                </a:lnTo>
                <a:lnTo>
                  <a:pt x="127000" y="8467"/>
                </a:lnTo>
                <a:lnTo>
                  <a:pt x="160867" y="8467"/>
                </a:lnTo>
                <a:lnTo>
                  <a:pt x="177800" y="8467"/>
                </a:lnTo>
                <a:lnTo>
                  <a:pt x="203200" y="0"/>
                </a:lnTo>
                <a:lnTo>
                  <a:pt x="203200" y="0"/>
                </a:lnTo>
                <a:lnTo>
                  <a:pt x="211667" y="0"/>
                </a:lnTo>
                <a:lnTo>
                  <a:pt x="2116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792133" y="1811867"/>
            <a:ext cx="160868" cy="194734"/>
          </a:xfrm>
          <a:custGeom>
            <a:avLst/>
            <a:gdLst/>
            <a:ahLst/>
            <a:cxnLst/>
            <a:rect l="0" t="0" r="0" b="0"/>
            <a:pathLst>
              <a:path w="160868" h="194734">
                <a:moveTo>
                  <a:pt x="127000" y="42333"/>
                </a:moveTo>
                <a:lnTo>
                  <a:pt x="127000" y="42333"/>
                </a:lnTo>
                <a:lnTo>
                  <a:pt x="135467" y="42333"/>
                </a:lnTo>
                <a:lnTo>
                  <a:pt x="135467" y="42333"/>
                </a:lnTo>
                <a:lnTo>
                  <a:pt x="135467" y="33866"/>
                </a:lnTo>
                <a:lnTo>
                  <a:pt x="135467" y="33866"/>
                </a:lnTo>
                <a:lnTo>
                  <a:pt x="135467" y="33866"/>
                </a:lnTo>
                <a:lnTo>
                  <a:pt x="135467" y="25400"/>
                </a:lnTo>
                <a:lnTo>
                  <a:pt x="127000" y="16933"/>
                </a:lnTo>
                <a:lnTo>
                  <a:pt x="127000" y="8466"/>
                </a:lnTo>
                <a:lnTo>
                  <a:pt x="118534" y="0"/>
                </a:lnTo>
                <a:lnTo>
                  <a:pt x="110067" y="0"/>
                </a:lnTo>
                <a:lnTo>
                  <a:pt x="93134" y="0"/>
                </a:lnTo>
                <a:lnTo>
                  <a:pt x="76200" y="0"/>
                </a:lnTo>
                <a:lnTo>
                  <a:pt x="67734" y="8466"/>
                </a:lnTo>
                <a:lnTo>
                  <a:pt x="42334" y="16933"/>
                </a:lnTo>
                <a:lnTo>
                  <a:pt x="33867" y="33866"/>
                </a:lnTo>
                <a:lnTo>
                  <a:pt x="16934" y="42333"/>
                </a:lnTo>
                <a:lnTo>
                  <a:pt x="8467" y="67733"/>
                </a:lnTo>
                <a:lnTo>
                  <a:pt x="8467" y="84666"/>
                </a:lnTo>
                <a:lnTo>
                  <a:pt x="0" y="101600"/>
                </a:lnTo>
                <a:lnTo>
                  <a:pt x="0" y="118533"/>
                </a:lnTo>
                <a:lnTo>
                  <a:pt x="0" y="135466"/>
                </a:lnTo>
                <a:lnTo>
                  <a:pt x="8467" y="152400"/>
                </a:lnTo>
                <a:lnTo>
                  <a:pt x="16934" y="169333"/>
                </a:lnTo>
                <a:lnTo>
                  <a:pt x="25400" y="177800"/>
                </a:lnTo>
                <a:lnTo>
                  <a:pt x="42334" y="186266"/>
                </a:lnTo>
                <a:lnTo>
                  <a:pt x="59267" y="194733"/>
                </a:lnTo>
                <a:lnTo>
                  <a:pt x="76200" y="194733"/>
                </a:lnTo>
                <a:lnTo>
                  <a:pt x="101600" y="194733"/>
                </a:lnTo>
                <a:lnTo>
                  <a:pt x="127000" y="186266"/>
                </a:lnTo>
                <a:lnTo>
                  <a:pt x="143934" y="177800"/>
                </a:lnTo>
                <a:lnTo>
                  <a:pt x="143934" y="177800"/>
                </a:lnTo>
                <a:lnTo>
                  <a:pt x="160867" y="169333"/>
                </a:lnTo>
                <a:lnTo>
                  <a:pt x="160867" y="169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012267" y="1828800"/>
            <a:ext cx="110067" cy="177801"/>
          </a:xfrm>
          <a:custGeom>
            <a:avLst/>
            <a:gdLst/>
            <a:ahLst/>
            <a:cxnLst/>
            <a:rect l="0" t="0" r="0" b="0"/>
            <a:pathLst>
              <a:path w="110067" h="177801">
                <a:moveTo>
                  <a:pt x="76200" y="16933"/>
                </a:moveTo>
                <a:lnTo>
                  <a:pt x="76200" y="16933"/>
                </a:lnTo>
                <a:lnTo>
                  <a:pt x="76200" y="8467"/>
                </a:lnTo>
                <a:lnTo>
                  <a:pt x="76200" y="8467"/>
                </a:lnTo>
                <a:lnTo>
                  <a:pt x="76200" y="0"/>
                </a:lnTo>
                <a:lnTo>
                  <a:pt x="76200" y="0"/>
                </a:lnTo>
                <a:lnTo>
                  <a:pt x="67733" y="0"/>
                </a:lnTo>
                <a:lnTo>
                  <a:pt x="59266" y="8467"/>
                </a:lnTo>
                <a:lnTo>
                  <a:pt x="50800" y="16933"/>
                </a:lnTo>
                <a:lnTo>
                  <a:pt x="42333" y="25400"/>
                </a:lnTo>
                <a:lnTo>
                  <a:pt x="25400" y="42333"/>
                </a:lnTo>
                <a:lnTo>
                  <a:pt x="16933" y="59267"/>
                </a:lnTo>
                <a:lnTo>
                  <a:pt x="8466" y="76200"/>
                </a:lnTo>
                <a:lnTo>
                  <a:pt x="0" y="101600"/>
                </a:lnTo>
                <a:lnTo>
                  <a:pt x="0" y="118533"/>
                </a:lnTo>
                <a:lnTo>
                  <a:pt x="0" y="135467"/>
                </a:lnTo>
                <a:lnTo>
                  <a:pt x="8466" y="152400"/>
                </a:lnTo>
                <a:lnTo>
                  <a:pt x="16933" y="160867"/>
                </a:lnTo>
                <a:lnTo>
                  <a:pt x="25400" y="169333"/>
                </a:lnTo>
                <a:lnTo>
                  <a:pt x="42333" y="169333"/>
                </a:lnTo>
                <a:lnTo>
                  <a:pt x="59266" y="177800"/>
                </a:lnTo>
                <a:lnTo>
                  <a:pt x="67733" y="169333"/>
                </a:lnTo>
                <a:lnTo>
                  <a:pt x="84666" y="169333"/>
                </a:lnTo>
                <a:lnTo>
                  <a:pt x="93133" y="160867"/>
                </a:lnTo>
                <a:lnTo>
                  <a:pt x="101600" y="152400"/>
                </a:lnTo>
                <a:lnTo>
                  <a:pt x="101600" y="143933"/>
                </a:lnTo>
                <a:lnTo>
                  <a:pt x="110066" y="127000"/>
                </a:lnTo>
                <a:lnTo>
                  <a:pt x="110066" y="110067"/>
                </a:lnTo>
                <a:lnTo>
                  <a:pt x="101600" y="93133"/>
                </a:lnTo>
                <a:lnTo>
                  <a:pt x="93133" y="76200"/>
                </a:lnTo>
                <a:lnTo>
                  <a:pt x="84666" y="50800"/>
                </a:lnTo>
                <a:lnTo>
                  <a:pt x="67733" y="42333"/>
                </a:lnTo>
                <a:lnTo>
                  <a:pt x="50800" y="25400"/>
                </a:lnTo>
                <a:lnTo>
                  <a:pt x="33866" y="16933"/>
                </a:lnTo>
                <a:lnTo>
                  <a:pt x="16933" y="16933"/>
                </a:lnTo>
                <a:lnTo>
                  <a:pt x="16933" y="16933"/>
                </a:lnTo>
                <a:lnTo>
                  <a:pt x="8466" y="16933"/>
                </a:lnTo>
                <a:lnTo>
                  <a:pt x="8466"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147733" y="1854200"/>
            <a:ext cx="355601" cy="152401"/>
          </a:xfrm>
          <a:custGeom>
            <a:avLst/>
            <a:gdLst/>
            <a:ahLst/>
            <a:cxnLst/>
            <a:rect l="0" t="0" r="0" b="0"/>
            <a:pathLst>
              <a:path w="355601" h="152401">
                <a:moveTo>
                  <a:pt x="0" y="16933"/>
                </a:moveTo>
                <a:lnTo>
                  <a:pt x="8467" y="16933"/>
                </a:lnTo>
                <a:lnTo>
                  <a:pt x="8467" y="25400"/>
                </a:lnTo>
                <a:lnTo>
                  <a:pt x="16934" y="33867"/>
                </a:lnTo>
                <a:lnTo>
                  <a:pt x="25400" y="42333"/>
                </a:lnTo>
                <a:lnTo>
                  <a:pt x="25400" y="59267"/>
                </a:lnTo>
                <a:lnTo>
                  <a:pt x="33867" y="67733"/>
                </a:lnTo>
                <a:lnTo>
                  <a:pt x="33867" y="84667"/>
                </a:lnTo>
                <a:lnTo>
                  <a:pt x="33867" y="101600"/>
                </a:lnTo>
                <a:lnTo>
                  <a:pt x="33867" y="110067"/>
                </a:lnTo>
                <a:lnTo>
                  <a:pt x="33867" y="127000"/>
                </a:lnTo>
                <a:lnTo>
                  <a:pt x="33867" y="135467"/>
                </a:lnTo>
                <a:lnTo>
                  <a:pt x="25400" y="143933"/>
                </a:lnTo>
                <a:lnTo>
                  <a:pt x="25400" y="143933"/>
                </a:lnTo>
                <a:lnTo>
                  <a:pt x="25400" y="143933"/>
                </a:lnTo>
                <a:lnTo>
                  <a:pt x="25400" y="143933"/>
                </a:lnTo>
                <a:lnTo>
                  <a:pt x="25400" y="143933"/>
                </a:lnTo>
                <a:lnTo>
                  <a:pt x="25400" y="143933"/>
                </a:lnTo>
                <a:lnTo>
                  <a:pt x="25400" y="135467"/>
                </a:lnTo>
                <a:lnTo>
                  <a:pt x="25400" y="127000"/>
                </a:lnTo>
                <a:lnTo>
                  <a:pt x="33867" y="110067"/>
                </a:lnTo>
                <a:lnTo>
                  <a:pt x="42334" y="84667"/>
                </a:lnTo>
                <a:lnTo>
                  <a:pt x="50800" y="67733"/>
                </a:lnTo>
                <a:lnTo>
                  <a:pt x="59267" y="42333"/>
                </a:lnTo>
                <a:lnTo>
                  <a:pt x="76200" y="25400"/>
                </a:lnTo>
                <a:lnTo>
                  <a:pt x="93134" y="8467"/>
                </a:lnTo>
                <a:lnTo>
                  <a:pt x="101600" y="0"/>
                </a:lnTo>
                <a:lnTo>
                  <a:pt x="118534" y="0"/>
                </a:lnTo>
                <a:lnTo>
                  <a:pt x="135467" y="0"/>
                </a:lnTo>
                <a:lnTo>
                  <a:pt x="152400" y="8467"/>
                </a:lnTo>
                <a:lnTo>
                  <a:pt x="169334" y="16933"/>
                </a:lnTo>
                <a:lnTo>
                  <a:pt x="177800" y="33867"/>
                </a:lnTo>
                <a:lnTo>
                  <a:pt x="194734" y="50800"/>
                </a:lnTo>
                <a:lnTo>
                  <a:pt x="194734" y="67733"/>
                </a:lnTo>
                <a:lnTo>
                  <a:pt x="203200" y="84667"/>
                </a:lnTo>
                <a:lnTo>
                  <a:pt x="203200" y="101600"/>
                </a:lnTo>
                <a:lnTo>
                  <a:pt x="203200" y="118533"/>
                </a:lnTo>
                <a:lnTo>
                  <a:pt x="203200" y="127000"/>
                </a:lnTo>
                <a:lnTo>
                  <a:pt x="203200" y="135467"/>
                </a:lnTo>
                <a:lnTo>
                  <a:pt x="203200" y="143933"/>
                </a:lnTo>
                <a:lnTo>
                  <a:pt x="203200" y="143933"/>
                </a:lnTo>
                <a:lnTo>
                  <a:pt x="194734" y="143933"/>
                </a:lnTo>
                <a:lnTo>
                  <a:pt x="194734" y="143933"/>
                </a:lnTo>
                <a:lnTo>
                  <a:pt x="194734" y="143933"/>
                </a:lnTo>
                <a:lnTo>
                  <a:pt x="194734" y="135467"/>
                </a:lnTo>
                <a:lnTo>
                  <a:pt x="194734" y="127000"/>
                </a:lnTo>
                <a:lnTo>
                  <a:pt x="203200" y="110067"/>
                </a:lnTo>
                <a:lnTo>
                  <a:pt x="203200" y="93133"/>
                </a:lnTo>
                <a:lnTo>
                  <a:pt x="211667" y="76200"/>
                </a:lnTo>
                <a:lnTo>
                  <a:pt x="220134" y="50800"/>
                </a:lnTo>
                <a:lnTo>
                  <a:pt x="228600" y="33867"/>
                </a:lnTo>
                <a:lnTo>
                  <a:pt x="237067" y="16933"/>
                </a:lnTo>
                <a:lnTo>
                  <a:pt x="245534" y="8467"/>
                </a:lnTo>
                <a:lnTo>
                  <a:pt x="262467" y="0"/>
                </a:lnTo>
                <a:lnTo>
                  <a:pt x="270934" y="0"/>
                </a:lnTo>
                <a:lnTo>
                  <a:pt x="287867" y="0"/>
                </a:lnTo>
                <a:lnTo>
                  <a:pt x="304800" y="8467"/>
                </a:lnTo>
                <a:lnTo>
                  <a:pt x="313267" y="16933"/>
                </a:lnTo>
                <a:lnTo>
                  <a:pt x="321734" y="33867"/>
                </a:lnTo>
                <a:lnTo>
                  <a:pt x="330200" y="42333"/>
                </a:lnTo>
                <a:lnTo>
                  <a:pt x="338667" y="59267"/>
                </a:lnTo>
                <a:lnTo>
                  <a:pt x="338667" y="76200"/>
                </a:lnTo>
                <a:lnTo>
                  <a:pt x="347134" y="93133"/>
                </a:lnTo>
                <a:lnTo>
                  <a:pt x="347134" y="110067"/>
                </a:lnTo>
                <a:lnTo>
                  <a:pt x="347134" y="127000"/>
                </a:lnTo>
                <a:lnTo>
                  <a:pt x="347134" y="143933"/>
                </a:lnTo>
                <a:lnTo>
                  <a:pt x="347134" y="143933"/>
                </a:lnTo>
                <a:lnTo>
                  <a:pt x="347134" y="152400"/>
                </a:lnTo>
                <a:lnTo>
                  <a:pt x="347134" y="152400"/>
                </a:lnTo>
                <a:lnTo>
                  <a:pt x="347134" y="143933"/>
                </a:lnTo>
                <a:lnTo>
                  <a:pt x="347134" y="135467"/>
                </a:lnTo>
                <a:lnTo>
                  <a:pt x="347134" y="135467"/>
                </a:lnTo>
                <a:lnTo>
                  <a:pt x="355600" y="127000"/>
                </a:lnTo>
                <a:lnTo>
                  <a:pt x="355600" y="127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554133" y="1744133"/>
            <a:ext cx="338668" cy="279401"/>
          </a:xfrm>
          <a:custGeom>
            <a:avLst/>
            <a:gdLst/>
            <a:ahLst/>
            <a:cxnLst/>
            <a:rect l="0" t="0" r="0" b="0"/>
            <a:pathLst>
              <a:path w="338668" h="279401">
                <a:moveTo>
                  <a:pt x="25400" y="211667"/>
                </a:moveTo>
                <a:lnTo>
                  <a:pt x="33867" y="211667"/>
                </a:lnTo>
                <a:lnTo>
                  <a:pt x="33867" y="211667"/>
                </a:lnTo>
                <a:lnTo>
                  <a:pt x="42334" y="220134"/>
                </a:lnTo>
                <a:lnTo>
                  <a:pt x="50800" y="220134"/>
                </a:lnTo>
                <a:lnTo>
                  <a:pt x="59267" y="220134"/>
                </a:lnTo>
                <a:lnTo>
                  <a:pt x="67734" y="220134"/>
                </a:lnTo>
                <a:lnTo>
                  <a:pt x="84667" y="211667"/>
                </a:lnTo>
                <a:lnTo>
                  <a:pt x="93134" y="203200"/>
                </a:lnTo>
                <a:lnTo>
                  <a:pt x="101600" y="194734"/>
                </a:lnTo>
                <a:lnTo>
                  <a:pt x="110067" y="186267"/>
                </a:lnTo>
                <a:lnTo>
                  <a:pt x="110067" y="177800"/>
                </a:lnTo>
                <a:lnTo>
                  <a:pt x="110067" y="160867"/>
                </a:lnTo>
                <a:lnTo>
                  <a:pt x="110067" y="152400"/>
                </a:lnTo>
                <a:lnTo>
                  <a:pt x="110067" y="143934"/>
                </a:lnTo>
                <a:lnTo>
                  <a:pt x="110067" y="135467"/>
                </a:lnTo>
                <a:lnTo>
                  <a:pt x="93134" y="135467"/>
                </a:lnTo>
                <a:lnTo>
                  <a:pt x="84667" y="127000"/>
                </a:lnTo>
                <a:lnTo>
                  <a:pt x="76200" y="127000"/>
                </a:lnTo>
                <a:lnTo>
                  <a:pt x="59267" y="127000"/>
                </a:lnTo>
                <a:lnTo>
                  <a:pt x="42334" y="135467"/>
                </a:lnTo>
                <a:lnTo>
                  <a:pt x="33867" y="143934"/>
                </a:lnTo>
                <a:lnTo>
                  <a:pt x="16934" y="160867"/>
                </a:lnTo>
                <a:lnTo>
                  <a:pt x="8467" y="169334"/>
                </a:lnTo>
                <a:lnTo>
                  <a:pt x="0" y="186267"/>
                </a:lnTo>
                <a:lnTo>
                  <a:pt x="0" y="203200"/>
                </a:lnTo>
                <a:lnTo>
                  <a:pt x="0" y="220134"/>
                </a:lnTo>
                <a:lnTo>
                  <a:pt x="0" y="228600"/>
                </a:lnTo>
                <a:lnTo>
                  <a:pt x="8467" y="245534"/>
                </a:lnTo>
                <a:lnTo>
                  <a:pt x="25400" y="262467"/>
                </a:lnTo>
                <a:lnTo>
                  <a:pt x="42334" y="270934"/>
                </a:lnTo>
                <a:lnTo>
                  <a:pt x="67734" y="270934"/>
                </a:lnTo>
                <a:lnTo>
                  <a:pt x="84667" y="279400"/>
                </a:lnTo>
                <a:lnTo>
                  <a:pt x="118534" y="270934"/>
                </a:lnTo>
                <a:lnTo>
                  <a:pt x="143934" y="270934"/>
                </a:lnTo>
                <a:lnTo>
                  <a:pt x="169334" y="262467"/>
                </a:lnTo>
                <a:lnTo>
                  <a:pt x="194734" y="245534"/>
                </a:lnTo>
                <a:lnTo>
                  <a:pt x="220134" y="237067"/>
                </a:lnTo>
                <a:lnTo>
                  <a:pt x="245534" y="211667"/>
                </a:lnTo>
                <a:lnTo>
                  <a:pt x="270934" y="194734"/>
                </a:lnTo>
                <a:lnTo>
                  <a:pt x="287867" y="169334"/>
                </a:lnTo>
                <a:lnTo>
                  <a:pt x="304800" y="143934"/>
                </a:lnTo>
                <a:lnTo>
                  <a:pt x="321734" y="110067"/>
                </a:lnTo>
                <a:lnTo>
                  <a:pt x="330200" y="76200"/>
                </a:lnTo>
                <a:lnTo>
                  <a:pt x="338667" y="50800"/>
                </a:lnTo>
                <a:lnTo>
                  <a:pt x="338667" y="16934"/>
                </a:lnTo>
                <a:lnTo>
                  <a:pt x="338667" y="16934"/>
                </a:lnTo>
                <a:lnTo>
                  <a:pt x="330200" y="0"/>
                </a:lnTo>
                <a:lnTo>
                  <a:pt x="3302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2040467" y="2396067"/>
            <a:ext cx="211667" cy="406401"/>
          </a:xfrm>
          <a:custGeom>
            <a:avLst/>
            <a:gdLst/>
            <a:ahLst/>
            <a:cxnLst/>
            <a:rect l="0" t="0" r="0" b="0"/>
            <a:pathLst>
              <a:path w="211667" h="406401">
                <a:moveTo>
                  <a:pt x="8466" y="143933"/>
                </a:moveTo>
                <a:lnTo>
                  <a:pt x="8466" y="152400"/>
                </a:lnTo>
                <a:lnTo>
                  <a:pt x="8466" y="152400"/>
                </a:lnTo>
                <a:lnTo>
                  <a:pt x="8466" y="152400"/>
                </a:lnTo>
                <a:lnTo>
                  <a:pt x="8466" y="152400"/>
                </a:lnTo>
                <a:lnTo>
                  <a:pt x="8466" y="160866"/>
                </a:lnTo>
                <a:lnTo>
                  <a:pt x="8466" y="169333"/>
                </a:lnTo>
                <a:lnTo>
                  <a:pt x="8466" y="169333"/>
                </a:lnTo>
                <a:lnTo>
                  <a:pt x="8466" y="186266"/>
                </a:lnTo>
                <a:lnTo>
                  <a:pt x="8466" y="203200"/>
                </a:lnTo>
                <a:lnTo>
                  <a:pt x="8466" y="220133"/>
                </a:lnTo>
                <a:lnTo>
                  <a:pt x="8466" y="237066"/>
                </a:lnTo>
                <a:lnTo>
                  <a:pt x="8466" y="262466"/>
                </a:lnTo>
                <a:lnTo>
                  <a:pt x="8466" y="287866"/>
                </a:lnTo>
                <a:lnTo>
                  <a:pt x="8466" y="304800"/>
                </a:lnTo>
                <a:lnTo>
                  <a:pt x="8466" y="338666"/>
                </a:lnTo>
                <a:lnTo>
                  <a:pt x="8466" y="355600"/>
                </a:lnTo>
                <a:lnTo>
                  <a:pt x="8466" y="372533"/>
                </a:lnTo>
                <a:lnTo>
                  <a:pt x="8466" y="389466"/>
                </a:lnTo>
                <a:lnTo>
                  <a:pt x="8466" y="397933"/>
                </a:lnTo>
                <a:lnTo>
                  <a:pt x="16933" y="406400"/>
                </a:lnTo>
                <a:lnTo>
                  <a:pt x="16933" y="406400"/>
                </a:lnTo>
                <a:lnTo>
                  <a:pt x="16933" y="406400"/>
                </a:lnTo>
                <a:lnTo>
                  <a:pt x="16933" y="406400"/>
                </a:lnTo>
                <a:lnTo>
                  <a:pt x="16933" y="397933"/>
                </a:lnTo>
                <a:lnTo>
                  <a:pt x="16933" y="389466"/>
                </a:lnTo>
                <a:lnTo>
                  <a:pt x="8466" y="372533"/>
                </a:lnTo>
                <a:lnTo>
                  <a:pt x="8466" y="355600"/>
                </a:lnTo>
                <a:lnTo>
                  <a:pt x="8466" y="321733"/>
                </a:lnTo>
                <a:lnTo>
                  <a:pt x="8466" y="296333"/>
                </a:lnTo>
                <a:lnTo>
                  <a:pt x="8466" y="262466"/>
                </a:lnTo>
                <a:lnTo>
                  <a:pt x="0" y="228600"/>
                </a:lnTo>
                <a:lnTo>
                  <a:pt x="0" y="203200"/>
                </a:lnTo>
                <a:lnTo>
                  <a:pt x="0" y="169333"/>
                </a:lnTo>
                <a:lnTo>
                  <a:pt x="0" y="143933"/>
                </a:lnTo>
                <a:lnTo>
                  <a:pt x="8466" y="118533"/>
                </a:lnTo>
                <a:lnTo>
                  <a:pt x="8466" y="101600"/>
                </a:lnTo>
                <a:lnTo>
                  <a:pt x="16933" y="76200"/>
                </a:lnTo>
                <a:lnTo>
                  <a:pt x="25400" y="59266"/>
                </a:lnTo>
                <a:lnTo>
                  <a:pt x="33866" y="42333"/>
                </a:lnTo>
                <a:lnTo>
                  <a:pt x="50800" y="33866"/>
                </a:lnTo>
                <a:lnTo>
                  <a:pt x="59266" y="16933"/>
                </a:lnTo>
                <a:lnTo>
                  <a:pt x="76200" y="8466"/>
                </a:lnTo>
                <a:lnTo>
                  <a:pt x="93133" y="8466"/>
                </a:lnTo>
                <a:lnTo>
                  <a:pt x="110066" y="0"/>
                </a:lnTo>
                <a:lnTo>
                  <a:pt x="118533" y="8466"/>
                </a:lnTo>
                <a:lnTo>
                  <a:pt x="135466" y="16933"/>
                </a:lnTo>
                <a:lnTo>
                  <a:pt x="143933" y="25400"/>
                </a:lnTo>
                <a:lnTo>
                  <a:pt x="160866" y="33866"/>
                </a:lnTo>
                <a:lnTo>
                  <a:pt x="169333" y="50800"/>
                </a:lnTo>
                <a:lnTo>
                  <a:pt x="186266" y="76200"/>
                </a:lnTo>
                <a:lnTo>
                  <a:pt x="194733" y="101600"/>
                </a:lnTo>
                <a:lnTo>
                  <a:pt x="203200" y="127000"/>
                </a:lnTo>
                <a:lnTo>
                  <a:pt x="203200" y="160866"/>
                </a:lnTo>
                <a:lnTo>
                  <a:pt x="211666" y="194733"/>
                </a:lnTo>
                <a:lnTo>
                  <a:pt x="211666" y="228600"/>
                </a:lnTo>
                <a:lnTo>
                  <a:pt x="211666" y="262466"/>
                </a:lnTo>
                <a:lnTo>
                  <a:pt x="211666" y="287866"/>
                </a:lnTo>
                <a:lnTo>
                  <a:pt x="211666" y="313266"/>
                </a:lnTo>
                <a:lnTo>
                  <a:pt x="211666" y="338666"/>
                </a:lnTo>
                <a:lnTo>
                  <a:pt x="211666" y="364066"/>
                </a:lnTo>
                <a:lnTo>
                  <a:pt x="211666" y="372533"/>
                </a:lnTo>
                <a:lnTo>
                  <a:pt x="211666" y="389466"/>
                </a:lnTo>
                <a:lnTo>
                  <a:pt x="211666" y="389466"/>
                </a:lnTo>
                <a:lnTo>
                  <a:pt x="211666" y="389466"/>
                </a:lnTo>
                <a:lnTo>
                  <a:pt x="203200" y="389466"/>
                </a:lnTo>
                <a:lnTo>
                  <a:pt x="194733" y="381000"/>
                </a:lnTo>
                <a:lnTo>
                  <a:pt x="194733" y="381000"/>
                </a:lnTo>
                <a:lnTo>
                  <a:pt x="194733" y="372533"/>
                </a:lnTo>
                <a:lnTo>
                  <a:pt x="194733" y="372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023533" y="2641600"/>
            <a:ext cx="211668" cy="8468"/>
          </a:xfrm>
          <a:custGeom>
            <a:avLst/>
            <a:gdLst/>
            <a:ahLst/>
            <a:cxnLst/>
            <a:rect l="0" t="0" r="0" b="0"/>
            <a:pathLst>
              <a:path w="211668" h="8468">
                <a:moveTo>
                  <a:pt x="0" y="8467"/>
                </a:moveTo>
                <a:lnTo>
                  <a:pt x="0" y="8467"/>
                </a:lnTo>
                <a:lnTo>
                  <a:pt x="0" y="8467"/>
                </a:lnTo>
                <a:lnTo>
                  <a:pt x="8467" y="8467"/>
                </a:lnTo>
                <a:lnTo>
                  <a:pt x="8467" y="8467"/>
                </a:lnTo>
                <a:lnTo>
                  <a:pt x="25400" y="8467"/>
                </a:lnTo>
                <a:lnTo>
                  <a:pt x="42334" y="8467"/>
                </a:lnTo>
                <a:lnTo>
                  <a:pt x="59267" y="8467"/>
                </a:lnTo>
                <a:lnTo>
                  <a:pt x="76200" y="8467"/>
                </a:lnTo>
                <a:lnTo>
                  <a:pt x="101600" y="8467"/>
                </a:lnTo>
                <a:lnTo>
                  <a:pt x="127000" y="8467"/>
                </a:lnTo>
                <a:lnTo>
                  <a:pt x="152400" y="8467"/>
                </a:lnTo>
                <a:lnTo>
                  <a:pt x="177800" y="8467"/>
                </a:lnTo>
                <a:lnTo>
                  <a:pt x="194734" y="8467"/>
                </a:lnTo>
                <a:lnTo>
                  <a:pt x="194734" y="8467"/>
                </a:lnTo>
                <a:lnTo>
                  <a:pt x="211667" y="0"/>
                </a:lnTo>
                <a:lnTo>
                  <a:pt x="2116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2370667" y="2573867"/>
            <a:ext cx="169334" cy="220134"/>
          </a:xfrm>
          <a:custGeom>
            <a:avLst/>
            <a:gdLst/>
            <a:ahLst/>
            <a:cxnLst/>
            <a:rect l="0" t="0" r="0" b="0"/>
            <a:pathLst>
              <a:path w="169334" h="220134">
                <a:moveTo>
                  <a:pt x="0" y="33866"/>
                </a:moveTo>
                <a:lnTo>
                  <a:pt x="0" y="33866"/>
                </a:lnTo>
                <a:lnTo>
                  <a:pt x="0" y="42333"/>
                </a:lnTo>
                <a:lnTo>
                  <a:pt x="0" y="42333"/>
                </a:lnTo>
                <a:lnTo>
                  <a:pt x="0" y="50800"/>
                </a:lnTo>
                <a:lnTo>
                  <a:pt x="8466" y="59266"/>
                </a:lnTo>
                <a:lnTo>
                  <a:pt x="8466" y="67733"/>
                </a:lnTo>
                <a:lnTo>
                  <a:pt x="8466" y="84666"/>
                </a:lnTo>
                <a:lnTo>
                  <a:pt x="8466" y="101600"/>
                </a:lnTo>
                <a:lnTo>
                  <a:pt x="8466" y="118533"/>
                </a:lnTo>
                <a:lnTo>
                  <a:pt x="8466" y="135466"/>
                </a:lnTo>
                <a:lnTo>
                  <a:pt x="8466" y="152400"/>
                </a:lnTo>
                <a:lnTo>
                  <a:pt x="8466" y="169333"/>
                </a:lnTo>
                <a:lnTo>
                  <a:pt x="8466" y="186266"/>
                </a:lnTo>
                <a:lnTo>
                  <a:pt x="8466" y="194733"/>
                </a:lnTo>
                <a:lnTo>
                  <a:pt x="8466" y="203200"/>
                </a:lnTo>
                <a:lnTo>
                  <a:pt x="8466" y="211666"/>
                </a:lnTo>
                <a:lnTo>
                  <a:pt x="8466" y="220133"/>
                </a:lnTo>
                <a:lnTo>
                  <a:pt x="8466" y="220133"/>
                </a:lnTo>
                <a:lnTo>
                  <a:pt x="8466" y="220133"/>
                </a:lnTo>
                <a:lnTo>
                  <a:pt x="8466" y="220133"/>
                </a:lnTo>
                <a:lnTo>
                  <a:pt x="8466" y="211666"/>
                </a:lnTo>
                <a:lnTo>
                  <a:pt x="8466" y="203200"/>
                </a:lnTo>
                <a:lnTo>
                  <a:pt x="8466" y="186266"/>
                </a:lnTo>
                <a:lnTo>
                  <a:pt x="8466" y="169333"/>
                </a:lnTo>
                <a:lnTo>
                  <a:pt x="8466" y="152400"/>
                </a:lnTo>
                <a:lnTo>
                  <a:pt x="8466" y="127000"/>
                </a:lnTo>
                <a:lnTo>
                  <a:pt x="8466" y="101600"/>
                </a:lnTo>
                <a:lnTo>
                  <a:pt x="8466" y="84666"/>
                </a:lnTo>
                <a:lnTo>
                  <a:pt x="16933" y="67733"/>
                </a:lnTo>
                <a:lnTo>
                  <a:pt x="25400" y="42333"/>
                </a:lnTo>
                <a:lnTo>
                  <a:pt x="25400" y="33866"/>
                </a:lnTo>
                <a:lnTo>
                  <a:pt x="33866" y="16933"/>
                </a:lnTo>
                <a:lnTo>
                  <a:pt x="42333" y="8466"/>
                </a:lnTo>
                <a:lnTo>
                  <a:pt x="50800" y="8466"/>
                </a:lnTo>
                <a:lnTo>
                  <a:pt x="67733" y="0"/>
                </a:lnTo>
                <a:lnTo>
                  <a:pt x="76200" y="0"/>
                </a:lnTo>
                <a:lnTo>
                  <a:pt x="84666" y="8466"/>
                </a:lnTo>
                <a:lnTo>
                  <a:pt x="93133" y="16933"/>
                </a:lnTo>
                <a:lnTo>
                  <a:pt x="101600" y="25400"/>
                </a:lnTo>
                <a:lnTo>
                  <a:pt x="110066" y="42333"/>
                </a:lnTo>
                <a:lnTo>
                  <a:pt x="110066" y="59266"/>
                </a:lnTo>
                <a:lnTo>
                  <a:pt x="118533" y="76200"/>
                </a:lnTo>
                <a:lnTo>
                  <a:pt x="118533" y="93133"/>
                </a:lnTo>
                <a:lnTo>
                  <a:pt x="127000" y="110066"/>
                </a:lnTo>
                <a:lnTo>
                  <a:pt x="127000" y="135466"/>
                </a:lnTo>
                <a:lnTo>
                  <a:pt x="135466" y="152400"/>
                </a:lnTo>
                <a:lnTo>
                  <a:pt x="135466" y="169333"/>
                </a:lnTo>
                <a:lnTo>
                  <a:pt x="143933" y="186266"/>
                </a:lnTo>
                <a:lnTo>
                  <a:pt x="143933" y="194733"/>
                </a:lnTo>
                <a:lnTo>
                  <a:pt x="152400" y="203200"/>
                </a:lnTo>
                <a:lnTo>
                  <a:pt x="152400" y="211666"/>
                </a:lnTo>
                <a:lnTo>
                  <a:pt x="160866" y="203200"/>
                </a:lnTo>
                <a:lnTo>
                  <a:pt x="160866" y="203200"/>
                </a:lnTo>
                <a:lnTo>
                  <a:pt x="169333" y="194733"/>
                </a:lnTo>
                <a:lnTo>
                  <a:pt x="169333" y="194733"/>
                </a:lnTo>
                <a:lnTo>
                  <a:pt x="169333" y="186266"/>
                </a:lnTo>
                <a:lnTo>
                  <a:pt x="169333" y="1862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599267" y="2573867"/>
            <a:ext cx="364067" cy="508001"/>
          </a:xfrm>
          <a:custGeom>
            <a:avLst/>
            <a:gdLst/>
            <a:ahLst/>
            <a:cxnLst/>
            <a:rect l="0" t="0" r="0" b="0"/>
            <a:pathLst>
              <a:path w="364067" h="508001">
                <a:moveTo>
                  <a:pt x="0" y="25400"/>
                </a:moveTo>
                <a:lnTo>
                  <a:pt x="0" y="25400"/>
                </a:lnTo>
                <a:lnTo>
                  <a:pt x="0" y="25400"/>
                </a:lnTo>
                <a:lnTo>
                  <a:pt x="0" y="25400"/>
                </a:lnTo>
                <a:lnTo>
                  <a:pt x="0" y="25400"/>
                </a:lnTo>
                <a:lnTo>
                  <a:pt x="0" y="25400"/>
                </a:lnTo>
                <a:lnTo>
                  <a:pt x="0" y="25400"/>
                </a:lnTo>
                <a:lnTo>
                  <a:pt x="0" y="33866"/>
                </a:lnTo>
                <a:lnTo>
                  <a:pt x="0" y="33866"/>
                </a:lnTo>
                <a:lnTo>
                  <a:pt x="0" y="50800"/>
                </a:lnTo>
                <a:lnTo>
                  <a:pt x="0" y="67733"/>
                </a:lnTo>
                <a:lnTo>
                  <a:pt x="0" y="84666"/>
                </a:lnTo>
                <a:lnTo>
                  <a:pt x="8466" y="101600"/>
                </a:lnTo>
                <a:lnTo>
                  <a:pt x="16933" y="118533"/>
                </a:lnTo>
                <a:lnTo>
                  <a:pt x="16933" y="135466"/>
                </a:lnTo>
                <a:lnTo>
                  <a:pt x="25400" y="152400"/>
                </a:lnTo>
                <a:lnTo>
                  <a:pt x="33866" y="160866"/>
                </a:lnTo>
                <a:lnTo>
                  <a:pt x="42333" y="169333"/>
                </a:lnTo>
                <a:lnTo>
                  <a:pt x="50800" y="186266"/>
                </a:lnTo>
                <a:lnTo>
                  <a:pt x="67733" y="186266"/>
                </a:lnTo>
                <a:lnTo>
                  <a:pt x="76200" y="186266"/>
                </a:lnTo>
                <a:lnTo>
                  <a:pt x="84666" y="186266"/>
                </a:lnTo>
                <a:lnTo>
                  <a:pt x="93133" y="186266"/>
                </a:lnTo>
                <a:lnTo>
                  <a:pt x="101600" y="177800"/>
                </a:lnTo>
                <a:lnTo>
                  <a:pt x="118533" y="169333"/>
                </a:lnTo>
                <a:lnTo>
                  <a:pt x="127000" y="152400"/>
                </a:lnTo>
                <a:lnTo>
                  <a:pt x="135466" y="135466"/>
                </a:lnTo>
                <a:lnTo>
                  <a:pt x="143933" y="118533"/>
                </a:lnTo>
                <a:lnTo>
                  <a:pt x="143933" y="101600"/>
                </a:lnTo>
                <a:lnTo>
                  <a:pt x="143933" y="84666"/>
                </a:lnTo>
                <a:lnTo>
                  <a:pt x="143933" y="59266"/>
                </a:lnTo>
                <a:lnTo>
                  <a:pt x="135466" y="50800"/>
                </a:lnTo>
                <a:lnTo>
                  <a:pt x="135466" y="33866"/>
                </a:lnTo>
                <a:lnTo>
                  <a:pt x="127000" y="25400"/>
                </a:lnTo>
                <a:lnTo>
                  <a:pt x="127000" y="8466"/>
                </a:lnTo>
                <a:lnTo>
                  <a:pt x="118533" y="8466"/>
                </a:lnTo>
                <a:lnTo>
                  <a:pt x="118533" y="0"/>
                </a:lnTo>
                <a:lnTo>
                  <a:pt x="110066" y="0"/>
                </a:lnTo>
                <a:lnTo>
                  <a:pt x="110066" y="0"/>
                </a:lnTo>
                <a:lnTo>
                  <a:pt x="110066" y="0"/>
                </a:lnTo>
                <a:lnTo>
                  <a:pt x="110066" y="0"/>
                </a:lnTo>
                <a:lnTo>
                  <a:pt x="118533" y="8466"/>
                </a:lnTo>
                <a:lnTo>
                  <a:pt x="118533" y="16933"/>
                </a:lnTo>
                <a:lnTo>
                  <a:pt x="127000" y="33866"/>
                </a:lnTo>
                <a:lnTo>
                  <a:pt x="135466" y="50800"/>
                </a:lnTo>
                <a:lnTo>
                  <a:pt x="143933" y="67733"/>
                </a:lnTo>
                <a:lnTo>
                  <a:pt x="152400" y="93133"/>
                </a:lnTo>
                <a:lnTo>
                  <a:pt x="160866" y="118533"/>
                </a:lnTo>
                <a:lnTo>
                  <a:pt x="177800" y="143933"/>
                </a:lnTo>
                <a:lnTo>
                  <a:pt x="177800" y="169333"/>
                </a:lnTo>
                <a:lnTo>
                  <a:pt x="186266" y="203200"/>
                </a:lnTo>
                <a:lnTo>
                  <a:pt x="194733" y="228600"/>
                </a:lnTo>
                <a:lnTo>
                  <a:pt x="203200" y="262466"/>
                </a:lnTo>
                <a:lnTo>
                  <a:pt x="203200" y="296333"/>
                </a:lnTo>
                <a:lnTo>
                  <a:pt x="203200" y="330200"/>
                </a:lnTo>
                <a:lnTo>
                  <a:pt x="203200" y="364066"/>
                </a:lnTo>
                <a:lnTo>
                  <a:pt x="203200" y="389466"/>
                </a:lnTo>
                <a:lnTo>
                  <a:pt x="203200" y="423333"/>
                </a:lnTo>
                <a:lnTo>
                  <a:pt x="194733" y="448733"/>
                </a:lnTo>
                <a:lnTo>
                  <a:pt x="194733" y="465666"/>
                </a:lnTo>
                <a:lnTo>
                  <a:pt x="186266" y="482600"/>
                </a:lnTo>
                <a:lnTo>
                  <a:pt x="177800" y="499533"/>
                </a:lnTo>
                <a:lnTo>
                  <a:pt x="169333" y="508000"/>
                </a:lnTo>
                <a:lnTo>
                  <a:pt x="160866" y="508000"/>
                </a:lnTo>
                <a:lnTo>
                  <a:pt x="143933" y="508000"/>
                </a:lnTo>
                <a:lnTo>
                  <a:pt x="135466" y="508000"/>
                </a:lnTo>
                <a:lnTo>
                  <a:pt x="127000" y="499533"/>
                </a:lnTo>
                <a:lnTo>
                  <a:pt x="118533" y="482600"/>
                </a:lnTo>
                <a:lnTo>
                  <a:pt x="110066" y="465666"/>
                </a:lnTo>
                <a:lnTo>
                  <a:pt x="101600" y="440266"/>
                </a:lnTo>
                <a:lnTo>
                  <a:pt x="93133" y="414866"/>
                </a:lnTo>
                <a:lnTo>
                  <a:pt x="93133" y="389466"/>
                </a:lnTo>
                <a:lnTo>
                  <a:pt x="93133" y="347133"/>
                </a:lnTo>
                <a:lnTo>
                  <a:pt x="93133" y="313266"/>
                </a:lnTo>
                <a:lnTo>
                  <a:pt x="101600" y="279400"/>
                </a:lnTo>
                <a:lnTo>
                  <a:pt x="110066" y="254000"/>
                </a:lnTo>
                <a:lnTo>
                  <a:pt x="127000" y="220133"/>
                </a:lnTo>
                <a:lnTo>
                  <a:pt x="143933" y="194733"/>
                </a:lnTo>
                <a:lnTo>
                  <a:pt x="169333" y="169333"/>
                </a:lnTo>
                <a:lnTo>
                  <a:pt x="194733" y="152400"/>
                </a:lnTo>
                <a:lnTo>
                  <a:pt x="220133" y="135466"/>
                </a:lnTo>
                <a:lnTo>
                  <a:pt x="254000" y="127000"/>
                </a:lnTo>
                <a:lnTo>
                  <a:pt x="279400" y="127000"/>
                </a:lnTo>
                <a:lnTo>
                  <a:pt x="304800" y="118533"/>
                </a:lnTo>
                <a:lnTo>
                  <a:pt x="321733" y="118533"/>
                </a:lnTo>
                <a:lnTo>
                  <a:pt x="347133" y="118533"/>
                </a:lnTo>
                <a:lnTo>
                  <a:pt x="355600" y="118533"/>
                </a:lnTo>
                <a:lnTo>
                  <a:pt x="355600" y="118533"/>
                </a:lnTo>
                <a:lnTo>
                  <a:pt x="364066" y="118533"/>
                </a:lnTo>
                <a:lnTo>
                  <a:pt x="364066" y="118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318933" y="2540000"/>
            <a:ext cx="143935" cy="220134"/>
          </a:xfrm>
          <a:custGeom>
            <a:avLst/>
            <a:gdLst/>
            <a:ahLst/>
            <a:cxnLst/>
            <a:rect l="0" t="0" r="0" b="0"/>
            <a:pathLst>
              <a:path w="143935" h="220134">
                <a:moveTo>
                  <a:pt x="67734" y="25400"/>
                </a:moveTo>
                <a:lnTo>
                  <a:pt x="67734" y="25400"/>
                </a:lnTo>
                <a:lnTo>
                  <a:pt x="67734" y="16933"/>
                </a:lnTo>
                <a:lnTo>
                  <a:pt x="67734" y="16933"/>
                </a:lnTo>
                <a:lnTo>
                  <a:pt x="67734" y="16933"/>
                </a:lnTo>
                <a:lnTo>
                  <a:pt x="67734" y="8467"/>
                </a:lnTo>
                <a:lnTo>
                  <a:pt x="59267" y="8467"/>
                </a:lnTo>
                <a:lnTo>
                  <a:pt x="59267" y="8467"/>
                </a:lnTo>
                <a:lnTo>
                  <a:pt x="59267" y="0"/>
                </a:lnTo>
                <a:lnTo>
                  <a:pt x="50800" y="0"/>
                </a:lnTo>
                <a:lnTo>
                  <a:pt x="42334" y="8467"/>
                </a:lnTo>
                <a:lnTo>
                  <a:pt x="33867" y="16933"/>
                </a:lnTo>
                <a:lnTo>
                  <a:pt x="25400" y="25400"/>
                </a:lnTo>
                <a:lnTo>
                  <a:pt x="16934" y="42333"/>
                </a:lnTo>
                <a:lnTo>
                  <a:pt x="8467" y="67733"/>
                </a:lnTo>
                <a:lnTo>
                  <a:pt x="0" y="84667"/>
                </a:lnTo>
                <a:lnTo>
                  <a:pt x="0" y="110067"/>
                </a:lnTo>
                <a:lnTo>
                  <a:pt x="0" y="135467"/>
                </a:lnTo>
                <a:lnTo>
                  <a:pt x="0" y="160867"/>
                </a:lnTo>
                <a:lnTo>
                  <a:pt x="8467" y="177800"/>
                </a:lnTo>
                <a:lnTo>
                  <a:pt x="16934" y="194733"/>
                </a:lnTo>
                <a:lnTo>
                  <a:pt x="25400" y="211667"/>
                </a:lnTo>
                <a:lnTo>
                  <a:pt x="33867" y="211667"/>
                </a:lnTo>
                <a:lnTo>
                  <a:pt x="50800" y="220133"/>
                </a:lnTo>
                <a:lnTo>
                  <a:pt x="67734" y="220133"/>
                </a:lnTo>
                <a:lnTo>
                  <a:pt x="84667" y="220133"/>
                </a:lnTo>
                <a:lnTo>
                  <a:pt x="93134" y="220133"/>
                </a:lnTo>
                <a:lnTo>
                  <a:pt x="118534" y="211667"/>
                </a:lnTo>
                <a:lnTo>
                  <a:pt x="127000" y="203200"/>
                </a:lnTo>
                <a:lnTo>
                  <a:pt x="135467" y="186267"/>
                </a:lnTo>
                <a:lnTo>
                  <a:pt x="143934" y="169333"/>
                </a:lnTo>
                <a:lnTo>
                  <a:pt x="143934" y="152400"/>
                </a:lnTo>
                <a:lnTo>
                  <a:pt x="143934" y="135467"/>
                </a:lnTo>
                <a:lnTo>
                  <a:pt x="143934" y="110067"/>
                </a:lnTo>
                <a:lnTo>
                  <a:pt x="135467" y="84667"/>
                </a:lnTo>
                <a:lnTo>
                  <a:pt x="127000" y="67733"/>
                </a:lnTo>
                <a:lnTo>
                  <a:pt x="118534" y="59267"/>
                </a:lnTo>
                <a:lnTo>
                  <a:pt x="101600" y="42333"/>
                </a:lnTo>
                <a:lnTo>
                  <a:pt x="84667" y="42333"/>
                </a:lnTo>
                <a:lnTo>
                  <a:pt x="76200" y="33867"/>
                </a:lnTo>
                <a:lnTo>
                  <a:pt x="59267" y="25400"/>
                </a:lnTo>
                <a:lnTo>
                  <a:pt x="50800" y="25400"/>
                </a:lnTo>
                <a:lnTo>
                  <a:pt x="42334" y="25400"/>
                </a:lnTo>
                <a:lnTo>
                  <a:pt x="42334" y="25400"/>
                </a:lnTo>
                <a:lnTo>
                  <a:pt x="33867" y="25400"/>
                </a:lnTo>
                <a:lnTo>
                  <a:pt x="33867"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564467" y="2455333"/>
            <a:ext cx="25401" cy="296335"/>
          </a:xfrm>
          <a:custGeom>
            <a:avLst/>
            <a:gdLst/>
            <a:ahLst/>
            <a:cxnLst/>
            <a:rect l="0" t="0" r="0" b="0"/>
            <a:pathLst>
              <a:path w="25401" h="296335">
                <a:moveTo>
                  <a:pt x="8466" y="0"/>
                </a:moveTo>
                <a:lnTo>
                  <a:pt x="8466" y="0"/>
                </a:lnTo>
                <a:lnTo>
                  <a:pt x="8466" y="8467"/>
                </a:lnTo>
                <a:lnTo>
                  <a:pt x="8466" y="8467"/>
                </a:lnTo>
                <a:lnTo>
                  <a:pt x="8466" y="25400"/>
                </a:lnTo>
                <a:lnTo>
                  <a:pt x="8466" y="33867"/>
                </a:lnTo>
                <a:lnTo>
                  <a:pt x="8466" y="59267"/>
                </a:lnTo>
                <a:lnTo>
                  <a:pt x="8466" y="76200"/>
                </a:lnTo>
                <a:lnTo>
                  <a:pt x="0" y="101600"/>
                </a:lnTo>
                <a:lnTo>
                  <a:pt x="0" y="135467"/>
                </a:lnTo>
                <a:lnTo>
                  <a:pt x="8466" y="160867"/>
                </a:lnTo>
                <a:lnTo>
                  <a:pt x="8466" y="186267"/>
                </a:lnTo>
                <a:lnTo>
                  <a:pt x="8466" y="211667"/>
                </a:lnTo>
                <a:lnTo>
                  <a:pt x="8466" y="237067"/>
                </a:lnTo>
                <a:lnTo>
                  <a:pt x="16933" y="262467"/>
                </a:lnTo>
                <a:lnTo>
                  <a:pt x="16933" y="279400"/>
                </a:lnTo>
                <a:lnTo>
                  <a:pt x="16933" y="287867"/>
                </a:lnTo>
                <a:lnTo>
                  <a:pt x="25400" y="296334"/>
                </a:lnTo>
                <a:lnTo>
                  <a:pt x="25400" y="296334"/>
                </a:lnTo>
                <a:lnTo>
                  <a:pt x="25400" y="296334"/>
                </a:lnTo>
                <a:lnTo>
                  <a:pt x="16933" y="296334"/>
                </a:lnTo>
                <a:lnTo>
                  <a:pt x="16933" y="296334"/>
                </a:lnTo>
                <a:lnTo>
                  <a:pt x="16933" y="287867"/>
                </a:lnTo>
                <a:lnTo>
                  <a:pt x="16933" y="287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3471333" y="2455333"/>
            <a:ext cx="508001" cy="304801"/>
          </a:xfrm>
          <a:custGeom>
            <a:avLst/>
            <a:gdLst/>
            <a:ahLst/>
            <a:cxnLst/>
            <a:rect l="0" t="0" r="0" b="0"/>
            <a:pathLst>
              <a:path w="508001" h="304801">
                <a:moveTo>
                  <a:pt x="8467" y="118534"/>
                </a:moveTo>
                <a:lnTo>
                  <a:pt x="8467" y="118534"/>
                </a:lnTo>
                <a:lnTo>
                  <a:pt x="0" y="118534"/>
                </a:lnTo>
                <a:lnTo>
                  <a:pt x="0" y="118534"/>
                </a:lnTo>
                <a:lnTo>
                  <a:pt x="0" y="118534"/>
                </a:lnTo>
                <a:lnTo>
                  <a:pt x="0" y="118534"/>
                </a:lnTo>
                <a:lnTo>
                  <a:pt x="8467" y="118534"/>
                </a:lnTo>
                <a:lnTo>
                  <a:pt x="16934" y="127000"/>
                </a:lnTo>
                <a:lnTo>
                  <a:pt x="25400" y="127000"/>
                </a:lnTo>
                <a:lnTo>
                  <a:pt x="42334" y="135467"/>
                </a:lnTo>
                <a:lnTo>
                  <a:pt x="59267" y="143934"/>
                </a:lnTo>
                <a:lnTo>
                  <a:pt x="84667" y="143934"/>
                </a:lnTo>
                <a:lnTo>
                  <a:pt x="101600" y="143934"/>
                </a:lnTo>
                <a:lnTo>
                  <a:pt x="127000" y="135467"/>
                </a:lnTo>
                <a:lnTo>
                  <a:pt x="143934" y="135467"/>
                </a:lnTo>
                <a:lnTo>
                  <a:pt x="160867" y="127000"/>
                </a:lnTo>
                <a:lnTo>
                  <a:pt x="177800" y="110067"/>
                </a:lnTo>
                <a:lnTo>
                  <a:pt x="186267" y="93134"/>
                </a:lnTo>
                <a:lnTo>
                  <a:pt x="194734" y="84667"/>
                </a:lnTo>
                <a:lnTo>
                  <a:pt x="203200" y="59267"/>
                </a:lnTo>
                <a:lnTo>
                  <a:pt x="203200" y="50800"/>
                </a:lnTo>
                <a:lnTo>
                  <a:pt x="203200" y="33867"/>
                </a:lnTo>
                <a:lnTo>
                  <a:pt x="203200" y="16934"/>
                </a:lnTo>
                <a:lnTo>
                  <a:pt x="194734" y="8467"/>
                </a:lnTo>
                <a:lnTo>
                  <a:pt x="194734" y="0"/>
                </a:lnTo>
                <a:lnTo>
                  <a:pt x="186267" y="8467"/>
                </a:lnTo>
                <a:lnTo>
                  <a:pt x="186267" y="16934"/>
                </a:lnTo>
                <a:lnTo>
                  <a:pt x="186267" y="25400"/>
                </a:lnTo>
                <a:lnTo>
                  <a:pt x="177800" y="42334"/>
                </a:lnTo>
                <a:lnTo>
                  <a:pt x="177800" y="59267"/>
                </a:lnTo>
                <a:lnTo>
                  <a:pt x="177800" y="93134"/>
                </a:lnTo>
                <a:lnTo>
                  <a:pt x="177800" y="118534"/>
                </a:lnTo>
                <a:lnTo>
                  <a:pt x="177800" y="152400"/>
                </a:lnTo>
                <a:lnTo>
                  <a:pt x="186267" y="186267"/>
                </a:lnTo>
                <a:lnTo>
                  <a:pt x="186267" y="211667"/>
                </a:lnTo>
                <a:lnTo>
                  <a:pt x="186267" y="237067"/>
                </a:lnTo>
                <a:lnTo>
                  <a:pt x="186267" y="254000"/>
                </a:lnTo>
                <a:lnTo>
                  <a:pt x="194734" y="279400"/>
                </a:lnTo>
                <a:lnTo>
                  <a:pt x="194734" y="287867"/>
                </a:lnTo>
                <a:lnTo>
                  <a:pt x="194734" y="296334"/>
                </a:lnTo>
                <a:lnTo>
                  <a:pt x="194734" y="304800"/>
                </a:lnTo>
                <a:lnTo>
                  <a:pt x="203200" y="304800"/>
                </a:lnTo>
                <a:lnTo>
                  <a:pt x="203200" y="304800"/>
                </a:lnTo>
                <a:lnTo>
                  <a:pt x="203200" y="304800"/>
                </a:lnTo>
                <a:lnTo>
                  <a:pt x="203200" y="296334"/>
                </a:lnTo>
                <a:lnTo>
                  <a:pt x="203200" y="279400"/>
                </a:lnTo>
                <a:lnTo>
                  <a:pt x="203200" y="262467"/>
                </a:lnTo>
                <a:lnTo>
                  <a:pt x="203200" y="237067"/>
                </a:lnTo>
                <a:lnTo>
                  <a:pt x="211667" y="211667"/>
                </a:lnTo>
                <a:lnTo>
                  <a:pt x="220134" y="194734"/>
                </a:lnTo>
                <a:lnTo>
                  <a:pt x="228600" y="169334"/>
                </a:lnTo>
                <a:lnTo>
                  <a:pt x="237067" y="152400"/>
                </a:lnTo>
                <a:lnTo>
                  <a:pt x="245534" y="143934"/>
                </a:lnTo>
                <a:lnTo>
                  <a:pt x="262467" y="127000"/>
                </a:lnTo>
                <a:lnTo>
                  <a:pt x="270934" y="118534"/>
                </a:lnTo>
                <a:lnTo>
                  <a:pt x="287867" y="118534"/>
                </a:lnTo>
                <a:lnTo>
                  <a:pt x="304800" y="118534"/>
                </a:lnTo>
                <a:lnTo>
                  <a:pt x="321734" y="127000"/>
                </a:lnTo>
                <a:lnTo>
                  <a:pt x="330200" y="135467"/>
                </a:lnTo>
                <a:lnTo>
                  <a:pt x="347134" y="143934"/>
                </a:lnTo>
                <a:lnTo>
                  <a:pt x="347134" y="152400"/>
                </a:lnTo>
                <a:lnTo>
                  <a:pt x="355600" y="169334"/>
                </a:lnTo>
                <a:lnTo>
                  <a:pt x="355600" y="186267"/>
                </a:lnTo>
                <a:lnTo>
                  <a:pt x="355600" y="203200"/>
                </a:lnTo>
                <a:lnTo>
                  <a:pt x="364067" y="220134"/>
                </a:lnTo>
                <a:lnTo>
                  <a:pt x="364067" y="237067"/>
                </a:lnTo>
                <a:lnTo>
                  <a:pt x="372534" y="254000"/>
                </a:lnTo>
                <a:lnTo>
                  <a:pt x="372534" y="270934"/>
                </a:lnTo>
                <a:lnTo>
                  <a:pt x="381000" y="279400"/>
                </a:lnTo>
                <a:lnTo>
                  <a:pt x="389467" y="287867"/>
                </a:lnTo>
                <a:lnTo>
                  <a:pt x="397934" y="287867"/>
                </a:lnTo>
                <a:lnTo>
                  <a:pt x="406400" y="287867"/>
                </a:lnTo>
                <a:lnTo>
                  <a:pt x="414867" y="287867"/>
                </a:lnTo>
                <a:lnTo>
                  <a:pt x="423334" y="279400"/>
                </a:lnTo>
                <a:lnTo>
                  <a:pt x="440267" y="270934"/>
                </a:lnTo>
                <a:lnTo>
                  <a:pt x="448734" y="262467"/>
                </a:lnTo>
                <a:lnTo>
                  <a:pt x="457200" y="245534"/>
                </a:lnTo>
                <a:lnTo>
                  <a:pt x="465667" y="228600"/>
                </a:lnTo>
                <a:lnTo>
                  <a:pt x="465667" y="211667"/>
                </a:lnTo>
                <a:lnTo>
                  <a:pt x="474134" y="203200"/>
                </a:lnTo>
                <a:lnTo>
                  <a:pt x="465667" y="186267"/>
                </a:lnTo>
                <a:lnTo>
                  <a:pt x="465667" y="169334"/>
                </a:lnTo>
                <a:lnTo>
                  <a:pt x="465667" y="160867"/>
                </a:lnTo>
                <a:lnTo>
                  <a:pt x="457200" y="152400"/>
                </a:lnTo>
                <a:lnTo>
                  <a:pt x="457200" y="152400"/>
                </a:lnTo>
                <a:lnTo>
                  <a:pt x="448734" y="152400"/>
                </a:lnTo>
                <a:lnTo>
                  <a:pt x="440267" y="143934"/>
                </a:lnTo>
                <a:lnTo>
                  <a:pt x="431800" y="152400"/>
                </a:lnTo>
                <a:lnTo>
                  <a:pt x="423334" y="152400"/>
                </a:lnTo>
                <a:lnTo>
                  <a:pt x="414867" y="160867"/>
                </a:lnTo>
                <a:lnTo>
                  <a:pt x="406400" y="169334"/>
                </a:lnTo>
                <a:lnTo>
                  <a:pt x="406400" y="186267"/>
                </a:lnTo>
                <a:lnTo>
                  <a:pt x="397934" y="203200"/>
                </a:lnTo>
                <a:lnTo>
                  <a:pt x="397934" y="220134"/>
                </a:lnTo>
                <a:lnTo>
                  <a:pt x="397934" y="237067"/>
                </a:lnTo>
                <a:lnTo>
                  <a:pt x="397934" y="254000"/>
                </a:lnTo>
                <a:lnTo>
                  <a:pt x="406400" y="270934"/>
                </a:lnTo>
                <a:lnTo>
                  <a:pt x="414867" y="279400"/>
                </a:lnTo>
                <a:lnTo>
                  <a:pt x="423334" y="296334"/>
                </a:lnTo>
                <a:lnTo>
                  <a:pt x="440267" y="304800"/>
                </a:lnTo>
                <a:lnTo>
                  <a:pt x="448734" y="304800"/>
                </a:lnTo>
                <a:lnTo>
                  <a:pt x="465667" y="304800"/>
                </a:lnTo>
                <a:lnTo>
                  <a:pt x="482600" y="304800"/>
                </a:lnTo>
                <a:lnTo>
                  <a:pt x="491067" y="296334"/>
                </a:lnTo>
                <a:lnTo>
                  <a:pt x="491067" y="296334"/>
                </a:lnTo>
                <a:lnTo>
                  <a:pt x="508000" y="296334"/>
                </a:lnTo>
                <a:lnTo>
                  <a:pt x="508000" y="2963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4047067" y="2582333"/>
            <a:ext cx="152401" cy="211668"/>
          </a:xfrm>
          <a:custGeom>
            <a:avLst/>
            <a:gdLst/>
            <a:ahLst/>
            <a:cxnLst/>
            <a:rect l="0" t="0" r="0" b="0"/>
            <a:pathLst>
              <a:path w="152401" h="211668">
                <a:moveTo>
                  <a:pt x="0" y="0"/>
                </a:moveTo>
                <a:lnTo>
                  <a:pt x="0" y="0"/>
                </a:lnTo>
                <a:lnTo>
                  <a:pt x="0" y="8467"/>
                </a:lnTo>
                <a:lnTo>
                  <a:pt x="8466" y="8467"/>
                </a:lnTo>
                <a:lnTo>
                  <a:pt x="8466" y="16934"/>
                </a:lnTo>
                <a:lnTo>
                  <a:pt x="8466" y="16934"/>
                </a:lnTo>
                <a:lnTo>
                  <a:pt x="16933" y="25400"/>
                </a:lnTo>
                <a:lnTo>
                  <a:pt x="16933" y="42334"/>
                </a:lnTo>
                <a:lnTo>
                  <a:pt x="16933" y="59267"/>
                </a:lnTo>
                <a:lnTo>
                  <a:pt x="16933" y="76200"/>
                </a:lnTo>
                <a:lnTo>
                  <a:pt x="16933" y="93134"/>
                </a:lnTo>
                <a:lnTo>
                  <a:pt x="16933" y="118534"/>
                </a:lnTo>
                <a:lnTo>
                  <a:pt x="25400" y="135467"/>
                </a:lnTo>
                <a:lnTo>
                  <a:pt x="25400" y="160867"/>
                </a:lnTo>
                <a:lnTo>
                  <a:pt x="25400" y="177800"/>
                </a:lnTo>
                <a:lnTo>
                  <a:pt x="25400" y="186267"/>
                </a:lnTo>
                <a:lnTo>
                  <a:pt x="33866" y="194734"/>
                </a:lnTo>
                <a:lnTo>
                  <a:pt x="33866" y="203200"/>
                </a:lnTo>
                <a:lnTo>
                  <a:pt x="33866" y="203200"/>
                </a:lnTo>
                <a:lnTo>
                  <a:pt x="33866" y="211667"/>
                </a:lnTo>
                <a:lnTo>
                  <a:pt x="33866" y="203200"/>
                </a:lnTo>
                <a:lnTo>
                  <a:pt x="33866" y="194734"/>
                </a:lnTo>
                <a:lnTo>
                  <a:pt x="33866" y="186267"/>
                </a:lnTo>
                <a:lnTo>
                  <a:pt x="33866" y="169334"/>
                </a:lnTo>
                <a:lnTo>
                  <a:pt x="42333" y="152400"/>
                </a:lnTo>
                <a:lnTo>
                  <a:pt x="42333" y="127000"/>
                </a:lnTo>
                <a:lnTo>
                  <a:pt x="42333" y="101600"/>
                </a:lnTo>
                <a:lnTo>
                  <a:pt x="42333" y="76200"/>
                </a:lnTo>
                <a:lnTo>
                  <a:pt x="50800" y="59267"/>
                </a:lnTo>
                <a:lnTo>
                  <a:pt x="50800" y="42334"/>
                </a:lnTo>
                <a:lnTo>
                  <a:pt x="59266" y="25400"/>
                </a:lnTo>
                <a:lnTo>
                  <a:pt x="67733" y="16934"/>
                </a:lnTo>
                <a:lnTo>
                  <a:pt x="84666" y="8467"/>
                </a:lnTo>
                <a:lnTo>
                  <a:pt x="93133" y="8467"/>
                </a:lnTo>
                <a:lnTo>
                  <a:pt x="110066" y="0"/>
                </a:lnTo>
                <a:lnTo>
                  <a:pt x="127000" y="0"/>
                </a:lnTo>
                <a:lnTo>
                  <a:pt x="135466" y="0"/>
                </a:lnTo>
                <a:lnTo>
                  <a:pt x="143933" y="8467"/>
                </a:lnTo>
                <a:lnTo>
                  <a:pt x="143933" y="8467"/>
                </a:lnTo>
                <a:lnTo>
                  <a:pt x="152400" y="8467"/>
                </a:lnTo>
                <a:lnTo>
                  <a:pt x="1524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572000" y="2531533"/>
            <a:ext cx="127001" cy="220135"/>
          </a:xfrm>
          <a:custGeom>
            <a:avLst/>
            <a:gdLst/>
            <a:ahLst/>
            <a:cxnLst/>
            <a:rect l="0" t="0" r="0" b="0"/>
            <a:pathLst>
              <a:path w="127001" h="220135">
                <a:moveTo>
                  <a:pt x="93133" y="0"/>
                </a:moveTo>
                <a:lnTo>
                  <a:pt x="93133" y="0"/>
                </a:lnTo>
                <a:lnTo>
                  <a:pt x="84667" y="8467"/>
                </a:lnTo>
                <a:lnTo>
                  <a:pt x="84667" y="8467"/>
                </a:lnTo>
                <a:lnTo>
                  <a:pt x="76200" y="8467"/>
                </a:lnTo>
                <a:lnTo>
                  <a:pt x="67733" y="16934"/>
                </a:lnTo>
                <a:lnTo>
                  <a:pt x="50800" y="25400"/>
                </a:lnTo>
                <a:lnTo>
                  <a:pt x="42333" y="33867"/>
                </a:lnTo>
                <a:lnTo>
                  <a:pt x="25400" y="50800"/>
                </a:lnTo>
                <a:lnTo>
                  <a:pt x="16933" y="76200"/>
                </a:lnTo>
                <a:lnTo>
                  <a:pt x="8467" y="93134"/>
                </a:lnTo>
                <a:lnTo>
                  <a:pt x="0" y="118534"/>
                </a:lnTo>
                <a:lnTo>
                  <a:pt x="0" y="143934"/>
                </a:lnTo>
                <a:lnTo>
                  <a:pt x="0" y="160867"/>
                </a:lnTo>
                <a:lnTo>
                  <a:pt x="0" y="177800"/>
                </a:lnTo>
                <a:lnTo>
                  <a:pt x="8467" y="186267"/>
                </a:lnTo>
                <a:lnTo>
                  <a:pt x="16933" y="203200"/>
                </a:lnTo>
                <a:lnTo>
                  <a:pt x="25400" y="211667"/>
                </a:lnTo>
                <a:lnTo>
                  <a:pt x="42333" y="211667"/>
                </a:lnTo>
                <a:lnTo>
                  <a:pt x="59267" y="220134"/>
                </a:lnTo>
                <a:lnTo>
                  <a:pt x="76200" y="211667"/>
                </a:lnTo>
                <a:lnTo>
                  <a:pt x="84667" y="211667"/>
                </a:lnTo>
                <a:lnTo>
                  <a:pt x="101600" y="194734"/>
                </a:lnTo>
                <a:lnTo>
                  <a:pt x="110067" y="186267"/>
                </a:lnTo>
                <a:lnTo>
                  <a:pt x="118533" y="169334"/>
                </a:lnTo>
                <a:lnTo>
                  <a:pt x="127000" y="143934"/>
                </a:lnTo>
                <a:lnTo>
                  <a:pt x="127000" y="118534"/>
                </a:lnTo>
                <a:lnTo>
                  <a:pt x="127000" y="93134"/>
                </a:lnTo>
                <a:lnTo>
                  <a:pt x="127000" y="67734"/>
                </a:lnTo>
                <a:lnTo>
                  <a:pt x="118533" y="50800"/>
                </a:lnTo>
                <a:lnTo>
                  <a:pt x="101600" y="33867"/>
                </a:lnTo>
                <a:lnTo>
                  <a:pt x="93133" y="16934"/>
                </a:lnTo>
                <a:lnTo>
                  <a:pt x="76200" y="8467"/>
                </a:lnTo>
                <a:lnTo>
                  <a:pt x="59267" y="8467"/>
                </a:lnTo>
                <a:lnTo>
                  <a:pt x="42333" y="0"/>
                </a:lnTo>
                <a:lnTo>
                  <a:pt x="33867" y="0"/>
                </a:lnTo>
                <a:lnTo>
                  <a:pt x="25400" y="0"/>
                </a:lnTo>
                <a:lnTo>
                  <a:pt x="25400" y="0"/>
                </a:lnTo>
                <a:lnTo>
                  <a:pt x="25400" y="0"/>
                </a:lnTo>
                <a:lnTo>
                  <a:pt x="254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783667" y="2540000"/>
            <a:ext cx="313267" cy="211668"/>
          </a:xfrm>
          <a:custGeom>
            <a:avLst/>
            <a:gdLst/>
            <a:ahLst/>
            <a:cxnLst/>
            <a:rect l="0" t="0" r="0" b="0"/>
            <a:pathLst>
              <a:path w="313267" h="211668">
                <a:moveTo>
                  <a:pt x="8466" y="8467"/>
                </a:moveTo>
                <a:lnTo>
                  <a:pt x="8466" y="8467"/>
                </a:lnTo>
                <a:lnTo>
                  <a:pt x="8466" y="16933"/>
                </a:lnTo>
                <a:lnTo>
                  <a:pt x="16933" y="25400"/>
                </a:lnTo>
                <a:lnTo>
                  <a:pt x="16933" y="42333"/>
                </a:lnTo>
                <a:lnTo>
                  <a:pt x="8466" y="50800"/>
                </a:lnTo>
                <a:lnTo>
                  <a:pt x="8466" y="67733"/>
                </a:lnTo>
                <a:lnTo>
                  <a:pt x="8466" y="84667"/>
                </a:lnTo>
                <a:lnTo>
                  <a:pt x="8466" y="101600"/>
                </a:lnTo>
                <a:lnTo>
                  <a:pt x="8466" y="118533"/>
                </a:lnTo>
                <a:lnTo>
                  <a:pt x="0" y="135467"/>
                </a:lnTo>
                <a:lnTo>
                  <a:pt x="0" y="152400"/>
                </a:lnTo>
                <a:lnTo>
                  <a:pt x="8466" y="169333"/>
                </a:lnTo>
                <a:lnTo>
                  <a:pt x="8466" y="177800"/>
                </a:lnTo>
                <a:lnTo>
                  <a:pt x="16933" y="194733"/>
                </a:lnTo>
                <a:lnTo>
                  <a:pt x="16933" y="203200"/>
                </a:lnTo>
                <a:lnTo>
                  <a:pt x="25400" y="211667"/>
                </a:lnTo>
                <a:lnTo>
                  <a:pt x="33866" y="211667"/>
                </a:lnTo>
                <a:lnTo>
                  <a:pt x="42333" y="211667"/>
                </a:lnTo>
                <a:lnTo>
                  <a:pt x="50800" y="211667"/>
                </a:lnTo>
                <a:lnTo>
                  <a:pt x="67733" y="203200"/>
                </a:lnTo>
                <a:lnTo>
                  <a:pt x="76200" y="194733"/>
                </a:lnTo>
                <a:lnTo>
                  <a:pt x="84666" y="177800"/>
                </a:lnTo>
                <a:lnTo>
                  <a:pt x="93133" y="160867"/>
                </a:lnTo>
                <a:lnTo>
                  <a:pt x="101600" y="143933"/>
                </a:lnTo>
                <a:lnTo>
                  <a:pt x="110066" y="118533"/>
                </a:lnTo>
                <a:lnTo>
                  <a:pt x="118533" y="93133"/>
                </a:lnTo>
                <a:lnTo>
                  <a:pt x="127000" y="67733"/>
                </a:lnTo>
                <a:lnTo>
                  <a:pt x="127000" y="50800"/>
                </a:lnTo>
                <a:lnTo>
                  <a:pt x="127000" y="33867"/>
                </a:lnTo>
                <a:lnTo>
                  <a:pt x="127000" y="16933"/>
                </a:lnTo>
                <a:lnTo>
                  <a:pt x="135466" y="8467"/>
                </a:lnTo>
                <a:lnTo>
                  <a:pt x="135466" y="0"/>
                </a:lnTo>
                <a:lnTo>
                  <a:pt x="135466" y="0"/>
                </a:lnTo>
                <a:lnTo>
                  <a:pt x="135466" y="0"/>
                </a:lnTo>
                <a:lnTo>
                  <a:pt x="135466" y="0"/>
                </a:lnTo>
                <a:lnTo>
                  <a:pt x="135466" y="8467"/>
                </a:lnTo>
                <a:lnTo>
                  <a:pt x="135466" y="16933"/>
                </a:lnTo>
                <a:lnTo>
                  <a:pt x="127000" y="25400"/>
                </a:lnTo>
                <a:lnTo>
                  <a:pt x="127000" y="42333"/>
                </a:lnTo>
                <a:lnTo>
                  <a:pt x="135466" y="59267"/>
                </a:lnTo>
                <a:lnTo>
                  <a:pt x="135466" y="84667"/>
                </a:lnTo>
                <a:lnTo>
                  <a:pt x="135466" y="101600"/>
                </a:lnTo>
                <a:lnTo>
                  <a:pt x="135466" y="127000"/>
                </a:lnTo>
                <a:lnTo>
                  <a:pt x="143933" y="143933"/>
                </a:lnTo>
                <a:lnTo>
                  <a:pt x="152400" y="160867"/>
                </a:lnTo>
                <a:lnTo>
                  <a:pt x="160866" y="177800"/>
                </a:lnTo>
                <a:lnTo>
                  <a:pt x="177800" y="186267"/>
                </a:lnTo>
                <a:lnTo>
                  <a:pt x="186266" y="194733"/>
                </a:lnTo>
                <a:lnTo>
                  <a:pt x="203200" y="203200"/>
                </a:lnTo>
                <a:lnTo>
                  <a:pt x="220133" y="211667"/>
                </a:lnTo>
                <a:lnTo>
                  <a:pt x="237066" y="211667"/>
                </a:lnTo>
                <a:lnTo>
                  <a:pt x="254000" y="203200"/>
                </a:lnTo>
                <a:lnTo>
                  <a:pt x="270933" y="194733"/>
                </a:lnTo>
                <a:lnTo>
                  <a:pt x="287866" y="177800"/>
                </a:lnTo>
                <a:lnTo>
                  <a:pt x="296333" y="152400"/>
                </a:lnTo>
                <a:lnTo>
                  <a:pt x="304800" y="127000"/>
                </a:lnTo>
                <a:lnTo>
                  <a:pt x="304800" y="127000"/>
                </a:lnTo>
                <a:lnTo>
                  <a:pt x="313266" y="101600"/>
                </a:lnTo>
                <a:lnTo>
                  <a:pt x="313266" y="101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105400" y="2379133"/>
            <a:ext cx="25401" cy="381001"/>
          </a:xfrm>
          <a:custGeom>
            <a:avLst/>
            <a:gdLst/>
            <a:ahLst/>
            <a:cxnLst/>
            <a:rect l="0" t="0" r="0" b="0"/>
            <a:pathLst>
              <a:path w="25401" h="381001">
                <a:moveTo>
                  <a:pt x="0" y="0"/>
                </a:moveTo>
                <a:lnTo>
                  <a:pt x="0" y="0"/>
                </a:lnTo>
                <a:lnTo>
                  <a:pt x="0" y="0"/>
                </a:lnTo>
                <a:lnTo>
                  <a:pt x="0" y="0"/>
                </a:lnTo>
                <a:lnTo>
                  <a:pt x="0" y="8467"/>
                </a:lnTo>
                <a:lnTo>
                  <a:pt x="0" y="8467"/>
                </a:lnTo>
                <a:lnTo>
                  <a:pt x="0" y="16934"/>
                </a:lnTo>
                <a:lnTo>
                  <a:pt x="0" y="33867"/>
                </a:lnTo>
                <a:lnTo>
                  <a:pt x="0" y="59267"/>
                </a:lnTo>
                <a:lnTo>
                  <a:pt x="0" y="76200"/>
                </a:lnTo>
                <a:lnTo>
                  <a:pt x="0" y="110067"/>
                </a:lnTo>
                <a:lnTo>
                  <a:pt x="0" y="135467"/>
                </a:lnTo>
                <a:lnTo>
                  <a:pt x="8467" y="169334"/>
                </a:lnTo>
                <a:lnTo>
                  <a:pt x="8467" y="203200"/>
                </a:lnTo>
                <a:lnTo>
                  <a:pt x="8467" y="237067"/>
                </a:lnTo>
                <a:lnTo>
                  <a:pt x="8467" y="270934"/>
                </a:lnTo>
                <a:lnTo>
                  <a:pt x="8467" y="296334"/>
                </a:lnTo>
                <a:lnTo>
                  <a:pt x="16933" y="321734"/>
                </a:lnTo>
                <a:lnTo>
                  <a:pt x="16933" y="338667"/>
                </a:lnTo>
                <a:lnTo>
                  <a:pt x="16933" y="355600"/>
                </a:lnTo>
                <a:lnTo>
                  <a:pt x="16933" y="372534"/>
                </a:lnTo>
                <a:lnTo>
                  <a:pt x="25400" y="372534"/>
                </a:lnTo>
                <a:lnTo>
                  <a:pt x="25400" y="381000"/>
                </a:lnTo>
                <a:lnTo>
                  <a:pt x="25400" y="372534"/>
                </a:lnTo>
                <a:lnTo>
                  <a:pt x="25400" y="372534"/>
                </a:lnTo>
                <a:lnTo>
                  <a:pt x="25400" y="372534"/>
                </a:lnTo>
                <a:lnTo>
                  <a:pt x="16933" y="355600"/>
                </a:lnTo>
                <a:lnTo>
                  <a:pt x="16933" y="355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5020733" y="2540000"/>
            <a:ext cx="237068" cy="25401"/>
          </a:xfrm>
          <a:custGeom>
            <a:avLst/>
            <a:gdLst/>
            <a:ahLst/>
            <a:cxnLst/>
            <a:rect l="0" t="0" r="0" b="0"/>
            <a:pathLst>
              <a:path w="237068" h="25401">
                <a:moveTo>
                  <a:pt x="0" y="25400"/>
                </a:moveTo>
                <a:lnTo>
                  <a:pt x="0" y="25400"/>
                </a:lnTo>
                <a:lnTo>
                  <a:pt x="0" y="25400"/>
                </a:lnTo>
                <a:lnTo>
                  <a:pt x="0" y="25400"/>
                </a:lnTo>
                <a:lnTo>
                  <a:pt x="8467" y="25400"/>
                </a:lnTo>
                <a:lnTo>
                  <a:pt x="16934" y="25400"/>
                </a:lnTo>
                <a:lnTo>
                  <a:pt x="42334" y="25400"/>
                </a:lnTo>
                <a:lnTo>
                  <a:pt x="59267" y="16933"/>
                </a:lnTo>
                <a:lnTo>
                  <a:pt x="76200" y="16933"/>
                </a:lnTo>
                <a:lnTo>
                  <a:pt x="101600" y="16933"/>
                </a:lnTo>
                <a:lnTo>
                  <a:pt x="127000" y="8467"/>
                </a:lnTo>
                <a:lnTo>
                  <a:pt x="152400" y="8467"/>
                </a:lnTo>
                <a:lnTo>
                  <a:pt x="177800" y="8467"/>
                </a:lnTo>
                <a:lnTo>
                  <a:pt x="194734" y="0"/>
                </a:lnTo>
                <a:lnTo>
                  <a:pt x="220134" y="0"/>
                </a:lnTo>
                <a:lnTo>
                  <a:pt x="220134" y="0"/>
                </a:lnTo>
                <a:lnTo>
                  <a:pt x="237067" y="0"/>
                </a:lnTo>
                <a:lnTo>
                  <a:pt x="2370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5257800" y="2540000"/>
            <a:ext cx="160868" cy="254001"/>
          </a:xfrm>
          <a:custGeom>
            <a:avLst/>
            <a:gdLst/>
            <a:ahLst/>
            <a:cxnLst/>
            <a:rect l="0" t="0" r="0" b="0"/>
            <a:pathLst>
              <a:path w="160868" h="254001">
                <a:moveTo>
                  <a:pt x="160867" y="59267"/>
                </a:moveTo>
                <a:lnTo>
                  <a:pt x="160867" y="59267"/>
                </a:lnTo>
                <a:lnTo>
                  <a:pt x="160867" y="59267"/>
                </a:lnTo>
                <a:lnTo>
                  <a:pt x="160867" y="59267"/>
                </a:lnTo>
                <a:lnTo>
                  <a:pt x="160867" y="59267"/>
                </a:lnTo>
                <a:lnTo>
                  <a:pt x="160867" y="59267"/>
                </a:lnTo>
                <a:lnTo>
                  <a:pt x="160867" y="50800"/>
                </a:lnTo>
                <a:lnTo>
                  <a:pt x="160867" y="50800"/>
                </a:lnTo>
                <a:lnTo>
                  <a:pt x="160867" y="42333"/>
                </a:lnTo>
                <a:lnTo>
                  <a:pt x="160867" y="33867"/>
                </a:lnTo>
                <a:lnTo>
                  <a:pt x="160867" y="25400"/>
                </a:lnTo>
                <a:lnTo>
                  <a:pt x="152400" y="16933"/>
                </a:lnTo>
                <a:lnTo>
                  <a:pt x="152400" y="8467"/>
                </a:lnTo>
                <a:lnTo>
                  <a:pt x="143933" y="0"/>
                </a:lnTo>
                <a:lnTo>
                  <a:pt x="127000" y="0"/>
                </a:lnTo>
                <a:lnTo>
                  <a:pt x="110067" y="0"/>
                </a:lnTo>
                <a:lnTo>
                  <a:pt x="101600" y="8467"/>
                </a:lnTo>
                <a:lnTo>
                  <a:pt x="84667" y="25400"/>
                </a:lnTo>
                <a:lnTo>
                  <a:pt x="59267" y="33867"/>
                </a:lnTo>
                <a:lnTo>
                  <a:pt x="42333" y="50800"/>
                </a:lnTo>
                <a:lnTo>
                  <a:pt x="33867" y="76200"/>
                </a:lnTo>
                <a:lnTo>
                  <a:pt x="16933" y="101600"/>
                </a:lnTo>
                <a:lnTo>
                  <a:pt x="8467" y="118533"/>
                </a:lnTo>
                <a:lnTo>
                  <a:pt x="0" y="143933"/>
                </a:lnTo>
                <a:lnTo>
                  <a:pt x="0" y="160867"/>
                </a:lnTo>
                <a:lnTo>
                  <a:pt x="0" y="186267"/>
                </a:lnTo>
                <a:lnTo>
                  <a:pt x="8467" y="203200"/>
                </a:lnTo>
                <a:lnTo>
                  <a:pt x="25400" y="220133"/>
                </a:lnTo>
                <a:lnTo>
                  <a:pt x="42333" y="237067"/>
                </a:lnTo>
                <a:lnTo>
                  <a:pt x="67733" y="245533"/>
                </a:lnTo>
                <a:lnTo>
                  <a:pt x="93133" y="245533"/>
                </a:lnTo>
                <a:lnTo>
                  <a:pt x="110067" y="254000"/>
                </a:lnTo>
                <a:lnTo>
                  <a:pt x="135467" y="245533"/>
                </a:lnTo>
                <a:lnTo>
                  <a:pt x="135467" y="245533"/>
                </a:lnTo>
                <a:lnTo>
                  <a:pt x="160867" y="245533"/>
                </a:lnTo>
                <a:lnTo>
                  <a:pt x="160867" y="245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5520267" y="2599267"/>
            <a:ext cx="169334" cy="177801"/>
          </a:xfrm>
          <a:custGeom>
            <a:avLst/>
            <a:gdLst/>
            <a:ahLst/>
            <a:cxnLst/>
            <a:rect l="0" t="0" r="0" b="0"/>
            <a:pathLst>
              <a:path w="169334" h="177801">
                <a:moveTo>
                  <a:pt x="50800" y="0"/>
                </a:moveTo>
                <a:lnTo>
                  <a:pt x="50800" y="0"/>
                </a:lnTo>
                <a:lnTo>
                  <a:pt x="50800" y="0"/>
                </a:lnTo>
                <a:lnTo>
                  <a:pt x="50800" y="0"/>
                </a:lnTo>
                <a:lnTo>
                  <a:pt x="50800" y="0"/>
                </a:lnTo>
                <a:lnTo>
                  <a:pt x="50800" y="8466"/>
                </a:lnTo>
                <a:lnTo>
                  <a:pt x="50800" y="8466"/>
                </a:lnTo>
                <a:lnTo>
                  <a:pt x="50800" y="25400"/>
                </a:lnTo>
                <a:lnTo>
                  <a:pt x="42333" y="33866"/>
                </a:lnTo>
                <a:lnTo>
                  <a:pt x="42333" y="50800"/>
                </a:lnTo>
                <a:lnTo>
                  <a:pt x="33866" y="76200"/>
                </a:lnTo>
                <a:lnTo>
                  <a:pt x="33866" y="93133"/>
                </a:lnTo>
                <a:lnTo>
                  <a:pt x="25400" y="110066"/>
                </a:lnTo>
                <a:lnTo>
                  <a:pt x="25400" y="127000"/>
                </a:lnTo>
                <a:lnTo>
                  <a:pt x="25400" y="143933"/>
                </a:lnTo>
                <a:lnTo>
                  <a:pt x="33866" y="152400"/>
                </a:lnTo>
                <a:lnTo>
                  <a:pt x="42333" y="160866"/>
                </a:lnTo>
                <a:lnTo>
                  <a:pt x="50800" y="169333"/>
                </a:lnTo>
                <a:lnTo>
                  <a:pt x="67733" y="177800"/>
                </a:lnTo>
                <a:lnTo>
                  <a:pt x="84666" y="177800"/>
                </a:lnTo>
                <a:lnTo>
                  <a:pt x="101600" y="177800"/>
                </a:lnTo>
                <a:lnTo>
                  <a:pt x="118533" y="169333"/>
                </a:lnTo>
                <a:lnTo>
                  <a:pt x="135466" y="160866"/>
                </a:lnTo>
                <a:lnTo>
                  <a:pt x="152400" y="152400"/>
                </a:lnTo>
                <a:lnTo>
                  <a:pt x="160866" y="135466"/>
                </a:lnTo>
                <a:lnTo>
                  <a:pt x="160866" y="118533"/>
                </a:lnTo>
                <a:lnTo>
                  <a:pt x="169333" y="101600"/>
                </a:lnTo>
                <a:lnTo>
                  <a:pt x="169333" y="84666"/>
                </a:lnTo>
                <a:lnTo>
                  <a:pt x="169333" y="76200"/>
                </a:lnTo>
                <a:lnTo>
                  <a:pt x="160866" y="59266"/>
                </a:lnTo>
                <a:lnTo>
                  <a:pt x="152400" y="50800"/>
                </a:lnTo>
                <a:lnTo>
                  <a:pt x="127000" y="33866"/>
                </a:lnTo>
                <a:lnTo>
                  <a:pt x="110066" y="25400"/>
                </a:lnTo>
                <a:lnTo>
                  <a:pt x="93133" y="16933"/>
                </a:lnTo>
                <a:lnTo>
                  <a:pt x="76200" y="8466"/>
                </a:lnTo>
                <a:lnTo>
                  <a:pt x="59266" y="0"/>
                </a:lnTo>
                <a:lnTo>
                  <a:pt x="42333" y="0"/>
                </a:lnTo>
                <a:lnTo>
                  <a:pt x="33866" y="0"/>
                </a:lnTo>
                <a:lnTo>
                  <a:pt x="16933" y="0"/>
                </a:lnTo>
                <a:lnTo>
                  <a:pt x="8466" y="0"/>
                </a:lnTo>
                <a:lnTo>
                  <a:pt x="0" y="0"/>
                </a:lnTo>
                <a:lnTo>
                  <a:pt x="0" y="0"/>
                </a:lnTo>
                <a:lnTo>
                  <a:pt x="0" y="0"/>
                </a:lnTo>
                <a:lnTo>
                  <a:pt x="0" y="0"/>
                </a:lnTo>
                <a:lnTo>
                  <a:pt x="8466" y="8466"/>
                </a:lnTo>
                <a:lnTo>
                  <a:pt x="8466" y="8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5757333" y="2573867"/>
            <a:ext cx="414868" cy="203201"/>
          </a:xfrm>
          <a:custGeom>
            <a:avLst/>
            <a:gdLst/>
            <a:ahLst/>
            <a:cxnLst/>
            <a:rect l="0" t="0" r="0" b="0"/>
            <a:pathLst>
              <a:path w="414868" h="203201">
                <a:moveTo>
                  <a:pt x="0" y="8466"/>
                </a:moveTo>
                <a:lnTo>
                  <a:pt x="0" y="8466"/>
                </a:lnTo>
                <a:lnTo>
                  <a:pt x="0" y="8466"/>
                </a:lnTo>
                <a:lnTo>
                  <a:pt x="0" y="16933"/>
                </a:lnTo>
                <a:lnTo>
                  <a:pt x="8467" y="25400"/>
                </a:lnTo>
                <a:lnTo>
                  <a:pt x="8467" y="33866"/>
                </a:lnTo>
                <a:lnTo>
                  <a:pt x="16934" y="50800"/>
                </a:lnTo>
                <a:lnTo>
                  <a:pt x="16934" y="67733"/>
                </a:lnTo>
                <a:lnTo>
                  <a:pt x="16934" y="84666"/>
                </a:lnTo>
                <a:lnTo>
                  <a:pt x="25400" y="101600"/>
                </a:lnTo>
                <a:lnTo>
                  <a:pt x="25400" y="127000"/>
                </a:lnTo>
                <a:lnTo>
                  <a:pt x="25400" y="143933"/>
                </a:lnTo>
                <a:lnTo>
                  <a:pt x="25400" y="160866"/>
                </a:lnTo>
                <a:lnTo>
                  <a:pt x="25400" y="177800"/>
                </a:lnTo>
                <a:lnTo>
                  <a:pt x="25400" y="194733"/>
                </a:lnTo>
                <a:lnTo>
                  <a:pt x="25400" y="203200"/>
                </a:lnTo>
                <a:lnTo>
                  <a:pt x="25400" y="203200"/>
                </a:lnTo>
                <a:lnTo>
                  <a:pt x="25400" y="203200"/>
                </a:lnTo>
                <a:lnTo>
                  <a:pt x="25400" y="203200"/>
                </a:lnTo>
                <a:lnTo>
                  <a:pt x="25400" y="203200"/>
                </a:lnTo>
                <a:lnTo>
                  <a:pt x="25400" y="194733"/>
                </a:lnTo>
                <a:lnTo>
                  <a:pt x="25400" y="177800"/>
                </a:lnTo>
                <a:lnTo>
                  <a:pt x="25400" y="160866"/>
                </a:lnTo>
                <a:lnTo>
                  <a:pt x="25400" y="135466"/>
                </a:lnTo>
                <a:lnTo>
                  <a:pt x="25400" y="110066"/>
                </a:lnTo>
                <a:lnTo>
                  <a:pt x="33867" y="84666"/>
                </a:lnTo>
                <a:lnTo>
                  <a:pt x="33867" y="50800"/>
                </a:lnTo>
                <a:lnTo>
                  <a:pt x="33867" y="33866"/>
                </a:lnTo>
                <a:lnTo>
                  <a:pt x="42334" y="16933"/>
                </a:lnTo>
                <a:lnTo>
                  <a:pt x="50800" y="8466"/>
                </a:lnTo>
                <a:lnTo>
                  <a:pt x="67734" y="0"/>
                </a:lnTo>
                <a:lnTo>
                  <a:pt x="76200" y="0"/>
                </a:lnTo>
                <a:lnTo>
                  <a:pt x="93134" y="8466"/>
                </a:lnTo>
                <a:lnTo>
                  <a:pt x="110067" y="16933"/>
                </a:lnTo>
                <a:lnTo>
                  <a:pt x="135467" y="25400"/>
                </a:lnTo>
                <a:lnTo>
                  <a:pt x="143934" y="42333"/>
                </a:lnTo>
                <a:lnTo>
                  <a:pt x="160867" y="59266"/>
                </a:lnTo>
                <a:lnTo>
                  <a:pt x="169334" y="84666"/>
                </a:lnTo>
                <a:lnTo>
                  <a:pt x="177800" y="101600"/>
                </a:lnTo>
                <a:lnTo>
                  <a:pt x="186267" y="118533"/>
                </a:lnTo>
                <a:lnTo>
                  <a:pt x="186267" y="135466"/>
                </a:lnTo>
                <a:lnTo>
                  <a:pt x="186267" y="143933"/>
                </a:lnTo>
                <a:lnTo>
                  <a:pt x="186267" y="160866"/>
                </a:lnTo>
                <a:lnTo>
                  <a:pt x="186267" y="169333"/>
                </a:lnTo>
                <a:lnTo>
                  <a:pt x="186267" y="177800"/>
                </a:lnTo>
                <a:lnTo>
                  <a:pt x="186267" y="177800"/>
                </a:lnTo>
                <a:lnTo>
                  <a:pt x="186267" y="186266"/>
                </a:lnTo>
                <a:lnTo>
                  <a:pt x="186267" y="186266"/>
                </a:lnTo>
                <a:lnTo>
                  <a:pt x="186267" y="186266"/>
                </a:lnTo>
                <a:lnTo>
                  <a:pt x="186267" y="177800"/>
                </a:lnTo>
                <a:lnTo>
                  <a:pt x="186267" y="177800"/>
                </a:lnTo>
                <a:lnTo>
                  <a:pt x="186267" y="160866"/>
                </a:lnTo>
                <a:lnTo>
                  <a:pt x="186267" y="143933"/>
                </a:lnTo>
                <a:lnTo>
                  <a:pt x="194734" y="127000"/>
                </a:lnTo>
                <a:lnTo>
                  <a:pt x="203200" y="101600"/>
                </a:lnTo>
                <a:lnTo>
                  <a:pt x="211667" y="76200"/>
                </a:lnTo>
                <a:lnTo>
                  <a:pt x="220134" y="59266"/>
                </a:lnTo>
                <a:lnTo>
                  <a:pt x="237067" y="42333"/>
                </a:lnTo>
                <a:lnTo>
                  <a:pt x="245534" y="25400"/>
                </a:lnTo>
                <a:lnTo>
                  <a:pt x="262467" y="8466"/>
                </a:lnTo>
                <a:lnTo>
                  <a:pt x="279400" y="8466"/>
                </a:lnTo>
                <a:lnTo>
                  <a:pt x="296334" y="8466"/>
                </a:lnTo>
                <a:lnTo>
                  <a:pt x="304800" y="8466"/>
                </a:lnTo>
                <a:lnTo>
                  <a:pt x="321734" y="16933"/>
                </a:lnTo>
                <a:lnTo>
                  <a:pt x="347134" y="33866"/>
                </a:lnTo>
                <a:lnTo>
                  <a:pt x="355600" y="50800"/>
                </a:lnTo>
                <a:lnTo>
                  <a:pt x="372534" y="67733"/>
                </a:lnTo>
                <a:lnTo>
                  <a:pt x="381000" y="84666"/>
                </a:lnTo>
                <a:lnTo>
                  <a:pt x="389467" y="110066"/>
                </a:lnTo>
                <a:lnTo>
                  <a:pt x="389467" y="127000"/>
                </a:lnTo>
                <a:lnTo>
                  <a:pt x="397934" y="143933"/>
                </a:lnTo>
                <a:lnTo>
                  <a:pt x="397934" y="169333"/>
                </a:lnTo>
                <a:lnTo>
                  <a:pt x="397934" y="177800"/>
                </a:lnTo>
                <a:lnTo>
                  <a:pt x="397934" y="186266"/>
                </a:lnTo>
                <a:lnTo>
                  <a:pt x="397934" y="194733"/>
                </a:lnTo>
                <a:lnTo>
                  <a:pt x="397934" y="194733"/>
                </a:lnTo>
                <a:lnTo>
                  <a:pt x="397934" y="194733"/>
                </a:lnTo>
                <a:lnTo>
                  <a:pt x="406400" y="186266"/>
                </a:lnTo>
                <a:lnTo>
                  <a:pt x="406400" y="177800"/>
                </a:lnTo>
                <a:lnTo>
                  <a:pt x="414867" y="169333"/>
                </a:lnTo>
                <a:lnTo>
                  <a:pt x="414867" y="169333"/>
                </a:lnTo>
                <a:lnTo>
                  <a:pt x="414867" y="152400"/>
                </a:lnTo>
                <a:lnTo>
                  <a:pt x="414867" y="152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6248400" y="2506133"/>
            <a:ext cx="338667" cy="287868"/>
          </a:xfrm>
          <a:custGeom>
            <a:avLst/>
            <a:gdLst/>
            <a:ahLst/>
            <a:cxnLst/>
            <a:rect l="0" t="0" r="0" b="0"/>
            <a:pathLst>
              <a:path w="338667" h="287868">
                <a:moveTo>
                  <a:pt x="0" y="177800"/>
                </a:moveTo>
                <a:lnTo>
                  <a:pt x="8467" y="177800"/>
                </a:lnTo>
                <a:lnTo>
                  <a:pt x="8467" y="177800"/>
                </a:lnTo>
                <a:lnTo>
                  <a:pt x="16933" y="186267"/>
                </a:lnTo>
                <a:lnTo>
                  <a:pt x="25400" y="194734"/>
                </a:lnTo>
                <a:lnTo>
                  <a:pt x="25400" y="194734"/>
                </a:lnTo>
                <a:lnTo>
                  <a:pt x="33867" y="194734"/>
                </a:lnTo>
                <a:lnTo>
                  <a:pt x="42333" y="194734"/>
                </a:lnTo>
                <a:lnTo>
                  <a:pt x="50800" y="186267"/>
                </a:lnTo>
                <a:lnTo>
                  <a:pt x="67733" y="177800"/>
                </a:lnTo>
                <a:lnTo>
                  <a:pt x="76200" y="169334"/>
                </a:lnTo>
                <a:lnTo>
                  <a:pt x="84667" y="160867"/>
                </a:lnTo>
                <a:lnTo>
                  <a:pt x="93133" y="143934"/>
                </a:lnTo>
                <a:lnTo>
                  <a:pt x="93133" y="135467"/>
                </a:lnTo>
                <a:lnTo>
                  <a:pt x="101600" y="118534"/>
                </a:lnTo>
                <a:lnTo>
                  <a:pt x="101600" y="118534"/>
                </a:lnTo>
                <a:lnTo>
                  <a:pt x="101600" y="110067"/>
                </a:lnTo>
                <a:lnTo>
                  <a:pt x="93133" y="101600"/>
                </a:lnTo>
                <a:lnTo>
                  <a:pt x="93133" y="101600"/>
                </a:lnTo>
                <a:lnTo>
                  <a:pt x="84667" y="93134"/>
                </a:lnTo>
                <a:lnTo>
                  <a:pt x="84667" y="93134"/>
                </a:lnTo>
                <a:lnTo>
                  <a:pt x="76200" y="93134"/>
                </a:lnTo>
                <a:lnTo>
                  <a:pt x="67733" y="101600"/>
                </a:lnTo>
                <a:lnTo>
                  <a:pt x="50800" y="101600"/>
                </a:lnTo>
                <a:lnTo>
                  <a:pt x="42333" y="118534"/>
                </a:lnTo>
                <a:lnTo>
                  <a:pt x="33867" y="127000"/>
                </a:lnTo>
                <a:lnTo>
                  <a:pt x="16933" y="135467"/>
                </a:lnTo>
                <a:lnTo>
                  <a:pt x="16933" y="152400"/>
                </a:lnTo>
                <a:lnTo>
                  <a:pt x="8467" y="169334"/>
                </a:lnTo>
                <a:lnTo>
                  <a:pt x="0" y="186267"/>
                </a:lnTo>
                <a:lnTo>
                  <a:pt x="0" y="203200"/>
                </a:lnTo>
                <a:lnTo>
                  <a:pt x="8467" y="220134"/>
                </a:lnTo>
                <a:lnTo>
                  <a:pt x="16933" y="237067"/>
                </a:lnTo>
                <a:lnTo>
                  <a:pt x="25400" y="254000"/>
                </a:lnTo>
                <a:lnTo>
                  <a:pt x="33867" y="262467"/>
                </a:lnTo>
                <a:lnTo>
                  <a:pt x="50800" y="270934"/>
                </a:lnTo>
                <a:lnTo>
                  <a:pt x="67733" y="279400"/>
                </a:lnTo>
                <a:lnTo>
                  <a:pt x="93133" y="287867"/>
                </a:lnTo>
                <a:lnTo>
                  <a:pt x="110067" y="287867"/>
                </a:lnTo>
                <a:lnTo>
                  <a:pt x="135467" y="287867"/>
                </a:lnTo>
                <a:lnTo>
                  <a:pt x="160867" y="279400"/>
                </a:lnTo>
                <a:lnTo>
                  <a:pt x="186267" y="279400"/>
                </a:lnTo>
                <a:lnTo>
                  <a:pt x="203200" y="262467"/>
                </a:lnTo>
                <a:lnTo>
                  <a:pt x="228600" y="254000"/>
                </a:lnTo>
                <a:lnTo>
                  <a:pt x="245533" y="237067"/>
                </a:lnTo>
                <a:lnTo>
                  <a:pt x="262466" y="211667"/>
                </a:lnTo>
                <a:lnTo>
                  <a:pt x="287867" y="186267"/>
                </a:lnTo>
                <a:lnTo>
                  <a:pt x="304800" y="169334"/>
                </a:lnTo>
                <a:lnTo>
                  <a:pt x="313267" y="135467"/>
                </a:lnTo>
                <a:lnTo>
                  <a:pt x="330200" y="110067"/>
                </a:lnTo>
                <a:lnTo>
                  <a:pt x="338666" y="93134"/>
                </a:lnTo>
                <a:lnTo>
                  <a:pt x="338666" y="67734"/>
                </a:lnTo>
                <a:lnTo>
                  <a:pt x="338666" y="50800"/>
                </a:lnTo>
                <a:lnTo>
                  <a:pt x="338666" y="33867"/>
                </a:lnTo>
                <a:lnTo>
                  <a:pt x="321733" y="16934"/>
                </a:lnTo>
                <a:lnTo>
                  <a:pt x="313267" y="8467"/>
                </a:lnTo>
                <a:lnTo>
                  <a:pt x="313267" y="8467"/>
                </a:lnTo>
                <a:lnTo>
                  <a:pt x="296333" y="0"/>
                </a:lnTo>
                <a:lnTo>
                  <a:pt x="2963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10368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7913" y="225287"/>
            <a:ext cx="7274299"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Probability of Success and Failure</a:t>
            </a:r>
            <a:endParaRPr lang="en-US" sz="4000" b="1" dirty="0">
              <a:ln/>
              <a:solidFill>
                <a:schemeClr val="accent4"/>
              </a:solidFill>
            </a:endParaRPr>
          </a:p>
        </p:txBody>
      </p:sp>
      <p:sp>
        <p:nvSpPr>
          <p:cNvPr id="3" name="TextBox 2"/>
          <p:cNvSpPr txBox="1"/>
          <p:nvPr/>
        </p:nvSpPr>
        <p:spPr>
          <a:xfrm>
            <a:off x="333115" y="1603513"/>
            <a:ext cx="11434815" cy="2800767"/>
          </a:xfrm>
          <a:prstGeom prst="rect">
            <a:avLst/>
          </a:prstGeom>
          <a:noFill/>
        </p:spPr>
        <p:txBody>
          <a:bodyPr wrap="square" rtlCol="0">
            <a:spAutoFit/>
          </a:bodyPr>
          <a:lstStyle/>
          <a:p>
            <a:r>
              <a:rPr lang="en-US" sz="2400" dirty="0" smtClean="0"/>
              <a:t>If an event can success in </a:t>
            </a:r>
            <a:r>
              <a:rPr lang="en-US" sz="2400" i="1" dirty="0" smtClean="0"/>
              <a:t>s</a:t>
            </a:r>
            <a:r>
              <a:rPr lang="en-US" sz="2400" dirty="0" smtClean="0"/>
              <a:t> ways and fail in </a:t>
            </a:r>
            <a:r>
              <a:rPr lang="en-US" sz="2400" i="1" dirty="0" smtClean="0"/>
              <a:t>f</a:t>
            </a:r>
            <a:r>
              <a:rPr lang="en-US" sz="2400" dirty="0" smtClean="0"/>
              <a:t> ways, then the probabilities of success, </a:t>
            </a:r>
            <a:r>
              <a:rPr lang="en-US" sz="2400" i="1" dirty="0" smtClean="0"/>
              <a:t>P(S)</a:t>
            </a:r>
            <a:r>
              <a:rPr lang="en-US" sz="2400" dirty="0" smtClean="0"/>
              <a:t>, and of failure </a:t>
            </a:r>
            <a:r>
              <a:rPr lang="en-US" sz="2400" i="1" dirty="0" smtClean="0"/>
              <a:t>P(F)</a:t>
            </a:r>
            <a:r>
              <a:rPr lang="en-US" sz="2400" dirty="0" smtClean="0"/>
              <a:t>, are as follows:</a:t>
            </a:r>
          </a:p>
          <a:p>
            <a:endParaRPr lang="en-US" sz="2400" dirty="0" smtClean="0"/>
          </a:p>
          <a:p>
            <a:endParaRPr lang="en-US" sz="2400" dirty="0"/>
          </a:p>
          <a:p>
            <a:r>
              <a:rPr lang="en-US" sz="2400" dirty="0" smtClean="0"/>
              <a:t>	</a:t>
            </a:r>
          </a:p>
          <a:p>
            <a:r>
              <a:rPr lang="en-US" sz="2400" dirty="0" smtClean="0"/>
              <a:t>			</a:t>
            </a:r>
            <a:r>
              <a:rPr lang="en-US" sz="3200" dirty="0" smtClean="0"/>
              <a:t>P(S) =										P(F) =  </a:t>
            </a:r>
            <a:endParaRPr lang="en-US" sz="3200" dirty="0"/>
          </a:p>
          <a:p>
            <a:endParaRPr lang="en-US" sz="2400" dirty="0"/>
          </a:p>
        </p:txBody>
      </p:sp>
      <p:sp>
        <p:nvSpPr>
          <p:cNvPr id="4" name="TextBox 3"/>
          <p:cNvSpPr txBox="1"/>
          <p:nvPr/>
        </p:nvSpPr>
        <p:spPr>
          <a:xfrm>
            <a:off x="986181" y="4734199"/>
            <a:ext cx="9683356" cy="400110"/>
          </a:xfrm>
          <a:prstGeom prst="rect">
            <a:avLst/>
          </a:prstGeom>
          <a:noFill/>
        </p:spPr>
        <p:txBody>
          <a:bodyPr wrap="none" rtlCol="0">
            <a:spAutoFit/>
          </a:bodyPr>
          <a:lstStyle/>
          <a:p>
            <a:r>
              <a:rPr lang="en-US" sz="2000" dirty="0" smtClean="0"/>
              <a:t>The probability of an event occurring is always between ____________________, inclusive.</a:t>
            </a:r>
            <a:endParaRPr lang="en-US" sz="2000" dirty="0"/>
          </a:p>
        </p:txBody>
      </p:sp>
      <p:sp>
        <p:nvSpPr>
          <p:cNvPr id="5" name="TextBox 4"/>
          <p:cNvSpPr txBox="1"/>
          <p:nvPr/>
        </p:nvSpPr>
        <p:spPr>
          <a:xfrm>
            <a:off x="1580997" y="6264448"/>
            <a:ext cx="8939050" cy="369332"/>
          </a:xfrm>
          <a:prstGeom prst="rect">
            <a:avLst/>
          </a:prstGeom>
          <a:noFill/>
        </p:spPr>
        <p:txBody>
          <a:bodyPr wrap="none" rtlCol="0">
            <a:spAutoFit/>
          </a:bodyPr>
          <a:lstStyle/>
          <a:p>
            <a:r>
              <a:rPr lang="en-US" b="1" u="sng" dirty="0" smtClean="0"/>
              <a:t>Random</a:t>
            </a:r>
            <a:r>
              <a:rPr lang="en-US" dirty="0" smtClean="0"/>
              <a:t>:  when all outcomes have _______________________________ chance of occurring.</a:t>
            </a:r>
            <a:endParaRPr lang="en-US" dirty="0"/>
          </a:p>
        </p:txBody>
      </p:sp>
      <p:sp>
        <p:nvSpPr>
          <p:cNvPr id="6" name="Freeform 5"/>
          <p:cNvSpPr/>
          <p:nvPr/>
        </p:nvSpPr>
        <p:spPr>
          <a:xfrm>
            <a:off x="2328333" y="1828800"/>
            <a:ext cx="821268" cy="25401"/>
          </a:xfrm>
          <a:custGeom>
            <a:avLst/>
            <a:gdLst/>
            <a:ahLst/>
            <a:cxnLst/>
            <a:rect l="0" t="0" r="0" b="0"/>
            <a:pathLst>
              <a:path w="821268" h="25401">
                <a:moveTo>
                  <a:pt x="8467" y="25400"/>
                </a:moveTo>
                <a:lnTo>
                  <a:pt x="8467" y="25400"/>
                </a:lnTo>
                <a:lnTo>
                  <a:pt x="8467" y="16933"/>
                </a:lnTo>
                <a:lnTo>
                  <a:pt x="0" y="16933"/>
                </a:lnTo>
                <a:lnTo>
                  <a:pt x="0" y="16933"/>
                </a:lnTo>
                <a:lnTo>
                  <a:pt x="0" y="16933"/>
                </a:lnTo>
                <a:lnTo>
                  <a:pt x="0" y="16933"/>
                </a:lnTo>
                <a:lnTo>
                  <a:pt x="0" y="16933"/>
                </a:lnTo>
                <a:lnTo>
                  <a:pt x="0" y="16933"/>
                </a:lnTo>
                <a:lnTo>
                  <a:pt x="0" y="16933"/>
                </a:lnTo>
                <a:lnTo>
                  <a:pt x="0" y="16933"/>
                </a:lnTo>
                <a:lnTo>
                  <a:pt x="0" y="16933"/>
                </a:lnTo>
                <a:lnTo>
                  <a:pt x="8467" y="16933"/>
                </a:lnTo>
                <a:lnTo>
                  <a:pt x="8467" y="16933"/>
                </a:lnTo>
                <a:lnTo>
                  <a:pt x="16934" y="16933"/>
                </a:lnTo>
                <a:lnTo>
                  <a:pt x="25400" y="25400"/>
                </a:lnTo>
                <a:lnTo>
                  <a:pt x="33867" y="25400"/>
                </a:lnTo>
                <a:lnTo>
                  <a:pt x="42334" y="25400"/>
                </a:lnTo>
                <a:lnTo>
                  <a:pt x="50800" y="25400"/>
                </a:lnTo>
                <a:lnTo>
                  <a:pt x="67734" y="25400"/>
                </a:lnTo>
                <a:lnTo>
                  <a:pt x="84667" y="25400"/>
                </a:lnTo>
                <a:lnTo>
                  <a:pt x="93134" y="25400"/>
                </a:lnTo>
                <a:lnTo>
                  <a:pt x="110067" y="25400"/>
                </a:lnTo>
                <a:lnTo>
                  <a:pt x="127000" y="25400"/>
                </a:lnTo>
                <a:lnTo>
                  <a:pt x="143934" y="25400"/>
                </a:lnTo>
                <a:lnTo>
                  <a:pt x="160867" y="25400"/>
                </a:lnTo>
                <a:lnTo>
                  <a:pt x="177800" y="25400"/>
                </a:lnTo>
                <a:lnTo>
                  <a:pt x="194734" y="25400"/>
                </a:lnTo>
                <a:lnTo>
                  <a:pt x="211667" y="25400"/>
                </a:lnTo>
                <a:lnTo>
                  <a:pt x="228600" y="25400"/>
                </a:lnTo>
                <a:lnTo>
                  <a:pt x="245534" y="25400"/>
                </a:lnTo>
                <a:lnTo>
                  <a:pt x="262467" y="25400"/>
                </a:lnTo>
                <a:lnTo>
                  <a:pt x="287867" y="16933"/>
                </a:lnTo>
                <a:lnTo>
                  <a:pt x="304800" y="16933"/>
                </a:lnTo>
                <a:lnTo>
                  <a:pt x="321734" y="16933"/>
                </a:lnTo>
                <a:lnTo>
                  <a:pt x="338667" y="16933"/>
                </a:lnTo>
                <a:lnTo>
                  <a:pt x="355600" y="16933"/>
                </a:lnTo>
                <a:lnTo>
                  <a:pt x="372534" y="16933"/>
                </a:lnTo>
                <a:lnTo>
                  <a:pt x="389467" y="16933"/>
                </a:lnTo>
                <a:lnTo>
                  <a:pt x="406400" y="8467"/>
                </a:lnTo>
                <a:lnTo>
                  <a:pt x="423334" y="8467"/>
                </a:lnTo>
                <a:lnTo>
                  <a:pt x="440267" y="8467"/>
                </a:lnTo>
                <a:lnTo>
                  <a:pt x="457200" y="0"/>
                </a:lnTo>
                <a:lnTo>
                  <a:pt x="474134" y="0"/>
                </a:lnTo>
                <a:lnTo>
                  <a:pt x="491067" y="0"/>
                </a:lnTo>
                <a:lnTo>
                  <a:pt x="508000" y="0"/>
                </a:lnTo>
                <a:lnTo>
                  <a:pt x="524934" y="0"/>
                </a:lnTo>
                <a:lnTo>
                  <a:pt x="541867" y="0"/>
                </a:lnTo>
                <a:lnTo>
                  <a:pt x="558800" y="0"/>
                </a:lnTo>
                <a:lnTo>
                  <a:pt x="575734" y="0"/>
                </a:lnTo>
                <a:lnTo>
                  <a:pt x="584200" y="0"/>
                </a:lnTo>
                <a:lnTo>
                  <a:pt x="601134" y="0"/>
                </a:lnTo>
                <a:lnTo>
                  <a:pt x="618067" y="0"/>
                </a:lnTo>
                <a:lnTo>
                  <a:pt x="635000" y="0"/>
                </a:lnTo>
                <a:lnTo>
                  <a:pt x="651934" y="0"/>
                </a:lnTo>
                <a:lnTo>
                  <a:pt x="668867" y="0"/>
                </a:lnTo>
                <a:lnTo>
                  <a:pt x="685800" y="0"/>
                </a:lnTo>
                <a:lnTo>
                  <a:pt x="702734" y="0"/>
                </a:lnTo>
                <a:lnTo>
                  <a:pt x="719667" y="0"/>
                </a:lnTo>
                <a:lnTo>
                  <a:pt x="736600" y="0"/>
                </a:lnTo>
                <a:lnTo>
                  <a:pt x="745067" y="8467"/>
                </a:lnTo>
                <a:lnTo>
                  <a:pt x="762000" y="8467"/>
                </a:lnTo>
                <a:lnTo>
                  <a:pt x="778934" y="8467"/>
                </a:lnTo>
                <a:lnTo>
                  <a:pt x="787400" y="8467"/>
                </a:lnTo>
                <a:lnTo>
                  <a:pt x="795867" y="8467"/>
                </a:lnTo>
                <a:lnTo>
                  <a:pt x="804334" y="16933"/>
                </a:lnTo>
                <a:lnTo>
                  <a:pt x="812800" y="16933"/>
                </a:lnTo>
                <a:lnTo>
                  <a:pt x="812800" y="16933"/>
                </a:lnTo>
                <a:lnTo>
                  <a:pt x="821267" y="16933"/>
                </a:lnTo>
                <a:lnTo>
                  <a:pt x="821267"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269067" y="1498600"/>
            <a:ext cx="101601" cy="194734"/>
          </a:xfrm>
          <a:custGeom>
            <a:avLst/>
            <a:gdLst/>
            <a:ahLst/>
            <a:cxnLst/>
            <a:rect l="0" t="0" r="0" b="0"/>
            <a:pathLst>
              <a:path w="101601" h="194734">
                <a:moveTo>
                  <a:pt x="101600" y="0"/>
                </a:moveTo>
                <a:lnTo>
                  <a:pt x="101600" y="0"/>
                </a:lnTo>
                <a:lnTo>
                  <a:pt x="93133" y="0"/>
                </a:lnTo>
                <a:lnTo>
                  <a:pt x="84666" y="0"/>
                </a:lnTo>
                <a:lnTo>
                  <a:pt x="76200" y="0"/>
                </a:lnTo>
                <a:lnTo>
                  <a:pt x="67733" y="0"/>
                </a:lnTo>
                <a:lnTo>
                  <a:pt x="50800" y="8467"/>
                </a:lnTo>
                <a:lnTo>
                  <a:pt x="42333" y="8467"/>
                </a:lnTo>
                <a:lnTo>
                  <a:pt x="33866" y="8467"/>
                </a:lnTo>
                <a:lnTo>
                  <a:pt x="25400" y="16933"/>
                </a:lnTo>
                <a:lnTo>
                  <a:pt x="16933" y="25400"/>
                </a:lnTo>
                <a:lnTo>
                  <a:pt x="8466" y="25400"/>
                </a:lnTo>
                <a:lnTo>
                  <a:pt x="0" y="33867"/>
                </a:lnTo>
                <a:lnTo>
                  <a:pt x="0" y="42333"/>
                </a:lnTo>
                <a:lnTo>
                  <a:pt x="0" y="50800"/>
                </a:lnTo>
                <a:lnTo>
                  <a:pt x="0" y="50800"/>
                </a:lnTo>
                <a:lnTo>
                  <a:pt x="8466" y="59267"/>
                </a:lnTo>
                <a:lnTo>
                  <a:pt x="16933" y="67733"/>
                </a:lnTo>
                <a:lnTo>
                  <a:pt x="16933" y="67733"/>
                </a:lnTo>
                <a:lnTo>
                  <a:pt x="33866" y="76200"/>
                </a:lnTo>
                <a:lnTo>
                  <a:pt x="42333" y="84667"/>
                </a:lnTo>
                <a:lnTo>
                  <a:pt x="50800" y="84667"/>
                </a:lnTo>
                <a:lnTo>
                  <a:pt x="59266" y="93133"/>
                </a:lnTo>
                <a:lnTo>
                  <a:pt x="67733" y="101600"/>
                </a:lnTo>
                <a:lnTo>
                  <a:pt x="76200" y="110067"/>
                </a:lnTo>
                <a:lnTo>
                  <a:pt x="84666" y="118533"/>
                </a:lnTo>
                <a:lnTo>
                  <a:pt x="93133" y="127000"/>
                </a:lnTo>
                <a:lnTo>
                  <a:pt x="93133" y="135467"/>
                </a:lnTo>
                <a:lnTo>
                  <a:pt x="101600" y="143933"/>
                </a:lnTo>
                <a:lnTo>
                  <a:pt x="101600" y="152400"/>
                </a:lnTo>
                <a:lnTo>
                  <a:pt x="101600" y="160867"/>
                </a:lnTo>
                <a:lnTo>
                  <a:pt x="101600" y="169333"/>
                </a:lnTo>
                <a:lnTo>
                  <a:pt x="93133" y="169333"/>
                </a:lnTo>
                <a:lnTo>
                  <a:pt x="93133" y="177800"/>
                </a:lnTo>
                <a:lnTo>
                  <a:pt x="84666" y="186267"/>
                </a:lnTo>
                <a:lnTo>
                  <a:pt x="76200" y="186267"/>
                </a:lnTo>
                <a:lnTo>
                  <a:pt x="67733" y="194733"/>
                </a:lnTo>
                <a:lnTo>
                  <a:pt x="59266" y="194733"/>
                </a:lnTo>
                <a:lnTo>
                  <a:pt x="50800" y="194733"/>
                </a:lnTo>
                <a:lnTo>
                  <a:pt x="42333" y="194733"/>
                </a:lnTo>
                <a:lnTo>
                  <a:pt x="33866" y="194733"/>
                </a:lnTo>
                <a:lnTo>
                  <a:pt x="25400" y="194733"/>
                </a:lnTo>
                <a:lnTo>
                  <a:pt x="16933" y="194733"/>
                </a:lnTo>
                <a:lnTo>
                  <a:pt x="16933" y="194733"/>
                </a:lnTo>
                <a:lnTo>
                  <a:pt x="16933" y="186267"/>
                </a:lnTo>
                <a:lnTo>
                  <a:pt x="16933" y="186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396067" y="1557867"/>
            <a:ext cx="84667" cy="110067"/>
          </a:xfrm>
          <a:custGeom>
            <a:avLst/>
            <a:gdLst/>
            <a:ahLst/>
            <a:cxnLst/>
            <a:rect l="0" t="0" r="0" b="0"/>
            <a:pathLst>
              <a:path w="84667" h="110067">
                <a:moveTo>
                  <a:pt x="0" y="0"/>
                </a:moveTo>
                <a:lnTo>
                  <a:pt x="0" y="0"/>
                </a:lnTo>
                <a:lnTo>
                  <a:pt x="0" y="0"/>
                </a:lnTo>
                <a:lnTo>
                  <a:pt x="0" y="0"/>
                </a:lnTo>
                <a:lnTo>
                  <a:pt x="0" y="0"/>
                </a:lnTo>
                <a:lnTo>
                  <a:pt x="0" y="0"/>
                </a:lnTo>
                <a:lnTo>
                  <a:pt x="0" y="0"/>
                </a:lnTo>
                <a:lnTo>
                  <a:pt x="0" y="0"/>
                </a:lnTo>
                <a:lnTo>
                  <a:pt x="0" y="8466"/>
                </a:lnTo>
                <a:lnTo>
                  <a:pt x="8466" y="8466"/>
                </a:lnTo>
                <a:lnTo>
                  <a:pt x="8466" y="16933"/>
                </a:lnTo>
                <a:lnTo>
                  <a:pt x="8466" y="33866"/>
                </a:lnTo>
                <a:lnTo>
                  <a:pt x="8466" y="42333"/>
                </a:lnTo>
                <a:lnTo>
                  <a:pt x="8466" y="50800"/>
                </a:lnTo>
                <a:lnTo>
                  <a:pt x="8466" y="59266"/>
                </a:lnTo>
                <a:lnTo>
                  <a:pt x="8466" y="76200"/>
                </a:lnTo>
                <a:lnTo>
                  <a:pt x="16933" y="84666"/>
                </a:lnTo>
                <a:lnTo>
                  <a:pt x="16933" y="93133"/>
                </a:lnTo>
                <a:lnTo>
                  <a:pt x="16933" y="101600"/>
                </a:lnTo>
                <a:lnTo>
                  <a:pt x="25400" y="101600"/>
                </a:lnTo>
                <a:lnTo>
                  <a:pt x="25400" y="110066"/>
                </a:lnTo>
                <a:lnTo>
                  <a:pt x="33866" y="110066"/>
                </a:lnTo>
                <a:lnTo>
                  <a:pt x="33866" y="110066"/>
                </a:lnTo>
                <a:lnTo>
                  <a:pt x="42333" y="110066"/>
                </a:lnTo>
                <a:lnTo>
                  <a:pt x="42333" y="110066"/>
                </a:lnTo>
                <a:lnTo>
                  <a:pt x="50800" y="110066"/>
                </a:lnTo>
                <a:lnTo>
                  <a:pt x="59266" y="101600"/>
                </a:lnTo>
                <a:lnTo>
                  <a:pt x="67733" y="101600"/>
                </a:lnTo>
                <a:lnTo>
                  <a:pt x="76200" y="93133"/>
                </a:lnTo>
                <a:lnTo>
                  <a:pt x="76200" y="84666"/>
                </a:lnTo>
                <a:lnTo>
                  <a:pt x="84666" y="76200"/>
                </a:lnTo>
                <a:lnTo>
                  <a:pt x="84666" y="67733"/>
                </a:lnTo>
                <a:lnTo>
                  <a:pt x="84666" y="50800"/>
                </a:lnTo>
                <a:lnTo>
                  <a:pt x="84666" y="42333"/>
                </a:lnTo>
                <a:lnTo>
                  <a:pt x="84666" y="33866"/>
                </a:lnTo>
                <a:lnTo>
                  <a:pt x="84666" y="25400"/>
                </a:lnTo>
                <a:lnTo>
                  <a:pt x="84666" y="16933"/>
                </a:lnTo>
                <a:lnTo>
                  <a:pt x="76200" y="8466"/>
                </a:lnTo>
                <a:lnTo>
                  <a:pt x="76200" y="8466"/>
                </a:lnTo>
                <a:lnTo>
                  <a:pt x="76200" y="8466"/>
                </a:lnTo>
                <a:lnTo>
                  <a:pt x="84666" y="0"/>
                </a:lnTo>
                <a:lnTo>
                  <a:pt x="84666" y="0"/>
                </a:lnTo>
                <a:lnTo>
                  <a:pt x="84666" y="0"/>
                </a:lnTo>
                <a:lnTo>
                  <a:pt x="846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514600" y="1557867"/>
            <a:ext cx="127001" cy="110067"/>
          </a:xfrm>
          <a:custGeom>
            <a:avLst/>
            <a:gdLst/>
            <a:ahLst/>
            <a:cxnLst/>
            <a:rect l="0" t="0" r="0" b="0"/>
            <a:pathLst>
              <a:path w="127001" h="110067">
                <a:moveTo>
                  <a:pt x="67733" y="0"/>
                </a:moveTo>
                <a:lnTo>
                  <a:pt x="67733" y="0"/>
                </a:lnTo>
                <a:lnTo>
                  <a:pt x="67733" y="0"/>
                </a:lnTo>
                <a:lnTo>
                  <a:pt x="67733" y="8466"/>
                </a:lnTo>
                <a:lnTo>
                  <a:pt x="59267" y="8466"/>
                </a:lnTo>
                <a:lnTo>
                  <a:pt x="59267" y="8466"/>
                </a:lnTo>
                <a:lnTo>
                  <a:pt x="50800" y="16933"/>
                </a:lnTo>
                <a:lnTo>
                  <a:pt x="42333" y="16933"/>
                </a:lnTo>
                <a:lnTo>
                  <a:pt x="33867" y="25400"/>
                </a:lnTo>
                <a:lnTo>
                  <a:pt x="25400" y="33866"/>
                </a:lnTo>
                <a:lnTo>
                  <a:pt x="16933" y="42333"/>
                </a:lnTo>
                <a:lnTo>
                  <a:pt x="8467" y="50800"/>
                </a:lnTo>
                <a:lnTo>
                  <a:pt x="0" y="59266"/>
                </a:lnTo>
                <a:lnTo>
                  <a:pt x="0" y="67733"/>
                </a:lnTo>
                <a:lnTo>
                  <a:pt x="0" y="76200"/>
                </a:lnTo>
                <a:lnTo>
                  <a:pt x="0" y="84666"/>
                </a:lnTo>
                <a:lnTo>
                  <a:pt x="0" y="93133"/>
                </a:lnTo>
                <a:lnTo>
                  <a:pt x="8467" y="93133"/>
                </a:lnTo>
                <a:lnTo>
                  <a:pt x="8467" y="101600"/>
                </a:lnTo>
                <a:lnTo>
                  <a:pt x="16933" y="110066"/>
                </a:lnTo>
                <a:lnTo>
                  <a:pt x="25400" y="110066"/>
                </a:lnTo>
                <a:lnTo>
                  <a:pt x="33867" y="110066"/>
                </a:lnTo>
                <a:lnTo>
                  <a:pt x="50800" y="110066"/>
                </a:lnTo>
                <a:lnTo>
                  <a:pt x="59267" y="110066"/>
                </a:lnTo>
                <a:lnTo>
                  <a:pt x="76200" y="110066"/>
                </a:lnTo>
                <a:lnTo>
                  <a:pt x="84667" y="110066"/>
                </a:lnTo>
                <a:lnTo>
                  <a:pt x="101600" y="110066"/>
                </a:lnTo>
                <a:lnTo>
                  <a:pt x="110067" y="101600"/>
                </a:lnTo>
                <a:lnTo>
                  <a:pt x="118533" y="101600"/>
                </a:lnTo>
                <a:lnTo>
                  <a:pt x="118533" y="101600"/>
                </a:lnTo>
                <a:lnTo>
                  <a:pt x="127000" y="93133"/>
                </a:lnTo>
                <a:lnTo>
                  <a:pt x="127000" y="93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616200" y="1574800"/>
            <a:ext cx="93134" cy="110068"/>
          </a:xfrm>
          <a:custGeom>
            <a:avLst/>
            <a:gdLst/>
            <a:ahLst/>
            <a:cxnLst/>
            <a:rect l="0" t="0" r="0" b="0"/>
            <a:pathLst>
              <a:path w="93134" h="110068">
                <a:moveTo>
                  <a:pt x="50800" y="33867"/>
                </a:moveTo>
                <a:lnTo>
                  <a:pt x="50800" y="33867"/>
                </a:lnTo>
                <a:lnTo>
                  <a:pt x="50800" y="25400"/>
                </a:lnTo>
                <a:lnTo>
                  <a:pt x="50800" y="25400"/>
                </a:lnTo>
                <a:lnTo>
                  <a:pt x="50800" y="25400"/>
                </a:lnTo>
                <a:lnTo>
                  <a:pt x="50800" y="16933"/>
                </a:lnTo>
                <a:lnTo>
                  <a:pt x="50800" y="8467"/>
                </a:lnTo>
                <a:lnTo>
                  <a:pt x="50800" y="8467"/>
                </a:lnTo>
                <a:lnTo>
                  <a:pt x="42333" y="8467"/>
                </a:lnTo>
                <a:lnTo>
                  <a:pt x="42333" y="8467"/>
                </a:lnTo>
                <a:lnTo>
                  <a:pt x="42333" y="0"/>
                </a:lnTo>
                <a:lnTo>
                  <a:pt x="33867" y="8467"/>
                </a:lnTo>
                <a:lnTo>
                  <a:pt x="33867" y="8467"/>
                </a:lnTo>
                <a:lnTo>
                  <a:pt x="25400" y="8467"/>
                </a:lnTo>
                <a:lnTo>
                  <a:pt x="25400" y="16933"/>
                </a:lnTo>
                <a:lnTo>
                  <a:pt x="16933" y="25400"/>
                </a:lnTo>
                <a:lnTo>
                  <a:pt x="16933" y="33867"/>
                </a:lnTo>
                <a:lnTo>
                  <a:pt x="8467" y="42333"/>
                </a:lnTo>
                <a:lnTo>
                  <a:pt x="8467" y="59267"/>
                </a:lnTo>
                <a:lnTo>
                  <a:pt x="0" y="67733"/>
                </a:lnTo>
                <a:lnTo>
                  <a:pt x="0" y="76200"/>
                </a:lnTo>
                <a:lnTo>
                  <a:pt x="0" y="84667"/>
                </a:lnTo>
                <a:lnTo>
                  <a:pt x="0" y="84667"/>
                </a:lnTo>
                <a:lnTo>
                  <a:pt x="8467" y="93133"/>
                </a:lnTo>
                <a:lnTo>
                  <a:pt x="8467" y="101600"/>
                </a:lnTo>
                <a:lnTo>
                  <a:pt x="16933" y="101600"/>
                </a:lnTo>
                <a:lnTo>
                  <a:pt x="25400" y="110067"/>
                </a:lnTo>
                <a:lnTo>
                  <a:pt x="25400" y="110067"/>
                </a:lnTo>
                <a:lnTo>
                  <a:pt x="33867" y="110067"/>
                </a:lnTo>
                <a:lnTo>
                  <a:pt x="50800" y="110067"/>
                </a:lnTo>
                <a:lnTo>
                  <a:pt x="59267" y="110067"/>
                </a:lnTo>
                <a:lnTo>
                  <a:pt x="67733" y="101600"/>
                </a:lnTo>
                <a:lnTo>
                  <a:pt x="76200" y="101600"/>
                </a:lnTo>
                <a:lnTo>
                  <a:pt x="84667" y="93133"/>
                </a:lnTo>
                <a:lnTo>
                  <a:pt x="84667" y="93133"/>
                </a:lnTo>
                <a:lnTo>
                  <a:pt x="93133" y="93133"/>
                </a:lnTo>
                <a:lnTo>
                  <a:pt x="93133" y="93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717800" y="1566333"/>
            <a:ext cx="76201" cy="93135"/>
          </a:xfrm>
          <a:custGeom>
            <a:avLst/>
            <a:gdLst/>
            <a:ahLst/>
            <a:cxnLst/>
            <a:rect l="0" t="0" r="0" b="0"/>
            <a:pathLst>
              <a:path w="76201" h="93135">
                <a:moveTo>
                  <a:pt x="33867" y="59267"/>
                </a:moveTo>
                <a:lnTo>
                  <a:pt x="33867" y="59267"/>
                </a:lnTo>
                <a:lnTo>
                  <a:pt x="33867" y="59267"/>
                </a:lnTo>
                <a:lnTo>
                  <a:pt x="33867" y="59267"/>
                </a:lnTo>
                <a:lnTo>
                  <a:pt x="33867" y="50800"/>
                </a:lnTo>
                <a:lnTo>
                  <a:pt x="33867" y="50800"/>
                </a:lnTo>
                <a:lnTo>
                  <a:pt x="33867" y="50800"/>
                </a:lnTo>
                <a:lnTo>
                  <a:pt x="42333" y="42334"/>
                </a:lnTo>
                <a:lnTo>
                  <a:pt x="42333" y="42334"/>
                </a:lnTo>
                <a:lnTo>
                  <a:pt x="50800" y="42334"/>
                </a:lnTo>
                <a:lnTo>
                  <a:pt x="59267" y="33867"/>
                </a:lnTo>
                <a:lnTo>
                  <a:pt x="59267" y="33867"/>
                </a:lnTo>
                <a:lnTo>
                  <a:pt x="59267" y="33867"/>
                </a:lnTo>
                <a:lnTo>
                  <a:pt x="59267" y="25400"/>
                </a:lnTo>
                <a:lnTo>
                  <a:pt x="59267" y="16934"/>
                </a:lnTo>
                <a:lnTo>
                  <a:pt x="59267" y="16934"/>
                </a:lnTo>
                <a:lnTo>
                  <a:pt x="50800" y="8467"/>
                </a:lnTo>
                <a:lnTo>
                  <a:pt x="42333" y="0"/>
                </a:lnTo>
                <a:lnTo>
                  <a:pt x="42333" y="0"/>
                </a:lnTo>
                <a:lnTo>
                  <a:pt x="33867" y="0"/>
                </a:lnTo>
                <a:lnTo>
                  <a:pt x="33867" y="0"/>
                </a:lnTo>
                <a:lnTo>
                  <a:pt x="25400" y="0"/>
                </a:lnTo>
                <a:lnTo>
                  <a:pt x="25400" y="0"/>
                </a:lnTo>
                <a:lnTo>
                  <a:pt x="16933" y="8467"/>
                </a:lnTo>
                <a:lnTo>
                  <a:pt x="8467" y="16934"/>
                </a:lnTo>
                <a:lnTo>
                  <a:pt x="8467" y="25400"/>
                </a:lnTo>
                <a:lnTo>
                  <a:pt x="8467" y="33867"/>
                </a:lnTo>
                <a:lnTo>
                  <a:pt x="0" y="42334"/>
                </a:lnTo>
                <a:lnTo>
                  <a:pt x="0" y="59267"/>
                </a:lnTo>
                <a:lnTo>
                  <a:pt x="8467" y="67734"/>
                </a:lnTo>
                <a:lnTo>
                  <a:pt x="8467" y="76200"/>
                </a:lnTo>
                <a:lnTo>
                  <a:pt x="16933" y="76200"/>
                </a:lnTo>
                <a:lnTo>
                  <a:pt x="16933" y="84667"/>
                </a:lnTo>
                <a:lnTo>
                  <a:pt x="25400" y="84667"/>
                </a:lnTo>
                <a:lnTo>
                  <a:pt x="33867" y="93134"/>
                </a:lnTo>
                <a:lnTo>
                  <a:pt x="42333" y="93134"/>
                </a:lnTo>
                <a:lnTo>
                  <a:pt x="59267" y="93134"/>
                </a:lnTo>
                <a:lnTo>
                  <a:pt x="67733" y="93134"/>
                </a:lnTo>
                <a:lnTo>
                  <a:pt x="67733" y="93134"/>
                </a:lnTo>
                <a:lnTo>
                  <a:pt x="76200" y="84667"/>
                </a:lnTo>
                <a:lnTo>
                  <a:pt x="76200" y="84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802467" y="1557867"/>
            <a:ext cx="67734" cy="110067"/>
          </a:xfrm>
          <a:custGeom>
            <a:avLst/>
            <a:gdLst/>
            <a:ahLst/>
            <a:cxnLst/>
            <a:rect l="0" t="0" r="0" b="0"/>
            <a:pathLst>
              <a:path w="67734" h="110067">
                <a:moveTo>
                  <a:pt x="33866" y="67733"/>
                </a:moveTo>
                <a:lnTo>
                  <a:pt x="33866" y="67733"/>
                </a:lnTo>
                <a:lnTo>
                  <a:pt x="33866" y="67733"/>
                </a:lnTo>
                <a:lnTo>
                  <a:pt x="33866" y="67733"/>
                </a:lnTo>
                <a:lnTo>
                  <a:pt x="33866" y="59266"/>
                </a:lnTo>
                <a:lnTo>
                  <a:pt x="33866" y="59266"/>
                </a:lnTo>
                <a:lnTo>
                  <a:pt x="42333" y="59266"/>
                </a:lnTo>
                <a:lnTo>
                  <a:pt x="50800" y="50800"/>
                </a:lnTo>
                <a:lnTo>
                  <a:pt x="50800" y="50800"/>
                </a:lnTo>
                <a:lnTo>
                  <a:pt x="59266" y="42333"/>
                </a:lnTo>
                <a:lnTo>
                  <a:pt x="67733" y="33866"/>
                </a:lnTo>
                <a:lnTo>
                  <a:pt x="67733" y="33866"/>
                </a:lnTo>
                <a:lnTo>
                  <a:pt x="67733" y="25400"/>
                </a:lnTo>
                <a:lnTo>
                  <a:pt x="67733" y="25400"/>
                </a:lnTo>
                <a:lnTo>
                  <a:pt x="67733" y="16933"/>
                </a:lnTo>
                <a:lnTo>
                  <a:pt x="67733" y="8466"/>
                </a:lnTo>
                <a:lnTo>
                  <a:pt x="59266" y="8466"/>
                </a:lnTo>
                <a:lnTo>
                  <a:pt x="59266" y="8466"/>
                </a:lnTo>
                <a:lnTo>
                  <a:pt x="50800" y="0"/>
                </a:lnTo>
                <a:lnTo>
                  <a:pt x="42333" y="0"/>
                </a:lnTo>
                <a:lnTo>
                  <a:pt x="33866" y="8466"/>
                </a:lnTo>
                <a:lnTo>
                  <a:pt x="25400" y="8466"/>
                </a:lnTo>
                <a:lnTo>
                  <a:pt x="16933" y="16933"/>
                </a:lnTo>
                <a:lnTo>
                  <a:pt x="8466" y="25400"/>
                </a:lnTo>
                <a:lnTo>
                  <a:pt x="0" y="33866"/>
                </a:lnTo>
                <a:lnTo>
                  <a:pt x="0" y="42333"/>
                </a:lnTo>
                <a:lnTo>
                  <a:pt x="0" y="59266"/>
                </a:lnTo>
                <a:lnTo>
                  <a:pt x="0" y="67733"/>
                </a:lnTo>
                <a:lnTo>
                  <a:pt x="0" y="76200"/>
                </a:lnTo>
                <a:lnTo>
                  <a:pt x="0" y="84666"/>
                </a:lnTo>
                <a:lnTo>
                  <a:pt x="8466" y="101600"/>
                </a:lnTo>
                <a:lnTo>
                  <a:pt x="16933" y="101600"/>
                </a:lnTo>
                <a:lnTo>
                  <a:pt x="25400" y="110066"/>
                </a:lnTo>
                <a:lnTo>
                  <a:pt x="42333" y="110066"/>
                </a:lnTo>
                <a:lnTo>
                  <a:pt x="50800" y="110066"/>
                </a:lnTo>
                <a:lnTo>
                  <a:pt x="50800" y="110066"/>
                </a:lnTo>
                <a:lnTo>
                  <a:pt x="67733" y="110066"/>
                </a:lnTo>
                <a:lnTo>
                  <a:pt x="67733" y="1100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921000" y="1549400"/>
            <a:ext cx="118534" cy="127001"/>
          </a:xfrm>
          <a:custGeom>
            <a:avLst/>
            <a:gdLst/>
            <a:ahLst/>
            <a:cxnLst/>
            <a:rect l="0" t="0" r="0" b="0"/>
            <a:pathLst>
              <a:path w="118534" h="127001">
                <a:moveTo>
                  <a:pt x="118533" y="42333"/>
                </a:moveTo>
                <a:lnTo>
                  <a:pt x="118533" y="33867"/>
                </a:lnTo>
                <a:lnTo>
                  <a:pt x="110067" y="25400"/>
                </a:lnTo>
                <a:lnTo>
                  <a:pt x="110067" y="16933"/>
                </a:lnTo>
                <a:lnTo>
                  <a:pt x="101600" y="16933"/>
                </a:lnTo>
                <a:lnTo>
                  <a:pt x="101600" y="8467"/>
                </a:lnTo>
                <a:lnTo>
                  <a:pt x="93133" y="0"/>
                </a:lnTo>
                <a:lnTo>
                  <a:pt x="84667" y="0"/>
                </a:lnTo>
                <a:lnTo>
                  <a:pt x="76200" y="8467"/>
                </a:lnTo>
                <a:lnTo>
                  <a:pt x="59267" y="8467"/>
                </a:lnTo>
                <a:lnTo>
                  <a:pt x="50800" y="16933"/>
                </a:lnTo>
                <a:lnTo>
                  <a:pt x="42333" y="25400"/>
                </a:lnTo>
                <a:lnTo>
                  <a:pt x="25400" y="33867"/>
                </a:lnTo>
                <a:lnTo>
                  <a:pt x="16933" y="42333"/>
                </a:lnTo>
                <a:lnTo>
                  <a:pt x="8467" y="59267"/>
                </a:lnTo>
                <a:lnTo>
                  <a:pt x="8467" y="76200"/>
                </a:lnTo>
                <a:lnTo>
                  <a:pt x="0" y="84667"/>
                </a:lnTo>
                <a:lnTo>
                  <a:pt x="0" y="93133"/>
                </a:lnTo>
                <a:lnTo>
                  <a:pt x="8467" y="110067"/>
                </a:lnTo>
                <a:lnTo>
                  <a:pt x="8467" y="110067"/>
                </a:lnTo>
                <a:lnTo>
                  <a:pt x="16933" y="118533"/>
                </a:lnTo>
                <a:lnTo>
                  <a:pt x="25400" y="127000"/>
                </a:lnTo>
                <a:lnTo>
                  <a:pt x="33867" y="127000"/>
                </a:lnTo>
                <a:lnTo>
                  <a:pt x="42333" y="118533"/>
                </a:lnTo>
                <a:lnTo>
                  <a:pt x="59267" y="118533"/>
                </a:lnTo>
                <a:lnTo>
                  <a:pt x="67733" y="110067"/>
                </a:lnTo>
                <a:lnTo>
                  <a:pt x="76200" y="101600"/>
                </a:lnTo>
                <a:lnTo>
                  <a:pt x="84667" y="84667"/>
                </a:lnTo>
                <a:lnTo>
                  <a:pt x="93133" y="67733"/>
                </a:lnTo>
                <a:lnTo>
                  <a:pt x="93133" y="67733"/>
                </a:lnTo>
                <a:lnTo>
                  <a:pt x="93133" y="50800"/>
                </a:lnTo>
                <a:lnTo>
                  <a:pt x="93133" y="50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005667" y="1439333"/>
            <a:ext cx="25401" cy="321735"/>
          </a:xfrm>
          <a:custGeom>
            <a:avLst/>
            <a:gdLst/>
            <a:ahLst/>
            <a:cxnLst/>
            <a:rect l="0" t="0" r="0" b="0"/>
            <a:pathLst>
              <a:path w="25401" h="321735">
                <a:moveTo>
                  <a:pt x="16933" y="76200"/>
                </a:moveTo>
                <a:lnTo>
                  <a:pt x="25400" y="76200"/>
                </a:lnTo>
                <a:lnTo>
                  <a:pt x="25400" y="67734"/>
                </a:lnTo>
                <a:lnTo>
                  <a:pt x="25400" y="50800"/>
                </a:lnTo>
                <a:lnTo>
                  <a:pt x="25400" y="42334"/>
                </a:lnTo>
                <a:lnTo>
                  <a:pt x="25400" y="25400"/>
                </a:lnTo>
                <a:lnTo>
                  <a:pt x="25400" y="16934"/>
                </a:lnTo>
                <a:lnTo>
                  <a:pt x="25400" y="8467"/>
                </a:lnTo>
                <a:lnTo>
                  <a:pt x="25400" y="8467"/>
                </a:lnTo>
                <a:lnTo>
                  <a:pt x="25400" y="0"/>
                </a:lnTo>
                <a:lnTo>
                  <a:pt x="16933" y="0"/>
                </a:lnTo>
                <a:lnTo>
                  <a:pt x="16933" y="8467"/>
                </a:lnTo>
                <a:lnTo>
                  <a:pt x="16933" y="8467"/>
                </a:lnTo>
                <a:lnTo>
                  <a:pt x="16933" y="16934"/>
                </a:lnTo>
                <a:lnTo>
                  <a:pt x="8466" y="25400"/>
                </a:lnTo>
                <a:lnTo>
                  <a:pt x="8466" y="42334"/>
                </a:lnTo>
                <a:lnTo>
                  <a:pt x="8466" y="59267"/>
                </a:lnTo>
                <a:lnTo>
                  <a:pt x="0" y="76200"/>
                </a:lnTo>
                <a:lnTo>
                  <a:pt x="0" y="101600"/>
                </a:lnTo>
                <a:lnTo>
                  <a:pt x="0" y="127000"/>
                </a:lnTo>
                <a:lnTo>
                  <a:pt x="0" y="152400"/>
                </a:lnTo>
                <a:lnTo>
                  <a:pt x="0" y="177800"/>
                </a:lnTo>
                <a:lnTo>
                  <a:pt x="0" y="203200"/>
                </a:lnTo>
                <a:lnTo>
                  <a:pt x="0" y="228600"/>
                </a:lnTo>
                <a:lnTo>
                  <a:pt x="0" y="262467"/>
                </a:lnTo>
                <a:lnTo>
                  <a:pt x="8466" y="296334"/>
                </a:lnTo>
                <a:lnTo>
                  <a:pt x="8466" y="296334"/>
                </a:lnTo>
                <a:lnTo>
                  <a:pt x="8466" y="321734"/>
                </a:lnTo>
                <a:lnTo>
                  <a:pt x="8466" y="3217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462867" y="3048000"/>
            <a:ext cx="237067" cy="321734"/>
          </a:xfrm>
          <a:custGeom>
            <a:avLst/>
            <a:gdLst/>
            <a:ahLst/>
            <a:cxnLst/>
            <a:rect l="0" t="0" r="0" b="0"/>
            <a:pathLst>
              <a:path w="237067" h="321734">
                <a:moveTo>
                  <a:pt x="177800" y="25400"/>
                </a:moveTo>
                <a:lnTo>
                  <a:pt x="186266" y="25400"/>
                </a:lnTo>
                <a:lnTo>
                  <a:pt x="186266" y="25400"/>
                </a:lnTo>
                <a:lnTo>
                  <a:pt x="186266" y="25400"/>
                </a:lnTo>
                <a:lnTo>
                  <a:pt x="186266" y="25400"/>
                </a:lnTo>
                <a:lnTo>
                  <a:pt x="186266" y="25400"/>
                </a:lnTo>
                <a:lnTo>
                  <a:pt x="186266" y="25400"/>
                </a:lnTo>
                <a:lnTo>
                  <a:pt x="186266" y="16933"/>
                </a:lnTo>
                <a:lnTo>
                  <a:pt x="177800" y="16933"/>
                </a:lnTo>
                <a:lnTo>
                  <a:pt x="177800" y="8467"/>
                </a:lnTo>
                <a:lnTo>
                  <a:pt x="169333" y="8467"/>
                </a:lnTo>
                <a:lnTo>
                  <a:pt x="160866" y="8467"/>
                </a:lnTo>
                <a:lnTo>
                  <a:pt x="152400" y="0"/>
                </a:lnTo>
                <a:lnTo>
                  <a:pt x="143933" y="0"/>
                </a:lnTo>
                <a:lnTo>
                  <a:pt x="135466" y="0"/>
                </a:lnTo>
                <a:lnTo>
                  <a:pt x="118533" y="0"/>
                </a:lnTo>
                <a:lnTo>
                  <a:pt x="110066" y="0"/>
                </a:lnTo>
                <a:lnTo>
                  <a:pt x="93133" y="8467"/>
                </a:lnTo>
                <a:lnTo>
                  <a:pt x="84666" y="16933"/>
                </a:lnTo>
                <a:lnTo>
                  <a:pt x="67733" y="25400"/>
                </a:lnTo>
                <a:lnTo>
                  <a:pt x="59266" y="25400"/>
                </a:lnTo>
                <a:lnTo>
                  <a:pt x="42333" y="42333"/>
                </a:lnTo>
                <a:lnTo>
                  <a:pt x="33866" y="50800"/>
                </a:lnTo>
                <a:lnTo>
                  <a:pt x="25400" y="59267"/>
                </a:lnTo>
                <a:lnTo>
                  <a:pt x="8466" y="76200"/>
                </a:lnTo>
                <a:lnTo>
                  <a:pt x="8466" y="84667"/>
                </a:lnTo>
                <a:lnTo>
                  <a:pt x="0" y="93133"/>
                </a:lnTo>
                <a:lnTo>
                  <a:pt x="0" y="101600"/>
                </a:lnTo>
                <a:lnTo>
                  <a:pt x="8466" y="110067"/>
                </a:lnTo>
                <a:lnTo>
                  <a:pt x="8466" y="118533"/>
                </a:lnTo>
                <a:lnTo>
                  <a:pt x="25400" y="127000"/>
                </a:lnTo>
                <a:lnTo>
                  <a:pt x="33866" y="127000"/>
                </a:lnTo>
                <a:lnTo>
                  <a:pt x="50800" y="135467"/>
                </a:lnTo>
                <a:lnTo>
                  <a:pt x="67733" y="143933"/>
                </a:lnTo>
                <a:lnTo>
                  <a:pt x="84666" y="143933"/>
                </a:lnTo>
                <a:lnTo>
                  <a:pt x="101600" y="152400"/>
                </a:lnTo>
                <a:lnTo>
                  <a:pt x="118533" y="160867"/>
                </a:lnTo>
                <a:lnTo>
                  <a:pt x="143933" y="169333"/>
                </a:lnTo>
                <a:lnTo>
                  <a:pt x="160866" y="177800"/>
                </a:lnTo>
                <a:lnTo>
                  <a:pt x="177800" y="194733"/>
                </a:lnTo>
                <a:lnTo>
                  <a:pt x="194733" y="211667"/>
                </a:lnTo>
                <a:lnTo>
                  <a:pt x="211666" y="220133"/>
                </a:lnTo>
                <a:lnTo>
                  <a:pt x="220133" y="237067"/>
                </a:lnTo>
                <a:lnTo>
                  <a:pt x="228600" y="245533"/>
                </a:lnTo>
                <a:lnTo>
                  <a:pt x="228600" y="262467"/>
                </a:lnTo>
                <a:lnTo>
                  <a:pt x="237066" y="270933"/>
                </a:lnTo>
                <a:lnTo>
                  <a:pt x="228600" y="287867"/>
                </a:lnTo>
                <a:lnTo>
                  <a:pt x="228600" y="296333"/>
                </a:lnTo>
                <a:lnTo>
                  <a:pt x="220133" y="304800"/>
                </a:lnTo>
                <a:lnTo>
                  <a:pt x="211666" y="313267"/>
                </a:lnTo>
                <a:lnTo>
                  <a:pt x="194733" y="313267"/>
                </a:lnTo>
                <a:lnTo>
                  <a:pt x="177800" y="321733"/>
                </a:lnTo>
                <a:lnTo>
                  <a:pt x="160866" y="321733"/>
                </a:lnTo>
                <a:lnTo>
                  <a:pt x="135466" y="321733"/>
                </a:lnTo>
                <a:lnTo>
                  <a:pt x="118533" y="321733"/>
                </a:lnTo>
                <a:lnTo>
                  <a:pt x="101600" y="321733"/>
                </a:lnTo>
                <a:lnTo>
                  <a:pt x="84666" y="313267"/>
                </a:lnTo>
                <a:lnTo>
                  <a:pt x="59266" y="304800"/>
                </a:lnTo>
                <a:lnTo>
                  <a:pt x="50800" y="296333"/>
                </a:lnTo>
                <a:lnTo>
                  <a:pt x="42333" y="287867"/>
                </a:lnTo>
                <a:lnTo>
                  <a:pt x="33866" y="279400"/>
                </a:lnTo>
                <a:lnTo>
                  <a:pt x="33866" y="270933"/>
                </a:lnTo>
                <a:lnTo>
                  <a:pt x="25400" y="270933"/>
                </a:lnTo>
                <a:lnTo>
                  <a:pt x="25400" y="270933"/>
                </a:lnTo>
                <a:lnTo>
                  <a:pt x="25400" y="270933"/>
                </a:lnTo>
                <a:lnTo>
                  <a:pt x="25400" y="270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107267" y="3479800"/>
            <a:ext cx="1007534" cy="25401"/>
          </a:xfrm>
          <a:custGeom>
            <a:avLst/>
            <a:gdLst/>
            <a:ahLst/>
            <a:cxnLst/>
            <a:rect l="0" t="0" r="0" b="0"/>
            <a:pathLst>
              <a:path w="1007534" h="25401">
                <a:moveTo>
                  <a:pt x="0" y="25400"/>
                </a:moveTo>
                <a:lnTo>
                  <a:pt x="8466" y="25400"/>
                </a:lnTo>
                <a:lnTo>
                  <a:pt x="16933" y="25400"/>
                </a:lnTo>
                <a:lnTo>
                  <a:pt x="25400" y="25400"/>
                </a:lnTo>
                <a:lnTo>
                  <a:pt x="42333" y="25400"/>
                </a:lnTo>
                <a:lnTo>
                  <a:pt x="59266" y="25400"/>
                </a:lnTo>
                <a:lnTo>
                  <a:pt x="76200" y="25400"/>
                </a:lnTo>
                <a:lnTo>
                  <a:pt x="93133" y="25400"/>
                </a:lnTo>
                <a:lnTo>
                  <a:pt x="118533" y="25400"/>
                </a:lnTo>
                <a:lnTo>
                  <a:pt x="143933" y="16933"/>
                </a:lnTo>
                <a:lnTo>
                  <a:pt x="177800" y="16933"/>
                </a:lnTo>
                <a:lnTo>
                  <a:pt x="203200" y="16933"/>
                </a:lnTo>
                <a:lnTo>
                  <a:pt x="237066" y="25400"/>
                </a:lnTo>
                <a:lnTo>
                  <a:pt x="270933" y="25400"/>
                </a:lnTo>
                <a:lnTo>
                  <a:pt x="313266" y="25400"/>
                </a:lnTo>
                <a:lnTo>
                  <a:pt x="347133" y="16933"/>
                </a:lnTo>
                <a:lnTo>
                  <a:pt x="397933" y="16933"/>
                </a:lnTo>
                <a:lnTo>
                  <a:pt x="440266" y="16933"/>
                </a:lnTo>
                <a:lnTo>
                  <a:pt x="482600" y="16933"/>
                </a:lnTo>
                <a:lnTo>
                  <a:pt x="533400" y="8467"/>
                </a:lnTo>
                <a:lnTo>
                  <a:pt x="584200" y="8467"/>
                </a:lnTo>
                <a:lnTo>
                  <a:pt x="626533" y="8467"/>
                </a:lnTo>
                <a:lnTo>
                  <a:pt x="677333" y="0"/>
                </a:lnTo>
                <a:lnTo>
                  <a:pt x="728133" y="0"/>
                </a:lnTo>
                <a:lnTo>
                  <a:pt x="778933" y="0"/>
                </a:lnTo>
                <a:lnTo>
                  <a:pt x="821266" y="0"/>
                </a:lnTo>
                <a:lnTo>
                  <a:pt x="872066" y="0"/>
                </a:lnTo>
                <a:lnTo>
                  <a:pt x="905933" y="0"/>
                </a:lnTo>
                <a:lnTo>
                  <a:pt x="948266" y="0"/>
                </a:lnTo>
                <a:lnTo>
                  <a:pt x="982133" y="0"/>
                </a:lnTo>
                <a:lnTo>
                  <a:pt x="982133" y="0"/>
                </a:lnTo>
                <a:lnTo>
                  <a:pt x="1007533" y="8467"/>
                </a:lnTo>
                <a:lnTo>
                  <a:pt x="1007533"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200400" y="3615267"/>
            <a:ext cx="237068" cy="372534"/>
          </a:xfrm>
          <a:custGeom>
            <a:avLst/>
            <a:gdLst/>
            <a:ahLst/>
            <a:cxnLst/>
            <a:rect l="0" t="0" r="0" b="0"/>
            <a:pathLst>
              <a:path w="237068" h="372534">
                <a:moveTo>
                  <a:pt x="186267" y="59266"/>
                </a:moveTo>
                <a:lnTo>
                  <a:pt x="186267" y="59266"/>
                </a:lnTo>
                <a:lnTo>
                  <a:pt x="186267" y="50800"/>
                </a:lnTo>
                <a:lnTo>
                  <a:pt x="186267" y="50800"/>
                </a:lnTo>
                <a:lnTo>
                  <a:pt x="177800" y="42333"/>
                </a:lnTo>
                <a:lnTo>
                  <a:pt x="177800" y="33866"/>
                </a:lnTo>
                <a:lnTo>
                  <a:pt x="177800" y="25400"/>
                </a:lnTo>
                <a:lnTo>
                  <a:pt x="169333" y="25400"/>
                </a:lnTo>
                <a:lnTo>
                  <a:pt x="160867" y="16933"/>
                </a:lnTo>
                <a:lnTo>
                  <a:pt x="152400" y="8466"/>
                </a:lnTo>
                <a:lnTo>
                  <a:pt x="143933" y="8466"/>
                </a:lnTo>
                <a:lnTo>
                  <a:pt x="127000" y="8466"/>
                </a:lnTo>
                <a:lnTo>
                  <a:pt x="118533" y="0"/>
                </a:lnTo>
                <a:lnTo>
                  <a:pt x="101600" y="0"/>
                </a:lnTo>
                <a:lnTo>
                  <a:pt x="84667" y="0"/>
                </a:lnTo>
                <a:lnTo>
                  <a:pt x="76200" y="0"/>
                </a:lnTo>
                <a:lnTo>
                  <a:pt x="67733" y="0"/>
                </a:lnTo>
                <a:lnTo>
                  <a:pt x="50800" y="8466"/>
                </a:lnTo>
                <a:lnTo>
                  <a:pt x="42333" y="8466"/>
                </a:lnTo>
                <a:lnTo>
                  <a:pt x="42333" y="16933"/>
                </a:lnTo>
                <a:lnTo>
                  <a:pt x="33867" y="25400"/>
                </a:lnTo>
                <a:lnTo>
                  <a:pt x="33867" y="42333"/>
                </a:lnTo>
                <a:lnTo>
                  <a:pt x="33867" y="50800"/>
                </a:lnTo>
                <a:lnTo>
                  <a:pt x="42333" y="59266"/>
                </a:lnTo>
                <a:lnTo>
                  <a:pt x="42333" y="67733"/>
                </a:lnTo>
                <a:lnTo>
                  <a:pt x="50800" y="76200"/>
                </a:lnTo>
                <a:lnTo>
                  <a:pt x="67733" y="84666"/>
                </a:lnTo>
                <a:lnTo>
                  <a:pt x="76200" y="93133"/>
                </a:lnTo>
                <a:lnTo>
                  <a:pt x="93133" y="101600"/>
                </a:lnTo>
                <a:lnTo>
                  <a:pt x="101600" y="110066"/>
                </a:lnTo>
                <a:lnTo>
                  <a:pt x="118533" y="118533"/>
                </a:lnTo>
                <a:lnTo>
                  <a:pt x="143933" y="127000"/>
                </a:lnTo>
                <a:lnTo>
                  <a:pt x="160867" y="135466"/>
                </a:lnTo>
                <a:lnTo>
                  <a:pt x="177800" y="152400"/>
                </a:lnTo>
                <a:lnTo>
                  <a:pt x="194733" y="160866"/>
                </a:lnTo>
                <a:lnTo>
                  <a:pt x="203200" y="177800"/>
                </a:lnTo>
                <a:lnTo>
                  <a:pt x="220133" y="194733"/>
                </a:lnTo>
                <a:lnTo>
                  <a:pt x="228600" y="211666"/>
                </a:lnTo>
                <a:lnTo>
                  <a:pt x="237067" y="228600"/>
                </a:lnTo>
                <a:lnTo>
                  <a:pt x="237067" y="245533"/>
                </a:lnTo>
                <a:lnTo>
                  <a:pt x="237067" y="262466"/>
                </a:lnTo>
                <a:lnTo>
                  <a:pt x="237067" y="279400"/>
                </a:lnTo>
                <a:lnTo>
                  <a:pt x="228600" y="296333"/>
                </a:lnTo>
                <a:lnTo>
                  <a:pt x="220133" y="313266"/>
                </a:lnTo>
                <a:lnTo>
                  <a:pt x="211667" y="330200"/>
                </a:lnTo>
                <a:lnTo>
                  <a:pt x="194733" y="347133"/>
                </a:lnTo>
                <a:lnTo>
                  <a:pt x="177800" y="355600"/>
                </a:lnTo>
                <a:lnTo>
                  <a:pt x="160867" y="364066"/>
                </a:lnTo>
                <a:lnTo>
                  <a:pt x="143933" y="372533"/>
                </a:lnTo>
                <a:lnTo>
                  <a:pt x="127000" y="372533"/>
                </a:lnTo>
                <a:lnTo>
                  <a:pt x="101600" y="372533"/>
                </a:lnTo>
                <a:lnTo>
                  <a:pt x="84667" y="364066"/>
                </a:lnTo>
                <a:lnTo>
                  <a:pt x="67733" y="355600"/>
                </a:lnTo>
                <a:lnTo>
                  <a:pt x="42333" y="347133"/>
                </a:lnTo>
                <a:lnTo>
                  <a:pt x="25400" y="338666"/>
                </a:lnTo>
                <a:lnTo>
                  <a:pt x="16933" y="321733"/>
                </a:lnTo>
                <a:lnTo>
                  <a:pt x="8467" y="304800"/>
                </a:lnTo>
                <a:lnTo>
                  <a:pt x="0" y="296333"/>
                </a:lnTo>
                <a:lnTo>
                  <a:pt x="0" y="279400"/>
                </a:lnTo>
                <a:lnTo>
                  <a:pt x="8467" y="262466"/>
                </a:lnTo>
                <a:lnTo>
                  <a:pt x="16933" y="254000"/>
                </a:lnTo>
                <a:lnTo>
                  <a:pt x="16933" y="254000"/>
                </a:lnTo>
                <a:lnTo>
                  <a:pt x="25400" y="237066"/>
                </a:lnTo>
                <a:lnTo>
                  <a:pt x="25400" y="2370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3564467" y="3657600"/>
            <a:ext cx="50801" cy="313268"/>
          </a:xfrm>
          <a:custGeom>
            <a:avLst/>
            <a:gdLst/>
            <a:ahLst/>
            <a:cxnLst/>
            <a:rect l="0" t="0" r="0" b="0"/>
            <a:pathLst>
              <a:path w="50801" h="313268">
                <a:moveTo>
                  <a:pt x="0" y="0"/>
                </a:moveTo>
                <a:lnTo>
                  <a:pt x="0" y="0"/>
                </a:lnTo>
                <a:lnTo>
                  <a:pt x="0" y="0"/>
                </a:lnTo>
                <a:lnTo>
                  <a:pt x="0" y="0"/>
                </a:lnTo>
                <a:lnTo>
                  <a:pt x="0" y="0"/>
                </a:lnTo>
                <a:lnTo>
                  <a:pt x="0" y="0"/>
                </a:lnTo>
                <a:lnTo>
                  <a:pt x="0" y="8467"/>
                </a:lnTo>
                <a:lnTo>
                  <a:pt x="0" y="16933"/>
                </a:lnTo>
                <a:lnTo>
                  <a:pt x="0" y="25400"/>
                </a:lnTo>
                <a:lnTo>
                  <a:pt x="0" y="42333"/>
                </a:lnTo>
                <a:lnTo>
                  <a:pt x="8466" y="59267"/>
                </a:lnTo>
                <a:lnTo>
                  <a:pt x="8466" y="76200"/>
                </a:lnTo>
                <a:lnTo>
                  <a:pt x="16933" y="101600"/>
                </a:lnTo>
                <a:lnTo>
                  <a:pt x="16933" y="118533"/>
                </a:lnTo>
                <a:lnTo>
                  <a:pt x="25400" y="152400"/>
                </a:lnTo>
                <a:lnTo>
                  <a:pt x="25400" y="177800"/>
                </a:lnTo>
                <a:lnTo>
                  <a:pt x="33866" y="203200"/>
                </a:lnTo>
                <a:lnTo>
                  <a:pt x="33866" y="228600"/>
                </a:lnTo>
                <a:lnTo>
                  <a:pt x="42333" y="254000"/>
                </a:lnTo>
                <a:lnTo>
                  <a:pt x="42333" y="270933"/>
                </a:lnTo>
                <a:lnTo>
                  <a:pt x="42333" y="287867"/>
                </a:lnTo>
                <a:lnTo>
                  <a:pt x="50800" y="304800"/>
                </a:lnTo>
                <a:lnTo>
                  <a:pt x="50800" y="304800"/>
                </a:lnTo>
                <a:lnTo>
                  <a:pt x="50800" y="313267"/>
                </a:lnTo>
                <a:lnTo>
                  <a:pt x="50800" y="313267"/>
                </a:lnTo>
                <a:lnTo>
                  <a:pt x="42333" y="313267"/>
                </a:lnTo>
                <a:lnTo>
                  <a:pt x="42333" y="313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479800" y="3793067"/>
            <a:ext cx="194734" cy="16934"/>
          </a:xfrm>
          <a:custGeom>
            <a:avLst/>
            <a:gdLst/>
            <a:ahLst/>
            <a:cxnLst/>
            <a:rect l="0" t="0" r="0" b="0"/>
            <a:pathLst>
              <a:path w="194734" h="16934">
                <a:moveTo>
                  <a:pt x="0" y="0"/>
                </a:moveTo>
                <a:lnTo>
                  <a:pt x="0" y="0"/>
                </a:lnTo>
                <a:lnTo>
                  <a:pt x="0" y="0"/>
                </a:lnTo>
                <a:lnTo>
                  <a:pt x="0" y="0"/>
                </a:lnTo>
                <a:lnTo>
                  <a:pt x="0" y="0"/>
                </a:lnTo>
                <a:lnTo>
                  <a:pt x="0" y="0"/>
                </a:lnTo>
                <a:lnTo>
                  <a:pt x="8467" y="0"/>
                </a:lnTo>
                <a:lnTo>
                  <a:pt x="16933" y="0"/>
                </a:lnTo>
                <a:lnTo>
                  <a:pt x="25400" y="0"/>
                </a:lnTo>
                <a:lnTo>
                  <a:pt x="42333" y="0"/>
                </a:lnTo>
                <a:lnTo>
                  <a:pt x="59267" y="8466"/>
                </a:lnTo>
                <a:lnTo>
                  <a:pt x="76200" y="8466"/>
                </a:lnTo>
                <a:lnTo>
                  <a:pt x="93133" y="8466"/>
                </a:lnTo>
                <a:lnTo>
                  <a:pt x="110067" y="8466"/>
                </a:lnTo>
                <a:lnTo>
                  <a:pt x="127000" y="16933"/>
                </a:lnTo>
                <a:lnTo>
                  <a:pt x="143933" y="16933"/>
                </a:lnTo>
                <a:lnTo>
                  <a:pt x="169333" y="16933"/>
                </a:lnTo>
                <a:lnTo>
                  <a:pt x="186267" y="16933"/>
                </a:lnTo>
                <a:lnTo>
                  <a:pt x="186267" y="16933"/>
                </a:lnTo>
                <a:lnTo>
                  <a:pt x="194733" y="8466"/>
                </a:lnTo>
                <a:lnTo>
                  <a:pt x="194733" y="8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750733" y="3547533"/>
            <a:ext cx="110068" cy="448735"/>
          </a:xfrm>
          <a:custGeom>
            <a:avLst/>
            <a:gdLst/>
            <a:ahLst/>
            <a:cxnLst/>
            <a:rect l="0" t="0" r="0" b="0"/>
            <a:pathLst>
              <a:path w="110068" h="448735">
                <a:moveTo>
                  <a:pt x="110067" y="67734"/>
                </a:moveTo>
                <a:lnTo>
                  <a:pt x="110067" y="59267"/>
                </a:lnTo>
                <a:lnTo>
                  <a:pt x="110067" y="50800"/>
                </a:lnTo>
                <a:lnTo>
                  <a:pt x="110067" y="42334"/>
                </a:lnTo>
                <a:lnTo>
                  <a:pt x="101600" y="33867"/>
                </a:lnTo>
                <a:lnTo>
                  <a:pt x="101600" y="16934"/>
                </a:lnTo>
                <a:lnTo>
                  <a:pt x="101600" y="8467"/>
                </a:lnTo>
                <a:lnTo>
                  <a:pt x="93134" y="0"/>
                </a:lnTo>
                <a:lnTo>
                  <a:pt x="93134" y="0"/>
                </a:lnTo>
                <a:lnTo>
                  <a:pt x="84667" y="0"/>
                </a:lnTo>
                <a:lnTo>
                  <a:pt x="67734" y="0"/>
                </a:lnTo>
                <a:lnTo>
                  <a:pt x="59267" y="0"/>
                </a:lnTo>
                <a:lnTo>
                  <a:pt x="50800" y="8467"/>
                </a:lnTo>
                <a:lnTo>
                  <a:pt x="33867" y="16934"/>
                </a:lnTo>
                <a:lnTo>
                  <a:pt x="25400" y="33867"/>
                </a:lnTo>
                <a:lnTo>
                  <a:pt x="16934" y="42334"/>
                </a:lnTo>
                <a:lnTo>
                  <a:pt x="8467" y="50800"/>
                </a:lnTo>
                <a:lnTo>
                  <a:pt x="0" y="67734"/>
                </a:lnTo>
                <a:lnTo>
                  <a:pt x="0" y="84667"/>
                </a:lnTo>
                <a:lnTo>
                  <a:pt x="0" y="101600"/>
                </a:lnTo>
                <a:lnTo>
                  <a:pt x="8467" y="118534"/>
                </a:lnTo>
                <a:lnTo>
                  <a:pt x="8467" y="135467"/>
                </a:lnTo>
                <a:lnTo>
                  <a:pt x="16934" y="152400"/>
                </a:lnTo>
                <a:lnTo>
                  <a:pt x="25400" y="169334"/>
                </a:lnTo>
                <a:lnTo>
                  <a:pt x="33867" y="186267"/>
                </a:lnTo>
                <a:lnTo>
                  <a:pt x="42334" y="211667"/>
                </a:lnTo>
                <a:lnTo>
                  <a:pt x="50800" y="228600"/>
                </a:lnTo>
                <a:lnTo>
                  <a:pt x="59267" y="254000"/>
                </a:lnTo>
                <a:lnTo>
                  <a:pt x="67734" y="279400"/>
                </a:lnTo>
                <a:lnTo>
                  <a:pt x="67734" y="304800"/>
                </a:lnTo>
                <a:lnTo>
                  <a:pt x="76200" y="330200"/>
                </a:lnTo>
                <a:lnTo>
                  <a:pt x="76200" y="364067"/>
                </a:lnTo>
                <a:lnTo>
                  <a:pt x="84667" y="381000"/>
                </a:lnTo>
                <a:lnTo>
                  <a:pt x="84667" y="406400"/>
                </a:lnTo>
                <a:lnTo>
                  <a:pt x="84667" y="423334"/>
                </a:lnTo>
                <a:lnTo>
                  <a:pt x="84667" y="431800"/>
                </a:lnTo>
                <a:lnTo>
                  <a:pt x="84667" y="440267"/>
                </a:lnTo>
                <a:lnTo>
                  <a:pt x="84667" y="448734"/>
                </a:lnTo>
                <a:lnTo>
                  <a:pt x="84667" y="448734"/>
                </a:lnTo>
                <a:lnTo>
                  <a:pt x="76200" y="440267"/>
                </a:lnTo>
                <a:lnTo>
                  <a:pt x="76200" y="431800"/>
                </a:lnTo>
                <a:lnTo>
                  <a:pt x="67734" y="414867"/>
                </a:lnTo>
                <a:lnTo>
                  <a:pt x="67734" y="414867"/>
                </a:lnTo>
                <a:lnTo>
                  <a:pt x="67734" y="397934"/>
                </a:lnTo>
                <a:lnTo>
                  <a:pt x="67734" y="397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674533" y="3742267"/>
            <a:ext cx="245535" cy="16934"/>
          </a:xfrm>
          <a:custGeom>
            <a:avLst/>
            <a:gdLst/>
            <a:ahLst/>
            <a:cxnLst/>
            <a:rect l="0" t="0" r="0" b="0"/>
            <a:pathLst>
              <a:path w="245535" h="16934">
                <a:moveTo>
                  <a:pt x="16934" y="8466"/>
                </a:moveTo>
                <a:lnTo>
                  <a:pt x="8467" y="8466"/>
                </a:lnTo>
                <a:lnTo>
                  <a:pt x="8467" y="16933"/>
                </a:lnTo>
                <a:lnTo>
                  <a:pt x="8467" y="16933"/>
                </a:lnTo>
                <a:lnTo>
                  <a:pt x="0" y="16933"/>
                </a:lnTo>
                <a:lnTo>
                  <a:pt x="0" y="16933"/>
                </a:lnTo>
                <a:lnTo>
                  <a:pt x="8467" y="16933"/>
                </a:lnTo>
                <a:lnTo>
                  <a:pt x="8467" y="16933"/>
                </a:lnTo>
                <a:lnTo>
                  <a:pt x="25400" y="16933"/>
                </a:lnTo>
                <a:lnTo>
                  <a:pt x="42334" y="16933"/>
                </a:lnTo>
                <a:lnTo>
                  <a:pt x="59267" y="16933"/>
                </a:lnTo>
                <a:lnTo>
                  <a:pt x="76200" y="16933"/>
                </a:lnTo>
                <a:lnTo>
                  <a:pt x="101600" y="16933"/>
                </a:lnTo>
                <a:lnTo>
                  <a:pt x="118534" y="8466"/>
                </a:lnTo>
                <a:lnTo>
                  <a:pt x="143934" y="8466"/>
                </a:lnTo>
                <a:lnTo>
                  <a:pt x="160867" y="8466"/>
                </a:lnTo>
                <a:lnTo>
                  <a:pt x="186267" y="0"/>
                </a:lnTo>
                <a:lnTo>
                  <a:pt x="203200" y="0"/>
                </a:lnTo>
                <a:lnTo>
                  <a:pt x="228600" y="8466"/>
                </a:lnTo>
                <a:lnTo>
                  <a:pt x="228600" y="8466"/>
                </a:lnTo>
                <a:lnTo>
                  <a:pt x="245534" y="8466"/>
                </a:lnTo>
                <a:lnTo>
                  <a:pt x="245534" y="8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978400" y="2904067"/>
            <a:ext cx="211668" cy="414867"/>
          </a:xfrm>
          <a:custGeom>
            <a:avLst/>
            <a:gdLst/>
            <a:ahLst/>
            <a:cxnLst/>
            <a:rect l="0" t="0" r="0" b="0"/>
            <a:pathLst>
              <a:path w="211668" h="414867">
                <a:moveTo>
                  <a:pt x="0" y="0"/>
                </a:moveTo>
                <a:lnTo>
                  <a:pt x="0" y="0"/>
                </a:lnTo>
                <a:lnTo>
                  <a:pt x="0" y="0"/>
                </a:lnTo>
                <a:lnTo>
                  <a:pt x="0" y="0"/>
                </a:lnTo>
                <a:lnTo>
                  <a:pt x="0" y="0"/>
                </a:lnTo>
                <a:lnTo>
                  <a:pt x="0" y="0"/>
                </a:lnTo>
                <a:lnTo>
                  <a:pt x="0" y="0"/>
                </a:lnTo>
                <a:lnTo>
                  <a:pt x="0" y="8466"/>
                </a:lnTo>
                <a:lnTo>
                  <a:pt x="8467" y="25400"/>
                </a:lnTo>
                <a:lnTo>
                  <a:pt x="8467" y="33866"/>
                </a:lnTo>
                <a:lnTo>
                  <a:pt x="0" y="50800"/>
                </a:lnTo>
                <a:lnTo>
                  <a:pt x="0" y="76200"/>
                </a:lnTo>
                <a:lnTo>
                  <a:pt x="8467" y="93133"/>
                </a:lnTo>
                <a:lnTo>
                  <a:pt x="8467" y="118533"/>
                </a:lnTo>
                <a:lnTo>
                  <a:pt x="8467" y="143933"/>
                </a:lnTo>
                <a:lnTo>
                  <a:pt x="8467" y="177800"/>
                </a:lnTo>
                <a:lnTo>
                  <a:pt x="8467" y="203200"/>
                </a:lnTo>
                <a:lnTo>
                  <a:pt x="8467" y="228600"/>
                </a:lnTo>
                <a:lnTo>
                  <a:pt x="16933" y="262466"/>
                </a:lnTo>
                <a:lnTo>
                  <a:pt x="16933" y="287866"/>
                </a:lnTo>
                <a:lnTo>
                  <a:pt x="16933" y="313266"/>
                </a:lnTo>
                <a:lnTo>
                  <a:pt x="16933" y="338666"/>
                </a:lnTo>
                <a:lnTo>
                  <a:pt x="16933" y="355600"/>
                </a:lnTo>
                <a:lnTo>
                  <a:pt x="16933" y="372533"/>
                </a:lnTo>
                <a:lnTo>
                  <a:pt x="16933" y="389466"/>
                </a:lnTo>
                <a:lnTo>
                  <a:pt x="25400" y="397933"/>
                </a:lnTo>
                <a:lnTo>
                  <a:pt x="25400" y="406400"/>
                </a:lnTo>
                <a:lnTo>
                  <a:pt x="25400" y="414866"/>
                </a:lnTo>
                <a:lnTo>
                  <a:pt x="25400" y="414866"/>
                </a:lnTo>
                <a:lnTo>
                  <a:pt x="25400" y="414866"/>
                </a:lnTo>
                <a:lnTo>
                  <a:pt x="16933" y="406400"/>
                </a:lnTo>
                <a:lnTo>
                  <a:pt x="16933" y="397933"/>
                </a:lnTo>
                <a:lnTo>
                  <a:pt x="16933" y="389466"/>
                </a:lnTo>
                <a:lnTo>
                  <a:pt x="16933" y="372533"/>
                </a:lnTo>
                <a:lnTo>
                  <a:pt x="16933" y="355600"/>
                </a:lnTo>
                <a:lnTo>
                  <a:pt x="16933" y="338666"/>
                </a:lnTo>
                <a:lnTo>
                  <a:pt x="16933" y="321733"/>
                </a:lnTo>
                <a:lnTo>
                  <a:pt x="16933" y="304800"/>
                </a:lnTo>
                <a:lnTo>
                  <a:pt x="16933" y="279400"/>
                </a:lnTo>
                <a:lnTo>
                  <a:pt x="25400" y="262466"/>
                </a:lnTo>
                <a:lnTo>
                  <a:pt x="33867" y="245533"/>
                </a:lnTo>
                <a:lnTo>
                  <a:pt x="42333" y="228600"/>
                </a:lnTo>
                <a:lnTo>
                  <a:pt x="50800" y="211666"/>
                </a:lnTo>
                <a:lnTo>
                  <a:pt x="59267" y="203200"/>
                </a:lnTo>
                <a:lnTo>
                  <a:pt x="76200" y="194733"/>
                </a:lnTo>
                <a:lnTo>
                  <a:pt x="93133" y="186266"/>
                </a:lnTo>
                <a:lnTo>
                  <a:pt x="101600" y="177800"/>
                </a:lnTo>
                <a:lnTo>
                  <a:pt x="110067" y="177800"/>
                </a:lnTo>
                <a:lnTo>
                  <a:pt x="127000" y="177800"/>
                </a:lnTo>
                <a:lnTo>
                  <a:pt x="135467" y="177800"/>
                </a:lnTo>
                <a:lnTo>
                  <a:pt x="152400" y="186266"/>
                </a:lnTo>
                <a:lnTo>
                  <a:pt x="160867" y="186266"/>
                </a:lnTo>
                <a:lnTo>
                  <a:pt x="169333" y="203200"/>
                </a:lnTo>
                <a:lnTo>
                  <a:pt x="177800" y="211666"/>
                </a:lnTo>
                <a:lnTo>
                  <a:pt x="186267" y="228600"/>
                </a:lnTo>
                <a:lnTo>
                  <a:pt x="194733" y="254000"/>
                </a:lnTo>
                <a:lnTo>
                  <a:pt x="194733" y="270933"/>
                </a:lnTo>
                <a:lnTo>
                  <a:pt x="194733" y="287866"/>
                </a:lnTo>
                <a:lnTo>
                  <a:pt x="194733" y="304800"/>
                </a:lnTo>
                <a:lnTo>
                  <a:pt x="194733" y="330200"/>
                </a:lnTo>
                <a:lnTo>
                  <a:pt x="194733" y="347133"/>
                </a:lnTo>
                <a:lnTo>
                  <a:pt x="203200" y="355600"/>
                </a:lnTo>
                <a:lnTo>
                  <a:pt x="203200" y="364066"/>
                </a:lnTo>
                <a:lnTo>
                  <a:pt x="211667" y="372533"/>
                </a:lnTo>
                <a:lnTo>
                  <a:pt x="211667" y="372533"/>
                </a:lnTo>
                <a:lnTo>
                  <a:pt x="211667" y="372533"/>
                </a:lnTo>
                <a:lnTo>
                  <a:pt x="211667" y="372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240867" y="3107267"/>
            <a:ext cx="186267" cy="194734"/>
          </a:xfrm>
          <a:custGeom>
            <a:avLst/>
            <a:gdLst/>
            <a:ahLst/>
            <a:cxnLst/>
            <a:rect l="0" t="0" r="0" b="0"/>
            <a:pathLst>
              <a:path w="186267" h="194734">
                <a:moveTo>
                  <a:pt x="84666" y="16933"/>
                </a:moveTo>
                <a:lnTo>
                  <a:pt x="93133" y="16933"/>
                </a:lnTo>
                <a:lnTo>
                  <a:pt x="84666" y="16933"/>
                </a:lnTo>
                <a:lnTo>
                  <a:pt x="84666" y="8466"/>
                </a:lnTo>
                <a:lnTo>
                  <a:pt x="84666" y="8466"/>
                </a:lnTo>
                <a:lnTo>
                  <a:pt x="76200" y="0"/>
                </a:lnTo>
                <a:lnTo>
                  <a:pt x="76200" y="0"/>
                </a:lnTo>
                <a:lnTo>
                  <a:pt x="67733" y="0"/>
                </a:lnTo>
                <a:lnTo>
                  <a:pt x="59266" y="0"/>
                </a:lnTo>
                <a:lnTo>
                  <a:pt x="50800" y="8466"/>
                </a:lnTo>
                <a:lnTo>
                  <a:pt x="42333" y="8466"/>
                </a:lnTo>
                <a:lnTo>
                  <a:pt x="33866" y="25400"/>
                </a:lnTo>
                <a:lnTo>
                  <a:pt x="25400" y="33866"/>
                </a:lnTo>
                <a:lnTo>
                  <a:pt x="16933" y="50800"/>
                </a:lnTo>
                <a:lnTo>
                  <a:pt x="8466" y="59266"/>
                </a:lnTo>
                <a:lnTo>
                  <a:pt x="8466" y="84666"/>
                </a:lnTo>
                <a:lnTo>
                  <a:pt x="0" y="93133"/>
                </a:lnTo>
                <a:lnTo>
                  <a:pt x="0" y="110066"/>
                </a:lnTo>
                <a:lnTo>
                  <a:pt x="0" y="127000"/>
                </a:lnTo>
                <a:lnTo>
                  <a:pt x="0" y="135466"/>
                </a:lnTo>
                <a:lnTo>
                  <a:pt x="8466" y="152400"/>
                </a:lnTo>
                <a:lnTo>
                  <a:pt x="8466" y="152400"/>
                </a:lnTo>
                <a:lnTo>
                  <a:pt x="16933" y="160866"/>
                </a:lnTo>
                <a:lnTo>
                  <a:pt x="25400" y="160866"/>
                </a:lnTo>
                <a:lnTo>
                  <a:pt x="33866" y="169333"/>
                </a:lnTo>
                <a:lnTo>
                  <a:pt x="42333" y="169333"/>
                </a:lnTo>
                <a:lnTo>
                  <a:pt x="50800" y="160866"/>
                </a:lnTo>
                <a:lnTo>
                  <a:pt x="50800" y="160866"/>
                </a:lnTo>
                <a:lnTo>
                  <a:pt x="59266" y="152400"/>
                </a:lnTo>
                <a:lnTo>
                  <a:pt x="67733" y="152400"/>
                </a:lnTo>
                <a:lnTo>
                  <a:pt x="76200" y="135466"/>
                </a:lnTo>
                <a:lnTo>
                  <a:pt x="76200" y="127000"/>
                </a:lnTo>
                <a:lnTo>
                  <a:pt x="84666" y="118533"/>
                </a:lnTo>
                <a:lnTo>
                  <a:pt x="84666" y="101600"/>
                </a:lnTo>
                <a:lnTo>
                  <a:pt x="84666" y="93133"/>
                </a:lnTo>
                <a:lnTo>
                  <a:pt x="93133" y="76200"/>
                </a:lnTo>
                <a:lnTo>
                  <a:pt x="93133" y="59266"/>
                </a:lnTo>
                <a:lnTo>
                  <a:pt x="93133" y="42333"/>
                </a:lnTo>
                <a:lnTo>
                  <a:pt x="93133" y="33866"/>
                </a:lnTo>
                <a:lnTo>
                  <a:pt x="93133" y="25400"/>
                </a:lnTo>
                <a:lnTo>
                  <a:pt x="93133" y="16933"/>
                </a:lnTo>
                <a:lnTo>
                  <a:pt x="93133" y="16933"/>
                </a:lnTo>
                <a:lnTo>
                  <a:pt x="93133" y="16933"/>
                </a:lnTo>
                <a:lnTo>
                  <a:pt x="93133" y="16933"/>
                </a:lnTo>
                <a:lnTo>
                  <a:pt x="93133" y="25400"/>
                </a:lnTo>
                <a:lnTo>
                  <a:pt x="93133" y="33866"/>
                </a:lnTo>
                <a:lnTo>
                  <a:pt x="84666" y="42333"/>
                </a:lnTo>
                <a:lnTo>
                  <a:pt x="84666" y="59266"/>
                </a:lnTo>
                <a:lnTo>
                  <a:pt x="84666" y="67733"/>
                </a:lnTo>
                <a:lnTo>
                  <a:pt x="84666" y="84666"/>
                </a:lnTo>
                <a:lnTo>
                  <a:pt x="84666" y="101600"/>
                </a:lnTo>
                <a:lnTo>
                  <a:pt x="84666" y="118533"/>
                </a:lnTo>
                <a:lnTo>
                  <a:pt x="93133" y="127000"/>
                </a:lnTo>
                <a:lnTo>
                  <a:pt x="93133" y="143933"/>
                </a:lnTo>
                <a:lnTo>
                  <a:pt x="101600" y="152400"/>
                </a:lnTo>
                <a:lnTo>
                  <a:pt x="101600" y="160866"/>
                </a:lnTo>
                <a:lnTo>
                  <a:pt x="110066" y="177800"/>
                </a:lnTo>
                <a:lnTo>
                  <a:pt x="118533" y="177800"/>
                </a:lnTo>
                <a:lnTo>
                  <a:pt x="127000" y="186266"/>
                </a:lnTo>
                <a:lnTo>
                  <a:pt x="135466" y="194733"/>
                </a:lnTo>
                <a:lnTo>
                  <a:pt x="143933" y="194733"/>
                </a:lnTo>
                <a:lnTo>
                  <a:pt x="152400" y="194733"/>
                </a:lnTo>
                <a:lnTo>
                  <a:pt x="160866" y="194733"/>
                </a:lnTo>
                <a:lnTo>
                  <a:pt x="169333" y="194733"/>
                </a:lnTo>
                <a:lnTo>
                  <a:pt x="177800" y="186266"/>
                </a:lnTo>
                <a:lnTo>
                  <a:pt x="186266" y="169333"/>
                </a:lnTo>
                <a:lnTo>
                  <a:pt x="186266" y="169333"/>
                </a:lnTo>
                <a:lnTo>
                  <a:pt x="186266" y="160866"/>
                </a:lnTo>
                <a:lnTo>
                  <a:pt x="186266" y="160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5418667" y="3124200"/>
            <a:ext cx="135467" cy="296334"/>
          </a:xfrm>
          <a:custGeom>
            <a:avLst/>
            <a:gdLst/>
            <a:ahLst/>
            <a:cxnLst/>
            <a:rect l="0" t="0" r="0" b="0"/>
            <a:pathLst>
              <a:path w="135467" h="296334">
                <a:moveTo>
                  <a:pt x="25400" y="16933"/>
                </a:moveTo>
                <a:lnTo>
                  <a:pt x="16933" y="16933"/>
                </a:lnTo>
                <a:lnTo>
                  <a:pt x="16933" y="16933"/>
                </a:lnTo>
                <a:lnTo>
                  <a:pt x="16933" y="25400"/>
                </a:lnTo>
                <a:lnTo>
                  <a:pt x="16933" y="33867"/>
                </a:lnTo>
                <a:lnTo>
                  <a:pt x="16933" y="42333"/>
                </a:lnTo>
                <a:lnTo>
                  <a:pt x="16933" y="59267"/>
                </a:lnTo>
                <a:lnTo>
                  <a:pt x="16933" y="76200"/>
                </a:lnTo>
                <a:lnTo>
                  <a:pt x="25400" y="101600"/>
                </a:lnTo>
                <a:lnTo>
                  <a:pt x="25400" y="127000"/>
                </a:lnTo>
                <a:lnTo>
                  <a:pt x="25400" y="143933"/>
                </a:lnTo>
                <a:lnTo>
                  <a:pt x="25400" y="169333"/>
                </a:lnTo>
                <a:lnTo>
                  <a:pt x="25400" y="186267"/>
                </a:lnTo>
                <a:lnTo>
                  <a:pt x="25400" y="211667"/>
                </a:lnTo>
                <a:lnTo>
                  <a:pt x="25400" y="228600"/>
                </a:lnTo>
                <a:lnTo>
                  <a:pt x="33866" y="245533"/>
                </a:lnTo>
                <a:lnTo>
                  <a:pt x="33866" y="254000"/>
                </a:lnTo>
                <a:lnTo>
                  <a:pt x="33866" y="270933"/>
                </a:lnTo>
                <a:lnTo>
                  <a:pt x="33866" y="279400"/>
                </a:lnTo>
                <a:lnTo>
                  <a:pt x="33866" y="287867"/>
                </a:lnTo>
                <a:lnTo>
                  <a:pt x="33866" y="296333"/>
                </a:lnTo>
                <a:lnTo>
                  <a:pt x="33866" y="296333"/>
                </a:lnTo>
                <a:lnTo>
                  <a:pt x="33866" y="296333"/>
                </a:lnTo>
                <a:lnTo>
                  <a:pt x="33866" y="287867"/>
                </a:lnTo>
                <a:lnTo>
                  <a:pt x="33866" y="279400"/>
                </a:lnTo>
                <a:lnTo>
                  <a:pt x="25400" y="262467"/>
                </a:lnTo>
                <a:lnTo>
                  <a:pt x="25400" y="245533"/>
                </a:lnTo>
                <a:lnTo>
                  <a:pt x="16933" y="228600"/>
                </a:lnTo>
                <a:lnTo>
                  <a:pt x="16933" y="203200"/>
                </a:lnTo>
                <a:lnTo>
                  <a:pt x="8466" y="177800"/>
                </a:lnTo>
                <a:lnTo>
                  <a:pt x="8466" y="160867"/>
                </a:lnTo>
                <a:lnTo>
                  <a:pt x="8466" y="135467"/>
                </a:lnTo>
                <a:lnTo>
                  <a:pt x="8466" y="118533"/>
                </a:lnTo>
                <a:lnTo>
                  <a:pt x="16933" y="101600"/>
                </a:lnTo>
                <a:lnTo>
                  <a:pt x="16933" y="84667"/>
                </a:lnTo>
                <a:lnTo>
                  <a:pt x="25400" y="67733"/>
                </a:lnTo>
                <a:lnTo>
                  <a:pt x="25400" y="50800"/>
                </a:lnTo>
                <a:lnTo>
                  <a:pt x="33866" y="42333"/>
                </a:lnTo>
                <a:lnTo>
                  <a:pt x="42333" y="25400"/>
                </a:lnTo>
                <a:lnTo>
                  <a:pt x="50800" y="16933"/>
                </a:lnTo>
                <a:lnTo>
                  <a:pt x="59266" y="8467"/>
                </a:lnTo>
                <a:lnTo>
                  <a:pt x="76200" y="0"/>
                </a:lnTo>
                <a:lnTo>
                  <a:pt x="84666" y="0"/>
                </a:lnTo>
                <a:lnTo>
                  <a:pt x="101600" y="0"/>
                </a:lnTo>
                <a:lnTo>
                  <a:pt x="110066" y="8467"/>
                </a:lnTo>
                <a:lnTo>
                  <a:pt x="118533" y="16933"/>
                </a:lnTo>
                <a:lnTo>
                  <a:pt x="127000" y="25400"/>
                </a:lnTo>
                <a:lnTo>
                  <a:pt x="135466" y="42333"/>
                </a:lnTo>
                <a:lnTo>
                  <a:pt x="135466" y="50800"/>
                </a:lnTo>
                <a:lnTo>
                  <a:pt x="135466" y="67733"/>
                </a:lnTo>
                <a:lnTo>
                  <a:pt x="135466" y="84667"/>
                </a:lnTo>
                <a:lnTo>
                  <a:pt x="135466" y="93133"/>
                </a:lnTo>
                <a:lnTo>
                  <a:pt x="127000" y="110067"/>
                </a:lnTo>
                <a:lnTo>
                  <a:pt x="118533" y="118533"/>
                </a:lnTo>
                <a:lnTo>
                  <a:pt x="101600" y="135467"/>
                </a:lnTo>
                <a:lnTo>
                  <a:pt x="93133" y="143933"/>
                </a:lnTo>
                <a:lnTo>
                  <a:pt x="76200" y="160867"/>
                </a:lnTo>
                <a:lnTo>
                  <a:pt x="59266" y="169333"/>
                </a:lnTo>
                <a:lnTo>
                  <a:pt x="50800" y="177800"/>
                </a:lnTo>
                <a:lnTo>
                  <a:pt x="33866" y="177800"/>
                </a:lnTo>
                <a:lnTo>
                  <a:pt x="25400" y="186267"/>
                </a:lnTo>
                <a:lnTo>
                  <a:pt x="16933" y="186267"/>
                </a:lnTo>
                <a:lnTo>
                  <a:pt x="8466" y="177800"/>
                </a:lnTo>
                <a:lnTo>
                  <a:pt x="0" y="169333"/>
                </a:lnTo>
                <a:lnTo>
                  <a:pt x="0" y="160867"/>
                </a:lnTo>
                <a:lnTo>
                  <a:pt x="0" y="160867"/>
                </a:lnTo>
                <a:lnTo>
                  <a:pt x="0" y="143933"/>
                </a:lnTo>
                <a:lnTo>
                  <a:pt x="0" y="143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5588000" y="3107267"/>
            <a:ext cx="152401" cy="287867"/>
          </a:xfrm>
          <a:custGeom>
            <a:avLst/>
            <a:gdLst/>
            <a:ahLst/>
            <a:cxnLst/>
            <a:rect l="0" t="0" r="0" b="0"/>
            <a:pathLst>
              <a:path w="152401" h="287867">
                <a:moveTo>
                  <a:pt x="25400" y="42333"/>
                </a:moveTo>
                <a:lnTo>
                  <a:pt x="33867" y="59266"/>
                </a:lnTo>
                <a:lnTo>
                  <a:pt x="33867" y="67733"/>
                </a:lnTo>
                <a:lnTo>
                  <a:pt x="33867" y="84666"/>
                </a:lnTo>
                <a:lnTo>
                  <a:pt x="33867" y="110066"/>
                </a:lnTo>
                <a:lnTo>
                  <a:pt x="33867" y="127000"/>
                </a:lnTo>
                <a:lnTo>
                  <a:pt x="42333" y="152400"/>
                </a:lnTo>
                <a:lnTo>
                  <a:pt x="42333" y="177800"/>
                </a:lnTo>
                <a:lnTo>
                  <a:pt x="42333" y="194733"/>
                </a:lnTo>
                <a:lnTo>
                  <a:pt x="42333" y="220133"/>
                </a:lnTo>
                <a:lnTo>
                  <a:pt x="42333" y="237066"/>
                </a:lnTo>
                <a:lnTo>
                  <a:pt x="33867" y="254000"/>
                </a:lnTo>
                <a:lnTo>
                  <a:pt x="33867" y="262466"/>
                </a:lnTo>
                <a:lnTo>
                  <a:pt x="33867" y="270933"/>
                </a:lnTo>
                <a:lnTo>
                  <a:pt x="25400" y="287866"/>
                </a:lnTo>
                <a:lnTo>
                  <a:pt x="25400" y="287866"/>
                </a:lnTo>
                <a:lnTo>
                  <a:pt x="25400" y="287866"/>
                </a:lnTo>
                <a:lnTo>
                  <a:pt x="25400" y="287866"/>
                </a:lnTo>
                <a:lnTo>
                  <a:pt x="16933" y="287866"/>
                </a:lnTo>
                <a:lnTo>
                  <a:pt x="16933" y="279400"/>
                </a:lnTo>
                <a:lnTo>
                  <a:pt x="8467" y="270933"/>
                </a:lnTo>
                <a:lnTo>
                  <a:pt x="8467" y="254000"/>
                </a:lnTo>
                <a:lnTo>
                  <a:pt x="8467" y="237066"/>
                </a:lnTo>
                <a:lnTo>
                  <a:pt x="8467" y="211666"/>
                </a:lnTo>
                <a:lnTo>
                  <a:pt x="0" y="194733"/>
                </a:lnTo>
                <a:lnTo>
                  <a:pt x="0" y="169333"/>
                </a:lnTo>
                <a:lnTo>
                  <a:pt x="0" y="143933"/>
                </a:lnTo>
                <a:lnTo>
                  <a:pt x="8467" y="118533"/>
                </a:lnTo>
                <a:lnTo>
                  <a:pt x="8467" y="101600"/>
                </a:lnTo>
                <a:lnTo>
                  <a:pt x="16933" y="84666"/>
                </a:lnTo>
                <a:lnTo>
                  <a:pt x="33867" y="67733"/>
                </a:lnTo>
                <a:lnTo>
                  <a:pt x="42333" y="50800"/>
                </a:lnTo>
                <a:lnTo>
                  <a:pt x="50800" y="33866"/>
                </a:lnTo>
                <a:lnTo>
                  <a:pt x="67733" y="25400"/>
                </a:lnTo>
                <a:lnTo>
                  <a:pt x="76200" y="8466"/>
                </a:lnTo>
                <a:lnTo>
                  <a:pt x="93133" y="8466"/>
                </a:lnTo>
                <a:lnTo>
                  <a:pt x="101600" y="0"/>
                </a:lnTo>
                <a:lnTo>
                  <a:pt x="110067" y="0"/>
                </a:lnTo>
                <a:lnTo>
                  <a:pt x="127000" y="0"/>
                </a:lnTo>
                <a:lnTo>
                  <a:pt x="135467" y="8466"/>
                </a:lnTo>
                <a:lnTo>
                  <a:pt x="143933" y="16933"/>
                </a:lnTo>
                <a:lnTo>
                  <a:pt x="152400" y="25400"/>
                </a:lnTo>
                <a:lnTo>
                  <a:pt x="152400" y="42333"/>
                </a:lnTo>
                <a:lnTo>
                  <a:pt x="152400" y="59266"/>
                </a:lnTo>
                <a:lnTo>
                  <a:pt x="152400" y="67733"/>
                </a:lnTo>
                <a:lnTo>
                  <a:pt x="143933" y="84666"/>
                </a:lnTo>
                <a:lnTo>
                  <a:pt x="135467" y="101600"/>
                </a:lnTo>
                <a:lnTo>
                  <a:pt x="127000" y="118533"/>
                </a:lnTo>
                <a:lnTo>
                  <a:pt x="110067" y="135466"/>
                </a:lnTo>
                <a:lnTo>
                  <a:pt x="93133" y="152400"/>
                </a:lnTo>
                <a:lnTo>
                  <a:pt x="84667" y="160866"/>
                </a:lnTo>
                <a:lnTo>
                  <a:pt x="67733" y="169333"/>
                </a:lnTo>
                <a:lnTo>
                  <a:pt x="59267" y="177800"/>
                </a:lnTo>
                <a:lnTo>
                  <a:pt x="42333" y="177800"/>
                </a:lnTo>
                <a:lnTo>
                  <a:pt x="33867" y="177800"/>
                </a:lnTo>
                <a:lnTo>
                  <a:pt x="25400" y="177800"/>
                </a:lnTo>
                <a:lnTo>
                  <a:pt x="25400" y="160866"/>
                </a:lnTo>
                <a:lnTo>
                  <a:pt x="25400" y="160866"/>
                </a:lnTo>
                <a:lnTo>
                  <a:pt x="16933" y="152400"/>
                </a:lnTo>
                <a:lnTo>
                  <a:pt x="16933" y="152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782733" y="3073400"/>
            <a:ext cx="127001" cy="355601"/>
          </a:xfrm>
          <a:custGeom>
            <a:avLst/>
            <a:gdLst/>
            <a:ahLst/>
            <a:cxnLst/>
            <a:rect l="0" t="0" r="0" b="0"/>
            <a:pathLst>
              <a:path w="127001" h="355601">
                <a:moveTo>
                  <a:pt x="0" y="59267"/>
                </a:moveTo>
                <a:lnTo>
                  <a:pt x="0" y="59267"/>
                </a:lnTo>
                <a:lnTo>
                  <a:pt x="0" y="67733"/>
                </a:lnTo>
                <a:lnTo>
                  <a:pt x="0" y="76200"/>
                </a:lnTo>
                <a:lnTo>
                  <a:pt x="0" y="93133"/>
                </a:lnTo>
                <a:lnTo>
                  <a:pt x="0" y="101600"/>
                </a:lnTo>
                <a:lnTo>
                  <a:pt x="8467" y="118533"/>
                </a:lnTo>
                <a:lnTo>
                  <a:pt x="8467" y="135467"/>
                </a:lnTo>
                <a:lnTo>
                  <a:pt x="16934" y="152400"/>
                </a:lnTo>
                <a:lnTo>
                  <a:pt x="16934" y="169333"/>
                </a:lnTo>
                <a:lnTo>
                  <a:pt x="25400" y="177800"/>
                </a:lnTo>
                <a:lnTo>
                  <a:pt x="33867" y="186267"/>
                </a:lnTo>
                <a:lnTo>
                  <a:pt x="42334" y="186267"/>
                </a:lnTo>
                <a:lnTo>
                  <a:pt x="50800" y="186267"/>
                </a:lnTo>
                <a:lnTo>
                  <a:pt x="67734" y="186267"/>
                </a:lnTo>
                <a:lnTo>
                  <a:pt x="76200" y="177800"/>
                </a:lnTo>
                <a:lnTo>
                  <a:pt x="84667" y="169333"/>
                </a:lnTo>
                <a:lnTo>
                  <a:pt x="101600" y="160867"/>
                </a:lnTo>
                <a:lnTo>
                  <a:pt x="110067" y="143933"/>
                </a:lnTo>
                <a:lnTo>
                  <a:pt x="118534" y="135467"/>
                </a:lnTo>
                <a:lnTo>
                  <a:pt x="118534" y="110067"/>
                </a:lnTo>
                <a:lnTo>
                  <a:pt x="118534" y="93133"/>
                </a:lnTo>
                <a:lnTo>
                  <a:pt x="118534" y="76200"/>
                </a:lnTo>
                <a:lnTo>
                  <a:pt x="110067" y="59267"/>
                </a:lnTo>
                <a:lnTo>
                  <a:pt x="110067" y="42333"/>
                </a:lnTo>
                <a:lnTo>
                  <a:pt x="101600" y="25400"/>
                </a:lnTo>
                <a:lnTo>
                  <a:pt x="101600" y="16933"/>
                </a:lnTo>
                <a:lnTo>
                  <a:pt x="101600" y="8467"/>
                </a:lnTo>
                <a:lnTo>
                  <a:pt x="101600" y="0"/>
                </a:lnTo>
                <a:lnTo>
                  <a:pt x="93134" y="0"/>
                </a:lnTo>
                <a:lnTo>
                  <a:pt x="93134" y="0"/>
                </a:lnTo>
                <a:lnTo>
                  <a:pt x="84667" y="0"/>
                </a:lnTo>
                <a:lnTo>
                  <a:pt x="84667" y="8467"/>
                </a:lnTo>
                <a:lnTo>
                  <a:pt x="84667" y="16933"/>
                </a:lnTo>
                <a:lnTo>
                  <a:pt x="84667" y="25400"/>
                </a:lnTo>
                <a:lnTo>
                  <a:pt x="93134" y="33867"/>
                </a:lnTo>
                <a:lnTo>
                  <a:pt x="101600" y="42333"/>
                </a:lnTo>
                <a:lnTo>
                  <a:pt x="101600" y="50800"/>
                </a:lnTo>
                <a:lnTo>
                  <a:pt x="110067" y="67733"/>
                </a:lnTo>
                <a:lnTo>
                  <a:pt x="118534" y="84667"/>
                </a:lnTo>
                <a:lnTo>
                  <a:pt x="118534" y="101600"/>
                </a:lnTo>
                <a:lnTo>
                  <a:pt x="127000" y="118533"/>
                </a:lnTo>
                <a:lnTo>
                  <a:pt x="127000" y="143933"/>
                </a:lnTo>
                <a:lnTo>
                  <a:pt x="127000" y="169333"/>
                </a:lnTo>
                <a:lnTo>
                  <a:pt x="127000" y="186267"/>
                </a:lnTo>
                <a:lnTo>
                  <a:pt x="127000" y="211667"/>
                </a:lnTo>
                <a:lnTo>
                  <a:pt x="118534" y="228600"/>
                </a:lnTo>
                <a:lnTo>
                  <a:pt x="110067" y="254000"/>
                </a:lnTo>
                <a:lnTo>
                  <a:pt x="110067" y="270933"/>
                </a:lnTo>
                <a:lnTo>
                  <a:pt x="101600" y="287867"/>
                </a:lnTo>
                <a:lnTo>
                  <a:pt x="93134" y="304800"/>
                </a:lnTo>
                <a:lnTo>
                  <a:pt x="84667" y="321733"/>
                </a:lnTo>
                <a:lnTo>
                  <a:pt x="76200" y="338667"/>
                </a:lnTo>
                <a:lnTo>
                  <a:pt x="67734" y="347133"/>
                </a:lnTo>
                <a:lnTo>
                  <a:pt x="59267" y="355600"/>
                </a:lnTo>
                <a:lnTo>
                  <a:pt x="50800" y="355600"/>
                </a:lnTo>
                <a:lnTo>
                  <a:pt x="42334" y="355600"/>
                </a:lnTo>
                <a:lnTo>
                  <a:pt x="25400" y="355600"/>
                </a:lnTo>
                <a:lnTo>
                  <a:pt x="16934" y="338667"/>
                </a:lnTo>
                <a:lnTo>
                  <a:pt x="16934" y="338667"/>
                </a:lnTo>
                <a:lnTo>
                  <a:pt x="8467" y="330200"/>
                </a:lnTo>
                <a:lnTo>
                  <a:pt x="8467" y="330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4902200" y="3556000"/>
            <a:ext cx="1168401" cy="25401"/>
          </a:xfrm>
          <a:custGeom>
            <a:avLst/>
            <a:gdLst/>
            <a:ahLst/>
            <a:cxnLst/>
            <a:rect l="0" t="0" r="0" b="0"/>
            <a:pathLst>
              <a:path w="1168401" h="25401">
                <a:moveTo>
                  <a:pt x="0" y="0"/>
                </a:moveTo>
                <a:lnTo>
                  <a:pt x="0" y="0"/>
                </a:lnTo>
                <a:lnTo>
                  <a:pt x="0" y="8467"/>
                </a:lnTo>
                <a:lnTo>
                  <a:pt x="8467" y="8467"/>
                </a:lnTo>
                <a:lnTo>
                  <a:pt x="16933" y="8467"/>
                </a:lnTo>
                <a:lnTo>
                  <a:pt x="25400" y="8467"/>
                </a:lnTo>
                <a:lnTo>
                  <a:pt x="33867" y="8467"/>
                </a:lnTo>
                <a:lnTo>
                  <a:pt x="50800" y="8467"/>
                </a:lnTo>
                <a:lnTo>
                  <a:pt x="67733" y="16933"/>
                </a:lnTo>
                <a:lnTo>
                  <a:pt x="84667" y="16933"/>
                </a:lnTo>
                <a:lnTo>
                  <a:pt x="101600" y="16933"/>
                </a:lnTo>
                <a:lnTo>
                  <a:pt x="118533" y="25400"/>
                </a:lnTo>
                <a:lnTo>
                  <a:pt x="135467" y="25400"/>
                </a:lnTo>
                <a:lnTo>
                  <a:pt x="160867" y="25400"/>
                </a:lnTo>
                <a:lnTo>
                  <a:pt x="186267" y="25400"/>
                </a:lnTo>
                <a:lnTo>
                  <a:pt x="203200" y="25400"/>
                </a:lnTo>
                <a:lnTo>
                  <a:pt x="237067" y="25400"/>
                </a:lnTo>
                <a:lnTo>
                  <a:pt x="270933" y="25400"/>
                </a:lnTo>
                <a:lnTo>
                  <a:pt x="296333" y="25400"/>
                </a:lnTo>
                <a:lnTo>
                  <a:pt x="330200" y="25400"/>
                </a:lnTo>
                <a:lnTo>
                  <a:pt x="364067" y="25400"/>
                </a:lnTo>
                <a:lnTo>
                  <a:pt x="397933" y="25400"/>
                </a:lnTo>
                <a:lnTo>
                  <a:pt x="440267" y="25400"/>
                </a:lnTo>
                <a:lnTo>
                  <a:pt x="474133" y="25400"/>
                </a:lnTo>
                <a:lnTo>
                  <a:pt x="516467" y="25400"/>
                </a:lnTo>
                <a:lnTo>
                  <a:pt x="550333" y="25400"/>
                </a:lnTo>
                <a:lnTo>
                  <a:pt x="584200" y="25400"/>
                </a:lnTo>
                <a:lnTo>
                  <a:pt x="626533" y="25400"/>
                </a:lnTo>
                <a:lnTo>
                  <a:pt x="668867" y="25400"/>
                </a:lnTo>
                <a:lnTo>
                  <a:pt x="702733" y="25400"/>
                </a:lnTo>
                <a:lnTo>
                  <a:pt x="745067" y="25400"/>
                </a:lnTo>
                <a:lnTo>
                  <a:pt x="787400" y="25400"/>
                </a:lnTo>
                <a:lnTo>
                  <a:pt x="821267" y="16933"/>
                </a:lnTo>
                <a:lnTo>
                  <a:pt x="855133" y="16933"/>
                </a:lnTo>
                <a:lnTo>
                  <a:pt x="897467" y="16933"/>
                </a:lnTo>
                <a:lnTo>
                  <a:pt x="931333" y="16933"/>
                </a:lnTo>
                <a:lnTo>
                  <a:pt x="965200" y="16933"/>
                </a:lnTo>
                <a:lnTo>
                  <a:pt x="999067" y="8467"/>
                </a:lnTo>
                <a:lnTo>
                  <a:pt x="1032933" y="8467"/>
                </a:lnTo>
                <a:lnTo>
                  <a:pt x="1058333" y="8467"/>
                </a:lnTo>
                <a:lnTo>
                  <a:pt x="1083733" y="8467"/>
                </a:lnTo>
                <a:lnTo>
                  <a:pt x="1100667" y="8467"/>
                </a:lnTo>
                <a:lnTo>
                  <a:pt x="1117600" y="8467"/>
                </a:lnTo>
                <a:lnTo>
                  <a:pt x="1134533" y="8467"/>
                </a:lnTo>
                <a:lnTo>
                  <a:pt x="1151467" y="8467"/>
                </a:lnTo>
                <a:lnTo>
                  <a:pt x="1159933" y="16933"/>
                </a:lnTo>
                <a:lnTo>
                  <a:pt x="1159933" y="16933"/>
                </a:lnTo>
                <a:lnTo>
                  <a:pt x="1168400" y="16933"/>
                </a:lnTo>
                <a:lnTo>
                  <a:pt x="1168400" y="16933"/>
                </a:lnTo>
                <a:lnTo>
                  <a:pt x="1168400" y="16933"/>
                </a:lnTo>
                <a:lnTo>
                  <a:pt x="1168400"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4919133" y="3733800"/>
            <a:ext cx="169335" cy="364068"/>
          </a:xfrm>
          <a:custGeom>
            <a:avLst/>
            <a:gdLst/>
            <a:ahLst/>
            <a:cxnLst/>
            <a:rect l="0" t="0" r="0" b="0"/>
            <a:pathLst>
              <a:path w="169335" h="364068">
                <a:moveTo>
                  <a:pt x="8467" y="0"/>
                </a:moveTo>
                <a:lnTo>
                  <a:pt x="8467" y="0"/>
                </a:lnTo>
                <a:lnTo>
                  <a:pt x="8467" y="0"/>
                </a:lnTo>
                <a:lnTo>
                  <a:pt x="0" y="0"/>
                </a:lnTo>
                <a:lnTo>
                  <a:pt x="0" y="0"/>
                </a:lnTo>
                <a:lnTo>
                  <a:pt x="8467" y="8467"/>
                </a:lnTo>
                <a:lnTo>
                  <a:pt x="8467" y="16933"/>
                </a:lnTo>
                <a:lnTo>
                  <a:pt x="8467" y="25400"/>
                </a:lnTo>
                <a:lnTo>
                  <a:pt x="16934" y="42333"/>
                </a:lnTo>
                <a:lnTo>
                  <a:pt x="16934" y="59267"/>
                </a:lnTo>
                <a:lnTo>
                  <a:pt x="16934" y="84667"/>
                </a:lnTo>
                <a:lnTo>
                  <a:pt x="16934" y="110067"/>
                </a:lnTo>
                <a:lnTo>
                  <a:pt x="16934" y="143933"/>
                </a:lnTo>
                <a:lnTo>
                  <a:pt x="8467" y="169333"/>
                </a:lnTo>
                <a:lnTo>
                  <a:pt x="8467" y="203200"/>
                </a:lnTo>
                <a:lnTo>
                  <a:pt x="8467" y="237067"/>
                </a:lnTo>
                <a:lnTo>
                  <a:pt x="8467" y="262467"/>
                </a:lnTo>
                <a:lnTo>
                  <a:pt x="8467" y="287867"/>
                </a:lnTo>
                <a:lnTo>
                  <a:pt x="16934" y="313267"/>
                </a:lnTo>
                <a:lnTo>
                  <a:pt x="25400" y="330200"/>
                </a:lnTo>
                <a:lnTo>
                  <a:pt x="33867" y="338667"/>
                </a:lnTo>
                <a:lnTo>
                  <a:pt x="42334" y="355600"/>
                </a:lnTo>
                <a:lnTo>
                  <a:pt x="59267" y="364067"/>
                </a:lnTo>
                <a:lnTo>
                  <a:pt x="67734" y="364067"/>
                </a:lnTo>
                <a:lnTo>
                  <a:pt x="93134" y="364067"/>
                </a:lnTo>
                <a:lnTo>
                  <a:pt x="101600" y="355600"/>
                </a:lnTo>
                <a:lnTo>
                  <a:pt x="118534" y="355600"/>
                </a:lnTo>
                <a:lnTo>
                  <a:pt x="135467" y="347133"/>
                </a:lnTo>
                <a:lnTo>
                  <a:pt x="152400" y="330200"/>
                </a:lnTo>
                <a:lnTo>
                  <a:pt x="160867" y="321733"/>
                </a:lnTo>
                <a:lnTo>
                  <a:pt x="160867" y="321733"/>
                </a:lnTo>
                <a:lnTo>
                  <a:pt x="169334" y="304800"/>
                </a:lnTo>
                <a:lnTo>
                  <a:pt x="169334" y="304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834467" y="3877733"/>
            <a:ext cx="211667" cy="59268"/>
          </a:xfrm>
          <a:custGeom>
            <a:avLst/>
            <a:gdLst/>
            <a:ahLst/>
            <a:cxnLst/>
            <a:rect l="0" t="0" r="0" b="0"/>
            <a:pathLst>
              <a:path w="211667" h="59268">
                <a:moveTo>
                  <a:pt x="0" y="59267"/>
                </a:moveTo>
                <a:lnTo>
                  <a:pt x="0" y="59267"/>
                </a:lnTo>
                <a:lnTo>
                  <a:pt x="0" y="59267"/>
                </a:lnTo>
                <a:lnTo>
                  <a:pt x="8466" y="50800"/>
                </a:lnTo>
                <a:lnTo>
                  <a:pt x="16933" y="42334"/>
                </a:lnTo>
                <a:lnTo>
                  <a:pt x="33866" y="33867"/>
                </a:lnTo>
                <a:lnTo>
                  <a:pt x="50800" y="25400"/>
                </a:lnTo>
                <a:lnTo>
                  <a:pt x="76200" y="16934"/>
                </a:lnTo>
                <a:lnTo>
                  <a:pt x="101600" y="8467"/>
                </a:lnTo>
                <a:lnTo>
                  <a:pt x="127000" y="8467"/>
                </a:lnTo>
                <a:lnTo>
                  <a:pt x="152400" y="8467"/>
                </a:lnTo>
                <a:lnTo>
                  <a:pt x="177800" y="0"/>
                </a:lnTo>
                <a:lnTo>
                  <a:pt x="194733" y="0"/>
                </a:lnTo>
                <a:lnTo>
                  <a:pt x="194733" y="0"/>
                </a:lnTo>
                <a:lnTo>
                  <a:pt x="211666" y="8467"/>
                </a:lnTo>
                <a:lnTo>
                  <a:pt x="211666"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5080000" y="3852333"/>
            <a:ext cx="110068" cy="245535"/>
          </a:xfrm>
          <a:custGeom>
            <a:avLst/>
            <a:gdLst/>
            <a:ahLst/>
            <a:cxnLst/>
            <a:rect l="0" t="0" r="0" b="0"/>
            <a:pathLst>
              <a:path w="110068" h="245535">
                <a:moveTo>
                  <a:pt x="67733" y="42334"/>
                </a:moveTo>
                <a:lnTo>
                  <a:pt x="67733" y="42334"/>
                </a:lnTo>
                <a:lnTo>
                  <a:pt x="59267" y="50800"/>
                </a:lnTo>
                <a:lnTo>
                  <a:pt x="50800" y="59267"/>
                </a:lnTo>
                <a:lnTo>
                  <a:pt x="50800" y="67734"/>
                </a:lnTo>
                <a:lnTo>
                  <a:pt x="42333" y="76200"/>
                </a:lnTo>
                <a:lnTo>
                  <a:pt x="25400" y="93134"/>
                </a:lnTo>
                <a:lnTo>
                  <a:pt x="25400" y="110067"/>
                </a:lnTo>
                <a:lnTo>
                  <a:pt x="16933" y="127000"/>
                </a:lnTo>
                <a:lnTo>
                  <a:pt x="8467" y="143934"/>
                </a:lnTo>
                <a:lnTo>
                  <a:pt x="8467" y="169334"/>
                </a:lnTo>
                <a:lnTo>
                  <a:pt x="0" y="186267"/>
                </a:lnTo>
                <a:lnTo>
                  <a:pt x="0" y="203200"/>
                </a:lnTo>
                <a:lnTo>
                  <a:pt x="8467" y="220134"/>
                </a:lnTo>
                <a:lnTo>
                  <a:pt x="8467" y="237067"/>
                </a:lnTo>
                <a:lnTo>
                  <a:pt x="16933" y="245534"/>
                </a:lnTo>
                <a:lnTo>
                  <a:pt x="25400" y="245534"/>
                </a:lnTo>
                <a:lnTo>
                  <a:pt x="42333" y="245534"/>
                </a:lnTo>
                <a:lnTo>
                  <a:pt x="50800" y="245534"/>
                </a:lnTo>
                <a:lnTo>
                  <a:pt x="59267" y="237067"/>
                </a:lnTo>
                <a:lnTo>
                  <a:pt x="67733" y="237067"/>
                </a:lnTo>
                <a:lnTo>
                  <a:pt x="76200" y="220134"/>
                </a:lnTo>
                <a:lnTo>
                  <a:pt x="93133" y="211667"/>
                </a:lnTo>
                <a:lnTo>
                  <a:pt x="101600" y="194734"/>
                </a:lnTo>
                <a:lnTo>
                  <a:pt x="101600" y="177800"/>
                </a:lnTo>
                <a:lnTo>
                  <a:pt x="110067" y="160867"/>
                </a:lnTo>
                <a:lnTo>
                  <a:pt x="110067" y="143934"/>
                </a:lnTo>
                <a:lnTo>
                  <a:pt x="110067" y="127000"/>
                </a:lnTo>
                <a:lnTo>
                  <a:pt x="101600" y="110067"/>
                </a:lnTo>
                <a:lnTo>
                  <a:pt x="101600" y="93134"/>
                </a:lnTo>
                <a:lnTo>
                  <a:pt x="93133" y="76200"/>
                </a:lnTo>
                <a:lnTo>
                  <a:pt x="93133" y="59267"/>
                </a:lnTo>
                <a:lnTo>
                  <a:pt x="93133" y="42334"/>
                </a:lnTo>
                <a:lnTo>
                  <a:pt x="93133" y="33867"/>
                </a:lnTo>
                <a:lnTo>
                  <a:pt x="93133" y="16934"/>
                </a:lnTo>
                <a:lnTo>
                  <a:pt x="101600" y="8467"/>
                </a:lnTo>
                <a:lnTo>
                  <a:pt x="101600" y="8467"/>
                </a:lnTo>
                <a:lnTo>
                  <a:pt x="110067" y="0"/>
                </a:lnTo>
                <a:lnTo>
                  <a:pt x="1100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5249333" y="3750733"/>
            <a:ext cx="84668" cy="270935"/>
          </a:xfrm>
          <a:custGeom>
            <a:avLst/>
            <a:gdLst/>
            <a:ahLst/>
            <a:cxnLst/>
            <a:rect l="0" t="0" r="0" b="0"/>
            <a:pathLst>
              <a:path w="84668" h="270935">
                <a:moveTo>
                  <a:pt x="16934" y="0"/>
                </a:moveTo>
                <a:lnTo>
                  <a:pt x="16934" y="0"/>
                </a:lnTo>
                <a:lnTo>
                  <a:pt x="16934" y="0"/>
                </a:lnTo>
                <a:lnTo>
                  <a:pt x="16934" y="0"/>
                </a:lnTo>
                <a:lnTo>
                  <a:pt x="16934" y="8467"/>
                </a:lnTo>
                <a:lnTo>
                  <a:pt x="16934" y="8467"/>
                </a:lnTo>
                <a:lnTo>
                  <a:pt x="16934" y="16934"/>
                </a:lnTo>
                <a:lnTo>
                  <a:pt x="16934" y="25400"/>
                </a:lnTo>
                <a:lnTo>
                  <a:pt x="8467" y="42334"/>
                </a:lnTo>
                <a:lnTo>
                  <a:pt x="8467" y="67734"/>
                </a:lnTo>
                <a:lnTo>
                  <a:pt x="8467" y="93134"/>
                </a:lnTo>
                <a:lnTo>
                  <a:pt x="0" y="118534"/>
                </a:lnTo>
                <a:lnTo>
                  <a:pt x="0" y="143934"/>
                </a:lnTo>
                <a:lnTo>
                  <a:pt x="0" y="169334"/>
                </a:lnTo>
                <a:lnTo>
                  <a:pt x="0" y="194734"/>
                </a:lnTo>
                <a:lnTo>
                  <a:pt x="8467" y="220134"/>
                </a:lnTo>
                <a:lnTo>
                  <a:pt x="8467" y="237067"/>
                </a:lnTo>
                <a:lnTo>
                  <a:pt x="16934" y="245534"/>
                </a:lnTo>
                <a:lnTo>
                  <a:pt x="33867" y="254000"/>
                </a:lnTo>
                <a:lnTo>
                  <a:pt x="42334" y="262467"/>
                </a:lnTo>
                <a:lnTo>
                  <a:pt x="50800" y="270934"/>
                </a:lnTo>
                <a:lnTo>
                  <a:pt x="59267" y="270934"/>
                </a:lnTo>
                <a:lnTo>
                  <a:pt x="67734" y="270934"/>
                </a:lnTo>
                <a:lnTo>
                  <a:pt x="76200" y="262467"/>
                </a:lnTo>
                <a:lnTo>
                  <a:pt x="76200" y="262467"/>
                </a:lnTo>
                <a:lnTo>
                  <a:pt x="84667" y="262467"/>
                </a:lnTo>
                <a:lnTo>
                  <a:pt x="84667" y="262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5190067" y="3843867"/>
            <a:ext cx="287867" cy="203201"/>
          </a:xfrm>
          <a:custGeom>
            <a:avLst/>
            <a:gdLst/>
            <a:ahLst/>
            <a:cxnLst/>
            <a:rect l="0" t="0" r="0" b="0"/>
            <a:pathLst>
              <a:path w="287867" h="203201">
                <a:moveTo>
                  <a:pt x="0" y="59266"/>
                </a:moveTo>
                <a:lnTo>
                  <a:pt x="0" y="59266"/>
                </a:lnTo>
                <a:lnTo>
                  <a:pt x="0" y="50800"/>
                </a:lnTo>
                <a:lnTo>
                  <a:pt x="0" y="50800"/>
                </a:lnTo>
                <a:lnTo>
                  <a:pt x="0" y="50800"/>
                </a:lnTo>
                <a:lnTo>
                  <a:pt x="8466" y="42333"/>
                </a:lnTo>
                <a:lnTo>
                  <a:pt x="25400" y="42333"/>
                </a:lnTo>
                <a:lnTo>
                  <a:pt x="42333" y="42333"/>
                </a:lnTo>
                <a:lnTo>
                  <a:pt x="59266" y="33866"/>
                </a:lnTo>
                <a:lnTo>
                  <a:pt x="76200" y="25400"/>
                </a:lnTo>
                <a:lnTo>
                  <a:pt x="93133" y="25400"/>
                </a:lnTo>
                <a:lnTo>
                  <a:pt x="118533" y="25400"/>
                </a:lnTo>
                <a:lnTo>
                  <a:pt x="135466" y="16933"/>
                </a:lnTo>
                <a:lnTo>
                  <a:pt x="152400" y="8466"/>
                </a:lnTo>
                <a:lnTo>
                  <a:pt x="169333" y="8466"/>
                </a:lnTo>
                <a:lnTo>
                  <a:pt x="177800" y="8466"/>
                </a:lnTo>
                <a:lnTo>
                  <a:pt x="186266" y="8466"/>
                </a:lnTo>
                <a:lnTo>
                  <a:pt x="186266" y="0"/>
                </a:lnTo>
                <a:lnTo>
                  <a:pt x="186266" y="0"/>
                </a:lnTo>
                <a:lnTo>
                  <a:pt x="194733" y="0"/>
                </a:lnTo>
                <a:lnTo>
                  <a:pt x="194733" y="0"/>
                </a:lnTo>
                <a:lnTo>
                  <a:pt x="186266" y="8466"/>
                </a:lnTo>
                <a:lnTo>
                  <a:pt x="186266" y="8466"/>
                </a:lnTo>
                <a:lnTo>
                  <a:pt x="186266" y="25400"/>
                </a:lnTo>
                <a:lnTo>
                  <a:pt x="177800" y="33866"/>
                </a:lnTo>
                <a:lnTo>
                  <a:pt x="169333" y="50800"/>
                </a:lnTo>
                <a:lnTo>
                  <a:pt x="160866" y="67733"/>
                </a:lnTo>
                <a:lnTo>
                  <a:pt x="160866" y="84666"/>
                </a:lnTo>
                <a:lnTo>
                  <a:pt x="152400" y="101600"/>
                </a:lnTo>
                <a:lnTo>
                  <a:pt x="152400" y="127000"/>
                </a:lnTo>
                <a:lnTo>
                  <a:pt x="152400" y="143933"/>
                </a:lnTo>
                <a:lnTo>
                  <a:pt x="143933" y="160866"/>
                </a:lnTo>
                <a:lnTo>
                  <a:pt x="143933" y="177800"/>
                </a:lnTo>
                <a:lnTo>
                  <a:pt x="152400" y="186266"/>
                </a:lnTo>
                <a:lnTo>
                  <a:pt x="152400" y="194733"/>
                </a:lnTo>
                <a:lnTo>
                  <a:pt x="160866" y="194733"/>
                </a:lnTo>
                <a:lnTo>
                  <a:pt x="160866" y="203200"/>
                </a:lnTo>
                <a:lnTo>
                  <a:pt x="169333" y="203200"/>
                </a:lnTo>
                <a:lnTo>
                  <a:pt x="177800" y="194733"/>
                </a:lnTo>
                <a:lnTo>
                  <a:pt x="177800" y="186266"/>
                </a:lnTo>
                <a:lnTo>
                  <a:pt x="186266" y="177800"/>
                </a:lnTo>
                <a:lnTo>
                  <a:pt x="186266" y="160866"/>
                </a:lnTo>
                <a:lnTo>
                  <a:pt x="194733" y="143933"/>
                </a:lnTo>
                <a:lnTo>
                  <a:pt x="203200" y="127000"/>
                </a:lnTo>
                <a:lnTo>
                  <a:pt x="203200" y="118533"/>
                </a:lnTo>
                <a:lnTo>
                  <a:pt x="211666" y="93133"/>
                </a:lnTo>
                <a:lnTo>
                  <a:pt x="211666" y="76200"/>
                </a:lnTo>
                <a:lnTo>
                  <a:pt x="211666" y="59266"/>
                </a:lnTo>
                <a:lnTo>
                  <a:pt x="211666" y="42333"/>
                </a:lnTo>
                <a:lnTo>
                  <a:pt x="203200" y="33866"/>
                </a:lnTo>
                <a:lnTo>
                  <a:pt x="203200" y="25400"/>
                </a:lnTo>
                <a:lnTo>
                  <a:pt x="203200" y="25400"/>
                </a:lnTo>
                <a:lnTo>
                  <a:pt x="203200" y="25400"/>
                </a:lnTo>
                <a:lnTo>
                  <a:pt x="203200" y="25400"/>
                </a:lnTo>
                <a:lnTo>
                  <a:pt x="203200" y="33866"/>
                </a:lnTo>
                <a:lnTo>
                  <a:pt x="203200" y="50800"/>
                </a:lnTo>
                <a:lnTo>
                  <a:pt x="211666" y="67733"/>
                </a:lnTo>
                <a:lnTo>
                  <a:pt x="211666" y="84666"/>
                </a:lnTo>
                <a:lnTo>
                  <a:pt x="211666" y="110066"/>
                </a:lnTo>
                <a:lnTo>
                  <a:pt x="211666" y="127000"/>
                </a:lnTo>
                <a:lnTo>
                  <a:pt x="220133" y="143933"/>
                </a:lnTo>
                <a:lnTo>
                  <a:pt x="228600" y="152400"/>
                </a:lnTo>
                <a:lnTo>
                  <a:pt x="228600" y="160866"/>
                </a:lnTo>
                <a:lnTo>
                  <a:pt x="237066" y="169333"/>
                </a:lnTo>
                <a:lnTo>
                  <a:pt x="245533" y="169333"/>
                </a:lnTo>
                <a:lnTo>
                  <a:pt x="254000" y="169333"/>
                </a:lnTo>
                <a:lnTo>
                  <a:pt x="262466" y="169333"/>
                </a:lnTo>
                <a:lnTo>
                  <a:pt x="270933" y="160866"/>
                </a:lnTo>
                <a:lnTo>
                  <a:pt x="279400" y="152400"/>
                </a:lnTo>
                <a:lnTo>
                  <a:pt x="279400" y="152400"/>
                </a:lnTo>
                <a:lnTo>
                  <a:pt x="287866" y="143933"/>
                </a:lnTo>
                <a:lnTo>
                  <a:pt x="287866" y="143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528733" y="3750733"/>
            <a:ext cx="42335" cy="338668"/>
          </a:xfrm>
          <a:custGeom>
            <a:avLst/>
            <a:gdLst/>
            <a:ahLst/>
            <a:cxnLst/>
            <a:rect l="0" t="0" r="0" b="0"/>
            <a:pathLst>
              <a:path w="42335" h="338668">
                <a:moveTo>
                  <a:pt x="8467" y="8467"/>
                </a:moveTo>
                <a:lnTo>
                  <a:pt x="8467" y="8467"/>
                </a:lnTo>
                <a:lnTo>
                  <a:pt x="8467" y="8467"/>
                </a:lnTo>
                <a:lnTo>
                  <a:pt x="8467" y="0"/>
                </a:lnTo>
                <a:lnTo>
                  <a:pt x="8467" y="0"/>
                </a:lnTo>
                <a:lnTo>
                  <a:pt x="8467" y="0"/>
                </a:lnTo>
                <a:lnTo>
                  <a:pt x="8467" y="0"/>
                </a:lnTo>
                <a:lnTo>
                  <a:pt x="8467" y="8467"/>
                </a:lnTo>
                <a:lnTo>
                  <a:pt x="8467" y="16934"/>
                </a:lnTo>
                <a:lnTo>
                  <a:pt x="0" y="33867"/>
                </a:lnTo>
                <a:lnTo>
                  <a:pt x="0" y="50800"/>
                </a:lnTo>
                <a:lnTo>
                  <a:pt x="0" y="76200"/>
                </a:lnTo>
                <a:lnTo>
                  <a:pt x="0" y="101600"/>
                </a:lnTo>
                <a:lnTo>
                  <a:pt x="0" y="135467"/>
                </a:lnTo>
                <a:lnTo>
                  <a:pt x="0" y="169334"/>
                </a:lnTo>
                <a:lnTo>
                  <a:pt x="0" y="194734"/>
                </a:lnTo>
                <a:lnTo>
                  <a:pt x="0" y="220134"/>
                </a:lnTo>
                <a:lnTo>
                  <a:pt x="0" y="245534"/>
                </a:lnTo>
                <a:lnTo>
                  <a:pt x="8467" y="262467"/>
                </a:lnTo>
                <a:lnTo>
                  <a:pt x="8467" y="287867"/>
                </a:lnTo>
                <a:lnTo>
                  <a:pt x="8467" y="304800"/>
                </a:lnTo>
                <a:lnTo>
                  <a:pt x="16934" y="321734"/>
                </a:lnTo>
                <a:lnTo>
                  <a:pt x="16934" y="330200"/>
                </a:lnTo>
                <a:lnTo>
                  <a:pt x="25400" y="338667"/>
                </a:lnTo>
                <a:lnTo>
                  <a:pt x="33867" y="338667"/>
                </a:lnTo>
                <a:lnTo>
                  <a:pt x="33867" y="338667"/>
                </a:lnTo>
                <a:lnTo>
                  <a:pt x="42334" y="338667"/>
                </a:lnTo>
                <a:lnTo>
                  <a:pt x="42334" y="338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850467" y="3716867"/>
            <a:ext cx="8467" cy="8467"/>
          </a:xfrm>
          <a:custGeom>
            <a:avLst/>
            <a:gdLst/>
            <a:ahLst/>
            <a:cxnLst/>
            <a:rect l="0" t="0" r="0" b="0"/>
            <a:pathLst>
              <a:path w="8467" h="8467">
                <a:moveTo>
                  <a:pt x="8466" y="8466"/>
                </a:moveTo>
                <a:lnTo>
                  <a:pt x="0" y="8466"/>
                </a:lnTo>
                <a:lnTo>
                  <a:pt x="0" y="0"/>
                </a:lnTo>
                <a:lnTo>
                  <a:pt x="0" y="0"/>
                </a:lnTo>
                <a:lnTo>
                  <a:pt x="0" y="0"/>
                </a:lnTo>
                <a:lnTo>
                  <a:pt x="0" y="0"/>
                </a:lnTo>
                <a:lnTo>
                  <a:pt x="0" y="0"/>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833533" y="3716867"/>
            <a:ext cx="8468" cy="321734"/>
          </a:xfrm>
          <a:custGeom>
            <a:avLst/>
            <a:gdLst/>
            <a:ahLst/>
            <a:cxnLst/>
            <a:rect l="0" t="0" r="0" b="0"/>
            <a:pathLst>
              <a:path w="8468" h="321734">
                <a:moveTo>
                  <a:pt x="8467" y="0"/>
                </a:moveTo>
                <a:lnTo>
                  <a:pt x="8467" y="0"/>
                </a:lnTo>
                <a:lnTo>
                  <a:pt x="8467" y="0"/>
                </a:lnTo>
                <a:lnTo>
                  <a:pt x="8467" y="0"/>
                </a:lnTo>
                <a:lnTo>
                  <a:pt x="8467" y="0"/>
                </a:lnTo>
                <a:lnTo>
                  <a:pt x="8467" y="0"/>
                </a:lnTo>
                <a:lnTo>
                  <a:pt x="8467" y="0"/>
                </a:lnTo>
                <a:lnTo>
                  <a:pt x="8467" y="8466"/>
                </a:lnTo>
                <a:lnTo>
                  <a:pt x="8467" y="8466"/>
                </a:lnTo>
                <a:lnTo>
                  <a:pt x="8467" y="8466"/>
                </a:lnTo>
                <a:lnTo>
                  <a:pt x="0" y="8466"/>
                </a:lnTo>
                <a:lnTo>
                  <a:pt x="0" y="16933"/>
                </a:lnTo>
                <a:lnTo>
                  <a:pt x="0" y="25400"/>
                </a:lnTo>
                <a:lnTo>
                  <a:pt x="0" y="33866"/>
                </a:lnTo>
                <a:lnTo>
                  <a:pt x="0" y="42333"/>
                </a:lnTo>
                <a:lnTo>
                  <a:pt x="0" y="59266"/>
                </a:lnTo>
                <a:lnTo>
                  <a:pt x="0" y="84666"/>
                </a:lnTo>
                <a:lnTo>
                  <a:pt x="0" y="101600"/>
                </a:lnTo>
                <a:lnTo>
                  <a:pt x="0" y="127000"/>
                </a:lnTo>
                <a:lnTo>
                  <a:pt x="0" y="152400"/>
                </a:lnTo>
                <a:lnTo>
                  <a:pt x="0" y="177800"/>
                </a:lnTo>
                <a:lnTo>
                  <a:pt x="0" y="203200"/>
                </a:lnTo>
                <a:lnTo>
                  <a:pt x="0" y="228600"/>
                </a:lnTo>
                <a:lnTo>
                  <a:pt x="0" y="245533"/>
                </a:lnTo>
                <a:lnTo>
                  <a:pt x="0" y="270933"/>
                </a:lnTo>
                <a:lnTo>
                  <a:pt x="0" y="287866"/>
                </a:lnTo>
                <a:lnTo>
                  <a:pt x="0" y="296333"/>
                </a:lnTo>
                <a:lnTo>
                  <a:pt x="0" y="304800"/>
                </a:lnTo>
                <a:lnTo>
                  <a:pt x="0" y="313266"/>
                </a:lnTo>
                <a:lnTo>
                  <a:pt x="0" y="321733"/>
                </a:lnTo>
                <a:lnTo>
                  <a:pt x="0" y="321733"/>
                </a:lnTo>
                <a:lnTo>
                  <a:pt x="0" y="313266"/>
                </a:lnTo>
                <a:lnTo>
                  <a:pt x="0" y="304800"/>
                </a:lnTo>
                <a:lnTo>
                  <a:pt x="0" y="304800"/>
                </a:lnTo>
                <a:lnTo>
                  <a:pt x="0" y="296333"/>
                </a:lnTo>
                <a:lnTo>
                  <a:pt x="0" y="296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892800" y="3683000"/>
            <a:ext cx="59268" cy="296334"/>
          </a:xfrm>
          <a:custGeom>
            <a:avLst/>
            <a:gdLst/>
            <a:ahLst/>
            <a:cxnLst/>
            <a:rect l="0" t="0" r="0" b="0"/>
            <a:pathLst>
              <a:path w="59268" h="296334">
                <a:moveTo>
                  <a:pt x="42333" y="0"/>
                </a:moveTo>
                <a:lnTo>
                  <a:pt x="42333" y="0"/>
                </a:lnTo>
                <a:lnTo>
                  <a:pt x="42333" y="0"/>
                </a:lnTo>
                <a:lnTo>
                  <a:pt x="42333" y="0"/>
                </a:lnTo>
                <a:lnTo>
                  <a:pt x="42333" y="0"/>
                </a:lnTo>
                <a:lnTo>
                  <a:pt x="50800" y="8467"/>
                </a:lnTo>
                <a:lnTo>
                  <a:pt x="50800" y="25400"/>
                </a:lnTo>
                <a:lnTo>
                  <a:pt x="59267" y="42333"/>
                </a:lnTo>
                <a:lnTo>
                  <a:pt x="59267" y="59267"/>
                </a:lnTo>
                <a:lnTo>
                  <a:pt x="59267" y="84667"/>
                </a:lnTo>
                <a:lnTo>
                  <a:pt x="59267" y="110067"/>
                </a:lnTo>
                <a:lnTo>
                  <a:pt x="59267" y="143933"/>
                </a:lnTo>
                <a:lnTo>
                  <a:pt x="59267" y="169333"/>
                </a:lnTo>
                <a:lnTo>
                  <a:pt x="50800" y="203200"/>
                </a:lnTo>
                <a:lnTo>
                  <a:pt x="50800" y="228600"/>
                </a:lnTo>
                <a:lnTo>
                  <a:pt x="50800" y="245533"/>
                </a:lnTo>
                <a:lnTo>
                  <a:pt x="50800" y="262467"/>
                </a:lnTo>
                <a:lnTo>
                  <a:pt x="42333" y="279400"/>
                </a:lnTo>
                <a:lnTo>
                  <a:pt x="42333" y="287867"/>
                </a:lnTo>
                <a:lnTo>
                  <a:pt x="42333" y="287867"/>
                </a:lnTo>
                <a:lnTo>
                  <a:pt x="33867" y="296333"/>
                </a:lnTo>
                <a:lnTo>
                  <a:pt x="25400" y="287867"/>
                </a:lnTo>
                <a:lnTo>
                  <a:pt x="25400" y="279400"/>
                </a:lnTo>
                <a:lnTo>
                  <a:pt x="8467" y="279400"/>
                </a:lnTo>
                <a:lnTo>
                  <a:pt x="8467" y="279400"/>
                </a:lnTo>
                <a:lnTo>
                  <a:pt x="0" y="262467"/>
                </a:lnTo>
                <a:lnTo>
                  <a:pt x="0" y="262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681133" y="3784600"/>
            <a:ext cx="304801" cy="42334"/>
          </a:xfrm>
          <a:custGeom>
            <a:avLst/>
            <a:gdLst/>
            <a:ahLst/>
            <a:cxnLst/>
            <a:rect l="0" t="0" r="0" b="0"/>
            <a:pathLst>
              <a:path w="304801" h="42334">
                <a:moveTo>
                  <a:pt x="0" y="42333"/>
                </a:moveTo>
                <a:lnTo>
                  <a:pt x="0" y="42333"/>
                </a:lnTo>
                <a:lnTo>
                  <a:pt x="0" y="42333"/>
                </a:lnTo>
                <a:lnTo>
                  <a:pt x="0" y="42333"/>
                </a:lnTo>
                <a:lnTo>
                  <a:pt x="0" y="42333"/>
                </a:lnTo>
                <a:lnTo>
                  <a:pt x="0" y="33867"/>
                </a:lnTo>
                <a:lnTo>
                  <a:pt x="16934" y="33867"/>
                </a:lnTo>
                <a:lnTo>
                  <a:pt x="33867" y="33867"/>
                </a:lnTo>
                <a:lnTo>
                  <a:pt x="50800" y="25400"/>
                </a:lnTo>
                <a:lnTo>
                  <a:pt x="76200" y="25400"/>
                </a:lnTo>
                <a:lnTo>
                  <a:pt x="101600" y="16933"/>
                </a:lnTo>
                <a:lnTo>
                  <a:pt x="127000" y="8467"/>
                </a:lnTo>
                <a:lnTo>
                  <a:pt x="152400" y="8467"/>
                </a:lnTo>
                <a:lnTo>
                  <a:pt x="177800" y="8467"/>
                </a:lnTo>
                <a:lnTo>
                  <a:pt x="203200" y="0"/>
                </a:lnTo>
                <a:lnTo>
                  <a:pt x="228600" y="0"/>
                </a:lnTo>
                <a:lnTo>
                  <a:pt x="254000" y="0"/>
                </a:lnTo>
                <a:lnTo>
                  <a:pt x="270934" y="0"/>
                </a:lnTo>
                <a:lnTo>
                  <a:pt x="287867" y="0"/>
                </a:lnTo>
                <a:lnTo>
                  <a:pt x="296334" y="0"/>
                </a:lnTo>
                <a:lnTo>
                  <a:pt x="296334" y="0"/>
                </a:lnTo>
                <a:lnTo>
                  <a:pt x="304800" y="0"/>
                </a:lnTo>
                <a:lnTo>
                  <a:pt x="3048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765800" y="3877733"/>
            <a:ext cx="355601" cy="59268"/>
          </a:xfrm>
          <a:custGeom>
            <a:avLst/>
            <a:gdLst/>
            <a:ahLst/>
            <a:cxnLst/>
            <a:rect l="0" t="0" r="0" b="0"/>
            <a:pathLst>
              <a:path w="355601" h="59268">
                <a:moveTo>
                  <a:pt x="8467" y="50800"/>
                </a:moveTo>
                <a:lnTo>
                  <a:pt x="8467" y="59267"/>
                </a:lnTo>
                <a:lnTo>
                  <a:pt x="8467" y="59267"/>
                </a:lnTo>
                <a:lnTo>
                  <a:pt x="0" y="59267"/>
                </a:lnTo>
                <a:lnTo>
                  <a:pt x="0" y="59267"/>
                </a:lnTo>
                <a:lnTo>
                  <a:pt x="0" y="59267"/>
                </a:lnTo>
                <a:lnTo>
                  <a:pt x="8467" y="59267"/>
                </a:lnTo>
                <a:lnTo>
                  <a:pt x="25400" y="59267"/>
                </a:lnTo>
                <a:lnTo>
                  <a:pt x="42333" y="50800"/>
                </a:lnTo>
                <a:lnTo>
                  <a:pt x="76200" y="42334"/>
                </a:lnTo>
                <a:lnTo>
                  <a:pt x="101600" y="42334"/>
                </a:lnTo>
                <a:lnTo>
                  <a:pt x="135467" y="33867"/>
                </a:lnTo>
                <a:lnTo>
                  <a:pt x="169333" y="25400"/>
                </a:lnTo>
                <a:lnTo>
                  <a:pt x="194733" y="16934"/>
                </a:lnTo>
                <a:lnTo>
                  <a:pt x="228600" y="8467"/>
                </a:lnTo>
                <a:lnTo>
                  <a:pt x="262467" y="0"/>
                </a:lnTo>
                <a:lnTo>
                  <a:pt x="296333" y="0"/>
                </a:lnTo>
                <a:lnTo>
                  <a:pt x="330200" y="0"/>
                </a:lnTo>
                <a:lnTo>
                  <a:pt x="330200" y="0"/>
                </a:lnTo>
                <a:lnTo>
                  <a:pt x="355600" y="0"/>
                </a:lnTo>
                <a:lnTo>
                  <a:pt x="3556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9059333" y="2887133"/>
            <a:ext cx="160868" cy="431801"/>
          </a:xfrm>
          <a:custGeom>
            <a:avLst/>
            <a:gdLst/>
            <a:ahLst/>
            <a:cxnLst/>
            <a:rect l="0" t="0" r="0" b="0"/>
            <a:pathLst>
              <a:path w="160868" h="431801">
                <a:moveTo>
                  <a:pt x="160867" y="93134"/>
                </a:moveTo>
                <a:lnTo>
                  <a:pt x="160867" y="93134"/>
                </a:lnTo>
                <a:lnTo>
                  <a:pt x="160867" y="84667"/>
                </a:lnTo>
                <a:lnTo>
                  <a:pt x="160867" y="76200"/>
                </a:lnTo>
                <a:lnTo>
                  <a:pt x="160867" y="67734"/>
                </a:lnTo>
                <a:lnTo>
                  <a:pt x="160867" y="59267"/>
                </a:lnTo>
                <a:lnTo>
                  <a:pt x="152400" y="50800"/>
                </a:lnTo>
                <a:lnTo>
                  <a:pt x="152400" y="33867"/>
                </a:lnTo>
                <a:lnTo>
                  <a:pt x="143934" y="25400"/>
                </a:lnTo>
                <a:lnTo>
                  <a:pt x="127001" y="16934"/>
                </a:lnTo>
                <a:lnTo>
                  <a:pt x="118533" y="16934"/>
                </a:lnTo>
                <a:lnTo>
                  <a:pt x="110067" y="8467"/>
                </a:lnTo>
                <a:lnTo>
                  <a:pt x="93134" y="8467"/>
                </a:lnTo>
                <a:lnTo>
                  <a:pt x="84667" y="0"/>
                </a:lnTo>
                <a:lnTo>
                  <a:pt x="67734" y="8467"/>
                </a:lnTo>
                <a:lnTo>
                  <a:pt x="50801" y="8467"/>
                </a:lnTo>
                <a:lnTo>
                  <a:pt x="33867" y="16934"/>
                </a:lnTo>
                <a:lnTo>
                  <a:pt x="25400" y="16934"/>
                </a:lnTo>
                <a:lnTo>
                  <a:pt x="16934" y="33867"/>
                </a:lnTo>
                <a:lnTo>
                  <a:pt x="8467" y="42334"/>
                </a:lnTo>
                <a:lnTo>
                  <a:pt x="0" y="59267"/>
                </a:lnTo>
                <a:lnTo>
                  <a:pt x="0" y="76200"/>
                </a:lnTo>
                <a:lnTo>
                  <a:pt x="0" y="84667"/>
                </a:lnTo>
                <a:lnTo>
                  <a:pt x="0" y="101600"/>
                </a:lnTo>
                <a:lnTo>
                  <a:pt x="0" y="118534"/>
                </a:lnTo>
                <a:lnTo>
                  <a:pt x="0" y="135467"/>
                </a:lnTo>
                <a:lnTo>
                  <a:pt x="0" y="160867"/>
                </a:lnTo>
                <a:lnTo>
                  <a:pt x="8467" y="177800"/>
                </a:lnTo>
                <a:lnTo>
                  <a:pt x="8467" y="203200"/>
                </a:lnTo>
                <a:lnTo>
                  <a:pt x="8467" y="228600"/>
                </a:lnTo>
                <a:lnTo>
                  <a:pt x="8467" y="254000"/>
                </a:lnTo>
                <a:lnTo>
                  <a:pt x="8467" y="279400"/>
                </a:lnTo>
                <a:lnTo>
                  <a:pt x="8467" y="304800"/>
                </a:lnTo>
                <a:lnTo>
                  <a:pt x="8467" y="330200"/>
                </a:lnTo>
                <a:lnTo>
                  <a:pt x="0" y="355600"/>
                </a:lnTo>
                <a:lnTo>
                  <a:pt x="0" y="372534"/>
                </a:lnTo>
                <a:lnTo>
                  <a:pt x="0" y="389467"/>
                </a:lnTo>
                <a:lnTo>
                  <a:pt x="0" y="406400"/>
                </a:lnTo>
                <a:lnTo>
                  <a:pt x="0" y="414867"/>
                </a:lnTo>
                <a:lnTo>
                  <a:pt x="0" y="423334"/>
                </a:lnTo>
                <a:lnTo>
                  <a:pt x="8467" y="431800"/>
                </a:lnTo>
                <a:lnTo>
                  <a:pt x="8467" y="431800"/>
                </a:lnTo>
                <a:lnTo>
                  <a:pt x="16934" y="423334"/>
                </a:lnTo>
                <a:lnTo>
                  <a:pt x="16934" y="414867"/>
                </a:lnTo>
                <a:lnTo>
                  <a:pt x="16934" y="414867"/>
                </a:lnTo>
                <a:lnTo>
                  <a:pt x="16934" y="406400"/>
                </a:lnTo>
                <a:lnTo>
                  <a:pt x="16934" y="406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8983133" y="3073400"/>
            <a:ext cx="262468" cy="16934"/>
          </a:xfrm>
          <a:custGeom>
            <a:avLst/>
            <a:gdLst/>
            <a:ahLst/>
            <a:cxnLst/>
            <a:rect l="0" t="0" r="0" b="0"/>
            <a:pathLst>
              <a:path w="262468" h="16934">
                <a:moveTo>
                  <a:pt x="0" y="0"/>
                </a:moveTo>
                <a:lnTo>
                  <a:pt x="0" y="0"/>
                </a:lnTo>
                <a:lnTo>
                  <a:pt x="8467" y="0"/>
                </a:lnTo>
                <a:lnTo>
                  <a:pt x="8467" y="0"/>
                </a:lnTo>
                <a:lnTo>
                  <a:pt x="16934" y="0"/>
                </a:lnTo>
                <a:lnTo>
                  <a:pt x="33867" y="0"/>
                </a:lnTo>
                <a:lnTo>
                  <a:pt x="50801" y="0"/>
                </a:lnTo>
                <a:lnTo>
                  <a:pt x="76200" y="8467"/>
                </a:lnTo>
                <a:lnTo>
                  <a:pt x="101600" y="8467"/>
                </a:lnTo>
                <a:lnTo>
                  <a:pt x="127001" y="8467"/>
                </a:lnTo>
                <a:lnTo>
                  <a:pt x="152400" y="16933"/>
                </a:lnTo>
                <a:lnTo>
                  <a:pt x="177800" y="16933"/>
                </a:lnTo>
                <a:lnTo>
                  <a:pt x="203201" y="16933"/>
                </a:lnTo>
                <a:lnTo>
                  <a:pt x="220134" y="16933"/>
                </a:lnTo>
                <a:lnTo>
                  <a:pt x="237067" y="16933"/>
                </a:lnTo>
                <a:lnTo>
                  <a:pt x="237067" y="16933"/>
                </a:lnTo>
                <a:lnTo>
                  <a:pt x="262467" y="16933"/>
                </a:lnTo>
                <a:lnTo>
                  <a:pt x="262467"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8619067" y="3386667"/>
            <a:ext cx="1058334" cy="50801"/>
          </a:xfrm>
          <a:custGeom>
            <a:avLst/>
            <a:gdLst/>
            <a:ahLst/>
            <a:cxnLst/>
            <a:rect l="0" t="0" r="0" b="0"/>
            <a:pathLst>
              <a:path w="1058334" h="50801">
                <a:moveTo>
                  <a:pt x="0" y="50800"/>
                </a:moveTo>
                <a:lnTo>
                  <a:pt x="0" y="50800"/>
                </a:lnTo>
                <a:lnTo>
                  <a:pt x="0" y="50800"/>
                </a:lnTo>
                <a:lnTo>
                  <a:pt x="8466" y="50800"/>
                </a:lnTo>
                <a:lnTo>
                  <a:pt x="8466" y="42333"/>
                </a:lnTo>
                <a:lnTo>
                  <a:pt x="25399" y="42333"/>
                </a:lnTo>
                <a:lnTo>
                  <a:pt x="42333" y="42333"/>
                </a:lnTo>
                <a:lnTo>
                  <a:pt x="59266" y="42333"/>
                </a:lnTo>
                <a:lnTo>
                  <a:pt x="76200" y="33866"/>
                </a:lnTo>
                <a:lnTo>
                  <a:pt x="93133" y="33866"/>
                </a:lnTo>
                <a:lnTo>
                  <a:pt x="118533" y="33866"/>
                </a:lnTo>
                <a:lnTo>
                  <a:pt x="143933" y="33866"/>
                </a:lnTo>
                <a:lnTo>
                  <a:pt x="169333" y="33866"/>
                </a:lnTo>
                <a:lnTo>
                  <a:pt x="203200" y="33866"/>
                </a:lnTo>
                <a:lnTo>
                  <a:pt x="228600" y="33866"/>
                </a:lnTo>
                <a:lnTo>
                  <a:pt x="262467" y="33866"/>
                </a:lnTo>
                <a:lnTo>
                  <a:pt x="296333" y="33866"/>
                </a:lnTo>
                <a:lnTo>
                  <a:pt x="330199" y="33866"/>
                </a:lnTo>
                <a:lnTo>
                  <a:pt x="372533" y="33866"/>
                </a:lnTo>
                <a:lnTo>
                  <a:pt x="406399" y="33866"/>
                </a:lnTo>
                <a:lnTo>
                  <a:pt x="448733" y="25400"/>
                </a:lnTo>
                <a:lnTo>
                  <a:pt x="491067" y="25400"/>
                </a:lnTo>
                <a:lnTo>
                  <a:pt x="533400" y="25400"/>
                </a:lnTo>
                <a:lnTo>
                  <a:pt x="575733" y="25400"/>
                </a:lnTo>
                <a:lnTo>
                  <a:pt x="618066" y="16933"/>
                </a:lnTo>
                <a:lnTo>
                  <a:pt x="668866" y="16933"/>
                </a:lnTo>
                <a:lnTo>
                  <a:pt x="711199" y="8466"/>
                </a:lnTo>
                <a:lnTo>
                  <a:pt x="753533" y="8466"/>
                </a:lnTo>
                <a:lnTo>
                  <a:pt x="804333" y="8466"/>
                </a:lnTo>
                <a:lnTo>
                  <a:pt x="838200" y="8466"/>
                </a:lnTo>
                <a:lnTo>
                  <a:pt x="889000" y="8466"/>
                </a:lnTo>
                <a:lnTo>
                  <a:pt x="922866" y="0"/>
                </a:lnTo>
                <a:lnTo>
                  <a:pt x="965200" y="0"/>
                </a:lnTo>
                <a:lnTo>
                  <a:pt x="999066" y="0"/>
                </a:lnTo>
                <a:lnTo>
                  <a:pt x="1032933" y="0"/>
                </a:lnTo>
                <a:lnTo>
                  <a:pt x="1032933" y="0"/>
                </a:lnTo>
                <a:lnTo>
                  <a:pt x="1058333" y="0"/>
                </a:lnTo>
                <a:lnTo>
                  <a:pt x="10583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8779933" y="3547533"/>
            <a:ext cx="194735" cy="321735"/>
          </a:xfrm>
          <a:custGeom>
            <a:avLst/>
            <a:gdLst/>
            <a:ahLst/>
            <a:cxnLst/>
            <a:rect l="0" t="0" r="0" b="0"/>
            <a:pathLst>
              <a:path w="194735" h="321735">
                <a:moveTo>
                  <a:pt x="135467" y="50800"/>
                </a:moveTo>
                <a:lnTo>
                  <a:pt x="135467" y="42334"/>
                </a:lnTo>
                <a:lnTo>
                  <a:pt x="135467" y="42334"/>
                </a:lnTo>
                <a:lnTo>
                  <a:pt x="135467" y="33867"/>
                </a:lnTo>
                <a:lnTo>
                  <a:pt x="127000" y="25400"/>
                </a:lnTo>
                <a:lnTo>
                  <a:pt x="127000" y="16934"/>
                </a:lnTo>
                <a:lnTo>
                  <a:pt x="127000" y="8467"/>
                </a:lnTo>
                <a:lnTo>
                  <a:pt x="118534" y="0"/>
                </a:lnTo>
                <a:lnTo>
                  <a:pt x="110067" y="0"/>
                </a:lnTo>
                <a:lnTo>
                  <a:pt x="101601" y="0"/>
                </a:lnTo>
                <a:lnTo>
                  <a:pt x="84667" y="0"/>
                </a:lnTo>
                <a:lnTo>
                  <a:pt x="67734" y="0"/>
                </a:lnTo>
                <a:lnTo>
                  <a:pt x="59267" y="8467"/>
                </a:lnTo>
                <a:lnTo>
                  <a:pt x="42334" y="16934"/>
                </a:lnTo>
                <a:lnTo>
                  <a:pt x="25401" y="16934"/>
                </a:lnTo>
                <a:lnTo>
                  <a:pt x="16933" y="33867"/>
                </a:lnTo>
                <a:lnTo>
                  <a:pt x="8467" y="42334"/>
                </a:lnTo>
                <a:lnTo>
                  <a:pt x="0" y="50800"/>
                </a:lnTo>
                <a:lnTo>
                  <a:pt x="0" y="59267"/>
                </a:lnTo>
                <a:lnTo>
                  <a:pt x="0" y="67734"/>
                </a:lnTo>
                <a:lnTo>
                  <a:pt x="8467" y="76200"/>
                </a:lnTo>
                <a:lnTo>
                  <a:pt x="16933" y="76200"/>
                </a:lnTo>
                <a:lnTo>
                  <a:pt x="33867" y="84667"/>
                </a:lnTo>
                <a:lnTo>
                  <a:pt x="50800" y="101600"/>
                </a:lnTo>
                <a:lnTo>
                  <a:pt x="67734" y="110067"/>
                </a:lnTo>
                <a:lnTo>
                  <a:pt x="93133" y="118534"/>
                </a:lnTo>
                <a:lnTo>
                  <a:pt x="110067" y="135467"/>
                </a:lnTo>
                <a:lnTo>
                  <a:pt x="127000" y="143934"/>
                </a:lnTo>
                <a:lnTo>
                  <a:pt x="152400" y="160867"/>
                </a:lnTo>
                <a:lnTo>
                  <a:pt x="169333" y="177800"/>
                </a:lnTo>
                <a:lnTo>
                  <a:pt x="177801" y="186267"/>
                </a:lnTo>
                <a:lnTo>
                  <a:pt x="186267" y="203200"/>
                </a:lnTo>
                <a:lnTo>
                  <a:pt x="186267" y="220134"/>
                </a:lnTo>
                <a:lnTo>
                  <a:pt x="194734" y="237067"/>
                </a:lnTo>
                <a:lnTo>
                  <a:pt x="186267" y="245534"/>
                </a:lnTo>
                <a:lnTo>
                  <a:pt x="186267" y="262467"/>
                </a:lnTo>
                <a:lnTo>
                  <a:pt x="177801" y="279400"/>
                </a:lnTo>
                <a:lnTo>
                  <a:pt x="160867" y="287867"/>
                </a:lnTo>
                <a:lnTo>
                  <a:pt x="152400" y="304800"/>
                </a:lnTo>
                <a:lnTo>
                  <a:pt x="127000" y="313267"/>
                </a:lnTo>
                <a:lnTo>
                  <a:pt x="110067" y="313267"/>
                </a:lnTo>
                <a:lnTo>
                  <a:pt x="93133" y="321734"/>
                </a:lnTo>
                <a:lnTo>
                  <a:pt x="76200" y="321734"/>
                </a:lnTo>
                <a:lnTo>
                  <a:pt x="59267" y="321734"/>
                </a:lnTo>
                <a:lnTo>
                  <a:pt x="42334" y="313267"/>
                </a:lnTo>
                <a:lnTo>
                  <a:pt x="33867" y="304800"/>
                </a:lnTo>
                <a:lnTo>
                  <a:pt x="16933" y="296334"/>
                </a:lnTo>
                <a:lnTo>
                  <a:pt x="16933" y="279400"/>
                </a:lnTo>
                <a:lnTo>
                  <a:pt x="16933" y="270934"/>
                </a:lnTo>
                <a:lnTo>
                  <a:pt x="16933" y="254000"/>
                </a:lnTo>
                <a:lnTo>
                  <a:pt x="16933" y="254000"/>
                </a:lnTo>
                <a:lnTo>
                  <a:pt x="25401" y="237067"/>
                </a:lnTo>
                <a:lnTo>
                  <a:pt x="25401" y="237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9160933" y="3581400"/>
            <a:ext cx="50801" cy="270934"/>
          </a:xfrm>
          <a:custGeom>
            <a:avLst/>
            <a:gdLst/>
            <a:ahLst/>
            <a:cxnLst/>
            <a:rect l="0" t="0" r="0" b="0"/>
            <a:pathLst>
              <a:path w="50801" h="270934">
                <a:moveTo>
                  <a:pt x="0" y="0"/>
                </a:moveTo>
                <a:lnTo>
                  <a:pt x="0" y="8467"/>
                </a:lnTo>
                <a:lnTo>
                  <a:pt x="0" y="8467"/>
                </a:lnTo>
                <a:lnTo>
                  <a:pt x="8467" y="16933"/>
                </a:lnTo>
                <a:lnTo>
                  <a:pt x="8467" y="25400"/>
                </a:lnTo>
                <a:lnTo>
                  <a:pt x="16933" y="42333"/>
                </a:lnTo>
                <a:lnTo>
                  <a:pt x="16933" y="59267"/>
                </a:lnTo>
                <a:lnTo>
                  <a:pt x="25401" y="84667"/>
                </a:lnTo>
                <a:lnTo>
                  <a:pt x="33867" y="101600"/>
                </a:lnTo>
                <a:lnTo>
                  <a:pt x="33867" y="135467"/>
                </a:lnTo>
                <a:lnTo>
                  <a:pt x="42334" y="152400"/>
                </a:lnTo>
                <a:lnTo>
                  <a:pt x="50800" y="177800"/>
                </a:lnTo>
                <a:lnTo>
                  <a:pt x="50800" y="203200"/>
                </a:lnTo>
                <a:lnTo>
                  <a:pt x="50800" y="220133"/>
                </a:lnTo>
                <a:lnTo>
                  <a:pt x="50800" y="237067"/>
                </a:lnTo>
                <a:lnTo>
                  <a:pt x="50800" y="254000"/>
                </a:lnTo>
                <a:lnTo>
                  <a:pt x="42334" y="262467"/>
                </a:lnTo>
                <a:lnTo>
                  <a:pt x="42334" y="262467"/>
                </a:lnTo>
                <a:lnTo>
                  <a:pt x="42334" y="270933"/>
                </a:lnTo>
                <a:lnTo>
                  <a:pt x="42334" y="270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9101666" y="3699933"/>
            <a:ext cx="237069" cy="25401"/>
          </a:xfrm>
          <a:custGeom>
            <a:avLst/>
            <a:gdLst/>
            <a:ahLst/>
            <a:cxnLst/>
            <a:rect l="0" t="0" r="0" b="0"/>
            <a:pathLst>
              <a:path w="237069" h="25401">
                <a:moveTo>
                  <a:pt x="0" y="25400"/>
                </a:moveTo>
                <a:lnTo>
                  <a:pt x="0" y="16934"/>
                </a:lnTo>
                <a:lnTo>
                  <a:pt x="0" y="16934"/>
                </a:lnTo>
                <a:lnTo>
                  <a:pt x="8468" y="16934"/>
                </a:lnTo>
                <a:lnTo>
                  <a:pt x="16934" y="8467"/>
                </a:lnTo>
                <a:lnTo>
                  <a:pt x="33867" y="8467"/>
                </a:lnTo>
                <a:lnTo>
                  <a:pt x="50801" y="0"/>
                </a:lnTo>
                <a:lnTo>
                  <a:pt x="76200" y="0"/>
                </a:lnTo>
                <a:lnTo>
                  <a:pt x="101601" y="8467"/>
                </a:lnTo>
                <a:lnTo>
                  <a:pt x="127001" y="8467"/>
                </a:lnTo>
                <a:lnTo>
                  <a:pt x="152400" y="8467"/>
                </a:lnTo>
                <a:lnTo>
                  <a:pt x="169334" y="16934"/>
                </a:lnTo>
                <a:lnTo>
                  <a:pt x="194734" y="16934"/>
                </a:lnTo>
                <a:lnTo>
                  <a:pt x="220134" y="16934"/>
                </a:lnTo>
                <a:lnTo>
                  <a:pt x="220134" y="16934"/>
                </a:lnTo>
                <a:lnTo>
                  <a:pt x="237068" y="8467"/>
                </a:lnTo>
                <a:lnTo>
                  <a:pt x="237068"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9406466" y="3488267"/>
            <a:ext cx="135468" cy="414867"/>
          </a:xfrm>
          <a:custGeom>
            <a:avLst/>
            <a:gdLst/>
            <a:ahLst/>
            <a:cxnLst/>
            <a:rect l="0" t="0" r="0" b="0"/>
            <a:pathLst>
              <a:path w="135468" h="414867">
                <a:moveTo>
                  <a:pt x="135467" y="16933"/>
                </a:moveTo>
                <a:lnTo>
                  <a:pt x="135467" y="8466"/>
                </a:lnTo>
                <a:lnTo>
                  <a:pt x="127001" y="8466"/>
                </a:lnTo>
                <a:lnTo>
                  <a:pt x="127001" y="0"/>
                </a:lnTo>
                <a:lnTo>
                  <a:pt x="118534" y="0"/>
                </a:lnTo>
                <a:lnTo>
                  <a:pt x="110067" y="0"/>
                </a:lnTo>
                <a:lnTo>
                  <a:pt x="93134" y="0"/>
                </a:lnTo>
                <a:lnTo>
                  <a:pt x="84668" y="0"/>
                </a:lnTo>
                <a:lnTo>
                  <a:pt x="67734" y="8466"/>
                </a:lnTo>
                <a:lnTo>
                  <a:pt x="50801" y="8466"/>
                </a:lnTo>
                <a:lnTo>
                  <a:pt x="33867" y="16933"/>
                </a:lnTo>
                <a:lnTo>
                  <a:pt x="25401" y="25400"/>
                </a:lnTo>
                <a:lnTo>
                  <a:pt x="16934" y="33866"/>
                </a:lnTo>
                <a:lnTo>
                  <a:pt x="0" y="50800"/>
                </a:lnTo>
                <a:lnTo>
                  <a:pt x="0" y="59266"/>
                </a:lnTo>
                <a:lnTo>
                  <a:pt x="0" y="76200"/>
                </a:lnTo>
                <a:lnTo>
                  <a:pt x="0" y="93133"/>
                </a:lnTo>
                <a:lnTo>
                  <a:pt x="0" y="101600"/>
                </a:lnTo>
                <a:lnTo>
                  <a:pt x="16934" y="118533"/>
                </a:lnTo>
                <a:lnTo>
                  <a:pt x="25401" y="135466"/>
                </a:lnTo>
                <a:lnTo>
                  <a:pt x="42334" y="152400"/>
                </a:lnTo>
                <a:lnTo>
                  <a:pt x="50801" y="169333"/>
                </a:lnTo>
                <a:lnTo>
                  <a:pt x="67734" y="186266"/>
                </a:lnTo>
                <a:lnTo>
                  <a:pt x="84668" y="203200"/>
                </a:lnTo>
                <a:lnTo>
                  <a:pt x="93134" y="220133"/>
                </a:lnTo>
                <a:lnTo>
                  <a:pt x="101601" y="237066"/>
                </a:lnTo>
                <a:lnTo>
                  <a:pt x="101601" y="262466"/>
                </a:lnTo>
                <a:lnTo>
                  <a:pt x="110067" y="279400"/>
                </a:lnTo>
                <a:lnTo>
                  <a:pt x="110067" y="304800"/>
                </a:lnTo>
                <a:lnTo>
                  <a:pt x="110067" y="330200"/>
                </a:lnTo>
                <a:lnTo>
                  <a:pt x="110067" y="347133"/>
                </a:lnTo>
                <a:lnTo>
                  <a:pt x="110067" y="372533"/>
                </a:lnTo>
                <a:lnTo>
                  <a:pt x="101601" y="389466"/>
                </a:lnTo>
                <a:lnTo>
                  <a:pt x="101601" y="397933"/>
                </a:lnTo>
                <a:lnTo>
                  <a:pt x="93134" y="406400"/>
                </a:lnTo>
                <a:lnTo>
                  <a:pt x="84668" y="414866"/>
                </a:lnTo>
                <a:lnTo>
                  <a:pt x="84668" y="414866"/>
                </a:lnTo>
                <a:lnTo>
                  <a:pt x="76200" y="406400"/>
                </a:lnTo>
                <a:lnTo>
                  <a:pt x="67734" y="397933"/>
                </a:lnTo>
                <a:lnTo>
                  <a:pt x="67734" y="397933"/>
                </a:lnTo>
                <a:lnTo>
                  <a:pt x="67734" y="389466"/>
                </a:lnTo>
                <a:lnTo>
                  <a:pt x="67734" y="389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9398000" y="3632200"/>
            <a:ext cx="186268" cy="16934"/>
          </a:xfrm>
          <a:custGeom>
            <a:avLst/>
            <a:gdLst/>
            <a:ahLst/>
            <a:cxnLst/>
            <a:rect l="0" t="0" r="0" b="0"/>
            <a:pathLst>
              <a:path w="186268" h="16934">
                <a:moveTo>
                  <a:pt x="0" y="16933"/>
                </a:moveTo>
                <a:lnTo>
                  <a:pt x="0" y="16933"/>
                </a:lnTo>
                <a:lnTo>
                  <a:pt x="0" y="16933"/>
                </a:lnTo>
                <a:lnTo>
                  <a:pt x="8466" y="16933"/>
                </a:lnTo>
                <a:lnTo>
                  <a:pt x="25400" y="16933"/>
                </a:lnTo>
                <a:lnTo>
                  <a:pt x="42333" y="8467"/>
                </a:lnTo>
                <a:lnTo>
                  <a:pt x="59267" y="8467"/>
                </a:lnTo>
                <a:lnTo>
                  <a:pt x="84666" y="8467"/>
                </a:lnTo>
                <a:lnTo>
                  <a:pt x="110067" y="8467"/>
                </a:lnTo>
                <a:lnTo>
                  <a:pt x="143933" y="8467"/>
                </a:lnTo>
                <a:lnTo>
                  <a:pt x="160866" y="0"/>
                </a:lnTo>
                <a:lnTo>
                  <a:pt x="160866" y="0"/>
                </a:lnTo>
                <a:lnTo>
                  <a:pt x="186267" y="0"/>
                </a:lnTo>
                <a:lnTo>
                  <a:pt x="1862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7078133" y="4639733"/>
            <a:ext cx="194734" cy="364068"/>
          </a:xfrm>
          <a:custGeom>
            <a:avLst/>
            <a:gdLst/>
            <a:ahLst/>
            <a:cxnLst/>
            <a:rect l="0" t="0" r="0" b="0"/>
            <a:pathLst>
              <a:path w="194734" h="364068">
                <a:moveTo>
                  <a:pt x="93134" y="50800"/>
                </a:moveTo>
                <a:lnTo>
                  <a:pt x="93134" y="50800"/>
                </a:lnTo>
                <a:lnTo>
                  <a:pt x="84667" y="50800"/>
                </a:lnTo>
                <a:lnTo>
                  <a:pt x="84667" y="50800"/>
                </a:lnTo>
                <a:lnTo>
                  <a:pt x="76200" y="50800"/>
                </a:lnTo>
                <a:lnTo>
                  <a:pt x="67734" y="50800"/>
                </a:lnTo>
                <a:lnTo>
                  <a:pt x="59267" y="50800"/>
                </a:lnTo>
                <a:lnTo>
                  <a:pt x="59267" y="50800"/>
                </a:lnTo>
                <a:lnTo>
                  <a:pt x="50801" y="50800"/>
                </a:lnTo>
                <a:lnTo>
                  <a:pt x="42333" y="59267"/>
                </a:lnTo>
                <a:lnTo>
                  <a:pt x="33867" y="67734"/>
                </a:lnTo>
                <a:lnTo>
                  <a:pt x="25400" y="76200"/>
                </a:lnTo>
                <a:lnTo>
                  <a:pt x="25400" y="84667"/>
                </a:lnTo>
                <a:lnTo>
                  <a:pt x="16934" y="93134"/>
                </a:lnTo>
                <a:lnTo>
                  <a:pt x="8467" y="110067"/>
                </a:lnTo>
                <a:lnTo>
                  <a:pt x="8467" y="118534"/>
                </a:lnTo>
                <a:lnTo>
                  <a:pt x="0" y="135467"/>
                </a:lnTo>
                <a:lnTo>
                  <a:pt x="0" y="152400"/>
                </a:lnTo>
                <a:lnTo>
                  <a:pt x="0" y="169334"/>
                </a:lnTo>
                <a:lnTo>
                  <a:pt x="0" y="186267"/>
                </a:lnTo>
                <a:lnTo>
                  <a:pt x="0" y="203200"/>
                </a:lnTo>
                <a:lnTo>
                  <a:pt x="8467" y="220134"/>
                </a:lnTo>
                <a:lnTo>
                  <a:pt x="8467" y="237067"/>
                </a:lnTo>
                <a:lnTo>
                  <a:pt x="8467" y="254000"/>
                </a:lnTo>
                <a:lnTo>
                  <a:pt x="16934" y="262467"/>
                </a:lnTo>
                <a:lnTo>
                  <a:pt x="16934" y="287867"/>
                </a:lnTo>
                <a:lnTo>
                  <a:pt x="25400" y="296334"/>
                </a:lnTo>
                <a:lnTo>
                  <a:pt x="33867" y="313267"/>
                </a:lnTo>
                <a:lnTo>
                  <a:pt x="42333" y="330200"/>
                </a:lnTo>
                <a:lnTo>
                  <a:pt x="42333" y="338667"/>
                </a:lnTo>
                <a:lnTo>
                  <a:pt x="59267" y="347134"/>
                </a:lnTo>
                <a:lnTo>
                  <a:pt x="67734" y="355600"/>
                </a:lnTo>
                <a:lnTo>
                  <a:pt x="76200" y="364067"/>
                </a:lnTo>
                <a:lnTo>
                  <a:pt x="84667" y="364067"/>
                </a:lnTo>
                <a:lnTo>
                  <a:pt x="93134" y="364067"/>
                </a:lnTo>
                <a:lnTo>
                  <a:pt x="110067" y="364067"/>
                </a:lnTo>
                <a:lnTo>
                  <a:pt x="118533" y="355600"/>
                </a:lnTo>
                <a:lnTo>
                  <a:pt x="135467" y="347134"/>
                </a:lnTo>
                <a:lnTo>
                  <a:pt x="143934" y="330200"/>
                </a:lnTo>
                <a:lnTo>
                  <a:pt x="152400" y="321734"/>
                </a:lnTo>
                <a:lnTo>
                  <a:pt x="160867" y="304800"/>
                </a:lnTo>
                <a:lnTo>
                  <a:pt x="169334" y="287867"/>
                </a:lnTo>
                <a:lnTo>
                  <a:pt x="177800" y="270934"/>
                </a:lnTo>
                <a:lnTo>
                  <a:pt x="186267" y="254000"/>
                </a:lnTo>
                <a:lnTo>
                  <a:pt x="186267" y="237067"/>
                </a:lnTo>
                <a:lnTo>
                  <a:pt x="186267" y="211667"/>
                </a:lnTo>
                <a:lnTo>
                  <a:pt x="194733" y="194734"/>
                </a:lnTo>
                <a:lnTo>
                  <a:pt x="186267" y="177800"/>
                </a:lnTo>
                <a:lnTo>
                  <a:pt x="186267" y="160867"/>
                </a:lnTo>
                <a:lnTo>
                  <a:pt x="186267" y="135467"/>
                </a:lnTo>
                <a:lnTo>
                  <a:pt x="186267" y="118534"/>
                </a:lnTo>
                <a:lnTo>
                  <a:pt x="177800" y="101600"/>
                </a:lnTo>
                <a:lnTo>
                  <a:pt x="169334" y="84667"/>
                </a:lnTo>
                <a:lnTo>
                  <a:pt x="160867" y="67734"/>
                </a:lnTo>
                <a:lnTo>
                  <a:pt x="160867" y="50800"/>
                </a:lnTo>
                <a:lnTo>
                  <a:pt x="143934" y="42334"/>
                </a:lnTo>
                <a:lnTo>
                  <a:pt x="135467" y="25400"/>
                </a:lnTo>
                <a:lnTo>
                  <a:pt x="127001" y="16934"/>
                </a:lnTo>
                <a:lnTo>
                  <a:pt x="118533" y="8467"/>
                </a:lnTo>
                <a:lnTo>
                  <a:pt x="110067" y="8467"/>
                </a:lnTo>
                <a:lnTo>
                  <a:pt x="101600" y="0"/>
                </a:lnTo>
                <a:lnTo>
                  <a:pt x="84667" y="0"/>
                </a:lnTo>
                <a:lnTo>
                  <a:pt x="76200" y="0"/>
                </a:lnTo>
                <a:lnTo>
                  <a:pt x="67734" y="0"/>
                </a:lnTo>
                <a:lnTo>
                  <a:pt x="67734" y="8467"/>
                </a:lnTo>
                <a:lnTo>
                  <a:pt x="67734" y="8467"/>
                </a:lnTo>
                <a:lnTo>
                  <a:pt x="67734" y="8467"/>
                </a:lnTo>
                <a:lnTo>
                  <a:pt x="59267" y="16934"/>
                </a:lnTo>
                <a:lnTo>
                  <a:pt x="59267" y="16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7620000" y="4741333"/>
            <a:ext cx="448734" cy="245535"/>
          </a:xfrm>
          <a:custGeom>
            <a:avLst/>
            <a:gdLst/>
            <a:ahLst/>
            <a:cxnLst/>
            <a:rect l="0" t="0" r="0" b="0"/>
            <a:pathLst>
              <a:path w="448734" h="245535">
                <a:moveTo>
                  <a:pt x="93133" y="42334"/>
                </a:moveTo>
                <a:lnTo>
                  <a:pt x="93133" y="42334"/>
                </a:lnTo>
                <a:lnTo>
                  <a:pt x="93133" y="42334"/>
                </a:lnTo>
                <a:lnTo>
                  <a:pt x="93133" y="33867"/>
                </a:lnTo>
                <a:lnTo>
                  <a:pt x="84667" y="25400"/>
                </a:lnTo>
                <a:lnTo>
                  <a:pt x="84667" y="16934"/>
                </a:lnTo>
                <a:lnTo>
                  <a:pt x="84667" y="16934"/>
                </a:lnTo>
                <a:lnTo>
                  <a:pt x="76200" y="8467"/>
                </a:lnTo>
                <a:lnTo>
                  <a:pt x="67733" y="8467"/>
                </a:lnTo>
                <a:lnTo>
                  <a:pt x="67733" y="16934"/>
                </a:lnTo>
                <a:lnTo>
                  <a:pt x="59267" y="16934"/>
                </a:lnTo>
                <a:lnTo>
                  <a:pt x="42334" y="25400"/>
                </a:lnTo>
                <a:lnTo>
                  <a:pt x="33866" y="42334"/>
                </a:lnTo>
                <a:lnTo>
                  <a:pt x="25400" y="50800"/>
                </a:lnTo>
                <a:lnTo>
                  <a:pt x="16933" y="67734"/>
                </a:lnTo>
                <a:lnTo>
                  <a:pt x="8467" y="84667"/>
                </a:lnTo>
                <a:lnTo>
                  <a:pt x="8467" y="93134"/>
                </a:lnTo>
                <a:lnTo>
                  <a:pt x="0" y="118534"/>
                </a:lnTo>
                <a:lnTo>
                  <a:pt x="0" y="135467"/>
                </a:lnTo>
                <a:lnTo>
                  <a:pt x="0" y="160867"/>
                </a:lnTo>
                <a:lnTo>
                  <a:pt x="0" y="177800"/>
                </a:lnTo>
                <a:lnTo>
                  <a:pt x="0" y="194734"/>
                </a:lnTo>
                <a:lnTo>
                  <a:pt x="0" y="211667"/>
                </a:lnTo>
                <a:lnTo>
                  <a:pt x="8467" y="228600"/>
                </a:lnTo>
                <a:lnTo>
                  <a:pt x="8467" y="237067"/>
                </a:lnTo>
                <a:lnTo>
                  <a:pt x="16933" y="237067"/>
                </a:lnTo>
                <a:lnTo>
                  <a:pt x="25400" y="237067"/>
                </a:lnTo>
                <a:lnTo>
                  <a:pt x="33866" y="237067"/>
                </a:lnTo>
                <a:lnTo>
                  <a:pt x="42334" y="237067"/>
                </a:lnTo>
                <a:lnTo>
                  <a:pt x="50800" y="228600"/>
                </a:lnTo>
                <a:lnTo>
                  <a:pt x="59267" y="211667"/>
                </a:lnTo>
                <a:lnTo>
                  <a:pt x="67733" y="203200"/>
                </a:lnTo>
                <a:lnTo>
                  <a:pt x="76200" y="186267"/>
                </a:lnTo>
                <a:lnTo>
                  <a:pt x="84667" y="169334"/>
                </a:lnTo>
                <a:lnTo>
                  <a:pt x="93133" y="152400"/>
                </a:lnTo>
                <a:lnTo>
                  <a:pt x="93133" y="135467"/>
                </a:lnTo>
                <a:lnTo>
                  <a:pt x="101600" y="118534"/>
                </a:lnTo>
                <a:lnTo>
                  <a:pt x="110066" y="101600"/>
                </a:lnTo>
                <a:lnTo>
                  <a:pt x="110066" y="84667"/>
                </a:lnTo>
                <a:lnTo>
                  <a:pt x="110066" y="76200"/>
                </a:lnTo>
                <a:lnTo>
                  <a:pt x="110066" y="67734"/>
                </a:lnTo>
                <a:lnTo>
                  <a:pt x="110066" y="59267"/>
                </a:lnTo>
                <a:lnTo>
                  <a:pt x="110066" y="50800"/>
                </a:lnTo>
                <a:lnTo>
                  <a:pt x="110066" y="50800"/>
                </a:lnTo>
                <a:lnTo>
                  <a:pt x="110066" y="50800"/>
                </a:lnTo>
                <a:lnTo>
                  <a:pt x="110066" y="59267"/>
                </a:lnTo>
                <a:lnTo>
                  <a:pt x="110066" y="67734"/>
                </a:lnTo>
                <a:lnTo>
                  <a:pt x="110066" y="76200"/>
                </a:lnTo>
                <a:lnTo>
                  <a:pt x="110066" y="93134"/>
                </a:lnTo>
                <a:lnTo>
                  <a:pt x="110066" y="110067"/>
                </a:lnTo>
                <a:lnTo>
                  <a:pt x="110066" y="127000"/>
                </a:lnTo>
                <a:lnTo>
                  <a:pt x="110066" y="143934"/>
                </a:lnTo>
                <a:lnTo>
                  <a:pt x="110066" y="160867"/>
                </a:lnTo>
                <a:lnTo>
                  <a:pt x="110066" y="177800"/>
                </a:lnTo>
                <a:lnTo>
                  <a:pt x="110066" y="194734"/>
                </a:lnTo>
                <a:lnTo>
                  <a:pt x="110066" y="211667"/>
                </a:lnTo>
                <a:lnTo>
                  <a:pt x="118534" y="220134"/>
                </a:lnTo>
                <a:lnTo>
                  <a:pt x="118534" y="228600"/>
                </a:lnTo>
                <a:lnTo>
                  <a:pt x="118534" y="237067"/>
                </a:lnTo>
                <a:lnTo>
                  <a:pt x="127000" y="245534"/>
                </a:lnTo>
                <a:lnTo>
                  <a:pt x="127000" y="245534"/>
                </a:lnTo>
                <a:lnTo>
                  <a:pt x="135467" y="245534"/>
                </a:lnTo>
                <a:lnTo>
                  <a:pt x="143933" y="245534"/>
                </a:lnTo>
                <a:lnTo>
                  <a:pt x="143933" y="237067"/>
                </a:lnTo>
                <a:lnTo>
                  <a:pt x="152400" y="228600"/>
                </a:lnTo>
                <a:lnTo>
                  <a:pt x="152400" y="211667"/>
                </a:lnTo>
                <a:lnTo>
                  <a:pt x="160867" y="194734"/>
                </a:lnTo>
                <a:lnTo>
                  <a:pt x="169333" y="177800"/>
                </a:lnTo>
                <a:lnTo>
                  <a:pt x="177800" y="152400"/>
                </a:lnTo>
                <a:lnTo>
                  <a:pt x="177800" y="135467"/>
                </a:lnTo>
                <a:lnTo>
                  <a:pt x="186266" y="110067"/>
                </a:lnTo>
                <a:lnTo>
                  <a:pt x="194734" y="93134"/>
                </a:lnTo>
                <a:lnTo>
                  <a:pt x="203200" y="84667"/>
                </a:lnTo>
                <a:lnTo>
                  <a:pt x="220133" y="67734"/>
                </a:lnTo>
                <a:lnTo>
                  <a:pt x="228600" y="59267"/>
                </a:lnTo>
                <a:lnTo>
                  <a:pt x="237067" y="50800"/>
                </a:lnTo>
                <a:lnTo>
                  <a:pt x="254000" y="42334"/>
                </a:lnTo>
                <a:lnTo>
                  <a:pt x="262466" y="42334"/>
                </a:lnTo>
                <a:lnTo>
                  <a:pt x="270934" y="42334"/>
                </a:lnTo>
                <a:lnTo>
                  <a:pt x="279400" y="42334"/>
                </a:lnTo>
                <a:lnTo>
                  <a:pt x="287867" y="50800"/>
                </a:lnTo>
                <a:lnTo>
                  <a:pt x="287867" y="59267"/>
                </a:lnTo>
                <a:lnTo>
                  <a:pt x="296333" y="67734"/>
                </a:lnTo>
                <a:lnTo>
                  <a:pt x="296333" y="84667"/>
                </a:lnTo>
                <a:lnTo>
                  <a:pt x="296333" y="93134"/>
                </a:lnTo>
                <a:lnTo>
                  <a:pt x="296333" y="110067"/>
                </a:lnTo>
                <a:lnTo>
                  <a:pt x="304800" y="127000"/>
                </a:lnTo>
                <a:lnTo>
                  <a:pt x="304800" y="143934"/>
                </a:lnTo>
                <a:lnTo>
                  <a:pt x="296333" y="160867"/>
                </a:lnTo>
                <a:lnTo>
                  <a:pt x="296333" y="177800"/>
                </a:lnTo>
                <a:lnTo>
                  <a:pt x="296333" y="186267"/>
                </a:lnTo>
                <a:lnTo>
                  <a:pt x="296333" y="203200"/>
                </a:lnTo>
                <a:lnTo>
                  <a:pt x="296333" y="211667"/>
                </a:lnTo>
                <a:lnTo>
                  <a:pt x="287867" y="220134"/>
                </a:lnTo>
                <a:lnTo>
                  <a:pt x="287867" y="220134"/>
                </a:lnTo>
                <a:lnTo>
                  <a:pt x="287867" y="220134"/>
                </a:lnTo>
                <a:lnTo>
                  <a:pt x="287867" y="220134"/>
                </a:lnTo>
                <a:lnTo>
                  <a:pt x="287867" y="220134"/>
                </a:lnTo>
                <a:lnTo>
                  <a:pt x="296333" y="211667"/>
                </a:lnTo>
                <a:lnTo>
                  <a:pt x="296333" y="194734"/>
                </a:lnTo>
                <a:lnTo>
                  <a:pt x="296333" y="177800"/>
                </a:lnTo>
                <a:lnTo>
                  <a:pt x="296333" y="160867"/>
                </a:lnTo>
                <a:lnTo>
                  <a:pt x="296333" y="135467"/>
                </a:lnTo>
                <a:lnTo>
                  <a:pt x="304800" y="110067"/>
                </a:lnTo>
                <a:lnTo>
                  <a:pt x="304800" y="93134"/>
                </a:lnTo>
                <a:lnTo>
                  <a:pt x="313267" y="67734"/>
                </a:lnTo>
                <a:lnTo>
                  <a:pt x="330200" y="50800"/>
                </a:lnTo>
                <a:lnTo>
                  <a:pt x="347134" y="33867"/>
                </a:lnTo>
                <a:lnTo>
                  <a:pt x="355600" y="16934"/>
                </a:lnTo>
                <a:lnTo>
                  <a:pt x="364067" y="8467"/>
                </a:lnTo>
                <a:lnTo>
                  <a:pt x="381000" y="8467"/>
                </a:lnTo>
                <a:lnTo>
                  <a:pt x="389467" y="0"/>
                </a:lnTo>
                <a:lnTo>
                  <a:pt x="397933" y="0"/>
                </a:lnTo>
                <a:lnTo>
                  <a:pt x="406400" y="8467"/>
                </a:lnTo>
                <a:lnTo>
                  <a:pt x="406400" y="16934"/>
                </a:lnTo>
                <a:lnTo>
                  <a:pt x="414866" y="25400"/>
                </a:lnTo>
                <a:lnTo>
                  <a:pt x="414866" y="42334"/>
                </a:lnTo>
                <a:lnTo>
                  <a:pt x="414866" y="59267"/>
                </a:lnTo>
                <a:lnTo>
                  <a:pt x="414866" y="76200"/>
                </a:lnTo>
                <a:lnTo>
                  <a:pt x="414866" y="93134"/>
                </a:lnTo>
                <a:lnTo>
                  <a:pt x="414866" y="118534"/>
                </a:lnTo>
                <a:lnTo>
                  <a:pt x="414866" y="135467"/>
                </a:lnTo>
                <a:lnTo>
                  <a:pt x="414866" y="152400"/>
                </a:lnTo>
                <a:lnTo>
                  <a:pt x="414866" y="169334"/>
                </a:lnTo>
                <a:lnTo>
                  <a:pt x="423334" y="186267"/>
                </a:lnTo>
                <a:lnTo>
                  <a:pt x="423334" y="203200"/>
                </a:lnTo>
                <a:lnTo>
                  <a:pt x="431800" y="203200"/>
                </a:lnTo>
                <a:lnTo>
                  <a:pt x="440267" y="211667"/>
                </a:lnTo>
                <a:lnTo>
                  <a:pt x="440267" y="211667"/>
                </a:lnTo>
                <a:lnTo>
                  <a:pt x="448733" y="211667"/>
                </a:lnTo>
                <a:lnTo>
                  <a:pt x="448733" y="211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8153400" y="4546600"/>
            <a:ext cx="228601" cy="474134"/>
          </a:xfrm>
          <a:custGeom>
            <a:avLst/>
            <a:gdLst/>
            <a:ahLst/>
            <a:cxnLst/>
            <a:rect l="0" t="0" r="0" b="0"/>
            <a:pathLst>
              <a:path w="228601" h="474134">
                <a:moveTo>
                  <a:pt x="84667" y="211667"/>
                </a:moveTo>
                <a:lnTo>
                  <a:pt x="76200" y="211667"/>
                </a:lnTo>
                <a:lnTo>
                  <a:pt x="76200" y="211667"/>
                </a:lnTo>
                <a:lnTo>
                  <a:pt x="67733" y="211667"/>
                </a:lnTo>
                <a:lnTo>
                  <a:pt x="50800" y="211667"/>
                </a:lnTo>
                <a:lnTo>
                  <a:pt x="42334" y="220133"/>
                </a:lnTo>
                <a:lnTo>
                  <a:pt x="42334" y="228600"/>
                </a:lnTo>
                <a:lnTo>
                  <a:pt x="33866" y="237067"/>
                </a:lnTo>
                <a:lnTo>
                  <a:pt x="25400" y="245533"/>
                </a:lnTo>
                <a:lnTo>
                  <a:pt x="16933" y="262467"/>
                </a:lnTo>
                <a:lnTo>
                  <a:pt x="8467" y="279400"/>
                </a:lnTo>
                <a:lnTo>
                  <a:pt x="0" y="296333"/>
                </a:lnTo>
                <a:lnTo>
                  <a:pt x="0" y="321733"/>
                </a:lnTo>
                <a:lnTo>
                  <a:pt x="0" y="338667"/>
                </a:lnTo>
                <a:lnTo>
                  <a:pt x="0" y="364067"/>
                </a:lnTo>
                <a:lnTo>
                  <a:pt x="0" y="381000"/>
                </a:lnTo>
                <a:lnTo>
                  <a:pt x="8467" y="397933"/>
                </a:lnTo>
                <a:lnTo>
                  <a:pt x="16933" y="406400"/>
                </a:lnTo>
                <a:lnTo>
                  <a:pt x="25400" y="414867"/>
                </a:lnTo>
                <a:lnTo>
                  <a:pt x="33866" y="414867"/>
                </a:lnTo>
                <a:lnTo>
                  <a:pt x="42334" y="414867"/>
                </a:lnTo>
                <a:lnTo>
                  <a:pt x="50800" y="414867"/>
                </a:lnTo>
                <a:lnTo>
                  <a:pt x="67733" y="406400"/>
                </a:lnTo>
                <a:lnTo>
                  <a:pt x="76200" y="397933"/>
                </a:lnTo>
                <a:lnTo>
                  <a:pt x="84667" y="381000"/>
                </a:lnTo>
                <a:lnTo>
                  <a:pt x="93133" y="372533"/>
                </a:lnTo>
                <a:lnTo>
                  <a:pt x="101600" y="347133"/>
                </a:lnTo>
                <a:lnTo>
                  <a:pt x="110066" y="330200"/>
                </a:lnTo>
                <a:lnTo>
                  <a:pt x="110066" y="304800"/>
                </a:lnTo>
                <a:lnTo>
                  <a:pt x="118534" y="279400"/>
                </a:lnTo>
                <a:lnTo>
                  <a:pt x="127000" y="254000"/>
                </a:lnTo>
                <a:lnTo>
                  <a:pt x="127000" y="228600"/>
                </a:lnTo>
                <a:lnTo>
                  <a:pt x="118534" y="194733"/>
                </a:lnTo>
                <a:lnTo>
                  <a:pt x="118534" y="169333"/>
                </a:lnTo>
                <a:lnTo>
                  <a:pt x="118534" y="135467"/>
                </a:lnTo>
                <a:lnTo>
                  <a:pt x="118534" y="110067"/>
                </a:lnTo>
                <a:lnTo>
                  <a:pt x="118534" y="76200"/>
                </a:lnTo>
                <a:lnTo>
                  <a:pt x="110066" y="59267"/>
                </a:lnTo>
                <a:lnTo>
                  <a:pt x="110066" y="33867"/>
                </a:lnTo>
                <a:lnTo>
                  <a:pt x="118534" y="25400"/>
                </a:lnTo>
                <a:lnTo>
                  <a:pt x="118534" y="8467"/>
                </a:lnTo>
                <a:lnTo>
                  <a:pt x="118534" y="0"/>
                </a:lnTo>
                <a:lnTo>
                  <a:pt x="118534" y="0"/>
                </a:lnTo>
                <a:lnTo>
                  <a:pt x="118534" y="0"/>
                </a:lnTo>
                <a:lnTo>
                  <a:pt x="118534" y="0"/>
                </a:lnTo>
                <a:lnTo>
                  <a:pt x="118534" y="8467"/>
                </a:lnTo>
                <a:lnTo>
                  <a:pt x="118534" y="16933"/>
                </a:lnTo>
                <a:lnTo>
                  <a:pt x="118534" y="33867"/>
                </a:lnTo>
                <a:lnTo>
                  <a:pt x="118534" y="59267"/>
                </a:lnTo>
                <a:lnTo>
                  <a:pt x="110066" y="84667"/>
                </a:lnTo>
                <a:lnTo>
                  <a:pt x="110066" y="118533"/>
                </a:lnTo>
                <a:lnTo>
                  <a:pt x="110066" y="152400"/>
                </a:lnTo>
                <a:lnTo>
                  <a:pt x="101600" y="186267"/>
                </a:lnTo>
                <a:lnTo>
                  <a:pt x="101600" y="220133"/>
                </a:lnTo>
                <a:lnTo>
                  <a:pt x="101600" y="254000"/>
                </a:lnTo>
                <a:lnTo>
                  <a:pt x="101600" y="287867"/>
                </a:lnTo>
                <a:lnTo>
                  <a:pt x="110066" y="321733"/>
                </a:lnTo>
                <a:lnTo>
                  <a:pt x="110066" y="355600"/>
                </a:lnTo>
                <a:lnTo>
                  <a:pt x="118534" y="381000"/>
                </a:lnTo>
                <a:lnTo>
                  <a:pt x="127000" y="397933"/>
                </a:lnTo>
                <a:lnTo>
                  <a:pt x="127000" y="423333"/>
                </a:lnTo>
                <a:lnTo>
                  <a:pt x="135467" y="440267"/>
                </a:lnTo>
                <a:lnTo>
                  <a:pt x="152400" y="448733"/>
                </a:lnTo>
                <a:lnTo>
                  <a:pt x="160867" y="457200"/>
                </a:lnTo>
                <a:lnTo>
                  <a:pt x="169333" y="465667"/>
                </a:lnTo>
                <a:lnTo>
                  <a:pt x="186266" y="474133"/>
                </a:lnTo>
                <a:lnTo>
                  <a:pt x="203200" y="474133"/>
                </a:lnTo>
                <a:lnTo>
                  <a:pt x="211667" y="474133"/>
                </a:lnTo>
                <a:lnTo>
                  <a:pt x="211667" y="474133"/>
                </a:lnTo>
                <a:lnTo>
                  <a:pt x="228600" y="474133"/>
                </a:lnTo>
                <a:lnTo>
                  <a:pt x="228600" y="474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8890000" y="4521200"/>
            <a:ext cx="16934" cy="508001"/>
          </a:xfrm>
          <a:custGeom>
            <a:avLst/>
            <a:gdLst/>
            <a:ahLst/>
            <a:cxnLst/>
            <a:rect l="0" t="0" r="0" b="0"/>
            <a:pathLst>
              <a:path w="16934" h="508001">
                <a:moveTo>
                  <a:pt x="16933" y="0"/>
                </a:moveTo>
                <a:lnTo>
                  <a:pt x="16933" y="0"/>
                </a:lnTo>
                <a:lnTo>
                  <a:pt x="16933" y="0"/>
                </a:lnTo>
                <a:lnTo>
                  <a:pt x="16933" y="0"/>
                </a:lnTo>
                <a:lnTo>
                  <a:pt x="16933" y="0"/>
                </a:lnTo>
                <a:lnTo>
                  <a:pt x="8467" y="8467"/>
                </a:lnTo>
                <a:lnTo>
                  <a:pt x="16933" y="16933"/>
                </a:lnTo>
                <a:lnTo>
                  <a:pt x="16933" y="25400"/>
                </a:lnTo>
                <a:lnTo>
                  <a:pt x="16933" y="42333"/>
                </a:lnTo>
                <a:lnTo>
                  <a:pt x="16933" y="59267"/>
                </a:lnTo>
                <a:lnTo>
                  <a:pt x="8467" y="76200"/>
                </a:lnTo>
                <a:lnTo>
                  <a:pt x="8467" y="101600"/>
                </a:lnTo>
                <a:lnTo>
                  <a:pt x="8467" y="118533"/>
                </a:lnTo>
                <a:lnTo>
                  <a:pt x="16933" y="143933"/>
                </a:lnTo>
                <a:lnTo>
                  <a:pt x="16933" y="177800"/>
                </a:lnTo>
                <a:lnTo>
                  <a:pt x="8467" y="203200"/>
                </a:lnTo>
                <a:lnTo>
                  <a:pt x="8467" y="237067"/>
                </a:lnTo>
                <a:lnTo>
                  <a:pt x="8467" y="262467"/>
                </a:lnTo>
                <a:lnTo>
                  <a:pt x="8467" y="296333"/>
                </a:lnTo>
                <a:lnTo>
                  <a:pt x="8467" y="321733"/>
                </a:lnTo>
                <a:lnTo>
                  <a:pt x="8467" y="355600"/>
                </a:lnTo>
                <a:lnTo>
                  <a:pt x="0" y="381000"/>
                </a:lnTo>
                <a:lnTo>
                  <a:pt x="0" y="406400"/>
                </a:lnTo>
                <a:lnTo>
                  <a:pt x="0" y="440267"/>
                </a:lnTo>
                <a:lnTo>
                  <a:pt x="0" y="465667"/>
                </a:lnTo>
                <a:lnTo>
                  <a:pt x="0" y="491067"/>
                </a:lnTo>
                <a:lnTo>
                  <a:pt x="0" y="491067"/>
                </a:lnTo>
                <a:lnTo>
                  <a:pt x="8467" y="508000"/>
                </a:lnTo>
                <a:lnTo>
                  <a:pt x="8467" y="508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6629400" y="5080000"/>
            <a:ext cx="389468" cy="254001"/>
          </a:xfrm>
          <a:custGeom>
            <a:avLst/>
            <a:gdLst/>
            <a:ahLst/>
            <a:cxnLst/>
            <a:rect l="0" t="0" r="0" b="0"/>
            <a:pathLst>
              <a:path w="389468" h="254001">
                <a:moveTo>
                  <a:pt x="389467" y="0"/>
                </a:moveTo>
                <a:lnTo>
                  <a:pt x="389467" y="0"/>
                </a:lnTo>
                <a:lnTo>
                  <a:pt x="381000" y="8467"/>
                </a:lnTo>
                <a:lnTo>
                  <a:pt x="372533" y="16933"/>
                </a:lnTo>
                <a:lnTo>
                  <a:pt x="364067" y="16933"/>
                </a:lnTo>
                <a:lnTo>
                  <a:pt x="364067" y="25400"/>
                </a:lnTo>
                <a:lnTo>
                  <a:pt x="355600" y="25400"/>
                </a:lnTo>
                <a:lnTo>
                  <a:pt x="347134" y="33867"/>
                </a:lnTo>
                <a:lnTo>
                  <a:pt x="338666" y="42333"/>
                </a:lnTo>
                <a:lnTo>
                  <a:pt x="321733" y="50800"/>
                </a:lnTo>
                <a:lnTo>
                  <a:pt x="313267" y="59267"/>
                </a:lnTo>
                <a:lnTo>
                  <a:pt x="304800" y="67733"/>
                </a:lnTo>
                <a:lnTo>
                  <a:pt x="287867" y="84667"/>
                </a:lnTo>
                <a:lnTo>
                  <a:pt x="270934" y="93133"/>
                </a:lnTo>
                <a:lnTo>
                  <a:pt x="262466" y="101600"/>
                </a:lnTo>
                <a:lnTo>
                  <a:pt x="245533" y="110067"/>
                </a:lnTo>
                <a:lnTo>
                  <a:pt x="228600" y="127000"/>
                </a:lnTo>
                <a:lnTo>
                  <a:pt x="220133" y="135467"/>
                </a:lnTo>
                <a:lnTo>
                  <a:pt x="203200" y="143933"/>
                </a:lnTo>
                <a:lnTo>
                  <a:pt x="186266" y="152400"/>
                </a:lnTo>
                <a:lnTo>
                  <a:pt x="177800" y="160867"/>
                </a:lnTo>
                <a:lnTo>
                  <a:pt x="160867" y="169333"/>
                </a:lnTo>
                <a:lnTo>
                  <a:pt x="143933" y="177800"/>
                </a:lnTo>
                <a:lnTo>
                  <a:pt x="127000" y="186267"/>
                </a:lnTo>
                <a:lnTo>
                  <a:pt x="110066" y="203200"/>
                </a:lnTo>
                <a:lnTo>
                  <a:pt x="93133" y="211667"/>
                </a:lnTo>
                <a:lnTo>
                  <a:pt x="76200" y="220133"/>
                </a:lnTo>
                <a:lnTo>
                  <a:pt x="59267" y="228600"/>
                </a:lnTo>
                <a:lnTo>
                  <a:pt x="50800" y="237067"/>
                </a:lnTo>
                <a:lnTo>
                  <a:pt x="33866" y="245533"/>
                </a:lnTo>
                <a:lnTo>
                  <a:pt x="25400" y="254000"/>
                </a:lnTo>
                <a:lnTo>
                  <a:pt x="16933" y="254000"/>
                </a:lnTo>
                <a:lnTo>
                  <a:pt x="8467" y="254000"/>
                </a:lnTo>
                <a:lnTo>
                  <a:pt x="8467" y="254000"/>
                </a:lnTo>
                <a:lnTo>
                  <a:pt x="0" y="254000"/>
                </a:lnTo>
                <a:lnTo>
                  <a:pt x="0"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6544733" y="5240867"/>
            <a:ext cx="203202" cy="160867"/>
          </a:xfrm>
          <a:custGeom>
            <a:avLst/>
            <a:gdLst/>
            <a:ahLst/>
            <a:cxnLst/>
            <a:rect l="0" t="0" r="0" b="0"/>
            <a:pathLst>
              <a:path w="203202" h="160867">
                <a:moveTo>
                  <a:pt x="25400" y="0"/>
                </a:moveTo>
                <a:lnTo>
                  <a:pt x="25400" y="0"/>
                </a:lnTo>
                <a:lnTo>
                  <a:pt x="25400" y="8466"/>
                </a:lnTo>
                <a:lnTo>
                  <a:pt x="16934" y="8466"/>
                </a:lnTo>
                <a:lnTo>
                  <a:pt x="16934" y="8466"/>
                </a:lnTo>
                <a:lnTo>
                  <a:pt x="8467" y="16933"/>
                </a:lnTo>
                <a:lnTo>
                  <a:pt x="8467" y="16933"/>
                </a:lnTo>
                <a:lnTo>
                  <a:pt x="8467" y="25400"/>
                </a:lnTo>
                <a:lnTo>
                  <a:pt x="8467" y="25400"/>
                </a:lnTo>
                <a:lnTo>
                  <a:pt x="8467" y="33866"/>
                </a:lnTo>
                <a:lnTo>
                  <a:pt x="8467" y="42333"/>
                </a:lnTo>
                <a:lnTo>
                  <a:pt x="0" y="50800"/>
                </a:lnTo>
                <a:lnTo>
                  <a:pt x="0" y="59266"/>
                </a:lnTo>
                <a:lnTo>
                  <a:pt x="0" y="76200"/>
                </a:lnTo>
                <a:lnTo>
                  <a:pt x="8467" y="84666"/>
                </a:lnTo>
                <a:lnTo>
                  <a:pt x="8467" y="93133"/>
                </a:lnTo>
                <a:lnTo>
                  <a:pt x="8467" y="110066"/>
                </a:lnTo>
                <a:lnTo>
                  <a:pt x="8467" y="118533"/>
                </a:lnTo>
                <a:lnTo>
                  <a:pt x="8467" y="127000"/>
                </a:lnTo>
                <a:lnTo>
                  <a:pt x="8467" y="135466"/>
                </a:lnTo>
                <a:lnTo>
                  <a:pt x="16934" y="143933"/>
                </a:lnTo>
                <a:lnTo>
                  <a:pt x="16934" y="152400"/>
                </a:lnTo>
                <a:lnTo>
                  <a:pt x="25400" y="152400"/>
                </a:lnTo>
                <a:lnTo>
                  <a:pt x="25400" y="152400"/>
                </a:lnTo>
                <a:lnTo>
                  <a:pt x="33867" y="152400"/>
                </a:lnTo>
                <a:lnTo>
                  <a:pt x="42333" y="160866"/>
                </a:lnTo>
                <a:lnTo>
                  <a:pt x="50801" y="160866"/>
                </a:lnTo>
                <a:lnTo>
                  <a:pt x="67734" y="160866"/>
                </a:lnTo>
                <a:lnTo>
                  <a:pt x="76200" y="152400"/>
                </a:lnTo>
                <a:lnTo>
                  <a:pt x="93134" y="152400"/>
                </a:lnTo>
                <a:lnTo>
                  <a:pt x="110067" y="152400"/>
                </a:lnTo>
                <a:lnTo>
                  <a:pt x="118533" y="152400"/>
                </a:lnTo>
                <a:lnTo>
                  <a:pt x="135467" y="152400"/>
                </a:lnTo>
                <a:lnTo>
                  <a:pt x="152400" y="143933"/>
                </a:lnTo>
                <a:lnTo>
                  <a:pt x="160867" y="143933"/>
                </a:lnTo>
                <a:lnTo>
                  <a:pt x="177800" y="143933"/>
                </a:lnTo>
                <a:lnTo>
                  <a:pt x="194733" y="143933"/>
                </a:lnTo>
                <a:lnTo>
                  <a:pt x="194733" y="143933"/>
                </a:lnTo>
                <a:lnTo>
                  <a:pt x="203201" y="143933"/>
                </a:lnTo>
                <a:lnTo>
                  <a:pt x="203201" y="143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5825067" y="5477933"/>
            <a:ext cx="160867" cy="355601"/>
          </a:xfrm>
          <a:custGeom>
            <a:avLst/>
            <a:gdLst/>
            <a:ahLst/>
            <a:cxnLst/>
            <a:rect l="0" t="0" r="0" b="0"/>
            <a:pathLst>
              <a:path w="160867" h="355601">
                <a:moveTo>
                  <a:pt x="59266" y="0"/>
                </a:moveTo>
                <a:lnTo>
                  <a:pt x="59266" y="8467"/>
                </a:lnTo>
                <a:lnTo>
                  <a:pt x="59266" y="16934"/>
                </a:lnTo>
                <a:lnTo>
                  <a:pt x="59266" y="25400"/>
                </a:lnTo>
                <a:lnTo>
                  <a:pt x="59266" y="33867"/>
                </a:lnTo>
                <a:lnTo>
                  <a:pt x="50800" y="42334"/>
                </a:lnTo>
                <a:lnTo>
                  <a:pt x="50800" y="59267"/>
                </a:lnTo>
                <a:lnTo>
                  <a:pt x="50800" y="76200"/>
                </a:lnTo>
                <a:lnTo>
                  <a:pt x="50800" y="93134"/>
                </a:lnTo>
                <a:lnTo>
                  <a:pt x="42333" y="110067"/>
                </a:lnTo>
                <a:lnTo>
                  <a:pt x="42333" y="135467"/>
                </a:lnTo>
                <a:lnTo>
                  <a:pt x="42333" y="160867"/>
                </a:lnTo>
                <a:lnTo>
                  <a:pt x="33866" y="186267"/>
                </a:lnTo>
                <a:lnTo>
                  <a:pt x="33866" y="211667"/>
                </a:lnTo>
                <a:lnTo>
                  <a:pt x="25400" y="237067"/>
                </a:lnTo>
                <a:lnTo>
                  <a:pt x="25400" y="262467"/>
                </a:lnTo>
                <a:lnTo>
                  <a:pt x="25400" y="287867"/>
                </a:lnTo>
                <a:lnTo>
                  <a:pt x="16933" y="313267"/>
                </a:lnTo>
                <a:lnTo>
                  <a:pt x="16933" y="330200"/>
                </a:lnTo>
                <a:lnTo>
                  <a:pt x="16933" y="347134"/>
                </a:lnTo>
                <a:lnTo>
                  <a:pt x="8466" y="347134"/>
                </a:lnTo>
                <a:lnTo>
                  <a:pt x="8466" y="355600"/>
                </a:lnTo>
                <a:lnTo>
                  <a:pt x="8466" y="347134"/>
                </a:lnTo>
                <a:lnTo>
                  <a:pt x="0" y="338667"/>
                </a:lnTo>
                <a:lnTo>
                  <a:pt x="0" y="330200"/>
                </a:lnTo>
                <a:lnTo>
                  <a:pt x="0" y="313267"/>
                </a:lnTo>
                <a:lnTo>
                  <a:pt x="0" y="287867"/>
                </a:lnTo>
                <a:lnTo>
                  <a:pt x="0" y="262467"/>
                </a:lnTo>
                <a:lnTo>
                  <a:pt x="0" y="245534"/>
                </a:lnTo>
                <a:lnTo>
                  <a:pt x="0" y="211667"/>
                </a:lnTo>
                <a:lnTo>
                  <a:pt x="0" y="186267"/>
                </a:lnTo>
                <a:lnTo>
                  <a:pt x="8466" y="160867"/>
                </a:lnTo>
                <a:lnTo>
                  <a:pt x="16933" y="135467"/>
                </a:lnTo>
                <a:lnTo>
                  <a:pt x="16933" y="110067"/>
                </a:lnTo>
                <a:lnTo>
                  <a:pt x="25400" y="84667"/>
                </a:lnTo>
                <a:lnTo>
                  <a:pt x="42333" y="59267"/>
                </a:lnTo>
                <a:lnTo>
                  <a:pt x="50800" y="42334"/>
                </a:lnTo>
                <a:lnTo>
                  <a:pt x="59266" y="25400"/>
                </a:lnTo>
                <a:lnTo>
                  <a:pt x="67733" y="16934"/>
                </a:lnTo>
                <a:lnTo>
                  <a:pt x="76200" y="8467"/>
                </a:lnTo>
                <a:lnTo>
                  <a:pt x="84666" y="8467"/>
                </a:lnTo>
                <a:lnTo>
                  <a:pt x="93133" y="0"/>
                </a:lnTo>
                <a:lnTo>
                  <a:pt x="101600" y="8467"/>
                </a:lnTo>
                <a:lnTo>
                  <a:pt x="110066" y="8467"/>
                </a:lnTo>
                <a:lnTo>
                  <a:pt x="118533" y="16934"/>
                </a:lnTo>
                <a:lnTo>
                  <a:pt x="127000" y="25400"/>
                </a:lnTo>
                <a:lnTo>
                  <a:pt x="135466" y="42334"/>
                </a:lnTo>
                <a:lnTo>
                  <a:pt x="143933" y="50800"/>
                </a:lnTo>
                <a:lnTo>
                  <a:pt x="143933" y="67734"/>
                </a:lnTo>
                <a:lnTo>
                  <a:pt x="143933" y="93134"/>
                </a:lnTo>
                <a:lnTo>
                  <a:pt x="143933" y="110067"/>
                </a:lnTo>
                <a:lnTo>
                  <a:pt x="143933" y="127000"/>
                </a:lnTo>
                <a:lnTo>
                  <a:pt x="143933" y="143934"/>
                </a:lnTo>
                <a:lnTo>
                  <a:pt x="143933" y="169334"/>
                </a:lnTo>
                <a:lnTo>
                  <a:pt x="143933" y="186267"/>
                </a:lnTo>
                <a:lnTo>
                  <a:pt x="143933" y="211667"/>
                </a:lnTo>
                <a:lnTo>
                  <a:pt x="143933" y="228600"/>
                </a:lnTo>
                <a:lnTo>
                  <a:pt x="143933" y="245534"/>
                </a:lnTo>
                <a:lnTo>
                  <a:pt x="143933" y="262467"/>
                </a:lnTo>
                <a:lnTo>
                  <a:pt x="143933" y="279400"/>
                </a:lnTo>
                <a:lnTo>
                  <a:pt x="143933" y="287867"/>
                </a:lnTo>
                <a:lnTo>
                  <a:pt x="143933" y="296334"/>
                </a:lnTo>
                <a:lnTo>
                  <a:pt x="152400" y="296334"/>
                </a:lnTo>
                <a:lnTo>
                  <a:pt x="152400" y="296334"/>
                </a:lnTo>
                <a:lnTo>
                  <a:pt x="160866" y="279400"/>
                </a:lnTo>
                <a:lnTo>
                  <a:pt x="160866" y="279400"/>
                </a:lnTo>
                <a:lnTo>
                  <a:pt x="160866" y="262467"/>
                </a:lnTo>
                <a:lnTo>
                  <a:pt x="160866" y="262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6053667" y="5511800"/>
            <a:ext cx="76201" cy="220134"/>
          </a:xfrm>
          <a:custGeom>
            <a:avLst/>
            <a:gdLst/>
            <a:ahLst/>
            <a:cxnLst/>
            <a:rect l="0" t="0" r="0" b="0"/>
            <a:pathLst>
              <a:path w="76201" h="220134">
                <a:moveTo>
                  <a:pt x="25400" y="8467"/>
                </a:moveTo>
                <a:lnTo>
                  <a:pt x="25400" y="16933"/>
                </a:lnTo>
                <a:lnTo>
                  <a:pt x="25400" y="16933"/>
                </a:lnTo>
                <a:lnTo>
                  <a:pt x="25400" y="16933"/>
                </a:lnTo>
                <a:lnTo>
                  <a:pt x="16933" y="25400"/>
                </a:lnTo>
                <a:lnTo>
                  <a:pt x="16933" y="33867"/>
                </a:lnTo>
                <a:lnTo>
                  <a:pt x="8466" y="42333"/>
                </a:lnTo>
                <a:lnTo>
                  <a:pt x="8466" y="59267"/>
                </a:lnTo>
                <a:lnTo>
                  <a:pt x="0" y="67733"/>
                </a:lnTo>
                <a:lnTo>
                  <a:pt x="0" y="93133"/>
                </a:lnTo>
                <a:lnTo>
                  <a:pt x="0" y="110067"/>
                </a:lnTo>
                <a:lnTo>
                  <a:pt x="0" y="127000"/>
                </a:lnTo>
                <a:lnTo>
                  <a:pt x="0" y="143933"/>
                </a:lnTo>
                <a:lnTo>
                  <a:pt x="0" y="169333"/>
                </a:lnTo>
                <a:lnTo>
                  <a:pt x="0" y="186267"/>
                </a:lnTo>
                <a:lnTo>
                  <a:pt x="8466" y="203200"/>
                </a:lnTo>
                <a:lnTo>
                  <a:pt x="16933" y="211667"/>
                </a:lnTo>
                <a:lnTo>
                  <a:pt x="16933" y="220133"/>
                </a:lnTo>
                <a:lnTo>
                  <a:pt x="25400" y="220133"/>
                </a:lnTo>
                <a:lnTo>
                  <a:pt x="33866" y="220133"/>
                </a:lnTo>
                <a:lnTo>
                  <a:pt x="42333" y="211667"/>
                </a:lnTo>
                <a:lnTo>
                  <a:pt x="50800" y="203200"/>
                </a:lnTo>
                <a:lnTo>
                  <a:pt x="59266" y="203200"/>
                </a:lnTo>
                <a:lnTo>
                  <a:pt x="59266" y="186267"/>
                </a:lnTo>
                <a:lnTo>
                  <a:pt x="67733" y="177800"/>
                </a:lnTo>
                <a:lnTo>
                  <a:pt x="76200" y="169333"/>
                </a:lnTo>
                <a:lnTo>
                  <a:pt x="76200" y="152400"/>
                </a:lnTo>
                <a:lnTo>
                  <a:pt x="76200" y="135467"/>
                </a:lnTo>
                <a:lnTo>
                  <a:pt x="76200" y="127000"/>
                </a:lnTo>
                <a:lnTo>
                  <a:pt x="76200" y="101600"/>
                </a:lnTo>
                <a:lnTo>
                  <a:pt x="76200" y="93133"/>
                </a:lnTo>
                <a:lnTo>
                  <a:pt x="67733" y="76200"/>
                </a:lnTo>
                <a:lnTo>
                  <a:pt x="67733" y="50800"/>
                </a:lnTo>
                <a:lnTo>
                  <a:pt x="59266" y="42333"/>
                </a:lnTo>
                <a:lnTo>
                  <a:pt x="50800" y="25400"/>
                </a:lnTo>
                <a:lnTo>
                  <a:pt x="42333" y="16933"/>
                </a:lnTo>
                <a:lnTo>
                  <a:pt x="33866" y="16933"/>
                </a:lnTo>
                <a:lnTo>
                  <a:pt x="25400" y="16933"/>
                </a:lnTo>
                <a:lnTo>
                  <a:pt x="16933" y="16933"/>
                </a:lnTo>
                <a:lnTo>
                  <a:pt x="16933" y="16933"/>
                </a:lnTo>
                <a:lnTo>
                  <a:pt x="8466" y="16933"/>
                </a:lnTo>
                <a:lnTo>
                  <a:pt x="8466" y="16933"/>
                </a:lnTo>
                <a:lnTo>
                  <a:pt x="8466" y="8467"/>
                </a:lnTo>
                <a:lnTo>
                  <a:pt x="16933" y="8467"/>
                </a:lnTo>
                <a:lnTo>
                  <a:pt x="16933" y="8467"/>
                </a:lnTo>
                <a:lnTo>
                  <a:pt x="16933" y="0"/>
                </a:lnTo>
                <a:lnTo>
                  <a:pt x="169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6231467" y="5359400"/>
            <a:ext cx="16934" cy="406401"/>
          </a:xfrm>
          <a:custGeom>
            <a:avLst/>
            <a:gdLst/>
            <a:ahLst/>
            <a:cxnLst/>
            <a:rect l="0" t="0" r="0" b="0"/>
            <a:pathLst>
              <a:path w="16934" h="406401">
                <a:moveTo>
                  <a:pt x="0" y="0"/>
                </a:moveTo>
                <a:lnTo>
                  <a:pt x="0" y="0"/>
                </a:lnTo>
                <a:lnTo>
                  <a:pt x="0" y="0"/>
                </a:lnTo>
                <a:lnTo>
                  <a:pt x="0" y="0"/>
                </a:lnTo>
                <a:lnTo>
                  <a:pt x="0" y="8467"/>
                </a:lnTo>
                <a:lnTo>
                  <a:pt x="0" y="16933"/>
                </a:lnTo>
                <a:lnTo>
                  <a:pt x="8466" y="16933"/>
                </a:lnTo>
                <a:lnTo>
                  <a:pt x="8466" y="33867"/>
                </a:lnTo>
                <a:lnTo>
                  <a:pt x="8466" y="42333"/>
                </a:lnTo>
                <a:lnTo>
                  <a:pt x="8466" y="59267"/>
                </a:lnTo>
                <a:lnTo>
                  <a:pt x="8466" y="84667"/>
                </a:lnTo>
                <a:lnTo>
                  <a:pt x="8466" y="110067"/>
                </a:lnTo>
                <a:lnTo>
                  <a:pt x="8466" y="135467"/>
                </a:lnTo>
                <a:lnTo>
                  <a:pt x="8466" y="160867"/>
                </a:lnTo>
                <a:lnTo>
                  <a:pt x="8466" y="194733"/>
                </a:lnTo>
                <a:lnTo>
                  <a:pt x="16933" y="228600"/>
                </a:lnTo>
                <a:lnTo>
                  <a:pt x="16933" y="262467"/>
                </a:lnTo>
                <a:lnTo>
                  <a:pt x="16933" y="287867"/>
                </a:lnTo>
                <a:lnTo>
                  <a:pt x="16933" y="313267"/>
                </a:lnTo>
                <a:lnTo>
                  <a:pt x="16933" y="338667"/>
                </a:lnTo>
                <a:lnTo>
                  <a:pt x="16933" y="355600"/>
                </a:lnTo>
                <a:lnTo>
                  <a:pt x="16933" y="372533"/>
                </a:lnTo>
                <a:lnTo>
                  <a:pt x="16933" y="389467"/>
                </a:lnTo>
                <a:lnTo>
                  <a:pt x="16933" y="397933"/>
                </a:lnTo>
                <a:lnTo>
                  <a:pt x="16933" y="406400"/>
                </a:lnTo>
                <a:lnTo>
                  <a:pt x="16933" y="406400"/>
                </a:lnTo>
                <a:lnTo>
                  <a:pt x="16933" y="406400"/>
                </a:lnTo>
                <a:lnTo>
                  <a:pt x="16933" y="406400"/>
                </a:lnTo>
                <a:lnTo>
                  <a:pt x="8466" y="389467"/>
                </a:lnTo>
                <a:lnTo>
                  <a:pt x="8466" y="389467"/>
                </a:lnTo>
                <a:lnTo>
                  <a:pt x="8466" y="381000"/>
                </a:lnTo>
                <a:lnTo>
                  <a:pt x="8466" y="381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6146800" y="5554133"/>
            <a:ext cx="220134" cy="8468"/>
          </a:xfrm>
          <a:custGeom>
            <a:avLst/>
            <a:gdLst/>
            <a:ahLst/>
            <a:cxnLst/>
            <a:rect l="0" t="0" r="0" b="0"/>
            <a:pathLst>
              <a:path w="220134" h="8468">
                <a:moveTo>
                  <a:pt x="0" y="0"/>
                </a:moveTo>
                <a:lnTo>
                  <a:pt x="8467" y="0"/>
                </a:lnTo>
                <a:lnTo>
                  <a:pt x="8467" y="0"/>
                </a:lnTo>
                <a:lnTo>
                  <a:pt x="16933" y="0"/>
                </a:lnTo>
                <a:lnTo>
                  <a:pt x="25400" y="0"/>
                </a:lnTo>
                <a:lnTo>
                  <a:pt x="33867" y="0"/>
                </a:lnTo>
                <a:lnTo>
                  <a:pt x="50800" y="0"/>
                </a:lnTo>
                <a:lnTo>
                  <a:pt x="67733" y="0"/>
                </a:lnTo>
                <a:lnTo>
                  <a:pt x="84667" y="0"/>
                </a:lnTo>
                <a:lnTo>
                  <a:pt x="101600" y="0"/>
                </a:lnTo>
                <a:lnTo>
                  <a:pt x="127000" y="0"/>
                </a:lnTo>
                <a:lnTo>
                  <a:pt x="143933" y="0"/>
                </a:lnTo>
                <a:lnTo>
                  <a:pt x="160867" y="8467"/>
                </a:lnTo>
                <a:lnTo>
                  <a:pt x="169333" y="8467"/>
                </a:lnTo>
                <a:lnTo>
                  <a:pt x="186267" y="8467"/>
                </a:lnTo>
                <a:lnTo>
                  <a:pt x="203200" y="8467"/>
                </a:lnTo>
                <a:lnTo>
                  <a:pt x="211667" y="8467"/>
                </a:lnTo>
                <a:lnTo>
                  <a:pt x="211667" y="8467"/>
                </a:lnTo>
                <a:lnTo>
                  <a:pt x="220133" y="8467"/>
                </a:lnTo>
                <a:lnTo>
                  <a:pt x="220133"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493933" y="5418667"/>
            <a:ext cx="42335" cy="347134"/>
          </a:xfrm>
          <a:custGeom>
            <a:avLst/>
            <a:gdLst/>
            <a:ahLst/>
            <a:cxnLst/>
            <a:rect l="0" t="0" r="0" b="0"/>
            <a:pathLst>
              <a:path w="42335" h="347134">
                <a:moveTo>
                  <a:pt x="0" y="16933"/>
                </a:moveTo>
                <a:lnTo>
                  <a:pt x="8467" y="8466"/>
                </a:lnTo>
                <a:lnTo>
                  <a:pt x="8467" y="8466"/>
                </a:lnTo>
                <a:lnTo>
                  <a:pt x="8467" y="0"/>
                </a:lnTo>
                <a:lnTo>
                  <a:pt x="8467" y="0"/>
                </a:lnTo>
                <a:lnTo>
                  <a:pt x="8467" y="0"/>
                </a:lnTo>
                <a:lnTo>
                  <a:pt x="8467" y="0"/>
                </a:lnTo>
                <a:lnTo>
                  <a:pt x="8467" y="0"/>
                </a:lnTo>
                <a:lnTo>
                  <a:pt x="8467" y="0"/>
                </a:lnTo>
                <a:lnTo>
                  <a:pt x="8467" y="16933"/>
                </a:lnTo>
                <a:lnTo>
                  <a:pt x="8467" y="25400"/>
                </a:lnTo>
                <a:lnTo>
                  <a:pt x="8467" y="33866"/>
                </a:lnTo>
                <a:lnTo>
                  <a:pt x="8467" y="59266"/>
                </a:lnTo>
                <a:lnTo>
                  <a:pt x="8467" y="76200"/>
                </a:lnTo>
                <a:lnTo>
                  <a:pt x="8467" y="93133"/>
                </a:lnTo>
                <a:lnTo>
                  <a:pt x="8467" y="118533"/>
                </a:lnTo>
                <a:lnTo>
                  <a:pt x="8467" y="143933"/>
                </a:lnTo>
                <a:lnTo>
                  <a:pt x="16933" y="169333"/>
                </a:lnTo>
                <a:lnTo>
                  <a:pt x="16933" y="194733"/>
                </a:lnTo>
                <a:lnTo>
                  <a:pt x="16933" y="220133"/>
                </a:lnTo>
                <a:lnTo>
                  <a:pt x="16933" y="245533"/>
                </a:lnTo>
                <a:lnTo>
                  <a:pt x="16933" y="262466"/>
                </a:lnTo>
                <a:lnTo>
                  <a:pt x="16933" y="287866"/>
                </a:lnTo>
                <a:lnTo>
                  <a:pt x="25401" y="304800"/>
                </a:lnTo>
                <a:lnTo>
                  <a:pt x="25401" y="321733"/>
                </a:lnTo>
                <a:lnTo>
                  <a:pt x="25401" y="338666"/>
                </a:lnTo>
                <a:lnTo>
                  <a:pt x="33867" y="338666"/>
                </a:lnTo>
                <a:lnTo>
                  <a:pt x="33867" y="347133"/>
                </a:lnTo>
                <a:lnTo>
                  <a:pt x="33867" y="347133"/>
                </a:lnTo>
                <a:lnTo>
                  <a:pt x="42334" y="338666"/>
                </a:lnTo>
                <a:lnTo>
                  <a:pt x="42334" y="3386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6637867" y="5596467"/>
            <a:ext cx="25400" cy="194734"/>
          </a:xfrm>
          <a:custGeom>
            <a:avLst/>
            <a:gdLst/>
            <a:ahLst/>
            <a:cxnLst/>
            <a:rect l="0" t="0" r="0" b="0"/>
            <a:pathLst>
              <a:path w="25400" h="194734">
                <a:moveTo>
                  <a:pt x="0" y="0"/>
                </a:moveTo>
                <a:lnTo>
                  <a:pt x="0" y="0"/>
                </a:lnTo>
                <a:lnTo>
                  <a:pt x="0" y="8466"/>
                </a:lnTo>
                <a:lnTo>
                  <a:pt x="0" y="8466"/>
                </a:lnTo>
                <a:lnTo>
                  <a:pt x="0" y="16933"/>
                </a:lnTo>
                <a:lnTo>
                  <a:pt x="0" y="25400"/>
                </a:lnTo>
                <a:lnTo>
                  <a:pt x="0" y="33866"/>
                </a:lnTo>
                <a:lnTo>
                  <a:pt x="0" y="50800"/>
                </a:lnTo>
                <a:lnTo>
                  <a:pt x="0" y="67733"/>
                </a:lnTo>
                <a:lnTo>
                  <a:pt x="0" y="101600"/>
                </a:lnTo>
                <a:lnTo>
                  <a:pt x="0" y="127000"/>
                </a:lnTo>
                <a:lnTo>
                  <a:pt x="8466" y="152400"/>
                </a:lnTo>
                <a:lnTo>
                  <a:pt x="8466" y="177800"/>
                </a:lnTo>
                <a:lnTo>
                  <a:pt x="8466" y="186266"/>
                </a:lnTo>
                <a:lnTo>
                  <a:pt x="16933" y="194733"/>
                </a:lnTo>
                <a:lnTo>
                  <a:pt x="16933" y="194733"/>
                </a:lnTo>
                <a:lnTo>
                  <a:pt x="16933" y="194733"/>
                </a:lnTo>
                <a:lnTo>
                  <a:pt x="25399" y="177800"/>
                </a:lnTo>
                <a:lnTo>
                  <a:pt x="25399" y="160866"/>
                </a:lnTo>
                <a:lnTo>
                  <a:pt x="25399" y="143933"/>
                </a:lnTo>
                <a:lnTo>
                  <a:pt x="25399" y="143933"/>
                </a:lnTo>
                <a:lnTo>
                  <a:pt x="25399" y="127000"/>
                </a:lnTo>
                <a:lnTo>
                  <a:pt x="25399" y="127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6654800" y="5520267"/>
            <a:ext cx="16935" cy="16934"/>
          </a:xfrm>
          <a:custGeom>
            <a:avLst/>
            <a:gdLst/>
            <a:ahLst/>
            <a:cxnLst/>
            <a:rect l="0" t="0" r="0" b="0"/>
            <a:pathLst>
              <a:path w="16935" h="16934">
                <a:moveTo>
                  <a:pt x="8466" y="16933"/>
                </a:moveTo>
                <a:lnTo>
                  <a:pt x="8466" y="16933"/>
                </a:lnTo>
                <a:lnTo>
                  <a:pt x="8466" y="16933"/>
                </a:lnTo>
                <a:lnTo>
                  <a:pt x="0" y="16933"/>
                </a:lnTo>
                <a:lnTo>
                  <a:pt x="0" y="8466"/>
                </a:lnTo>
                <a:lnTo>
                  <a:pt x="0" y="8466"/>
                </a:lnTo>
                <a:lnTo>
                  <a:pt x="0" y="8466"/>
                </a:lnTo>
                <a:lnTo>
                  <a:pt x="0" y="8466"/>
                </a:lnTo>
                <a:lnTo>
                  <a:pt x="8466" y="8466"/>
                </a:lnTo>
                <a:lnTo>
                  <a:pt x="8466" y="0"/>
                </a:lnTo>
                <a:lnTo>
                  <a:pt x="8466" y="0"/>
                </a:lnTo>
                <a:lnTo>
                  <a:pt x="16934" y="0"/>
                </a:lnTo>
                <a:lnTo>
                  <a:pt x="1693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6756400" y="5444067"/>
            <a:ext cx="25401" cy="313267"/>
          </a:xfrm>
          <a:custGeom>
            <a:avLst/>
            <a:gdLst/>
            <a:ahLst/>
            <a:cxnLst/>
            <a:rect l="0" t="0" r="0" b="0"/>
            <a:pathLst>
              <a:path w="25401" h="313267">
                <a:moveTo>
                  <a:pt x="16933" y="0"/>
                </a:moveTo>
                <a:lnTo>
                  <a:pt x="8467" y="8466"/>
                </a:lnTo>
                <a:lnTo>
                  <a:pt x="8467" y="8466"/>
                </a:lnTo>
                <a:lnTo>
                  <a:pt x="8467" y="16933"/>
                </a:lnTo>
                <a:lnTo>
                  <a:pt x="8467" y="25400"/>
                </a:lnTo>
                <a:lnTo>
                  <a:pt x="16933" y="33866"/>
                </a:lnTo>
                <a:lnTo>
                  <a:pt x="16933" y="42333"/>
                </a:lnTo>
                <a:lnTo>
                  <a:pt x="16933" y="50800"/>
                </a:lnTo>
                <a:lnTo>
                  <a:pt x="8467" y="67733"/>
                </a:lnTo>
                <a:lnTo>
                  <a:pt x="8467" y="84666"/>
                </a:lnTo>
                <a:lnTo>
                  <a:pt x="8467" y="101600"/>
                </a:lnTo>
                <a:lnTo>
                  <a:pt x="8467" y="118533"/>
                </a:lnTo>
                <a:lnTo>
                  <a:pt x="8467" y="135466"/>
                </a:lnTo>
                <a:lnTo>
                  <a:pt x="0" y="152400"/>
                </a:lnTo>
                <a:lnTo>
                  <a:pt x="0" y="177800"/>
                </a:lnTo>
                <a:lnTo>
                  <a:pt x="0" y="194733"/>
                </a:lnTo>
                <a:lnTo>
                  <a:pt x="8467" y="220133"/>
                </a:lnTo>
                <a:lnTo>
                  <a:pt x="8467" y="245533"/>
                </a:lnTo>
                <a:lnTo>
                  <a:pt x="8467" y="270933"/>
                </a:lnTo>
                <a:lnTo>
                  <a:pt x="16933" y="287866"/>
                </a:lnTo>
                <a:lnTo>
                  <a:pt x="16933" y="304800"/>
                </a:lnTo>
                <a:lnTo>
                  <a:pt x="25400" y="313266"/>
                </a:lnTo>
                <a:lnTo>
                  <a:pt x="25400" y="313266"/>
                </a:lnTo>
                <a:lnTo>
                  <a:pt x="25400" y="313266"/>
                </a:lnTo>
                <a:lnTo>
                  <a:pt x="25400" y="313266"/>
                </a:lnTo>
                <a:lnTo>
                  <a:pt x="25400" y="3132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6790267" y="5477933"/>
            <a:ext cx="237067" cy="228601"/>
          </a:xfrm>
          <a:custGeom>
            <a:avLst/>
            <a:gdLst/>
            <a:ahLst/>
            <a:cxnLst/>
            <a:rect l="0" t="0" r="0" b="0"/>
            <a:pathLst>
              <a:path w="237067" h="228601">
                <a:moveTo>
                  <a:pt x="84666" y="0"/>
                </a:moveTo>
                <a:lnTo>
                  <a:pt x="93133" y="8467"/>
                </a:lnTo>
                <a:lnTo>
                  <a:pt x="93133" y="8467"/>
                </a:lnTo>
                <a:lnTo>
                  <a:pt x="93133" y="8467"/>
                </a:lnTo>
                <a:lnTo>
                  <a:pt x="93133" y="8467"/>
                </a:lnTo>
                <a:lnTo>
                  <a:pt x="93133" y="8467"/>
                </a:lnTo>
                <a:lnTo>
                  <a:pt x="93133" y="16934"/>
                </a:lnTo>
                <a:lnTo>
                  <a:pt x="84666" y="33867"/>
                </a:lnTo>
                <a:lnTo>
                  <a:pt x="76200" y="50800"/>
                </a:lnTo>
                <a:lnTo>
                  <a:pt x="67733" y="67734"/>
                </a:lnTo>
                <a:lnTo>
                  <a:pt x="50800" y="93134"/>
                </a:lnTo>
                <a:lnTo>
                  <a:pt x="33867" y="118534"/>
                </a:lnTo>
                <a:lnTo>
                  <a:pt x="25399" y="135467"/>
                </a:lnTo>
                <a:lnTo>
                  <a:pt x="16933" y="152400"/>
                </a:lnTo>
                <a:lnTo>
                  <a:pt x="8466" y="160867"/>
                </a:lnTo>
                <a:lnTo>
                  <a:pt x="0" y="169334"/>
                </a:lnTo>
                <a:lnTo>
                  <a:pt x="0" y="177800"/>
                </a:lnTo>
                <a:lnTo>
                  <a:pt x="0" y="186267"/>
                </a:lnTo>
                <a:lnTo>
                  <a:pt x="0" y="186267"/>
                </a:lnTo>
                <a:lnTo>
                  <a:pt x="0" y="186267"/>
                </a:lnTo>
                <a:lnTo>
                  <a:pt x="0" y="177800"/>
                </a:lnTo>
                <a:lnTo>
                  <a:pt x="8466" y="177800"/>
                </a:lnTo>
                <a:lnTo>
                  <a:pt x="16933" y="177800"/>
                </a:lnTo>
                <a:lnTo>
                  <a:pt x="25399" y="177800"/>
                </a:lnTo>
                <a:lnTo>
                  <a:pt x="25399" y="177800"/>
                </a:lnTo>
                <a:lnTo>
                  <a:pt x="42333" y="177800"/>
                </a:lnTo>
                <a:lnTo>
                  <a:pt x="50800" y="177800"/>
                </a:lnTo>
                <a:lnTo>
                  <a:pt x="59266" y="186267"/>
                </a:lnTo>
                <a:lnTo>
                  <a:pt x="76200" y="194734"/>
                </a:lnTo>
                <a:lnTo>
                  <a:pt x="84666" y="194734"/>
                </a:lnTo>
                <a:lnTo>
                  <a:pt x="93133" y="203200"/>
                </a:lnTo>
                <a:lnTo>
                  <a:pt x="110067" y="211667"/>
                </a:lnTo>
                <a:lnTo>
                  <a:pt x="118533" y="211667"/>
                </a:lnTo>
                <a:lnTo>
                  <a:pt x="127000" y="211667"/>
                </a:lnTo>
                <a:lnTo>
                  <a:pt x="143933" y="203200"/>
                </a:lnTo>
                <a:lnTo>
                  <a:pt x="152400" y="203200"/>
                </a:lnTo>
                <a:lnTo>
                  <a:pt x="160866" y="194734"/>
                </a:lnTo>
                <a:lnTo>
                  <a:pt x="177799" y="186267"/>
                </a:lnTo>
                <a:lnTo>
                  <a:pt x="186267" y="177800"/>
                </a:lnTo>
                <a:lnTo>
                  <a:pt x="194733" y="160867"/>
                </a:lnTo>
                <a:lnTo>
                  <a:pt x="203200" y="143934"/>
                </a:lnTo>
                <a:lnTo>
                  <a:pt x="203200" y="135467"/>
                </a:lnTo>
                <a:lnTo>
                  <a:pt x="203200" y="118534"/>
                </a:lnTo>
                <a:lnTo>
                  <a:pt x="203200" y="110067"/>
                </a:lnTo>
                <a:lnTo>
                  <a:pt x="203200" y="93134"/>
                </a:lnTo>
                <a:lnTo>
                  <a:pt x="194733" y="84667"/>
                </a:lnTo>
                <a:lnTo>
                  <a:pt x="186267" y="76200"/>
                </a:lnTo>
                <a:lnTo>
                  <a:pt x="186267" y="67734"/>
                </a:lnTo>
                <a:lnTo>
                  <a:pt x="177799" y="67734"/>
                </a:lnTo>
                <a:lnTo>
                  <a:pt x="177799" y="67734"/>
                </a:lnTo>
                <a:lnTo>
                  <a:pt x="169333" y="67734"/>
                </a:lnTo>
                <a:lnTo>
                  <a:pt x="160866" y="76200"/>
                </a:lnTo>
                <a:lnTo>
                  <a:pt x="160866" y="93134"/>
                </a:lnTo>
                <a:lnTo>
                  <a:pt x="152400" y="101600"/>
                </a:lnTo>
                <a:lnTo>
                  <a:pt x="152400" y="118534"/>
                </a:lnTo>
                <a:lnTo>
                  <a:pt x="143933" y="135467"/>
                </a:lnTo>
                <a:lnTo>
                  <a:pt x="143933" y="152400"/>
                </a:lnTo>
                <a:lnTo>
                  <a:pt x="143933" y="177800"/>
                </a:lnTo>
                <a:lnTo>
                  <a:pt x="143933" y="194734"/>
                </a:lnTo>
                <a:lnTo>
                  <a:pt x="143933" y="203200"/>
                </a:lnTo>
                <a:lnTo>
                  <a:pt x="152400" y="220134"/>
                </a:lnTo>
                <a:lnTo>
                  <a:pt x="152400" y="220134"/>
                </a:lnTo>
                <a:lnTo>
                  <a:pt x="160866" y="228600"/>
                </a:lnTo>
                <a:lnTo>
                  <a:pt x="169333" y="228600"/>
                </a:lnTo>
                <a:lnTo>
                  <a:pt x="177799" y="228600"/>
                </a:lnTo>
                <a:lnTo>
                  <a:pt x="186267" y="220134"/>
                </a:lnTo>
                <a:lnTo>
                  <a:pt x="194733" y="211667"/>
                </a:lnTo>
                <a:lnTo>
                  <a:pt x="203200" y="194734"/>
                </a:lnTo>
                <a:lnTo>
                  <a:pt x="211666" y="177800"/>
                </a:lnTo>
                <a:lnTo>
                  <a:pt x="220133" y="169334"/>
                </a:lnTo>
                <a:lnTo>
                  <a:pt x="220133" y="169334"/>
                </a:lnTo>
                <a:lnTo>
                  <a:pt x="237066" y="152400"/>
                </a:lnTo>
                <a:lnTo>
                  <a:pt x="237066" y="152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7069667" y="5350933"/>
            <a:ext cx="42334" cy="330201"/>
          </a:xfrm>
          <a:custGeom>
            <a:avLst/>
            <a:gdLst/>
            <a:ahLst/>
            <a:cxnLst/>
            <a:rect l="0" t="0" r="0" b="0"/>
            <a:pathLst>
              <a:path w="42334" h="330201">
                <a:moveTo>
                  <a:pt x="42333" y="0"/>
                </a:moveTo>
                <a:lnTo>
                  <a:pt x="42333" y="0"/>
                </a:lnTo>
                <a:lnTo>
                  <a:pt x="42333" y="0"/>
                </a:lnTo>
                <a:lnTo>
                  <a:pt x="33866" y="0"/>
                </a:lnTo>
                <a:lnTo>
                  <a:pt x="33866" y="8467"/>
                </a:lnTo>
                <a:lnTo>
                  <a:pt x="33866" y="8467"/>
                </a:lnTo>
                <a:lnTo>
                  <a:pt x="33866" y="16934"/>
                </a:lnTo>
                <a:lnTo>
                  <a:pt x="33866" y="33867"/>
                </a:lnTo>
                <a:lnTo>
                  <a:pt x="25400" y="42334"/>
                </a:lnTo>
                <a:lnTo>
                  <a:pt x="25400" y="59267"/>
                </a:lnTo>
                <a:lnTo>
                  <a:pt x="25400" y="84667"/>
                </a:lnTo>
                <a:lnTo>
                  <a:pt x="16933" y="101600"/>
                </a:lnTo>
                <a:lnTo>
                  <a:pt x="16933" y="127000"/>
                </a:lnTo>
                <a:lnTo>
                  <a:pt x="16933" y="152400"/>
                </a:lnTo>
                <a:lnTo>
                  <a:pt x="8466" y="177800"/>
                </a:lnTo>
                <a:lnTo>
                  <a:pt x="8466" y="211667"/>
                </a:lnTo>
                <a:lnTo>
                  <a:pt x="0" y="228600"/>
                </a:lnTo>
                <a:lnTo>
                  <a:pt x="0" y="254000"/>
                </a:lnTo>
                <a:lnTo>
                  <a:pt x="0" y="270934"/>
                </a:lnTo>
                <a:lnTo>
                  <a:pt x="0" y="287867"/>
                </a:lnTo>
                <a:lnTo>
                  <a:pt x="0" y="304800"/>
                </a:lnTo>
                <a:lnTo>
                  <a:pt x="8466" y="313267"/>
                </a:lnTo>
                <a:lnTo>
                  <a:pt x="8466" y="321734"/>
                </a:lnTo>
                <a:lnTo>
                  <a:pt x="8466" y="321734"/>
                </a:lnTo>
                <a:lnTo>
                  <a:pt x="8466" y="330200"/>
                </a:lnTo>
                <a:lnTo>
                  <a:pt x="8466" y="330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145867" y="5571067"/>
            <a:ext cx="127000" cy="347134"/>
          </a:xfrm>
          <a:custGeom>
            <a:avLst/>
            <a:gdLst/>
            <a:ahLst/>
            <a:cxnLst/>
            <a:rect l="0" t="0" r="0" b="0"/>
            <a:pathLst>
              <a:path w="127000" h="347134">
                <a:moveTo>
                  <a:pt x="0" y="0"/>
                </a:moveTo>
                <a:lnTo>
                  <a:pt x="0" y="0"/>
                </a:lnTo>
                <a:lnTo>
                  <a:pt x="0" y="0"/>
                </a:lnTo>
                <a:lnTo>
                  <a:pt x="0" y="8466"/>
                </a:lnTo>
                <a:lnTo>
                  <a:pt x="8466" y="8466"/>
                </a:lnTo>
                <a:lnTo>
                  <a:pt x="8466" y="16933"/>
                </a:lnTo>
                <a:lnTo>
                  <a:pt x="8466" y="16933"/>
                </a:lnTo>
                <a:lnTo>
                  <a:pt x="8466" y="25400"/>
                </a:lnTo>
                <a:lnTo>
                  <a:pt x="16933" y="33866"/>
                </a:lnTo>
                <a:lnTo>
                  <a:pt x="16933" y="50800"/>
                </a:lnTo>
                <a:lnTo>
                  <a:pt x="16933" y="59266"/>
                </a:lnTo>
                <a:lnTo>
                  <a:pt x="25400" y="76200"/>
                </a:lnTo>
                <a:lnTo>
                  <a:pt x="25400" y="93133"/>
                </a:lnTo>
                <a:lnTo>
                  <a:pt x="33866" y="101600"/>
                </a:lnTo>
                <a:lnTo>
                  <a:pt x="33866" y="101600"/>
                </a:lnTo>
                <a:lnTo>
                  <a:pt x="42333" y="110066"/>
                </a:lnTo>
                <a:lnTo>
                  <a:pt x="50799" y="110066"/>
                </a:lnTo>
                <a:lnTo>
                  <a:pt x="50799" y="101600"/>
                </a:lnTo>
                <a:lnTo>
                  <a:pt x="59267" y="93133"/>
                </a:lnTo>
                <a:lnTo>
                  <a:pt x="59267" y="84666"/>
                </a:lnTo>
                <a:lnTo>
                  <a:pt x="67733" y="76200"/>
                </a:lnTo>
                <a:lnTo>
                  <a:pt x="67733" y="67733"/>
                </a:lnTo>
                <a:lnTo>
                  <a:pt x="67733" y="50800"/>
                </a:lnTo>
                <a:lnTo>
                  <a:pt x="76200" y="42333"/>
                </a:lnTo>
                <a:lnTo>
                  <a:pt x="76200" y="33866"/>
                </a:lnTo>
                <a:lnTo>
                  <a:pt x="76200" y="16933"/>
                </a:lnTo>
                <a:lnTo>
                  <a:pt x="76200" y="16933"/>
                </a:lnTo>
                <a:lnTo>
                  <a:pt x="76200" y="8466"/>
                </a:lnTo>
                <a:lnTo>
                  <a:pt x="76200" y="8466"/>
                </a:lnTo>
                <a:lnTo>
                  <a:pt x="84666" y="8466"/>
                </a:lnTo>
                <a:lnTo>
                  <a:pt x="84666" y="8466"/>
                </a:lnTo>
                <a:lnTo>
                  <a:pt x="93133" y="16933"/>
                </a:lnTo>
                <a:lnTo>
                  <a:pt x="93133" y="25400"/>
                </a:lnTo>
                <a:lnTo>
                  <a:pt x="101600" y="42333"/>
                </a:lnTo>
                <a:lnTo>
                  <a:pt x="110066" y="59266"/>
                </a:lnTo>
                <a:lnTo>
                  <a:pt x="110066" y="76200"/>
                </a:lnTo>
                <a:lnTo>
                  <a:pt x="118533" y="101600"/>
                </a:lnTo>
                <a:lnTo>
                  <a:pt x="118533" y="127000"/>
                </a:lnTo>
                <a:lnTo>
                  <a:pt x="126999" y="152400"/>
                </a:lnTo>
                <a:lnTo>
                  <a:pt x="126999" y="169333"/>
                </a:lnTo>
                <a:lnTo>
                  <a:pt x="126999" y="194733"/>
                </a:lnTo>
                <a:lnTo>
                  <a:pt x="126999" y="211666"/>
                </a:lnTo>
                <a:lnTo>
                  <a:pt x="126999" y="228600"/>
                </a:lnTo>
                <a:lnTo>
                  <a:pt x="126999" y="254000"/>
                </a:lnTo>
                <a:lnTo>
                  <a:pt x="118533" y="270933"/>
                </a:lnTo>
                <a:lnTo>
                  <a:pt x="110066" y="287866"/>
                </a:lnTo>
                <a:lnTo>
                  <a:pt x="101600" y="304800"/>
                </a:lnTo>
                <a:lnTo>
                  <a:pt x="93133" y="313266"/>
                </a:lnTo>
                <a:lnTo>
                  <a:pt x="76200" y="330200"/>
                </a:lnTo>
                <a:lnTo>
                  <a:pt x="59267" y="338666"/>
                </a:lnTo>
                <a:lnTo>
                  <a:pt x="50799" y="338666"/>
                </a:lnTo>
                <a:lnTo>
                  <a:pt x="33866" y="347133"/>
                </a:lnTo>
                <a:lnTo>
                  <a:pt x="16933" y="338666"/>
                </a:lnTo>
                <a:lnTo>
                  <a:pt x="8466" y="330200"/>
                </a:lnTo>
                <a:lnTo>
                  <a:pt x="8466" y="330200"/>
                </a:lnTo>
                <a:lnTo>
                  <a:pt x="0" y="321733"/>
                </a:lnTo>
                <a:lnTo>
                  <a:pt x="0" y="321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8940800" y="5130800"/>
            <a:ext cx="194734" cy="313268"/>
          </a:xfrm>
          <a:custGeom>
            <a:avLst/>
            <a:gdLst/>
            <a:ahLst/>
            <a:cxnLst/>
            <a:rect l="0" t="0" r="0" b="0"/>
            <a:pathLst>
              <a:path w="194734" h="313268">
                <a:moveTo>
                  <a:pt x="0" y="0"/>
                </a:moveTo>
                <a:lnTo>
                  <a:pt x="0" y="0"/>
                </a:lnTo>
                <a:lnTo>
                  <a:pt x="0" y="8467"/>
                </a:lnTo>
                <a:lnTo>
                  <a:pt x="0" y="8467"/>
                </a:lnTo>
                <a:lnTo>
                  <a:pt x="0" y="8467"/>
                </a:lnTo>
                <a:lnTo>
                  <a:pt x="0" y="16933"/>
                </a:lnTo>
                <a:lnTo>
                  <a:pt x="0" y="16933"/>
                </a:lnTo>
                <a:lnTo>
                  <a:pt x="8466" y="25400"/>
                </a:lnTo>
                <a:lnTo>
                  <a:pt x="16934" y="33867"/>
                </a:lnTo>
                <a:lnTo>
                  <a:pt x="16934" y="42333"/>
                </a:lnTo>
                <a:lnTo>
                  <a:pt x="25400" y="50800"/>
                </a:lnTo>
                <a:lnTo>
                  <a:pt x="42333" y="59267"/>
                </a:lnTo>
                <a:lnTo>
                  <a:pt x="50800" y="76200"/>
                </a:lnTo>
                <a:lnTo>
                  <a:pt x="67733" y="93133"/>
                </a:lnTo>
                <a:lnTo>
                  <a:pt x="76200" y="101600"/>
                </a:lnTo>
                <a:lnTo>
                  <a:pt x="84666" y="118533"/>
                </a:lnTo>
                <a:lnTo>
                  <a:pt x="101600" y="135467"/>
                </a:lnTo>
                <a:lnTo>
                  <a:pt x="110067" y="152400"/>
                </a:lnTo>
                <a:lnTo>
                  <a:pt x="118533" y="169333"/>
                </a:lnTo>
                <a:lnTo>
                  <a:pt x="127000" y="186267"/>
                </a:lnTo>
                <a:lnTo>
                  <a:pt x="135467" y="211667"/>
                </a:lnTo>
                <a:lnTo>
                  <a:pt x="152400" y="228600"/>
                </a:lnTo>
                <a:lnTo>
                  <a:pt x="160866" y="245533"/>
                </a:lnTo>
                <a:lnTo>
                  <a:pt x="169334" y="262467"/>
                </a:lnTo>
                <a:lnTo>
                  <a:pt x="177800" y="279400"/>
                </a:lnTo>
                <a:lnTo>
                  <a:pt x="177800" y="287867"/>
                </a:lnTo>
                <a:lnTo>
                  <a:pt x="186267" y="304800"/>
                </a:lnTo>
                <a:lnTo>
                  <a:pt x="186267" y="304800"/>
                </a:lnTo>
                <a:lnTo>
                  <a:pt x="186267" y="313267"/>
                </a:lnTo>
                <a:lnTo>
                  <a:pt x="186267" y="313267"/>
                </a:lnTo>
                <a:lnTo>
                  <a:pt x="194733" y="313267"/>
                </a:lnTo>
                <a:lnTo>
                  <a:pt x="194733" y="313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8881534" y="5080000"/>
            <a:ext cx="177800" cy="203201"/>
          </a:xfrm>
          <a:custGeom>
            <a:avLst/>
            <a:gdLst/>
            <a:ahLst/>
            <a:cxnLst/>
            <a:rect l="0" t="0" r="0" b="0"/>
            <a:pathLst>
              <a:path w="177800" h="203201">
                <a:moveTo>
                  <a:pt x="76200" y="67733"/>
                </a:moveTo>
                <a:lnTo>
                  <a:pt x="67732" y="67733"/>
                </a:lnTo>
                <a:lnTo>
                  <a:pt x="67732" y="59267"/>
                </a:lnTo>
                <a:lnTo>
                  <a:pt x="67732" y="59267"/>
                </a:lnTo>
                <a:lnTo>
                  <a:pt x="59266" y="59267"/>
                </a:lnTo>
                <a:lnTo>
                  <a:pt x="59266" y="59267"/>
                </a:lnTo>
                <a:lnTo>
                  <a:pt x="50799" y="67733"/>
                </a:lnTo>
                <a:lnTo>
                  <a:pt x="50799" y="67733"/>
                </a:lnTo>
                <a:lnTo>
                  <a:pt x="50799" y="76200"/>
                </a:lnTo>
                <a:lnTo>
                  <a:pt x="42333" y="84667"/>
                </a:lnTo>
                <a:lnTo>
                  <a:pt x="42333" y="93133"/>
                </a:lnTo>
                <a:lnTo>
                  <a:pt x="33866" y="110067"/>
                </a:lnTo>
                <a:lnTo>
                  <a:pt x="33866" y="118533"/>
                </a:lnTo>
                <a:lnTo>
                  <a:pt x="33866" y="135467"/>
                </a:lnTo>
                <a:lnTo>
                  <a:pt x="33866" y="152400"/>
                </a:lnTo>
                <a:lnTo>
                  <a:pt x="33866" y="160867"/>
                </a:lnTo>
                <a:lnTo>
                  <a:pt x="33866" y="177800"/>
                </a:lnTo>
                <a:lnTo>
                  <a:pt x="33866" y="186267"/>
                </a:lnTo>
                <a:lnTo>
                  <a:pt x="33866" y="194733"/>
                </a:lnTo>
                <a:lnTo>
                  <a:pt x="33866" y="203200"/>
                </a:lnTo>
                <a:lnTo>
                  <a:pt x="33866" y="203200"/>
                </a:lnTo>
                <a:lnTo>
                  <a:pt x="33866" y="203200"/>
                </a:lnTo>
                <a:lnTo>
                  <a:pt x="33866" y="203200"/>
                </a:lnTo>
                <a:lnTo>
                  <a:pt x="33866" y="194733"/>
                </a:lnTo>
                <a:lnTo>
                  <a:pt x="25399" y="186267"/>
                </a:lnTo>
                <a:lnTo>
                  <a:pt x="25399" y="177800"/>
                </a:lnTo>
                <a:lnTo>
                  <a:pt x="25399" y="169333"/>
                </a:lnTo>
                <a:lnTo>
                  <a:pt x="16933" y="152400"/>
                </a:lnTo>
                <a:lnTo>
                  <a:pt x="8466" y="135467"/>
                </a:lnTo>
                <a:lnTo>
                  <a:pt x="8466" y="127000"/>
                </a:lnTo>
                <a:lnTo>
                  <a:pt x="8466" y="110067"/>
                </a:lnTo>
                <a:lnTo>
                  <a:pt x="0" y="93133"/>
                </a:lnTo>
                <a:lnTo>
                  <a:pt x="0" y="76200"/>
                </a:lnTo>
                <a:lnTo>
                  <a:pt x="0" y="59267"/>
                </a:lnTo>
                <a:lnTo>
                  <a:pt x="0" y="50800"/>
                </a:lnTo>
                <a:lnTo>
                  <a:pt x="0" y="33867"/>
                </a:lnTo>
                <a:lnTo>
                  <a:pt x="0" y="25400"/>
                </a:lnTo>
                <a:lnTo>
                  <a:pt x="0" y="16933"/>
                </a:lnTo>
                <a:lnTo>
                  <a:pt x="8466" y="8467"/>
                </a:lnTo>
                <a:lnTo>
                  <a:pt x="8466" y="8467"/>
                </a:lnTo>
                <a:lnTo>
                  <a:pt x="16933" y="0"/>
                </a:lnTo>
                <a:lnTo>
                  <a:pt x="16933" y="0"/>
                </a:lnTo>
                <a:lnTo>
                  <a:pt x="25399" y="0"/>
                </a:lnTo>
                <a:lnTo>
                  <a:pt x="25399" y="0"/>
                </a:lnTo>
                <a:lnTo>
                  <a:pt x="33866" y="8467"/>
                </a:lnTo>
                <a:lnTo>
                  <a:pt x="50799" y="8467"/>
                </a:lnTo>
                <a:lnTo>
                  <a:pt x="59266" y="16933"/>
                </a:lnTo>
                <a:lnTo>
                  <a:pt x="67732" y="25400"/>
                </a:lnTo>
                <a:lnTo>
                  <a:pt x="76200" y="33867"/>
                </a:lnTo>
                <a:lnTo>
                  <a:pt x="93133" y="42333"/>
                </a:lnTo>
                <a:lnTo>
                  <a:pt x="101599" y="59267"/>
                </a:lnTo>
                <a:lnTo>
                  <a:pt x="110066" y="67733"/>
                </a:lnTo>
                <a:lnTo>
                  <a:pt x="118533" y="84667"/>
                </a:lnTo>
                <a:lnTo>
                  <a:pt x="135466" y="93133"/>
                </a:lnTo>
                <a:lnTo>
                  <a:pt x="143932" y="101600"/>
                </a:lnTo>
                <a:lnTo>
                  <a:pt x="160866" y="110067"/>
                </a:lnTo>
                <a:lnTo>
                  <a:pt x="169333" y="118533"/>
                </a:lnTo>
                <a:lnTo>
                  <a:pt x="169333" y="118533"/>
                </a:lnTo>
                <a:lnTo>
                  <a:pt x="177799" y="127000"/>
                </a:lnTo>
                <a:lnTo>
                  <a:pt x="177799" y="127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9271000" y="5376333"/>
            <a:ext cx="101601" cy="254001"/>
          </a:xfrm>
          <a:custGeom>
            <a:avLst/>
            <a:gdLst/>
            <a:ahLst/>
            <a:cxnLst/>
            <a:rect l="0" t="0" r="0" b="0"/>
            <a:pathLst>
              <a:path w="101601" h="254001">
                <a:moveTo>
                  <a:pt x="101600" y="0"/>
                </a:moveTo>
                <a:lnTo>
                  <a:pt x="93133" y="0"/>
                </a:lnTo>
                <a:lnTo>
                  <a:pt x="93133" y="8467"/>
                </a:lnTo>
                <a:lnTo>
                  <a:pt x="93133" y="8467"/>
                </a:lnTo>
                <a:lnTo>
                  <a:pt x="93133" y="16934"/>
                </a:lnTo>
                <a:lnTo>
                  <a:pt x="93133" y="16934"/>
                </a:lnTo>
                <a:lnTo>
                  <a:pt x="93133" y="25400"/>
                </a:lnTo>
                <a:lnTo>
                  <a:pt x="84667" y="25400"/>
                </a:lnTo>
                <a:lnTo>
                  <a:pt x="84667" y="33867"/>
                </a:lnTo>
                <a:lnTo>
                  <a:pt x="84667" y="33867"/>
                </a:lnTo>
                <a:lnTo>
                  <a:pt x="76200" y="33867"/>
                </a:lnTo>
                <a:lnTo>
                  <a:pt x="76200" y="25400"/>
                </a:lnTo>
                <a:lnTo>
                  <a:pt x="76200" y="25400"/>
                </a:lnTo>
                <a:lnTo>
                  <a:pt x="76200" y="16934"/>
                </a:lnTo>
                <a:lnTo>
                  <a:pt x="67734" y="16934"/>
                </a:lnTo>
                <a:lnTo>
                  <a:pt x="67734" y="8467"/>
                </a:lnTo>
                <a:lnTo>
                  <a:pt x="59266" y="8467"/>
                </a:lnTo>
                <a:lnTo>
                  <a:pt x="59266" y="0"/>
                </a:lnTo>
                <a:lnTo>
                  <a:pt x="50800" y="0"/>
                </a:lnTo>
                <a:lnTo>
                  <a:pt x="50800" y="0"/>
                </a:lnTo>
                <a:lnTo>
                  <a:pt x="42333" y="0"/>
                </a:lnTo>
                <a:lnTo>
                  <a:pt x="33867" y="0"/>
                </a:lnTo>
                <a:lnTo>
                  <a:pt x="25400" y="8467"/>
                </a:lnTo>
                <a:lnTo>
                  <a:pt x="25400" y="16934"/>
                </a:lnTo>
                <a:lnTo>
                  <a:pt x="16933" y="33867"/>
                </a:lnTo>
                <a:lnTo>
                  <a:pt x="16933" y="50800"/>
                </a:lnTo>
                <a:lnTo>
                  <a:pt x="8467" y="67734"/>
                </a:lnTo>
                <a:lnTo>
                  <a:pt x="8467" y="93134"/>
                </a:lnTo>
                <a:lnTo>
                  <a:pt x="8467" y="118534"/>
                </a:lnTo>
                <a:lnTo>
                  <a:pt x="0" y="135467"/>
                </a:lnTo>
                <a:lnTo>
                  <a:pt x="8467" y="160867"/>
                </a:lnTo>
                <a:lnTo>
                  <a:pt x="8467" y="186267"/>
                </a:lnTo>
                <a:lnTo>
                  <a:pt x="8467" y="203200"/>
                </a:lnTo>
                <a:lnTo>
                  <a:pt x="16933" y="220134"/>
                </a:lnTo>
                <a:lnTo>
                  <a:pt x="16933" y="228600"/>
                </a:lnTo>
                <a:lnTo>
                  <a:pt x="25400" y="245534"/>
                </a:lnTo>
                <a:lnTo>
                  <a:pt x="42333" y="245534"/>
                </a:lnTo>
                <a:lnTo>
                  <a:pt x="50800" y="254000"/>
                </a:lnTo>
                <a:lnTo>
                  <a:pt x="59266" y="254000"/>
                </a:lnTo>
                <a:lnTo>
                  <a:pt x="67734" y="254000"/>
                </a:lnTo>
                <a:lnTo>
                  <a:pt x="67734" y="254000"/>
                </a:lnTo>
                <a:lnTo>
                  <a:pt x="76200" y="245534"/>
                </a:lnTo>
                <a:lnTo>
                  <a:pt x="76200" y="2455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9423400" y="5393267"/>
            <a:ext cx="110068" cy="220134"/>
          </a:xfrm>
          <a:custGeom>
            <a:avLst/>
            <a:gdLst/>
            <a:ahLst/>
            <a:cxnLst/>
            <a:rect l="0" t="0" r="0" b="0"/>
            <a:pathLst>
              <a:path w="110068" h="220134">
                <a:moveTo>
                  <a:pt x="8467" y="135466"/>
                </a:moveTo>
                <a:lnTo>
                  <a:pt x="0" y="135466"/>
                </a:lnTo>
                <a:lnTo>
                  <a:pt x="0" y="143933"/>
                </a:lnTo>
                <a:lnTo>
                  <a:pt x="8467" y="143933"/>
                </a:lnTo>
                <a:lnTo>
                  <a:pt x="8467" y="152400"/>
                </a:lnTo>
                <a:lnTo>
                  <a:pt x="16933" y="152400"/>
                </a:lnTo>
                <a:lnTo>
                  <a:pt x="16933" y="152400"/>
                </a:lnTo>
                <a:lnTo>
                  <a:pt x="25400" y="152400"/>
                </a:lnTo>
                <a:lnTo>
                  <a:pt x="33867" y="143933"/>
                </a:lnTo>
                <a:lnTo>
                  <a:pt x="42333" y="143933"/>
                </a:lnTo>
                <a:lnTo>
                  <a:pt x="50800" y="135466"/>
                </a:lnTo>
                <a:lnTo>
                  <a:pt x="59266" y="118533"/>
                </a:lnTo>
                <a:lnTo>
                  <a:pt x="59266" y="110066"/>
                </a:lnTo>
                <a:lnTo>
                  <a:pt x="67734" y="101600"/>
                </a:lnTo>
                <a:lnTo>
                  <a:pt x="67734" y="84666"/>
                </a:lnTo>
                <a:lnTo>
                  <a:pt x="76200" y="76200"/>
                </a:lnTo>
                <a:lnTo>
                  <a:pt x="76200" y="59266"/>
                </a:lnTo>
                <a:lnTo>
                  <a:pt x="76200" y="42333"/>
                </a:lnTo>
                <a:lnTo>
                  <a:pt x="76200" y="33866"/>
                </a:lnTo>
                <a:lnTo>
                  <a:pt x="76200" y="16933"/>
                </a:lnTo>
                <a:lnTo>
                  <a:pt x="67734" y="16933"/>
                </a:lnTo>
                <a:lnTo>
                  <a:pt x="59266" y="8466"/>
                </a:lnTo>
                <a:lnTo>
                  <a:pt x="59266" y="0"/>
                </a:lnTo>
                <a:lnTo>
                  <a:pt x="50800" y="0"/>
                </a:lnTo>
                <a:lnTo>
                  <a:pt x="42333" y="8466"/>
                </a:lnTo>
                <a:lnTo>
                  <a:pt x="25400" y="16933"/>
                </a:lnTo>
                <a:lnTo>
                  <a:pt x="25400" y="25400"/>
                </a:lnTo>
                <a:lnTo>
                  <a:pt x="16933" y="42333"/>
                </a:lnTo>
                <a:lnTo>
                  <a:pt x="8467" y="59266"/>
                </a:lnTo>
                <a:lnTo>
                  <a:pt x="8467" y="76200"/>
                </a:lnTo>
                <a:lnTo>
                  <a:pt x="0" y="93133"/>
                </a:lnTo>
                <a:lnTo>
                  <a:pt x="8467" y="118533"/>
                </a:lnTo>
                <a:lnTo>
                  <a:pt x="8467" y="143933"/>
                </a:lnTo>
                <a:lnTo>
                  <a:pt x="8467" y="160866"/>
                </a:lnTo>
                <a:lnTo>
                  <a:pt x="8467" y="177800"/>
                </a:lnTo>
                <a:lnTo>
                  <a:pt x="16933" y="186266"/>
                </a:lnTo>
                <a:lnTo>
                  <a:pt x="25400" y="203200"/>
                </a:lnTo>
                <a:lnTo>
                  <a:pt x="33867" y="211666"/>
                </a:lnTo>
                <a:lnTo>
                  <a:pt x="33867" y="220133"/>
                </a:lnTo>
                <a:lnTo>
                  <a:pt x="50800" y="220133"/>
                </a:lnTo>
                <a:lnTo>
                  <a:pt x="59266" y="220133"/>
                </a:lnTo>
                <a:lnTo>
                  <a:pt x="67734" y="220133"/>
                </a:lnTo>
                <a:lnTo>
                  <a:pt x="84667" y="211666"/>
                </a:lnTo>
                <a:lnTo>
                  <a:pt x="93133" y="203200"/>
                </a:lnTo>
                <a:lnTo>
                  <a:pt x="101600" y="186266"/>
                </a:lnTo>
                <a:lnTo>
                  <a:pt x="101600" y="186266"/>
                </a:lnTo>
                <a:lnTo>
                  <a:pt x="110067" y="177800"/>
                </a:lnTo>
                <a:lnTo>
                  <a:pt x="110067"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9567334" y="5418667"/>
            <a:ext cx="101600" cy="245534"/>
          </a:xfrm>
          <a:custGeom>
            <a:avLst/>
            <a:gdLst/>
            <a:ahLst/>
            <a:cxnLst/>
            <a:rect l="0" t="0" r="0" b="0"/>
            <a:pathLst>
              <a:path w="101600" h="245534">
                <a:moveTo>
                  <a:pt x="0" y="50800"/>
                </a:moveTo>
                <a:lnTo>
                  <a:pt x="0" y="50800"/>
                </a:lnTo>
                <a:lnTo>
                  <a:pt x="0" y="59266"/>
                </a:lnTo>
                <a:lnTo>
                  <a:pt x="0" y="59266"/>
                </a:lnTo>
                <a:lnTo>
                  <a:pt x="8466" y="76200"/>
                </a:lnTo>
                <a:lnTo>
                  <a:pt x="8466" y="93133"/>
                </a:lnTo>
                <a:lnTo>
                  <a:pt x="16933" y="110066"/>
                </a:lnTo>
                <a:lnTo>
                  <a:pt x="16933" y="127000"/>
                </a:lnTo>
                <a:lnTo>
                  <a:pt x="25399" y="152400"/>
                </a:lnTo>
                <a:lnTo>
                  <a:pt x="25399" y="177800"/>
                </a:lnTo>
                <a:lnTo>
                  <a:pt x="25399" y="203200"/>
                </a:lnTo>
                <a:lnTo>
                  <a:pt x="33866" y="220133"/>
                </a:lnTo>
                <a:lnTo>
                  <a:pt x="33866" y="237066"/>
                </a:lnTo>
                <a:lnTo>
                  <a:pt x="33866" y="237066"/>
                </a:lnTo>
                <a:lnTo>
                  <a:pt x="33866" y="245533"/>
                </a:lnTo>
                <a:lnTo>
                  <a:pt x="33866" y="237066"/>
                </a:lnTo>
                <a:lnTo>
                  <a:pt x="42333" y="228600"/>
                </a:lnTo>
                <a:lnTo>
                  <a:pt x="42333" y="220133"/>
                </a:lnTo>
                <a:lnTo>
                  <a:pt x="42333" y="203200"/>
                </a:lnTo>
                <a:lnTo>
                  <a:pt x="42333" y="186266"/>
                </a:lnTo>
                <a:lnTo>
                  <a:pt x="42333" y="160866"/>
                </a:lnTo>
                <a:lnTo>
                  <a:pt x="42333" y="143933"/>
                </a:lnTo>
                <a:lnTo>
                  <a:pt x="42333" y="118533"/>
                </a:lnTo>
                <a:lnTo>
                  <a:pt x="42333" y="101600"/>
                </a:lnTo>
                <a:lnTo>
                  <a:pt x="42333" y="76200"/>
                </a:lnTo>
                <a:lnTo>
                  <a:pt x="50799" y="59266"/>
                </a:lnTo>
                <a:lnTo>
                  <a:pt x="59266" y="42333"/>
                </a:lnTo>
                <a:lnTo>
                  <a:pt x="67732" y="33866"/>
                </a:lnTo>
                <a:lnTo>
                  <a:pt x="76200" y="16933"/>
                </a:lnTo>
                <a:lnTo>
                  <a:pt x="84666" y="8466"/>
                </a:lnTo>
                <a:lnTo>
                  <a:pt x="93133" y="0"/>
                </a:lnTo>
                <a:lnTo>
                  <a:pt x="93133" y="0"/>
                </a:lnTo>
                <a:lnTo>
                  <a:pt x="101599" y="0"/>
                </a:lnTo>
                <a:lnTo>
                  <a:pt x="101599"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9779000" y="5283200"/>
            <a:ext cx="50801" cy="338668"/>
          </a:xfrm>
          <a:custGeom>
            <a:avLst/>
            <a:gdLst/>
            <a:ahLst/>
            <a:cxnLst/>
            <a:rect l="0" t="0" r="0" b="0"/>
            <a:pathLst>
              <a:path w="50801" h="338668">
                <a:moveTo>
                  <a:pt x="0" y="0"/>
                </a:moveTo>
                <a:lnTo>
                  <a:pt x="0" y="0"/>
                </a:lnTo>
                <a:lnTo>
                  <a:pt x="0" y="8467"/>
                </a:lnTo>
                <a:lnTo>
                  <a:pt x="0" y="16933"/>
                </a:lnTo>
                <a:lnTo>
                  <a:pt x="0" y="25400"/>
                </a:lnTo>
                <a:lnTo>
                  <a:pt x="0" y="42333"/>
                </a:lnTo>
                <a:lnTo>
                  <a:pt x="0" y="59267"/>
                </a:lnTo>
                <a:lnTo>
                  <a:pt x="8466" y="93133"/>
                </a:lnTo>
                <a:lnTo>
                  <a:pt x="8466" y="118533"/>
                </a:lnTo>
                <a:lnTo>
                  <a:pt x="16934" y="152400"/>
                </a:lnTo>
                <a:lnTo>
                  <a:pt x="16934" y="186267"/>
                </a:lnTo>
                <a:lnTo>
                  <a:pt x="25400" y="220133"/>
                </a:lnTo>
                <a:lnTo>
                  <a:pt x="25400" y="245533"/>
                </a:lnTo>
                <a:lnTo>
                  <a:pt x="25400" y="270933"/>
                </a:lnTo>
                <a:lnTo>
                  <a:pt x="33866" y="296333"/>
                </a:lnTo>
                <a:lnTo>
                  <a:pt x="33866" y="313267"/>
                </a:lnTo>
                <a:lnTo>
                  <a:pt x="42333" y="321733"/>
                </a:lnTo>
                <a:lnTo>
                  <a:pt x="42333" y="338667"/>
                </a:lnTo>
                <a:lnTo>
                  <a:pt x="50800" y="338667"/>
                </a:lnTo>
                <a:lnTo>
                  <a:pt x="50800" y="338667"/>
                </a:lnTo>
                <a:lnTo>
                  <a:pt x="50800" y="338667"/>
                </a:lnTo>
                <a:lnTo>
                  <a:pt x="50800" y="338667"/>
                </a:lnTo>
                <a:lnTo>
                  <a:pt x="50800" y="338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9736667" y="5444067"/>
            <a:ext cx="127000" cy="25401"/>
          </a:xfrm>
          <a:custGeom>
            <a:avLst/>
            <a:gdLst/>
            <a:ahLst/>
            <a:cxnLst/>
            <a:rect l="0" t="0" r="0" b="0"/>
            <a:pathLst>
              <a:path w="127000" h="25401">
                <a:moveTo>
                  <a:pt x="0" y="25400"/>
                </a:moveTo>
                <a:lnTo>
                  <a:pt x="0" y="25400"/>
                </a:lnTo>
                <a:lnTo>
                  <a:pt x="0" y="25400"/>
                </a:lnTo>
                <a:lnTo>
                  <a:pt x="8466" y="25400"/>
                </a:lnTo>
                <a:lnTo>
                  <a:pt x="8466" y="16933"/>
                </a:lnTo>
                <a:lnTo>
                  <a:pt x="16933" y="16933"/>
                </a:lnTo>
                <a:lnTo>
                  <a:pt x="25400" y="16933"/>
                </a:lnTo>
                <a:lnTo>
                  <a:pt x="42333" y="16933"/>
                </a:lnTo>
                <a:lnTo>
                  <a:pt x="50799" y="8466"/>
                </a:lnTo>
                <a:lnTo>
                  <a:pt x="67733" y="8466"/>
                </a:lnTo>
                <a:lnTo>
                  <a:pt x="84666" y="8466"/>
                </a:lnTo>
                <a:lnTo>
                  <a:pt x="101600" y="0"/>
                </a:lnTo>
                <a:lnTo>
                  <a:pt x="101600" y="0"/>
                </a:lnTo>
                <a:lnTo>
                  <a:pt x="126999" y="0"/>
                </a:lnTo>
                <a:lnTo>
                  <a:pt x="126999"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9889066" y="5393267"/>
            <a:ext cx="152401" cy="220134"/>
          </a:xfrm>
          <a:custGeom>
            <a:avLst/>
            <a:gdLst/>
            <a:ahLst/>
            <a:cxnLst/>
            <a:rect l="0" t="0" r="0" b="0"/>
            <a:pathLst>
              <a:path w="152401" h="220134">
                <a:moveTo>
                  <a:pt x="84667" y="8466"/>
                </a:moveTo>
                <a:lnTo>
                  <a:pt x="76200" y="8466"/>
                </a:lnTo>
                <a:lnTo>
                  <a:pt x="76200" y="0"/>
                </a:lnTo>
                <a:lnTo>
                  <a:pt x="67734" y="0"/>
                </a:lnTo>
                <a:lnTo>
                  <a:pt x="50800" y="8466"/>
                </a:lnTo>
                <a:lnTo>
                  <a:pt x="50800" y="8466"/>
                </a:lnTo>
                <a:lnTo>
                  <a:pt x="42334" y="8466"/>
                </a:lnTo>
                <a:lnTo>
                  <a:pt x="33868" y="16933"/>
                </a:lnTo>
                <a:lnTo>
                  <a:pt x="25401" y="25400"/>
                </a:lnTo>
                <a:lnTo>
                  <a:pt x="25401" y="42333"/>
                </a:lnTo>
                <a:lnTo>
                  <a:pt x="16934" y="59266"/>
                </a:lnTo>
                <a:lnTo>
                  <a:pt x="8467" y="76200"/>
                </a:lnTo>
                <a:lnTo>
                  <a:pt x="8467" y="93133"/>
                </a:lnTo>
                <a:lnTo>
                  <a:pt x="0" y="110066"/>
                </a:lnTo>
                <a:lnTo>
                  <a:pt x="0" y="135466"/>
                </a:lnTo>
                <a:lnTo>
                  <a:pt x="0" y="152400"/>
                </a:lnTo>
                <a:lnTo>
                  <a:pt x="8467" y="169333"/>
                </a:lnTo>
                <a:lnTo>
                  <a:pt x="16934" y="177800"/>
                </a:lnTo>
                <a:lnTo>
                  <a:pt x="25401" y="186266"/>
                </a:lnTo>
                <a:lnTo>
                  <a:pt x="25401" y="194733"/>
                </a:lnTo>
                <a:lnTo>
                  <a:pt x="33868" y="194733"/>
                </a:lnTo>
                <a:lnTo>
                  <a:pt x="42334" y="194733"/>
                </a:lnTo>
                <a:lnTo>
                  <a:pt x="50800" y="194733"/>
                </a:lnTo>
                <a:lnTo>
                  <a:pt x="50800" y="186266"/>
                </a:lnTo>
                <a:lnTo>
                  <a:pt x="59268" y="177800"/>
                </a:lnTo>
                <a:lnTo>
                  <a:pt x="67734" y="160866"/>
                </a:lnTo>
                <a:lnTo>
                  <a:pt x="76200" y="143933"/>
                </a:lnTo>
                <a:lnTo>
                  <a:pt x="76200" y="127000"/>
                </a:lnTo>
                <a:lnTo>
                  <a:pt x="76200" y="110066"/>
                </a:lnTo>
                <a:lnTo>
                  <a:pt x="76200" y="101600"/>
                </a:lnTo>
                <a:lnTo>
                  <a:pt x="76200" y="84666"/>
                </a:lnTo>
                <a:lnTo>
                  <a:pt x="76200" y="76200"/>
                </a:lnTo>
                <a:lnTo>
                  <a:pt x="76200" y="67733"/>
                </a:lnTo>
                <a:lnTo>
                  <a:pt x="76200" y="67733"/>
                </a:lnTo>
                <a:lnTo>
                  <a:pt x="76200" y="67733"/>
                </a:lnTo>
                <a:lnTo>
                  <a:pt x="76200" y="67733"/>
                </a:lnTo>
                <a:lnTo>
                  <a:pt x="76200" y="76200"/>
                </a:lnTo>
                <a:lnTo>
                  <a:pt x="76200" y="84666"/>
                </a:lnTo>
                <a:lnTo>
                  <a:pt x="76200" y="93133"/>
                </a:lnTo>
                <a:lnTo>
                  <a:pt x="76200" y="110066"/>
                </a:lnTo>
                <a:lnTo>
                  <a:pt x="76200" y="127000"/>
                </a:lnTo>
                <a:lnTo>
                  <a:pt x="84667" y="152400"/>
                </a:lnTo>
                <a:lnTo>
                  <a:pt x="84667" y="169333"/>
                </a:lnTo>
                <a:lnTo>
                  <a:pt x="93134" y="186266"/>
                </a:lnTo>
                <a:lnTo>
                  <a:pt x="101601" y="194733"/>
                </a:lnTo>
                <a:lnTo>
                  <a:pt x="101601" y="211666"/>
                </a:lnTo>
                <a:lnTo>
                  <a:pt x="110068" y="220133"/>
                </a:lnTo>
                <a:lnTo>
                  <a:pt x="118534" y="220133"/>
                </a:lnTo>
                <a:lnTo>
                  <a:pt x="127000" y="220133"/>
                </a:lnTo>
                <a:lnTo>
                  <a:pt x="135468" y="211666"/>
                </a:lnTo>
                <a:lnTo>
                  <a:pt x="143934" y="203200"/>
                </a:lnTo>
                <a:lnTo>
                  <a:pt x="143934" y="203200"/>
                </a:lnTo>
                <a:lnTo>
                  <a:pt x="152400" y="186266"/>
                </a:lnTo>
                <a:lnTo>
                  <a:pt x="152400" y="1862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0083800" y="5461000"/>
            <a:ext cx="33867" cy="169334"/>
          </a:xfrm>
          <a:custGeom>
            <a:avLst/>
            <a:gdLst/>
            <a:ahLst/>
            <a:cxnLst/>
            <a:rect l="0" t="0" r="0" b="0"/>
            <a:pathLst>
              <a:path w="33867" h="169334">
                <a:moveTo>
                  <a:pt x="0" y="0"/>
                </a:moveTo>
                <a:lnTo>
                  <a:pt x="0" y="0"/>
                </a:lnTo>
                <a:lnTo>
                  <a:pt x="0" y="0"/>
                </a:lnTo>
                <a:lnTo>
                  <a:pt x="0" y="8467"/>
                </a:lnTo>
                <a:lnTo>
                  <a:pt x="8466" y="16933"/>
                </a:lnTo>
                <a:lnTo>
                  <a:pt x="8466" y="33867"/>
                </a:lnTo>
                <a:lnTo>
                  <a:pt x="8466" y="50800"/>
                </a:lnTo>
                <a:lnTo>
                  <a:pt x="16934" y="76200"/>
                </a:lnTo>
                <a:lnTo>
                  <a:pt x="16934" y="101600"/>
                </a:lnTo>
                <a:lnTo>
                  <a:pt x="16934" y="118533"/>
                </a:lnTo>
                <a:lnTo>
                  <a:pt x="25400" y="143933"/>
                </a:lnTo>
                <a:lnTo>
                  <a:pt x="25400" y="160867"/>
                </a:lnTo>
                <a:lnTo>
                  <a:pt x="33866" y="169333"/>
                </a:lnTo>
                <a:lnTo>
                  <a:pt x="33866" y="169333"/>
                </a:lnTo>
                <a:lnTo>
                  <a:pt x="33866" y="169333"/>
                </a:lnTo>
                <a:lnTo>
                  <a:pt x="33866" y="169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0092266" y="5342467"/>
            <a:ext cx="16935" cy="8467"/>
          </a:xfrm>
          <a:custGeom>
            <a:avLst/>
            <a:gdLst/>
            <a:ahLst/>
            <a:cxnLst/>
            <a:rect l="0" t="0" r="0" b="0"/>
            <a:pathLst>
              <a:path w="16935" h="8467">
                <a:moveTo>
                  <a:pt x="0" y="0"/>
                </a:moveTo>
                <a:lnTo>
                  <a:pt x="0" y="0"/>
                </a:lnTo>
                <a:lnTo>
                  <a:pt x="0" y="0"/>
                </a:lnTo>
                <a:lnTo>
                  <a:pt x="0" y="0"/>
                </a:lnTo>
                <a:lnTo>
                  <a:pt x="0" y="0"/>
                </a:lnTo>
                <a:lnTo>
                  <a:pt x="0" y="0"/>
                </a:lnTo>
                <a:lnTo>
                  <a:pt x="0" y="0"/>
                </a:lnTo>
                <a:lnTo>
                  <a:pt x="8468" y="0"/>
                </a:lnTo>
                <a:lnTo>
                  <a:pt x="8468" y="0"/>
                </a:lnTo>
                <a:lnTo>
                  <a:pt x="16934" y="8466"/>
                </a:lnTo>
                <a:lnTo>
                  <a:pt x="16934" y="8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0227734" y="5384800"/>
            <a:ext cx="254001" cy="220134"/>
          </a:xfrm>
          <a:custGeom>
            <a:avLst/>
            <a:gdLst/>
            <a:ahLst/>
            <a:cxnLst/>
            <a:rect l="0" t="0" r="0" b="0"/>
            <a:pathLst>
              <a:path w="254001" h="220134">
                <a:moveTo>
                  <a:pt x="0" y="33867"/>
                </a:moveTo>
                <a:lnTo>
                  <a:pt x="0" y="50800"/>
                </a:lnTo>
                <a:lnTo>
                  <a:pt x="0" y="59267"/>
                </a:lnTo>
                <a:lnTo>
                  <a:pt x="0" y="67733"/>
                </a:lnTo>
                <a:lnTo>
                  <a:pt x="0" y="93133"/>
                </a:lnTo>
                <a:lnTo>
                  <a:pt x="8466" y="110067"/>
                </a:lnTo>
                <a:lnTo>
                  <a:pt x="8466" y="135467"/>
                </a:lnTo>
                <a:lnTo>
                  <a:pt x="8466" y="152400"/>
                </a:lnTo>
                <a:lnTo>
                  <a:pt x="8466" y="169333"/>
                </a:lnTo>
                <a:lnTo>
                  <a:pt x="8466" y="186267"/>
                </a:lnTo>
                <a:lnTo>
                  <a:pt x="8466" y="194733"/>
                </a:lnTo>
                <a:lnTo>
                  <a:pt x="16932" y="194733"/>
                </a:lnTo>
                <a:lnTo>
                  <a:pt x="16932" y="194733"/>
                </a:lnTo>
                <a:lnTo>
                  <a:pt x="16932" y="194733"/>
                </a:lnTo>
                <a:lnTo>
                  <a:pt x="16932" y="186267"/>
                </a:lnTo>
                <a:lnTo>
                  <a:pt x="16932" y="169333"/>
                </a:lnTo>
                <a:lnTo>
                  <a:pt x="16932" y="152400"/>
                </a:lnTo>
                <a:lnTo>
                  <a:pt x="25400" y="127000"/>
                </a:lnTo>
                <a:lnTo>
                  <a:pt x="25400" y="110067"/>
                </a:lnTo>
                <a:lnTo>
                  <a:pt x="25400" y="84667"/>
                </a:lnTo>
                <a:lnTo>
                  <a:pt x="33866" y="59267"/>
                </a:lnTo>
                <a:lnTo>
                  <a:pt x="42332" y="42333"/>
                </a:lnTo>
                <a:lnTo>
                  <a:pt x="50799" y="25400"/>
                </a:lnTo>
                <a:lnTo>
                  <a:pt x="67733" y="16933"/>
                </a:lnTo>
                <a:lnTo>
                  <a:pt x="76200" y="8467"/>
                </a:lnTo>
                <a:lnTo>
                  <a:pt x="84666" y="8467"/>
                </a:lnTo>
                <a:lnTo>
                  <a:pt x="93132" y="0"/>
                </a:lnTo>
                <a:lnTo>
                  <a:pt x="110066" y="8467"/>
                </a:lnTo>
                <a:lnTo>
                  <a:pt x="126999" y="8467"/>
                </a:lnTo>
                <a:lnTo>
                  <a:pt x="135466" y="16933"/>
                </a:lnTo>
                <a:lnTo>
                  <a:pt x="152400" y="33867"/>
                </a:lnTo>
                <a:lnTo>
                  <a:pt x="169332" y="50800"/>
                </a:lnTo>
                <a:lnTo>
                  <a:pt x="177800" y="67733"/>
                </a:lnTo>
                <a:lnTo>
                  <a:pt x="194732" y="84667"/>
                </a:lnTo>
                <a:lnTo>
                  <a:pt x="203199" y="110067"/>
                </a:lnTo>
                <a:lnTo>
                  <a:pt x="211666" y="135467"/>
                </a:lnTo>
                <a:lnTo>
                  <a:pt x="220133" y="152400"/>
                </a:lnTo>
                <a:lnTo>
                  <a:pt x="228600" y="169333"/>
                </a:lnTo>
                <a:lnTo>
                  <a:pt x="237066" y="194733"/>
                </a:lnTo>
                <a:lnTo>
                  <a:pt x="245532" y="203200"/>
                </a:lnTo>
                <a:lnTo>
                  <a:pt x="245532" y="220133"/>
                </a:lnTo>
                <a:lnTo>
                  <a:pt x="245532" y="220133"/>
                </a:lnTo>
                <a:lnTo>
                  <a:pt x="254000" y="220133"/>
                </a:lnTo>
                <a:lnTo>
                  <a:pt x="254000"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5096933" y="6316133"/>
            <a:ext cx="186268" cy="254001"/>
          </a:xfrm>
          <a:custGeom>
            <a:avLst/>
            <a:gdLst/>
            <a:ahLst/>
            <a:cxnLst/>
            <a:rect l="0" t="0" r="0" b="0"/>
            <a:pathLst>
              <a:path w="186268" h="254001">
                <a:moveTo>
                  <a:pt x="118534" y="0"/>
                </a:moveTo>
                <a:lnTo>
                  <a:pt x="118534" y="0"/>
                </a:lnTo>
                <a:lnTo>
                  <a:pt x="118534" y="0"/>
                </a:lnTo>
                <a:lnTo>
                  <a:pt x="110067" y="8467"/>
                </a:lnTo>
                <a:lnTo>
                  <a:pt x="110067" y="8467"/>
                </a:lnTo>
                <a:lnTo>
                  <a:pt x="110067" y="8467"/>
                </a:lnTo>
                <a:lnTo>
                  <a:pt x="110067" y="8467"/>
                </a:lnTo>
                <a:lnTo>
                  <a:pt x="101600" y="8467"/>
                </a:lnTo>
                <a:lnTo>
                  <a:pt x="101600" y="8467"/>
                </a:lnTo>
                <a:lnTo>
                  <a:pt x="101600" y="8467"/>
                </a:lnTo>
                <a:lnTo>
                  <a:pt x="93134" y="8467"/>
                </a:lnTo>
                <a:lnTo>
                  <a:pt x="93134" y="8467"/>
                </a:lnTo>
                <a:lnTo>
                  <a:pt x="84667" y="8467"/>
                </a:lnTo>
                <a:lnTo>
                  <a:pt x="76200" y="8467"/>
                </a:lnTo>
                <a:lnTo>
                  <a:pt x="76200" y="8467"/>
                </a:lnTo>
                <a:lnTo>
                  <a:pt x="67734" y="8467"/>
                </a:lnTo>
                <a:lnTo>
                  <a:pt x="59267" y="8467"/>
                </a:lnTo>
                <a:lnTo>
                  <a:pt x="50800" y="16934"/>
                </a:lnTo>
                <a:lnTo>
                  <a:pt x="42334" y="16934"/>
                </a:lnTo>
                <a:lnTo>
                  <a:pt x="42334" y="25400"/>
                </a:lnTo>
                <a:lnTo>
                  <a:pt x="33867" y="25400"/>
                </a:lnTo>
                <a:lnTo>
                  <a:pt x="25400" y="33867"/>
                </a:lnTo>
                <a:lnTo>
                  <a:pt x="25400" y="42334"/>
                </a:lnTo>
                <a:lnTo>
                  <a:pt x="16934" y="50800"/>
                </a:lnTo>
                <a:lnTo>
                  <a:pt x="8467" y="59267"/>
                </a:lnTo>
                <a:lnTo>
                  <a:pt x="8467" y="76200"/>
                </a:lnTo>
                <a:lnTo>
                  <a:pt x="8467" y="84667"/>
                </a:lnTo>
                <a:lnTo>
                  <a:pt x="0" y="101600"/>
                </a:lnTo>
                <a:lnTo>
                  <a:pt x="0" y="118534"/>
                </a:lnTo>
                <a:lnTo>
                  <a:pt x="0" y="135467"/>
                </a:lnTo>
                <a:lnTo>
                  <a:pt x="0" y="160867"/>
                </a:lnTo>
                <a:lnTo>
                  <a:pt x="0" y="177800"/>
                </a:lnTo>
                <a:lnTo>
                  <a:pt x="0" y="194733"/>
                </a:lnTo>
                <a:lnTo>
                  <a:pt x="8467" y="211667"/>
                </a:lnTo>
                <a:lnTo>
                  <a:pt x="8467" y="228600"/>
                </a:lnTo>
                <a:lnTo>
                  <a:pt x="16934" y="237067"/>
                </a:lnTo>
                <a:lnTo>
                  <a:pt x="25400" y="254000"/>
                </a:lnTo>
                <a:lnTo>
                  <a:pt x="25400" y="254000"/>
                </a:lnTo>
                <a:lnTo>
                  <a:pt x="33867" y="254000"/>
                </a:lnTo>
                <a:lnTo>
                  <a:pt x="42334" y="254000"/>
                </a:lnTo>
                <a:lnTo>
                  <a:pt x="50800" y="254000"/>
                </a:lnTo>
                <a:lnTo>
                  <a:pt x="59267" y="245534"/>
                </a:lnTo>
                <a:lnTo>
                  <a:pt x="67734" y="228600"/>
                </a:lnTo>
                <a:lnTo>
                  <a:pt x="76200" y="211667"/>
                </a:lnTo>
                <a:lnTo>
                  <a:pt x="84667" y="194733"/>
                </a:lnTo>
                <a:lnTo>
                  <a:pt x="93134" y="169334"/>
                </a:lnTo>
                <a:lnTo>
                  <a:pt x="101600" y="143934"/>
                </a:lnTo>
                <a:lnTo>
                  <a:pt x="101600" y="127000"/>
                </a:lnTo>
                <a:lnTo>
                  <a:pt x="110067" y="101600"/>
                </a:lnTo>
                <a:lnTo>
                  <a:pt x="110067" y="84667"/>
                </a:lnTo>
                <a:lnTo>
                  <a:pt x="110067" y="67734"/>
                </a:lnTo>
                <a:lnTo>
                  <a:pt x="110067" y="50800"/>
                </a:lnTo>
                <a:lnTo>
                  <a:pt x="110067" y="42334"/>
                </a:lnTo>
                <a:lnTo>
                  <a:pt x="110067" y="33867"/>
                </a:lnTo>
                <a:lnTo>
                  <a:pt x="110067" y="25400"/>
                </a:lnTo>
                <a:lnTo>
                  <a:pt x="110067" y="25400"/>
                </a:lnTo>
                <a:lnTo>
                  <a:pt x="110067" y="25400"/>
                </a:lnTo>
                <a:lnTo>
                  <a:pt x="110067" y="25400"/>
                </a:lnTo>
                <a:lnTo>
                  <a:pt x="101600" y="25400"/>
                </a:lnTo>
                <a:lnTo>
                  <a:pt x="101600" y="33867"/>
                </a:lnTo>
                <a:lnTo>
                  <a:pt x="101600" y="42334"/>
                </a:lnTo>
                <a:lnTo>
                  <a:pt x="101600" y="59267"/>
                </a:lnTo>
                <a:lnTo>
                  <a:pt x="101600" y="67734"/>
                </a:lnTo>
                <a:lnTo>
                  <a:pt x="93134" y="84667"/>
                </a:lnTo>
                <a:lnTo>
                  <a:pt x="93134" y="101600"/>
                </a:lnTo>
                <a:lnTo>
                  <a:pt x="93134" y="118534"/>
                </a:lnTo>
                <a:lnTo>
                  <a:pt x="93134" y="143934"/>
                </a:lnTo>
                <a:lnTo>
                  <a:pt x="93134" y="160867"/>
                </a:lnTo>
                <a:lnTo>
                  <a:pt x="93134" y="177800"/>
                </a:lnTo>
                <a:lnTo>
                  <a:pt x="101600" y="194733"/>
                </a:lnTo>
                <a:lnTo>
                  <a:pt x="101600" y="203201"/>
                </a:lnTo>
                <a:lnTo>
                  <a:pt x="101600" y="211667"/>
                </a:lnTo>
                <a:lnTo>
                  <a:pt x="110067" y="220134"/>
                </a:lnTo>
                <a:lnTo>
                  <a:pt x="118534" y="228600"/>
                </a:lnTo>
                <a:lnTo>
                  <a:pt x="127000" y="228600"/>
                </a:lnTo>
                <a:lnTo>
                  <a:pt x="135467" y="228600"/>
                </a:lnTo>
                <a:lnTo>
                  <a:pt x="143934" y="220134"/>
                </a:lnTo>
                <a:lnTo>
                  <a:pt x="152400" y="211667"/>
                </a:lnTo>
                <a:lnTo>
                  <a:pt x="160867" y="203201"/>
                </a:lnTo>
                <a:lnTo>
                  <a:pt x="169334" y="177800"/>
                </a:lnTo>
                <a:lnTo>
                  <a:pt x="177800" y="160867"/>
                </a:lnTo>
                <a:lnTo>
                  <a:pt x="177800" y="160867"/>
                </a:lnTo>
                <a:lnTo>
                  <a:pt x="186267" y="143934"/>
                </a:lnTo>
                <a:lnTo>
                  <a:pt x="186267" y="143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5342467" y="6248400"/>
            <a:ext cx="169334" cy="237068"/>
          </a:xfrm>
          <a:custGeom>
            <a:avLst/>
            <a:gdLst/>
            <a:ahLst/>
            <a:cxnLst/>
            <a:rect l="0" t="0" r="0" b="0"/>
            <a:pathLst>
              <a:path w="169334" h="237068">
                <a:moveTo>
                  <a:pt x="0" y="42333"/>
                </a:moveTo>
                <a:lnTo>
                  <a:pt x="0" y="50800"/>
                </a:lnTo>
                <a:lnTo>
                  <a:pt x="0" y="50800"/>
                </a:lnTo>
                <a:lnTo>
                  <a:pt x="0" y="50800"/>
                </a:lnTo>
                <a:lnTo>
                  <a:pt x="0" y="59267"/>
                </a:lnTo>
                <a:lnTo>
                  <a:pt x="0" y="67733"/>
                </a:lnTo>
                <a:lnTo>
                  <a:pt x="0" y="76200"/>
                </a:lnTo>
                <a:lnTo>
                  <a:pt x="0" y="84667"/>
                </a:lnTo>
                <a:lnTo>
                  <a:pt x="0" y="101600"/>
                </a:lnTo>
                <a:lnTo>
                  <a:pt x="8466" y="118533"/>
                </a:lnTo>
                <a:lnTo>
                  <a:pt x="8466" y="143933"/>
                </a:lnTo>
                <a:lnTo>
                  <a:pt x="8466" y="160867"/>
                </a:lnTo>
                <a:lnTo>
                  <a:pt x="8466" y="177800"/>
                </a:lnTo>
                <a:lnTo>
                  <a:pt x="8466" y="194733"/>
                </a:lnTo>
                <a:lnTo>
                  <a:pt x="8466" y="211667"/>
                </a:lnTo>
                <a:lnTo>
                  <a:pt x="8466" y="220133"/>
                </a:lnTo>
                <a:lnTo>
                  <a:pt x="8466" y="228600"/>
                </a:lnTo>
                <a:lnTo>
                  <a:pt x="8466" y="237067"/>
                </a:lnTo>
                <a:lnTo>
                  <a:pt x="16933" y="237067"/>
                </a:lnTo>
                <a:lnTo>
                  <a:pt x="16933" y="237067"/>
                </a:lnTo>
                <a:lnTo>
                  <a:pt x="16933" y="228600"/>
                </a:lnTo>
                <a:lnTo>
                  <a:pt x="25400" y="220133"/>
                </a:lnTo>
                <a:lnTo>
                  <a:pt x="25400" y="211667"/>
                </a:lnTo>
                <a:lnTo>
                  <a:pt x="25400" y="203200"/>
                </a:lnTo>
                <a:lnTo>
                  <a:pt x="25400" y="186267"/>
                </a:lnTo>
                <a:lnTo>
                  <a:pt x="25400" y="169333"/>
                </a:lnTo>
                <a:lnTo>
                  <a:pt x="25400" y="143933"/>
                </a:lnTo>
                <a:lnTo>
                  <a:pt x="33866" y="127000"/>
                </a:lnTo>
                <a:lnTo>
                  <a:pt x="33866" y="101600"/>
                </a:lnTo>
                <a:lnTo>
                  <a:pt x="33866" y="84667"/>
                </a:lnTo>
                <a:lnTo>
                  <a:pt x="33866" y="59267"/>
                </a:lnTo>
                <a:lnTo>
                  <a:pt x="42333" y="42333"/>
                </a:lnTo>
                <a:lnTo>
                  <a:pt x="50800" y="33867"/>
                </a:lnTo>
                <a:lnTo>
                  <a:pt x="50800" y="16933"/>
                </a:lnTo>
                <a:lnTo>
                  <a:pt x="59266" y="8467"/>
                </a:lnTo>
                <a:lnTo>
                  <a:pt x="67733" y="0"/>
                </a:lnTo>
                <a:lnTo>
                  <a:pt x="76200" y="0"/>
                </a:lnTo>
                <a:lnTo>
                  <a:pt x="84666" y="0"/>
                </a:lnTo>
                <a:lnTo>
                  <a:pt x="101600" y="8467"/>
                </a:lnTo>
                <a:lnTo>
                  <a:pt x="110066" y="16933"/>
                </a:lnTo>
                <a:lnTo>
                  <a:pt x="118533" y="33867"/>
                </a:lnTo>
                <a:lnTo>
                  <a:pt x="127000" y="42333"/>
                </a:lnTo>
                <a:lnTo>
                  <a:pt x="135466" y="67733"/>
                </a:lnTo>
                <a:lnTo>
                  <a:pt x="143933" y="84667"/>
                </a:lnTo>
                <a:lnTo>
                  <a:pt x="152400" y="101600"/>
                </a:lnTo>
                <a:lnTo>
                  <a:pt x="160866" y="118533"/>
                </a:lnTo>
                <a:lnTo>
                  <a:pt x="160866" y="143933"/>
                </a:lnTo>
                <a:lnTo>
                  <a:pt x="160866" y="160867"/>
                </a:lnTo>
                <a:lnTo>
                  <a:pt x="169333" y="177800"/>
                </a:lnTo>
                <a:lnTo>
                  <a:pt x="169333" y="194733"/>
                </a:lnTo>
                <a:lnTo>
                  <a:pt x="169333" y="203200"/>
                </a:lnTo>
                <a:lnTo>
                  <a:pt x="169333" y="220133"/>
                </a:lnTo>
                <a:lnTo>
                  <a:pt x="169333" y="220133"/>
                </a:lnTo>
                <a:lnTo>
                  <a:pt x="169333" y="220133"/>
                </a:lnTo>
                <a:lnTo>
                  <a:pt x="169333" y="203200"/>
                </a:lnTo>
                <a:lnTo>
                  <a:pt x="169333" y="203200"/>
                </a:lnTo>
                <a:lnTo>
                  <a:pt x="169333" y="194733"/>
                </a:lnTo>
                <a:lnTo>
                  <a:pt x="169333" y="194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5757333" y="6248400"/>
            <a:ext cx="203201" cy="296334"/>
          </a:xfrm>
          <a:custGeom>
            <a:avLst/>
            <a:gdLst/>
            <a:ahLst/>
            <a:cxnLst/>
            <a:rect l="0" t="0" r="0" b="0"/>
            <a:pathLst>
              <a:path w="203201" h="296334">
                <a:moveTo>
                  <a:pt x="0" y="135467"/>
                </a:moveTo>
                <a:lnTo>
                  <a:pt x="0" y="135467"/>
                </a:lnTo>
                <a:lnTo>
                  <a:pt x="0" y="143933"/>
                </a:lnTo>
                <a:lnTo>
                  <a:pt x="8467" y="143933"/>
                </a:lnTo>
                <a:lnTo>
                  <a:pt x="8467" y="152400"/>
                </a:lnTo>
                <a:lnTo>
                  <a:pt x="16934" y="152400"/>
                </a:lnTo>
                <a:lnTo>
                  <a:pt x="16934" y="152400"/>
                </a:lnTo>
                <a:lnTo>
                  <a:pt x="25400" y="152400"/>
                </a:lnTo>
                <a:lnTo>
                  <a:pt x="33867" y="160867"/>
                </a:lnTo>
                <a:lnTo>
                  <a:pt x="42334" y="160867"/>
                </a:lnTo>
                <a:lnTo>
                  <a:pt x="50800" y="160867"/>
                </a:lnTo>
                <a:lnTo>
                  <a:pt x="59267" y="160867"/>
                </a:lnTo>
                <a:lnTo>
                  <a:pt x="76200" y="152400"/>
                </a:lnTo>
                <a:lnTo>
                  <a:pt x="84667" y="152400"/>
                </a:lnTo>
                <a:lnTo>
                  <a:pt x="101600" y="143933"/>
                </a:lnTo>
                <a:lnTo>
                  <a:pt x="110067" y="127000"/>
                </a:lnTo>
                <a:lnTo>
                  <a:pt x="127000" y="118533"/>
                </a:lnTo>
                <a:lnTo>
                  <a:pt x="135467" y="110067"/>
                </a:lnTo>
                <a:lnTo>
                  <a:pt x="143934" y="93133"/>
                </a:lnTo>
                <a:lnTo>
                  <a:pt x="143934" y="76200"/>
                </a:lnTo>
                <a:lnTo>
                  <a:pt x="152400" y="67733"/>
                </a:lnTo>
                <a:lnTo>
                  <a:pt x="152400" y="50800"/>
                </a:lnTo>
                <a:lnTo>
                  <a:pt x="152400" y="42333"/>
                </a:lnTo>
                <a:lnTo>
                  <a:pt x="143934" y="33867"/>
                </a:lnTo>
                <a:lnTo>
                  <a:pt x="135467" y="25400"/>
                </a:lnTo>
                <a:lnTo>
                  <a:pt x="127000" y="16933"/>
                </a:lnTo>
                <a:lnTo>
                  <a:pt x="118534" y="8467"/>
                </a:lnTo>
                <a:lnTo>
                  <a:pt x="101600" y="0"/>
                </a:lnTo>
                <a:lnTo>
                  <a:pt x="93134" y="0"/>
                </a:lnTo>
                <a:lnTo>
                  <a:pt x="84667" y="0"/>
                </a:lnTo>
                <a:lnTo>
                  <a:pt x="76200" y="0"/>
                </a:lnTo>
                <a:lnTo>
                  <a:pt x="67734" y="8467"/>
                </a:lnTo>
                <a:lnTo>
                  <a:pt x="59267" y="16933"/>
                </a:lnTo>
                <a:lnTo>
                  <a:pt x="50800" y="33867"/>
                </a:lnTo>
                <a:lnTo>
                  <a:pt x="50800" y="50800"/>
                </a:lnTo>
                <a:lnTo>
                  <a:pt x="42334" y="76200"/>
                </a:lnTo>
                <a:lnTo>
                  <a:pt x="42334" y="101600"/>
                </a:lnTo>
                <a:lnTo>
                  <a:pt x="42334" y="127000"/>
                </a:lnTo>
                <a:lnTo>
                  <a:pt x="33867" y="152400"/>
                </a:lnTo>
                <a:lnTo>
                  <a:pt x="33867" y="186267"/>
                </a:lnTo>
                <a:lnTo>
                  <a:pt x="33867" y="211667"/>
                </a:lnTo>
                <a:lnTo>
                  <a:pt x="42334" y="237067"/>
                </a:lnTo>
                <a:lnTo>
                  <a:pt x="42334" y="262466"/>
                </a:lnTo>
                <a:lnTo>
                  <a:pt x="50800" y="279400"/>
                </a:lnTo>
                <a:lnTo>
                  <a:pt x="59267" y="287867"/>
                </a:lnTo>
                <a:lnTo>
                  <a:pt x="76200" y="296333"/>
                </a:lnTo>
                <a:lnTo>
                  <a:pt x="84667" y="296333"/>
                </a:lnTo>
                <a:lnTo>
                  <a:pt x="101600" y="296333"/>
                </a:lnTo>
                <a:lnTo>
                  <a:pt x="118534" y="287867"/>
                </a:lnTo>
                <a:lnTo>
                  <a:pt x="135467" y="270934"/>
                </a:lnTo>
                <a:lnTo>
                  <a:pt x="152400" y="254000"/>
                </a:lnTo>
                <a:lnTo>
                  <a:pt x="177800" y="237067"/>
                </a:lnTo>
                <a:lnTo>
                  <a:pt x="186267" y="211667"/>
                </a:lnTo>
                <a:lnTo>
                  <a:pt x="186267" y="211667"/>
                </a:lnTo>
                <a:lnTo>
                  <a:pt x="203200" y="194733"/>
                </a:lnTo>
                <a:lnTo>
                  <a:pt x="203200" y="194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5935133" y="6265333"/>
            <a:ext cx="169335" cy="533401"/>
          </a:xfrm>
          <a:custGeom>
            <a:avLst/>
            <a:gdLst/>
            <a:ahLst/>
            <a:cxnLst/>
            <a:rect l="0" t="0" r="0" b="0"/>
            <a:pathLst>
              <a:path w="169335" h="533401">
                <a:moveTo>
                  <a:pt x="84667" y="0"/>
                </a:moveTo>
                <a:lnTo>
                  <a:pt x="84667" y="8467"/>
                </a:lnTo>
                <a:lnTo>
                  <a:pt x="84667" y="8467"/>
                </a:lnTo>
                <a:lnTo>
                  <a:pt x="76200" y="16934"/>
                </a:lnTo>
                <a:lnTo>
                  <a:pt x="67734" y="16934"/>
                </a:lnTo>
                <a:lnTo>
                  <a:pt x="59267" y="25400"/>
                </a:lnTo>
                <a:lnTo>
                  <a:pt x="50800" y="33867"/>
                </a:lnTo>
                <a:lnTo>
                  <a:pt x="42334" y="50800"/>
                </a:lnTo>
                <a:lnTo>
                  <a:pt x="33867" y="67734"/>
                </a:lnTo>
                <a:lnTo>
                  <a:pt x="16934" y="93134"/>
                </a:lnTo>
                <a:lnTo>
                  <a:pt x="8467" y="110067"/>
                </a:lnTo>
                <a:lnTo>
                  <a:pt x="8467" y="135467"/>
                </a:lnTo>
                <a:lnTo>
                  <a:pt x="0" y="152400"/>
                </a:lnTo>
                <a:lnTo>
                  <a:pt x="0" y="177800"/>
                </a:lnTo>
                <a:lnTo>
                  <a:pt x="0" y="186267"/>
                </a:lnTo>
                <a:lnTo>
                  <a:pt x="0" y="203200"/>
                </a:lnTo>
                <a:lnTo>
                  <a:pt x="8467" y="220134"/>
                </a:lnTo>
                <a:lnTo>
                  <a:pt x="8467" y="228600"/>
                </a:lnTo>
                <a:lnTo>
                  <a:pt x="16934" y="228600"/>
                </a:lnTo>
                <a:lnTo>
                  <a:pt x="25400" y="237067"/>
                </a:lnTo>
                <a:lnTo>
                  <a:pt x="33867" y="237067"/>
                </a:lnTo>
                <a:lnTo>
                  <a:pt x="42334" y="228600"/>
                </a:lnTo>
                <a:lnTo>
                  <a:pt x="50800" y="220134"/>
                </a:lnTo>
                <a:lnTo>
                  <a:pt x="59267" y="211667"/>
                </a:lnTo>
                <a:lnTo>
                  <a:pt x="67734" y="194734"/>
                </a:lnTo>
                <a:lnTo>
                  <a:pt x="76200" y="177800"/>
                </a:lnTo>
                <a:lnTo>
                  <a:pt x="84667" y="160867"/>
                </a:lnTo>
                <a:lnTo>
                  <a:pt x="84667" y="143934"/>
                </a:lnTo>
                <a:lnTo>
                  <a:pt x="93134" y="127000"/>
                </a:lnTo>
                <a:lnTo>
                  <a:pt x="93134" y="118534"/>
                </a:lnTo>
                <a:lnTo>
                  <a:pt x="93134" y="101600"/>
                </a:lnTo>
                <a:lnTo>
                  <a:pt x="93134" y="93134"/>
                </a:lnTo>
                <a:lnTo>
                  <a:pt x="93134" y="93134"/>
                </a:lnTo>
                <a:lnTo>
                  <a:pt x="93134" y="84667"/>
                </a:lnTo>
                <a:lnTo>
                  <a:pt x="93134" y="84667"/>
                </a:lnTo>
                <a:lnTo>
                  <a:pt x="93134" y="93134"/>
                </a:lnTo>
                <a:lnTo>
                  <a:pt x="93134" y="93134"/>
                </a:lnTo>
                <a:lnTo>
                  <a:pt x="84667" y="101600"/>
                </a:lnTo>
                <a:lnTo>
                  <a:pt x="84667" y="118534"/>
                </a:lnTo>
                <a:lnTo>
                  <a:pt x="84667" y="135467"/>
                </a:lnTo>
                <a:lnTo>
                  <a:pt x="84667" y="152400"/>
                </a:lnTo>
                <a:lnTo>
                  <a:pt x="84667" y="177800"/>
                </a:lnTo>
                <a:lnTo>
                  <a:pt x="84667" y="203200"/>
                </a:lnTo>
                <a:lnTo>
                  <a:pt x="84667" y="220134"/>
                </a:lnTo>
                <a:lnTo>
                  <a:pt x="84667" y="254001"/>
                </a:lnTo>
                <a:lnTo>
                  <a:pt x="84667" y="279400"/>
                </a:lnTo>
                <a:lnTo>
                  <a:pt x="84667" y="304800"/>
                </a:lnTo>
                <a:lnTo>
                  <a:pt x="93134" y="338667"/>
                </a:lnTo>
                <a:lnTo>
                  <a:pt x="93134" y="364067"/>
                </a:lnTo>
                <a:lnTo>
                  <a:pt x="93134" y="389467"/>
                </a:lnTo>
                <a:lnTo>
                  <a:pt x="101600" y="414867"/>
                </a:lnTo>
                <a:lnTo>
                  <a:pt x="101600" y="440267"/>
                </a:lnTo>
                <a:lnTo>
                  <a:pt x="110067" y="465667"/>
                </a:lnTo>
                <a:lnTo>
                  <a:pt x="110067" y="482601"/>
                </a:lnTo>
                <a:lnTo>
                  <a:pt x="118534" y="499534"/>
                </a:lnTo>
                <a:lnTo>
                  <a:pt x="118534" y="508000"/>
                </a:lnTo>
                <a:lnTo>
                  <a:pt x="127000" y="516467"/>
                </a:lnTo>
                <a:lnTo>
                  <a:pt x="135467" y="524934"/>
                </a:lnTo>
                <a:lnTo>
                  <a:pt x="135467" y="524934"/>
                </a:lnTo>
                <a:lnTo>
                  <a:pt x="143934" y="533400"/>
                </a:lnTo>
                <a:lnTo>
                  <a:pt x="143934" y="524934"/>
                </a:lnTo>
                <a:lnTo>
                  <a:pt x="152400" y="524934"/>
                </a:lnTo>
                <a:lnTo>
                  <a:pt x="160867" y="516467"/>
                </a:lnTo>
                <a:lnTo>
                  <a:pt x="160867" y="508000"/>
                </a:lnTo>
                <a:lnTo>
                  <a:pt x="160867" y="499534"/>
                </a:lnTo>
                <a:lnTo>
                  <a:pt x="169334" y="491067"/>
                </a:lnTo>
                <a:lnTo>
                  <a:pt x="169334" y="474133"/>
                </a:lnTo>
                <a:lnTo>
                  <a:pt x="160867" y="457200"/>
                </a:lnTo>
                <a:lnTo>
                  <a:pt x="160867" y="440267"/>
                </a:lnTo>
                <a:lnTo>
                  <a:pt x="152400" y="414867"/>
                </a:lnTo>
                <a:lnTo>
                  <a:pt x="143934" y="397933"/>
                </a:lnTo>
                <a:lnTo>
                  <a:pt x="135467" y="372534"/>
                </a:lnTo>
                <a:lnTo>
                  <a:pt x="127000" y="347134"/>
                </a:lnTo>
                <a:lnTo>
                  <a:pt x="118534" y="321733"/>
                </a:lnTo>
                <a:lnTo>
                  <a:pt x="110067" y="304800"/>
                </a:lnTo>
                <a:lnTo>
                  <a:pt x="101600" y="287867"/>
                </a:lnTo>
                <a:lnTo>
                  <a:pt x="93134" y="270934"/>
                </a:lnTo>
                <a:lnTo>
                  <a:pt x="84667" y="254001"/>
                </a:lnTo>
                <a:lnTo>
                  <a:pt x="76200" y="245533"/>
                </a:lnTo>
                <a:lnTo>
                  <a:pt x="76200" y="245533"/>
                </a:lnTo>
                <a:lnTo>
                  <a:pt x="67734" y="237067"/>
                </a:lnTo>
                <a:lnTo>
                  <a:pt x="67734" y="237067"/>
                </a:lnTo>
                <a:lnTo>
                  <a:pt x="67734" y="237067"/>
                </a:lnTo>
                <a:lnTo>
                  <a:pt x="59267" y="237067"/>
                </a:lnTo>
                <a:lnTo>
                  <a:pt x="67734" y="228600"/>
                </a:lnTo>
                <a:lnTo>
                  <a:pt x="67734" y="228600"/>
                </a:lnTo>
                <a:lnTo>
                  <a:pt x="67734" y="220134"/>
                </a:lnTo>
                <a:lnTo>
                  <a:pt x="67734" y="2201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6104467" y="6265333"/>
            <a:ext cx="127001" cy="270935"/>
          </a:xfrm>
          <a:custGeom>
            <a:avLst/>
            <a:gdLst/>
            <a:ahLst/>
            <a:cxnLst/>
            <a:rect l="0" t="0" r="0" b="0"/>
            <a:pathLst>
              <a:path w="127001" h="270935">
                <a:moveTo>
                  <a:pt x="0" y="59267"/>
                </a:moveTo>
                <a:lnTo>
                  <a:pt x="0" y="59267"/>
                </a:lnTo>
                <a:lnTo>
                  <a:pt x="8466" y="59267"/>
                </a:lnTo>
                <a:lnTo>
                  <a:pt x="8466" y="67734"/>
                </a:lnTo>
                <a:lnTo>
                  <a:pt x="8466" y="67734"/>
                </a:lnTo>
                <a:lnTo>
                  <a:pt x="16933" y="67734"/>
                </a:lnTo>
                <a:lnTo>
                  <a:pt x="16933" y="76200"/>
                </a:lnTo>
                <a:lnTo>
                  <a:pt x="16933" y="84667"/>
                </a:lnTo>
                <a:lnTo>
                  <a:pt x="16933" y="101600"/>
                </a:lnTo>
                <a:lnTo>
                  <a:pt x="16933" y="118534"/>
                </a:lnTo>
                <a:lnTo>
                  <a:pt x="16933" y="135467"/>
                </a:lnTo>
                <a:lnTo>
                  <a:pt x="16933" y="152400"/>
                </a:lnTo>
                <a:lnTo>
                  <a:pt x="25400" y="177800"/>
                </a:lnTo>
                <a:lnTo>
                  <a:pt x="25400" y="203200"/>
                </a:lnTo>
                <a:lnTo>
                  <a:pt x="33866" y="228600"/>
                </a:lnTo>
                <a:lnTo>
                  <a:pt x="33866" y="245533"/>
                </a:lnTo>
                <a:lnTo>
                  <a:pt x="50800" y="262467"/>
                </a:lnTo>
                <a:lnTo>
                  <a:pt x="50800" y="262467"/>
                </a:lnTo>
                <a:lnTo>
                  <a:pt x="59266" y="270934"/>
                </a:lnTo>
                <a:lnTo>
                  <a:pt x="67733" y="262467"/>
                </a:lnTo>
                <a:lnTo>
                  <a:pt x="76200" y="262467"/>
                </a:lnTo>
                <a:lnTo>
                  <a:pt x="84666" y="254001"/>
                </a:lnTo>
                <a:lnTo>
                  <a:pt x="93133" y="237067"/>
                </a:lnTo>
                <a:lnTo>
                  <a:pt x="101600" y="220134"/>
                </a:lnTo>
                <a:lnTo>
                  <a:pt x="110066" y="203200"/>
                </a:lnTo>
                <a:lnTo>
                  <a:pt x="110066" y="177800"/>
                </a:lnTo>
                <a:lnTo>
                  <a:pt x="110066" y="152400"/>
                </a:lnTo>
                <a:lnTo>
                  <a:pt x="110066" y="127000"/>
                </a:lnTo>
                <a:lnTo>
                  <a:pt x="110066" y="101600"/>
                </a:lnTo>
                <a:lnTo>
                  <a:pt x="110066" y="76200"/>
                </a:lnTo>
                <a:lnTo>
                  <a:pt x="110066" y="59267"/>
                </a:lnTo>
                <a:lnTo>
                  <a:pt x="110066" y="33867"/>
                </a:lnTo>
                <a:lnTo>
                  <a:pt x="110066" y="25400"/>
                </a:lnTo>
                <a:lnTo>
                  <a:pt x="110066" y="16934"/>
                </a:lnTo>
                <a:lnTo>
                  <a:pt x="118533" y="8467"/>
                </a:lnTo>
                <a:lnTo>
                  <a:pt x="118533" y="0"/>
                </a:lnTo>
                <a:lnTo>
                  <a:pt x="118533" y="0"/>
                </a:lnTo>
                <a:lnTo>
                  <a:pt x="127000" y="0"/>
                </a:lnTo>
                <a:lnTo>
                  <a:pt x="1270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6273800" y="6282267"/>
            <a:ext cx="143934" cy="296334"/>
          </a:xfrm>
          <a:custGeom>
            <a:avLst/>
            <a:gdLst/>
            <a:ahLst/>
            <a:cxnLst/>
            <a:rect l="0" t="0" r="0" b="0"/>
            <a:pathLst>
              <a:path w="143934" h="296334">
                <a:moveTo>
                  <a:pt x="67733" y="0"/>
                </a:moveTo>
                <a:lnTo>
                  <a:pt x="76200" y="0"/>
                </a:lnTo>
                <a:lnTo>
                  <a:pt x="67733" y="0"/>
                </a:lnTo>
                <a:lnTo>
                  <a:pt x="67733" y="0"/>
                </a:lnTo>
                <a:lnTo>
                  <a:pt x="67733" y="0"/>
                </a:lnTo>
                <a:lnTo>
                  <a:pt x="59267" y="0"/>
                </a:lnTo>
                <a:lnTo>
                  <a:pt x="59267" y="0"/>
                </a:lnTo>
                <a:lnTo>
                  <a:pt x="50800" y="0"/>
                </a:lnTo>
                <a:lnTo>
                  <a:pt x="33867" y="0"/>
                </a:lnTo>
                <a:lnTo>
                  <a:pt x="25400" y="16933"/>
                </a:lnTo>
                <a:lnTo>
                  <a:pt x="16933" y="25400"/>
                </a:lnTo>
                <a:lnTo>
                  <a:pt x="8467" y="42333"/>
                </a:lnTo>
                <a:lnTo>
                  <a:pt x="8467" y="59266"/>
                </a:lnTo>
                <a:lnTo>
                  <a:pt x="0" y="76200"/>
                </a:lnTo>
                <a:lnTo>
                  <a:pt x="0" y="101600"/>
                </a:lnTo>
                <a:lnTo>
                  <a:pt x="8467" y="127000"/>
                </a:lnTo>
                <a:lnTo>
                  <a:pt x="8467" y="143933"/>
                </a:lnTo>
                <a:lnTo>
                  <a:pt x="16933" y="169333"/>
                </a:lnTo>
                <a:lnTo>
                  <a:pt x="16933" y="186266"/>
                </a:lnTo>
                <a:lnTo>
                  <a:pt x="25400" y="203200"/>
                </a:lnTo>
                <a:lnTo>
                  <a:pt x="33867" y="211666"/>
                </a:lnTo>
                <a:lnTo>
                  <a:pt x="42333" y="211666"/>
                </a:lnTo>
                <a:lnTo>
                  <a:pt x="42333" y="220133"/>
                </a:lnTo>
                <a:lnTo>
                  <a:pt x="50800" y="211666"/>
                </a:lnTo>
                <a:lnTo>
                  <a:pt x="50800" y="203200"/>
                </a:lnTo>
                <a:lnTo>
                  <a:pt x="59267" y="186266"/>
                </a:lnTo>
                <a:lnTo>
                  <a:pt x="59267" y="169333"/>
                </a:lnTo>
                <a:lnTo>
                  <a:pt x="67733" y="143933"/>
                </a:lnTo>
                <a:lnTo>
                  <a:pt x="67733" y="127000"/>
                </a:lnTo>
                <a:lnTo>
                  <a:pt x="67733" y="101600"/>
                </a:lnTo>
                <a:lnTo>
                  <a:pt x="67733" y="84666"/>
                </a:lnTo>
                <a:lnTo>
                  <a:pt x="67733" y="67733"/>
                </a:lnTo>
                <a:lnTo>
                  <a:pt x="67733" y="59266"/>
                </a:lnTo>
                <a:lnTo>
                  <a:pt x="76200" y="59266"/>
                </a:lnTo>
                <a:lnTo>
                  <a:pt x="76200" y="59266"/>
                </a:lnTo>
                <a:lnTo>
                  <a:pt x="76200" y="76200"/>
                </a:lnTo>
                <a:lnTo>
                  <a:pt x="84667" y="93133"/>
                </a:lnTo>
                <a:lnTo>
                  <a:pt x="84667" y="118533"/>
                </a:lnTo>
                <a:lnTo>
                  <a:pt x="84667" y="143933"/>
                </a:lnTo>
                <a:lnTo>
                  <a:pt x="84667" y="169333"/>
                </a:lnTo>
                <a:lnTo>
                  <a:pt x="84667" y="203200"/>
                </a:lnTo>
                <a:lnTo>
                  <a:pt x="93133" y="228599"/>
                </a:lnTo>
                <a:lnTo>
                  <a:pt x="93133" y="254000"/>
                </a:lnTo>
                <a:lnTo>
                  <a:pt x="101600" y="270933"/>
                </a:lnTo>
                <a:lnTo>
                  <a:pt x="110067" y="279400"/>
                </a:lnTo>
                <a:lnTo>
                  <a:pt x="110067" y="287866"/>
                </a:lnTo>
                <a:lnTo>
                  <a:pt x="118533" y="296333"/>
                </a:lnTo>
                <a:lnTo>
                  <a:pt x="127000" y="296333"/>
                </a:lnTo>
                <a:lnTo>
                  <a:pt x="127000" y="287866"/>
                </a:lnTo>
                <a:lnTo>
                  <a:pt x="135467" y="279400"/>
                </a:lnTo>
                <a:lnTo>
                  <a:pt x="135467" y="279400"/>
                </a:lnTo>
                <a:lnTo>
                  <a:pt x="143933" y="262466"/>
                </a:lnTo>
                <a:lnTo>
                  <a:pt x="143933" y="262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6468533" y="6045200"/>
            <a:ext cx="33868" cy="482601"/>
          </a:xfrm>
          <a:custGeom>
            <a:avLst/>
            <a:gdLst/>
            <a:ahLst/>
            <a:cxnLst/>
            <a:rect l="0" t="0" r="0" b="0"/>
            <a:pathLst>
              <a:path w="33868" h="482601">
                <a:moveTo>
                  <a:pt x="25400" y="0"/>
                </a:moveTo>
                <a:lnTo>
                  <a:pt x="25400" y="8467"/>
                </a:lnTo>
                <a:lnTo>
                  <a:pt x="25400" y="8467"/>
                </a:lnTo>
                <a:lnTo>
                  <a:pt x="25400" y="8467"/>
                </a:lnTo>
                <a:lnTo>
                  <a:pt x="25400" y="16933"/>
                </a:lnTo>
                <a:lnTo>
                  <a:pt x="25400" y="33867"/>
                </a:lnTo>
                <a:lnTo>
                  <a:pt x="16934" y="50800"/>
                </a:lnTo>
                <a:lnTo>
                  <a:pt x="16934" y="84667"/>
                </a:lnTo>
                <a:lnTo>
                  <a:pt x="8467" y="118533"/>
                </a:lnTo>
                <a:lnTo>
                  <a:pt x="8467" y="160867"/>
                </a:lnTo>
                <a:lnTo>
                  <a:pt x="0" y="211667"/>
                </a:lnTo>
                <a:lnTo>
                  <a:pt x="0" y="254000"/>
                </a:lnTo>
                <a:lnTo>
                  <a:pt x="8467" y="304800"/>
                </a:lnTo>
                <a:lnTo>
                  <a:pt x="8467" y="355600"/>
                </a:lnTo>
                <a:lnTo>
                  <a:pt x="8467" y="389467"/>
                </a:lnTo>
                <a:lnTo>
                  <a:pt x="8467" y="423333"/>
                </a:lnTo>
                <a:lnTo>
                  <a:pt x="16934" y="457200"/>
                </a:lnTo>
                <a:lnTo>
                  <a:pt x="25400" y="474134"/>
                </a:lnTo>
                <a:lnTo>
                  <a:pt x="25400" y="482600"/>
                </a:lnTo>
                <a:lnTo>
                  <a:pt x="25400" y="482600"/>
                </a:lnTo>
                <a:lnTo>
                  <a:pt x="33867" y="482600"/>
                </a:lnTo>
                <a:lnTo>
                  <a:pt x="33867" y="482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6561667" y="6045200"/>
            <a:ext cx="42334" cy="465667"/>
          </a:xfrm>
          <a:custGeom>
            <a:avLst/>
            <a:gdLst/>
            <a:ahLst/>
            <a:cxnLst/>
            <a:rect l="0" t="0" r="0" b="0"/>
            <a:pathLst>
              <a:path w="42334" h="465667">
                <a:moveTo>
                  <a:pt x="42333" y="0"/>
                </a:moveTo>
                <a:lnTo>
                  <a:pt x="42333" y="0"/>
                </a:lnTo>
                <a:lnTo>
                  <a:pt x="42333" y="0"/>
                </a:lnTo>
                <a:lnTo>
                  <a:pt x="42333" y="8467"/>
                </a:lnTo>
                <a:lnTo>
                  <a:pt x="42333" y="16933"/>
                </a:lnTo>
                <a:lnTo>
                  <a:pt x="42333" y="33867"/>
                </a:lnTo>
                <a:lnTo>
                  <a:pt x="33867" y="59267"/>
                </a:lnTo>
                <a:lnTo>
                  <a:pt x="33867" y="84667"/>
                </a:lnTo>
                <a:lnTo>
                  <a:pt x="25399" y="118533"/>
                </a:lnTo>
                <a:lnTo>
                  <a:pt x="16933" y="160867"/>
                </a:lnTo>
                <a:lnTo>
                  <a:pt x="8466" y="211667"/>
                </a:lnTo>
                <a:lnTo>
                  <a:pt x="0" y="262467"/>
                </a:lnTo>
                <a:lnTo>
                  <a:pt x="0" y="313267"/>
                </a:lnTo>
                <a:lnTo>
                  <a:pt x="0" y="364067"/>
                </a:lnTo>
                <a:lnTo>
                  <a:pt x="0" y="406400"/>
                </a:lnTo>
                <a:lnTo>
                  <a:pt x="0" y="440267"/>
                </a:lnTo>
                <a:lnTo>
                  <a:pt x="8466" y="457200"/>
                </a:lnTo>
                <a:lnTo>
                  <a:pt x="8466" y="465666"/>
                </a:lnTo>
                <a:lnTo>
                  <a:pt x="16933" y="465666"/>
                </a:lnTo>
                <a:lnTo>
                  <a:pt x="16933" y="465666"/>
                </a:lnTo>
                <a:lnTo>
                  <a:pt x="25399" y="457200"/>
                </a:lnTo>
                <a:lnTo>
                  <a:pt x="25399" y="457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6671734" y="6256867"/>
            <a:ext cx="169334" cy="575734"/>
          </a:xfrm>
          <a:custGeom>
            <a:avLst/>
            <a:gdLst/>
            <a:ahLst/>
            <a:cxnLst/>
            <a:rect l="0" t="0" r="0" b="0"/>
            <a:pathLst>
              <a:path w="169334" h="575734">
                <a:moveTo>
                  <a:pt x="0" y="0"/>
                </a:moveTo>
                <a:lnTo>
                  <a:pt x="0" y="8466"/>
                </a:lnTo>
                <a:lnTo>
                  <a:pt x="0" y="8466"/>
                </a:lnTo>
                <a:lnTo>
                  <a:pt x="0" y="25400"/>
                </a:lnTo>
                <a:lnTo>
                  <a:pt x="0" y="42333"/>
                </a:lnTo>
                <a:lnTo>
                  <a:pt x="0" y="50800"/>
                </a:lnTo>
                <a:lnTo>
                  <a:pt x="0" y="76200"/>
                </a:lnTo>
                <a:lnTo>
                  <a:pt x="0" y="101600"/>
                </a:lnTo>
                <a:lnTo>
                  <a:pt x="0" y="127000"/>
                </a:lnTo>
                <a:lnTo>
                  <a:pt x="0" y="160866"/>
                </a:lnTo>
                <a:lnTo>
                  <a:pt x="0" y="194733"/>
                </a:lnTo>
                <a:lnTo>
                  <a:pt x="8466" y="220133"/>
                </a:lnTo>
                <a:lnTo>
                  <a:pt x="16933" y="245533"/>
                </a:lnTo>
                <a:lnTo>
                  <a:pt x="25399" y="262467"/>
                </a:lnTo>
                <a:lnTo>
                  <a:pt x="33866" y="270933"/>
                </a:lnTo>
                <a:lnTo>
                  <a:pt x="42333" y="262467"/>
                </a:lnTo>
                <a:lnTo>
                  <a:pt x="50799" y="253999"/>
                </a:lnTo>
                <a:lnTo>
                  <a:pt x="59266" y="245533"/>
                </a:lnTo>
                <a:lnTo>
                  <a:pt x="67732" y="228600"/>
                </a:lnTo>
                <a:lnTo>
                  <a:pt x="76200" y="203200"/>
                </a:lnTo>
                <a:lnTo>
                  <a:pt x="84666" y="177800"/>
                </a:lnTo>
                <a:lnTo>
                  <a:pt x="84666" y="160866"/>
                </a:lnTo>
                <a:lnTo>
                  <a:pt x="93133" y="135466"/>
                </a:lnTo>
                <a:lnTo>
                  <a:pt x="93133" y="110066"/>
                </a:lnTo>
                <a:lnTo>
                  <a:pt x="84666" y="93133"/>
                </a:lnTo>
                <a:lnTo>
                  <a:pt x="84666" y="84666"/>
                </a:lnTo>
                <a:lnTo>
                  <a:pt x="84666" y="67733"/>
                </a:lnTo>
                <a:lnTo>
                  <a:pt x="93133" y="67733"/>
                </a:lnTo>
                <a:lnTo>
                  <a:pt x="93133" y="67733"/>
                </a:lnTo>
                <a:lnTo>
                  <a:pt x="93133" y="76200"/>
                </a:lnTo>
                <a:lnTo>
                  <a:pt x="101599" y="93133"/>
                </a:lnTo>
                <a:lnTo>
                  <a:pt x="110066" y="110066"/>
                </a:lnTo>
                <a:lnTo>
                  <a:pt x="118533" y="135466"/>
                </a:lnTo>
                <a:lnTo>
                  <a:pt x="126999" y="169333"/>
                </a:lnTo>
                <a:lnTo>
                  <a:pt x="135466" y="203200"/>
                </a:lnTo>
                <a:lnTo>
                  <a:pt x="143932" y="245533"/>
                </a:lnTo>
                <a:lnTo>
                  <a:pt x="152400" y="279400"/>
                </a:lnTo>
                <a:lnTo>
                  <a:pt x="160866" y="313266"/>
                </a:lnTo>
                <a:lnTo>
                  <a:pt x="169333" y="347133"/>
                </a:lnTo>
                <a:lnTo>
                  <a:pt x="169333" y="381000"/>
                </a:lnTo>
                <a:lnTo>
                  <a:pt x="169333" y="414867"/>
                </a:lnTo>
                <a:lnTo>
                  <a:pt x="169333" y="448733"/>
                </a:lnTo>
                <a:lnTo>
                  <a:pt x="169333" y="474133"/>
                </a:lnTo>
                <a:lnTo>
                  <a:pt x="160866" y="508000"/>
                </a:lnTo>
                <a:lnTo>
                  <a:pt x="143932" y="533400"/>
                </a:lnTo>
                <a:lnTo>
                  <a:pt x="135466" y="550333"/>
                </a:lnTo>
                <a:lnTo>
                  <a:pt x="118533" y="567267"/>
                </a:lnTo>
                <a:lnTo>
                  <a:pt x="101599" y="575733"/>
                </a:lnTo>
                <a:lnTo>
                  <a:pt x="76200" y="567267"/>
                </a:lnTo>
                <a:lnTo>
                  <a:pt x="59266" y="550333"/>
                </a:lnTo>
                <a:lnTo>
                  <a:pt x="42333" y="533400"/>
                </a:lnTo>
                <a:lnTo>
                  <a:pt x="42333" y="533400"/>
                </a:lnTo>
                <a:lnTo>
                  <a:pt x="25399" y="516466"/>
                </a:lnTo>
                <a:lnTo>
                  <a:pt x="25399" y="516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7103533" y="6146800"/>
            <a:ext cx="59268" cy="448735"/>
          </a:xfrm>
          <a:custGeom>
            <a:avLst/>
            <a:gdLst/>
            <a:ahLst/>
            <a:cxnLst/>
            <a:rect l="0" t="0" r="0" b="0"/>
            <a:pathLst>
              <a:path w="59268" h="448735">
                <a:moveTo>
                  <a:pt x="0" y="0"/>
                </a:moveTo>
                <a:lnTo>
                  <a:pt x="0" y="8467"/>
                </a:lnTo>
                <a:lnTo>
                  <a:pt x="0" y="16933"/>
                </a:lnTo>
                <a:lnTo>
                  <a:pt x="0" y="33867"/>
                </a:lnTo>
                <a:lnTo>
                  <a:pt x="0" y="59267"/>
                </a:lnTo>
                <a:lnTo>
                  <a:pt x="0" y="84667"/>
                </a:lnTo>
                <a:lnTo>
                  <a:pt x="0" y="118533"/>
                </a:lnTo>
                <a:lnTo>
                  <a:pt x="0" y="152400"/>
                </a:lnTo>
                <a:lnTo>
                  <a:pt x="0" y="194733"/>
                </a:lnTo>
                <a:lnTo>
                  <a:pt x="0" y="245533"/>
                </a:lnTo>
                <a:lnTo>
                  <a:pt x="8467" y="296333"/>
                </a:lnTo>
                <a:lnTo>
                  <a:pt x="16933" y="338667"/>
                </a:lnTo>
                <a:lnTo>
                  <a:pt x="16933" y="381000"/>
                </a:lnTo>
                <a:lnTo>
                  <a:pt x="25401" y="414867"/>
                </a:lnTo>
                <a:lnTo>
                  <a:pt x="33867" y="440266"/>
                </a:lnTo>
                <a:lnTo>
                  <a:pt x="42334" y="448734"/>
                </a:lnTo>
                <a:lnTo>
                  <a:pt x="50800" y="448734"/>
                </a:lnTo>
                <a:lnTo>
                  <a:pt x="50800" y="448734"/>
                </a:lnTo>
                <a:lnTo>
                  <a:pt x="59267" y="440266"/>
                </a:lnTo>
                <a:lnTo>
                  <a:pt x="59267" y="4402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7264400" y="6189133"/>
            <a:ext cx="25401" cy="381001"/>
          </a:xfrm>
          <a:custGeom>
            <a:avLst/>
            <a:gdLst/>
            <a:ahLst/>
            <a:cxnLst/>
            <a:rect l="0" t="0" r="0" b="0"/>
            <a:pathLst>
              <a:path w="25401" h="381001">
                <a:moveTo>
                  <a:pt x="0" y="110067"/>
                </a:moveTo>
                <a:lnTo>
                  <a:pt x="0" y="118534"/>
                </a:lnTo>
                <a:lnTo>
                  <a:pt x="8466" y="127000"/>
                </a:lnTo>
                <a:lnTo>
                  <a:pt x="8466" y="135467"/>
                </a:lnTo>
                <a:lnTo>
                  <a:pt x="8466" y="160867"/>
                </a:lnTo>
                <a:lnTo>
                  <a:pt x="16934" y="186267"/>
                </a:lnTo>
                <a:lnTo>
                  <a:pt x="16934" y="220134"/>
                </a:lnTo>
                <a:lnTo>
                  <a:pt x="16934" y="254000"/>
                </a:lnTo>
                <a:lnTo>
                  <a:pt x="16934" y="296334"/>
                </a:lnTo>
                <a:lnTo>
                  <a:pt x="25400" y="338667"/>
                </a:lnTo>
                <a:lnTo>
                  <a:pt x="25400" y="364067"/>
                </a:lnTo>
                <a:lnTo>
                  <a:pt x="25400" y="381000"/>
                </a:lnTo>
                <a:lnTo>
                  <a:pt x="25400" y="381000"/>
                </a:lnTo>
                <a:lnTo>
                  <a:pt x="25400" y="381000"/>
                </a:lnTo>
                <a:lnTo>
                  <a:pt x="25400" y="355600"/>
                </a:lnTo>
                <a:lnTo>
                  <a:pt x="25400" y="338667"/>
                </a:lnTo>
                <a:lnTo>
                  <a:pt x="25400" y="304800"/>
                </a:lnTo>
                <a:lnTo>
                  <a:pt x="25400" y="270934"/>
                </a:lnTo>
                <a:lnTo>
                  <a:pt x="25400" y="228600"/>
                </a:lnTo>
                <a:lnTo>
                  <a:pt x="16934" y="194734"/>
                </a:lnTo>
                <a:lnTo>
                  <a:pt x="16934" y="152400"/>
                </a:lnTo>
                <a:lnTo>
                  <a:pt x="8466" y="118534"/>
                </a:lnTo>
                <a:lnTo>
                  <a:pt x="8466" y="84667"/>
                </a:lnTo>
                <a:lnTo>
                  <a:pt x="8466" y="50800"/>
                </a:lnTo>
                <a:lnTo>
                  <a:pt x="8466" y="33867"/>
                </a:lnTo>
                <a:lnTo>
                  <a:pt x="8466" y="25400"/>
                </a:lnTo>
                <a:lnTo>
                  <a:pt x="0" y="16934"/>
                </a:lnTo>
                <a:lnTo>
                  <a:pt x="0" y="16934"/>
                </a:lnTo>
                <a:lnTo>
                  <a:pt x="0" y="16934"/>
                </a:lnTo>
                <a:lnTo>
                  <a:pt x="0" y="16934"/>
                </a:lnTo>
                <a:lnTo>
                  <a:pt x="0" y="16934"/>
                </a:lnTo>
                <a:lnTo>
                  <a:pt x="0" y="16934"/>
                </a:lnTo>
                <a:lnTo>
                  <a:pt x="0" y="16934"/>
                </a:lnTo>
                <a:lnTo>
                  <a:pt x="0" y="8467"/>
                </a:lnTo>
                <a:lnTo>
                  <a:pt x="0" y="8467"/>
                </a:lnTo>
                <a:lnTo>
                  <a:pt x="0" y="0"/>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7391400" y="6070600"/>
            <a:ext cx="33867" cy="397934"/>
          </a:xfrm>
          <a:custGeom>
            <a:avLst/>
            <a:gdLst/>
            <a:ahLst/>
            <a:cxnLst/>
            <a:rect l="0" t="0" r="0" b="0"/>
            <a:pathLst>
              <a:path w="33867" h="397934">
                <a:moveTo>
                  <a:pt x="0" y="0"/>
                </a:moveTo>
                <a:lnTo>
                  <a:pt x="0" y="8467"/>
                </a:lnTo>
                <a:lnTo>
                  <a:pt x="0" y="16933"/>
                </a:lnTo>
                <a:lnTo>
                  <a:pt x="8467" y="33867"/>
                </a:lnTo>
                <a:lnTo>
                  <a:pt x="16933" y="50800"/>
                </a:lnTo>
                <a:lnTo>
                  <a:pt x="25400" y="76200"/>
                </a:lnTo>
                <a:lnTo>
                  <a:pt x="25400" y="110067"/>
                </a:lnTo>
                <a:lnTo>
                  <a:pt x="33866" y="143933"/>
                </a:lnTo>
                <a:lnTo>
                  <a:pt x="33866" y="186267"/>
                </a:lnTo>
                <a:lnTo>
                  <a:pt x="33866" y="220133"/>
                </a:lnTo>
                <a:lnTo>
                  <a:pt x="33866" y="262467"/>
                </a:lnTo>
                <a:lnTo>
                  <a:pt x="33866" y="304800"/>
                </a:lnTo>
                <a:lnTo>
                  <a:pt x="33866" y="330200"/>
                </a:lnTo>
                <a:lnTo>
                  <a:pt x="25400" y="364067"/>
                </a:lnTo>
                <a:lnTo>
                  <a:pt x="25400" y="381000"/>
                </a:lnTo>
                <a:lnTo>
                  <a:pt x="25400" y="397933"/>
                </a:lnTo>
                <a:lnTo>
                  <a:pt x="25400" y="397933"/>
                </a:lnTo>
                <a:lnTo>
                  <a:pt x="25400" y="397933"/>
                </a:lnTo>
                <a:lnTo>
                  <a:pt x="25400" y="389467"/>
                </a:lnTo>
                <a:lnTo>
                  <a:pt x="25400" y="372533"/>
                </a:lnTo>
                <a:lnTo>
                  <a:pt x="25400" y="347133"/>
                </a:lnTo>
                <a:lnTo>
                  <a:pt x="25400" y="347133"/>
                </a:lnTo>
                <a:lnTo>
                  <a:pt x="25400" y="321733"/>
                </a:lnTo>
                <a:lnTo>
                  <a:pt x="25400" y="321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7416800" y="6146800"/>
            <a:ext cx="279401" cy="381001"/>
          </a:xfrm>
          <a:custGeom>
            <a:avLst/>
            <a:gdLst/>
            <a:ahLst/>
            <a:cxnLst/>
            <a:rect l="0" t="0" r="0" b="0"/>
            <a:pathLst>
              <a:path w="279401" h="381001">
                <a:moveTo>
                  <a:pt x="67733" y="16933"/>
                </a:moveTo>
                <a:lnTo>
                  <a:pt x="67733" y="8467"/>
                </a:lnTo>
                <a:lnTo>
                  <a:pt x="76200" y="8467"/>
                </a:lnTo>
                <a:lnTo>
                  <a:pt x="76200" y="8467"/>
                </a:lnTo>
                <a:lnTo>
                  <a:pt x="84666" y="0"/>
                </a:lnTo>
                <a:lnTo>
                  <a:pt x="93134" y="0"/>
                </a:lnTo>
                <a:lnTo>
                  <a:pt x="101600" y="8467"/>
                </a:lnTo>
                <a:lnTo>
                  <a:pt x="101600" y="8467"/>
                </a:lnTo>
                <a:lnTo>
                  <a:pt x="101600" y="25400"/>
                </a:lnTo>
                <a:lnTo>
                  <a:pt x="93134" y="42333"/>
                </a:lnTo>
                <a:lnTo>
                  <a:pt x="84666" y="59267"/>
                </a:lnTo>
                <a:lnTo>
                  <a:pt x="76200" y="84667"/>
                </a:lnTo>
                <a:lnTo>
                  <a:pt x="67733" y="110067"/>
                </a:lnTo>
                <a:lnTo>
                  <a:pt x="50800" y="135467"/>
                </a:lnTo>
                <a:lnTo>
                  <a:pt x="42333" y="160867"/>
                </a:lnTo>
                <a:lnTo>
                  <a:pt x="25400" y="177800"/>
                </a:lnTo>
                <a:lnTo>
                  <a:pt x="16934" y="194733"/>
                </a:lnTo>
                <a:lnTo>
                  <a:pt x="8466" y="211667"/>
                </a:lnTo>
                <a:lnTo>
                  <a:pt x="0" y="220133"/>
                </a:lnTo>
                <a:lnTo>
                  <a:pt x="0" y="228600"/>
                </a:lnTo>
                <a:lnTo>
                  <a:pt x="0" y="228600"/>
                </a:lnTo>
                <a:lnTo>
                  <a:pt x="0" y="228600"/>
                </a:lnTo>
                <a:lnTo>
                  <a:pt x="0" y="228600"/>
                </a:lnTo>
                <a:lnTo>
                  <a:pt x="0" y="220133"/>
                </a:lnTo>
                <a:lnTo>
                  <a:pt x="0" y="220133"/>
                </a:lnTo>
                <a:lnTo>
                  <a:pt x="8466" y="211667"/>
                </a:lnTo>
                <a:lnTo>
                  <a:pt x="8466" y="211667"/>
                </a:lnTo>
                <a:lnTo>
                  <a:pt x="16934" y="211667"/>
                </a:lnTo>
                <a:lnTo>
                  <a:pt x="25400" y="211667"/>
                </a:lnTo>
                <a:lnTo>
                  <a:pt x="25400" y="211667"/>
                </a:lnTo>
                <a:lnTo>
                  <a:pt x="42333" y="220133"/>
                </a:lnTo>
                <a:lnTo>
                  <a:pt x="50800" y="228600"/>
                </a:lnTo>
                <a:lnTo>
                  <a:pt x="59267" y="245533"/>
                </a:lnTo>
                <a:lnTo>
                  <a:pt x="67733" y="262467"/>
                </a:lnTo>
                <a:lnTo>
                  <a:pt x="76200" y="287867"/>
                </a:lnTo>
                <a:lnTo>
                  <a:pt x="93134" y="304800"/>
                </a:lnTo>
                <a:lnTo>
                  <a:pt x="101600" y="321733"/>
                </a:lnTo>
                <a:lnTo>
                  <a:pt x="118533" y="338667"/>
                </a:lnTo>
                <a:lnTo>
                  <a:pt x="127000" y="338667"/>
                </a:lnTo>
                <a:lnTo>
                  <a:pt x="135467" y="347133"/>
                </a:lnTo>
                <a:lnTo>
                  <a:pt x="152400" y="347133"/>
                </a:lnTo>
                <a:lnTo>
                  <a:pt x="169334" y="338667"/>
                </a:lnTo>
                <a:lnTo>
                  <a:pt x="177800" y="330200"/>
                </a:lnTo>
                <a:lnTo>
                  <a:pt x="186267" y="313267"/>
                </a:lnTo>
                <a:lnTo>
                  <a:pt x="203200" y="296333"/>
                </a:lnTo>
                <a:lnTo>
                  <a:pt x="203200" y="279400"/>
                </a:lnTo>
                <a:lnTo>
                  <a:pt x="211667" y="262467"/>
                </a:lnTo>
                <a:lnTo>
                  <a:pt x="211667" y="237067"/>
                </a:lnTo>
                <a:lnTo>
                  <a:pt x="211667" y="211667"/>
                </a:lnTo>
                <a:lnTo>
                  <a:pt x="211667" y="194733"/>
                </a:lnTo>
                <a:lnTo>
                  <a:pt x="203200" y="169333"/>
                </a:lnTo>
                <a:lnTo>
                  <a:pt x="194733" y="160867"/>
                </a:lnTo>
                <a:lnTo>
                  <a:pt x="186267" y="143933"/>
                </a:lnTo>
                <a:lnTo>
                  <a:pt x="186267" y="135467"/>
                </a:lnTo>
                <a:lnTo>
                  <a:pt x="177800" y="135467"/>
                </a:lnTo>
                <a:lnTo>
                  <a:pt x="177800" y="143933"/>
                </a:lnTo>
                <a:lnTo>
                  <a:pt x="169334" y="152400"/>
                </a:lnTo>
                <a:lnTo>
                  <a:pt x="169334" y="169333"/>
                </a:lnTo>
                <a:lnTo>
                  <a:pt x="160866" y="186267"/>
                </a:lnTo>
                <a:lnTo>
                  <a:pt x="160866" y="211667"/>
                </a:lnTo>
                <a:lnTo>
                  <a:pt x="169334" y="245533"/>
                </a:lnTo>
                <a:lnTo>
                  <a:pt x="169334" y="270933"/>
                </a:lnTo>
                <a:lnTo>
                  <a:pt x="169334" y="296333"/>
                </a:lnTo>
                <a:lnTo>
                  <a:pt x="177800" y="321733"/>
                </a:lnTo>
                <a:lnTo>
                  <a:pt x="186267" y="338667"/>
                </a:lnTo>
                <a:lnTo>
                  <a:pt x="203200" y="355600"/>
                </a:lnTo>
                <a:lnTo>
                  <a:pt x="211667" y="372534"/>
                </a:lnTo>
                <a:lnTo>
                  <a:pt x="220133" y="381000"/>
                </a:lnTo>
                <a:lnTo>
                  <a:pt x="228600" y="381000"/>
                </a:lnTo>
                <a:lnTo>
                  <a:pt x="237066" y="381000"/>
                </a:lnTo>
                <a:lnTo>
                  <a:pt x="245534" y="381000"/>
                </a:lnTo>
                <a:lnTo>
                  <a:pt x="262467" y="364066"/>
                </a:lnTo>
                <a:lnTo>
                  <a:pt x="270933" y="347133"/>
                </a:lnTo>
                <a:lnTo>
                  <a:pt x="270933" y="347133"/>
                </a:lnTo>
                <a:lnTo>
                  <a:pt x="279400" y="330200"/>
                </a:lnTo>
                <a:lnTo>
                  <a:pt x="279400" y="330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7772400" y="6011333"/>
            <a:ext cx="25401" cy="491068"/>
          </a:xfrm>
          <a:custGeom>
            <a:avLst/>
            <a:gdLst/>
            <a:ahLst/>
            <a:cxnLst/>
            <a:rect l="0" t="0" r="0" b="0"/>
            <a:pathLst>
              <a:path w="25401" h="491068">
                <a:moveTo>
                  <a:pt x="0" y="0"/>
                </a:moveTo>
                <a:lnTo>
                  <a:pt x="8467" y="8467"/>
                </a:lnTo>
                <a:lnTo>
                  <a:pt x="8467" y="8467"/>
                </a:lnTo>
                <a:lnTo>
                  <a:pt x="8467" y="8467"/>
                </a:lnTo>
                <a:lnTo>
                  <a:pt x="16933" y="16934"/>
                </a:lnTo>
                <a:lnTo>
                  <a:pt x="16933" y="25400"/>
                </a:lnTo>
                <a:lnTo>
                  <a:pt x="16933" y="42334"/>
                </a:lnTo>
                <a:lnTo>
                  <a:pt x="8467" y="67734"/>
                </a:lnTo>
                <a:lnTo>
                  <a:pt x="8467" y="101600"/>
                </a:lnTo>
                <a:lnTo>
                  <a:pt x="0" y="135467"/>
                </a:lnTo>
                <a:lnTo>
                  <a:pt x="0" y="186267"/>
                </a:lnTo>
                <a:lnTo>
                  <a:pt x="0" y="228600"/>
                </a:lnTo>
                <a:lnTo>
                  <a:pt x="0" y="279400"/>
                </a:lnTo>
                <a:lnTo>
                  <a:pt x="0" y="330200"/>
                </a:lnTo>
                <a:lnTo>
                  <a:pt x="8467" y="381000"/>
                </a:lnTo>
                <a:lnTo>
                  <a:pt x="16933" y="414867"/>
                </a:lnTo>
                <a:lnTo>
                  <a:pt x="16933" y="448734"/>
                </a:lnTo>
                <a:lnTo>
                  <a:pt x="16933" y="474134"/>
                </a:lnTo>
                <a:lnTo>
                  <a:pt x="25400" y="491067"/>
                </a:lnTo>
                <a:lnTo>
                  <a:pt x="25400" y="491067"/>
                </a:lnTo>
                <a:lnTo>
                  <a:pt x="25400" y="491067"/>
                </a:lnTo>
                <a:lnTo>
                  <a:pt x="25400" y="491067"/>
                </a:lnTo>
                <a:lnTo>
                  <a:pt x="25400" y="491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7857067" y="6273800"/>
            <a:ext cx="169334" cy="558801"/>
          </a:xfrm>
          <a:custGeom>
            <a:avLst/>
            <a:gdLst/>
            <a:ahLst/>
            <a:cxnLst/>
            <a:rect l="0" t="0" r="0" b="0"/>
            <a:pathLst>
              <a:path w="169334" h="558801">
                <a:moveTo>
                  <a:pt x="0" y="0"/>
                </a:moveTo>
                <a:lnTo>
                  <a:pt x="0" y="8467"/>
                </a:lnTo>
                <a:lnTo>
                  <a:pt x="0" y="16933"/>
                </a:lnTo>
                <a:lnTo>
                  <a:pt x="0" y="25400"/>
                </a:lnTo>
                <a:lnTo>
                  <a:pt x="0" y="42333"/>
                </a:lnTo>
                <a:lnTo>
                  <a:pt x="0" y="59267"/>
                </a:lnTo>
                <a:lnTo>
                  <a:pt x="0" y="84667"/>
                </a:lnTo>
                <a:lnTo>
                  <a:pt x="0" y="110067"/>
                </a:lnTo>
                <a:lnTo>
                  <a:pt x="0" y="143933"/>
                </a:lnTo>
                <a:lnTo>
                  <a:pt x="8466" y="177800"/>
                </a:lnTo>
                <a:lnTo>
                  <a:pt x="8466" y="211667"/>
                </a:lnTo>
                <a:lnTo>
                  <a:pt x="8466" y="237066"/>
                </a:lnTo>
                <a:lnTo>
                  <a:pt x="16933" y="245534"/>
                </a:lnTo>
                <a:lnTo>
                  <a:pt x="16933" y="254000"/>
                </a:lnTo>
                <a:lnTo>
                  <a:pt x="25399" y="245534"/>
                </a:lnTo>
                <a:lnTo>
                  <a:pt x="42333" y="237066"/>
                </a:lnTo>
                <a:lnTo>
                  <a:pt x="50800" y="220133"/>
                </a:lnTo>
                <a:lnTo>
                  <a:pt x="59266" y="194733"/>
                </a:lnTo>
                <a:lnTo>
                  <a:pt x="67733" y="177800"/>
                </a:lnTo>
                <a:lnTo>
                  <a:pt x="76200" y="152400"/>
                </a:lnTo>
                <a:lnTo>
                  <a:pt x="84666" y="127000"/>
                </a:lnTo>
                <a:lnTo>
                  <a:pt x="84666" y="101600"/>
                </a:lnTo>
                <a:lnTo>
                  <a:pt x="93133" y="84667"/>
                </a:lnTo>
                <a:lnTo>
                  <a:pt x="93133" y="67733"/>
                </a:lnTo>
                <a:lnTo>
                  <a:pt x="93133" y="59267"/>
                </a:lnTo>
                <a:lnTo>
                  <a:pt x="93133" y="50800"/>
                </a:lnTo>
                <a:lnTo>
                  <a:pt x="93133" y="42333"/>
                </a:lnTo>
                <a:lnTo>
                  <a:pt x="93133" y="42333"/>
                </a:lnTo>
                <a:lnTo>
                  <a:pt x="93133" y="50800"/>
                </a:lnTo>
                <a:lnTo>
                  <a:pt x="93133" y="67733"/>
                </a:lnTo>
                <a:lnTo>
                  <a:pt x="93133" y="84667"/>
                </a:lnTo>
                <a:lnTo>
                  <a:pt x="101599" y="118533"/>
                </a:lnTo>
                <a:lnTo>
                  <a:pt x="101599" y="143933"/>
                </a:lnTo>
                <a:lnTo>
                  <a:pt x="110067" y="177800"/>
                </a:lnTo>
                <a:lnTo>
                  <a:pt x="118533" y="220133"/>
                </a:lnTo>
                <a:lnTo>
                  <a:pt x="127000" y="254000"/>
                </a:lnTo>
                <a:lnTo>
                  <a:pt x="135466" y="287867"/>
                </a:lnTo>
                <a:lnTo>
                  <a:pt x="143933" y="321734"/>
                </a:lnTo>
                <a:lnTo>
                  <a:pt x="152400" y="355600"/>
                </a:lnTo>
                <a:lnTo>
                  <a:pt x="160866" y="389466"/>
                </a:lnTo>
                <a:lnTo>
                  <a:pt x="160866" y="414867"/>
                </a:lnTo>
                <a:lnTo>
                  <a:pt x="169333" y="448733"/>
                </a:lnTo>
                <a:lnTo>
                  <a:pt x="169333" y="474134"/>
                </a:lnTo>
                <a:lnTo>
                  <a:pt x="160866" y="499533"/>
                </a:lnTo>
                <a:lnTo>
                  <a:pt x="160866" y="516467"/>
                </a:lnTo>
                <a:lnTo>
                  <a:pt x="152400" y="533400"/>
                </a:lnTo>
                <a:lnTo>
                  <a:pt x="135466" y="550334"/>
                </a:lnTo>
                <a:lnTo>
                  <a:pt x="118533" y="550334"/>
                </a:lnTo>
                <a:lnTo>
                  <a:pt x="93133" y="558800"/>
                </a:lnTo>
                <a:lnTo>
                  <a:pt x="67733" y="550334"/>
                </a:lnTo>
                <a:lnTo>
                  <a:pt x="67733" y="550334"/>
                </a:lnTo>
                <a:lnTo>
                  <a:pt x="42333" y="541866"/>
                </a:lnTo>
                <a:lnTo>
                  <a:pt x="42333" y="541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8516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3644" y="265416"/>
            <a:ext cx="9652066"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Example 1A: Probability with a Tree Diagram</a:t>
            </a:r>
            <a:endParaRPr lang="en-US" sz="4000" b="1" dirty="0">
              <a:ln/>
              <a:solidFill>
                <a:schemeClr val="accent4"/>
              </a:solidFill>
            </a:endParaRPr>
          </a:p>
        </p:txBody>
      </p:sp>
      <p:sp>
        <p:nvSpPr>
          <p:cNvPr id="3" name="TextBox 2"/>
          <p:cNvSpPr txBox="1"/>
          <p:nvPr/>
        </p:nvSpPr>
        <p:spPr>
          <a:xfrm>
            <a:off x="453373" y="1205761"/>
            <a:ext cx="11632609" cy="461665"/>
          </a:xfrm>
          <a:prstGeom prst="rect">
            <a:avLst/>
          </a:prstGeom>
          <a:noFill/>
        </p:spPr>
        <p:txBody>
          <a:bodyPr wrap="square" rtlCol="0">
            <a:spAutoFit/>
          </a:bodyPr>
          <a:lstStyle/>
          <a:p>
            <a:r>
              <a:rPr lang="en-US" sz="2400" dirty="0" smtClean="0"/>
              <a:t>When 3 coins are tossed, what is the probability that at least 2 are heads?</a:t>
            </a:r>
            <a:endParaRPr lang="en-US" sz="2400" dirty="0"/>
          </a:p>
        </p:txBody>
      </p:sp>
      <p:sp>
        <p:nvSpPr>
          <p:cNvPr id="4" name="Freeform 3"/>
          <p:cNvSpPr/>
          <p:nvPr/>
        </p:nvSpPr>
        <p:spPr>
          <a:xfrm>
            <a:off x="1159933" y="1811867"/>
            <a:ext cx="8468" cy="270934"/>
          </a:xfrm>
          <a:custGeom>
            <a:avLst/>
            <a:gdLst/>
            <a:ahLst/>
            <a:cxnLst/>
            <a:rect l="0" t="0" r="0" b="0"/>
            <a:pathLst>
              <a:path w="8468" h="270934">
                <a:moveTo>
                  <a:pt x="0" y="0"/>
                </a:moveTo>
                <a:lnTo>
                  <a:pt x="0" y="0"/>
                </a:lnTo>
                <a:lnTo>
                  <a:pt x="0" y="8466"/>
                </a:lnTo>
                <a:lnTo>
                  <a:pt x="0" y="8466"/>
                </a:lnTo>
                <a:lnTo>
                  <a:pt x="0" y="8466"/>
                </a:lnTo>
                <a:lnTo>
                  <a:pt x="0" y="8466"/>
                </a:lnTo>
                <a:lnTo>
                  <a:pt x="0" y="16933"/>
                </a:lnTo>
                <a:lnTo>
                  <a:pt x="0" y="16933"/>
                </a:lnTo>
                <a:lnTo>
                  <a:pt x="0" y="33866"/>
                </a:lnTo>
                <a:lnTo>
                  <a:pt x="0" y="42333"/>
                </a:lnTo>
                <a:lnTo>
                  <a:pt x="0" y="59266"/>
                </a:lnTo>
                <a:lnTo>
                  <a:pt x="0" y="67733"/>
                </a:lnTo>
                <a:lnTo>
                  <a:pt x="0" y="93133"/>
                </a:lnTo>
                <a:lnTo>
                  <a:pt x="0" y="110066"/>
                </a:lnTo>
                <a:lnTo>
                  <a:pt x="0" y="135466"/>
                </a:lnTo>
                <a:lnTo>
                  <a:pt x="0" y="160866"/>
                </a:lnTo>
                <a:lnTo>
                  <a:pt x="0" y="186266"/>
                </a:lnTo>
                <a:lnTo>
                  <a:pt x="0" y="203200"/>
                </a:lnTo>
                <a:lnTo>
                  <a:pt x="0" y="220133"/>
                </a:lnTo>
                <a:lnTo>
                  <a:pt x="0" y="237066"/>
                </a:lnTo>
                <a:lnTo>
                  <a:pt x="8467" y="245533"/>
                </a:lnTo>
                <a:lnTo>
                  <a:pt x="8467" y="262466"/>
                </a:lnTo>
                <a:lnTo>
                  <a:pt x="8467" y="262466"/>
                </a:lnTo>
                <a:lnTo>
                  <a:pt x="8467" y="270933"/>
                </a:lnTo>
                <a:lnTo>
                  <a:pt x="8467" y="270933"/>
                </a:lnTo>
                <a:lnTo>
                  <a:pt x="8467" y="270933"/>
                </a:lnTo>
                <a:lnTo>
                  <a:pt x="8467" y="270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286933" y="1803400"/>
            <a:ext cx="118535" cy="228601"/>
          </a:xfrm>
          <a:custGeom>
            <a:avLst/>
            <a:gdLst/>
            <a:ahLst/>
            <a:cxnLst/>
            <a:rect l="0" t="0" r="0" b="0"/>
            <a:pathLst>
              <a:path w="118535" h="228601">
                <a:moveTo>
                  <a:pt x="118534" y="8467"/>
                </a:moveTo>
                <a:lnTo>
                  <a:pt x="118534" y="8467"/>
                </a:lnTo>
                <a:lnTo>
                  <a:pt x="118534" y="8467"/>
                </a:lnTo>
                <a:lnTo>
                  <a:pt x="118534" y="8467"/>
                </a:lnTo>
                <a:lnTo>
                  <a:pt x="118534" y="0"/>
                </a:lnTo>
                <a:lnTo>
                  <a:pt x="110067" y="0"/>
                </a:lnTo>
                <a:lnTo>
                  <a:pt x="110067" y="0"/>
                </a:lnTo>
                <a:lnTo>
                  <a:pt x="101600" y="0"/>
                </a:lnTo>
                <a:lnTo>
                  <a:pt x="93134" y="8467"/>
                </a:lnTo>
                <a:lnTo>
                  <a:pt x="76200" y="8467"/>
                </a:lnTo>
                <a:lnTo>
                  <a:pt x="59267" y="16933"/>
                </a:lnTo>
                <a:lnTo>
                  <a:pt x="50800" y="25400"/>
                </a:lnTo>
                <a:lnTo>
                  <a:pt x="33867" y="33867"/>
                </a:lnTo>
                <a:lnTo>
                  <a:pt x="25400" y="42333"/>
                </a:lnTo>
                <a:lnTo>
                  <a:pt x="16934" y="59267"/>
                </a:lnTo>
                <a:lnTo>
                  <a:pt x="8467" y="67733"/>
                </a:lnTo>
                <a:lnTo>
                  <a:pt x="0" y="76200"/>
                </a:lnTo>
                <a:lnTo>
                  <a:pt x="0" y="84667"/>
                </a:lnTo>
                <a:lnTo>
                  <a:pt x="0" y="84667"/>
                </a:lnTo>
                <a:lnTo>
                  <a:pt x="0" y="93133"/>
                </a:lnTo>
                <a:lnTo>
                  <a:pt x="8467" y="101600"/>
                </a:lnTo>
                <a:lnTo>
                  <a:pt x="16934" y="101600"/>
                </a:lnTo>
                <a:lnTo>
                  <a:pt x="25400" y="101600"/>
                </a:lnTo>
                <a:lnTo>
                  <a:pt x="33867" y="110067"/>
                </a:lnTo>
                <a:lnTo>
                  <a:pt x="42334" y="110067"/>
                </a:lnTo>
                <a:lnTo>
                  <a:pt x="59267" y="118533"/>
                </a:lnTo>
                <a:lnTo>
                  <a:pt x="76200" y="127000"/>
                </a:lnTo>
                <a:lnTo>
                  <a:pt x="84667" y="127000"/>
                </a:lnTo>
                <a:lnTo>
                  <a:pt x="93134" y="143933"/>
                </a:lnTo>
                <a:lnTo>
                  <a:pt x="101600" y="152400"/>
                </a:lnTo>
                <a:lnTo>
                  <a:pt x="110067" y="160867"/>
                </a:lnTo>
                <a:lnTo>
                  <a:pt x="118534" y="177800"/>
                </a:lnTo>
                <a:lnTo>
                  <a:pt x="118534" y="186267"/>
                </a:lnTo>
                <a:lnTo>
                  <a:pt x="110067" y="194733"/>
                </a:lnTo>
                <a:lnTo>
                  <a:pt x="110067" y="203200"/>
                </a:lnTo>
                <a:lnTo>
                  <a:pt x="101600" y="211667"/>
                </a:lnTo>
                <a:lnTo>
                  <a:pt x="84667" y="220133"/>
                </a:lnTo>
                <a:lnTo>
                  <a:pt x="76200" y="220133"/>
                </a:lnTo>
                <a:lnTo>
                  <a:pt x="59267" y="228600"/>
                </a:lnTo>
                <a:lnTo>
                  <a:pt x="50800" y="228600"/>
                </a:lnTo>
                <a:lnTo>
                  <a:pt x="33867" y="228600"/>
                </a:lnTo>
                <a:lnTo>
                  <a:pt x="25400" y="220133"/>
                </a:lnTo>
                <a:lnTo>
                  <a:pt x="16934" y="211667"/>
                </a:lnTo>
                <a:lnTo>
                  <a:pt x="8467" y="203200"/>
                </a:lnTo>
                <a:lnTo>
                  <a:pt x="0" y="194733"/>
                </a:lnTo>
                <a:lnTo>
                  <a:pt x="0" y="194733"/>
                </a:lnTo>
                <a:lnTo>
                  <a:pt x="0" y="177800"/>
                </a:lnTo>
                <a:lnTo>
                  <a:pt x="0"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490133" y="1769533"/>
            <a:ext cx="33868" cy="254001"/>
          </a:xfrm>
          <a:custGeom>
            <a:avLst/>
            <a:gdLst/>
            <a:ahLst/>
            <a:cxnLst/>
            <a:rect l="0" t="0" r="0" b="0"/>
            <a:pathLst>
              <a:path w="33868" h="254001">
                <a:moveTo>
                  <a:pt x="8467" y="0"/>
                </a:moveTo>
                <a:lnTo>
                  <a:pt x="8467" y="0"/>
                </a:lnTo>
                <a:lnTo>
                  <a:pt x="8467" y="0"/>
                </a:lnTo>
                <a:lnTo>
                  <a:pt x="8467" y="8467"/>
                </a:lnTo>
                <a:lnTo>
                  <a:pt x="8467" y="8467"/>
                </a:lnTo>
                <a:lnTo>
                  <a:pt x="8467" y="16934"/>
                </a:lnTo>
                <a:lnTo>
                  <a:pt x="8467" y="25400"/>
                </a:lnTo>
                <a:lnTo>
                  <a:pt x="8467" y="42334"/>
                </a:lnTo>
                <a:lnTo>
                  <a:pt x="8467" y="67734"/>
                </a:lnTo>
                <a:lnTo>
                  <a:pt x="8467" y="84667"/>
                </a:lnTo>
                <a:lnTo>
                  <a:pt x="0" y="110067"/>
                </a:lnTo>
                <a:lnTo>
                  <a:pt x="0" y="135467"/>
                </a:lnTo>
                <a:lnTo>
                  <a:pt x="0" y="152400"/>
                </a:lnTo>
                <a:lnTo>
                  <a:pt x="0" y="177800"/>
                </a:lnTo>
                <a:lnTo>
                  <a:pt x="8467" y="194734"/>
                </a:lnTo>
                <a:lnTo>
                  <a:pt x="8467" y="211667"/>
                </a:lnTo>
                <a:lnTo>
                  <a:pt x="16934" y="228600"/>
                </a:lnTo>
                <a:lnTo>
                  <a:pt x="16934" y="237067"/>
                </a:lnTo>
                <a:lnTo>
                  <a:pt x="25400" y="245534"/>
                </a:lnTo>
                <a:lnTo>
                  <a:pt x="25400" y="245534"/>
                </a:lnTo>
                <a:lnTo>
                  <a:pt x="33867" y="254000"/>
                </a:lnTo>
                <a:lnTo>
                  <a:pt x="33867" y="254000"/>
                </a:lnTo>
                <a:lnTo>
                  <a:pt x="33867" y="245534"/>
                </a:lnTo>
                <a:lnTo>
                  <a:pt x="25400" y="245534"/>
                </a:lnTo>
                <a:lnTo>
                  <a:pt x="25400" y="245534"/>
                </a:lnTo>
                <a:lnTo>
                  <a:pt x="25400" y="237067"/>
                </a:lnTo>
                <a:lnTo>
                  <a:pt x="25400" y="237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430867" y="1888067"/>
            <a:ext cx="203201" cy="33867"/>
          </a:xfrm>
          <a:custGeom>
            <a:avLst/>
            <a:gdLst/>
            <a:ahLst/>
            <a:cxnLst/>
            <a:rect l="0" t="0" r="0" b="0"/>
            <a:pathLst>
              <a:path w="203201" h="33867">
                <a:moveTo>
                  <a:pt x="0" y="33866"/>
                </a:moveTo>
                <a:lnTo>
                  <a:pt x="0" y="33866"/>
                </a:lnTo>
                <a:lnTo>
                  <a:pt x="0" y="33866"/>
                </a:lnTo>
                <a:lnTo>
                  <a:pt x="0" y="33866"/>
                </a:lnTo>
                <a:lnTo>
                  <a:pt x="0" y="25400"/>
                </a:lnTo>
                <a:lnTo>
                  <a:pt x="8466" y="25400"/>
                </a:lnTo>
                <a:lnTo>
                  <a:pt x="16933" y="25400"/>
                </a:lnTo>
                <a:lnTo>
                  <a:pt x="25400" y="16933"/>
                </a:lnTo>
                <a:lnTo>
                  <a:pt x="42333" y="16933"/>
                </a:lnTo>
                <a:lnTo>
                  <a:pt x="59266" y="8466"/>
                </a:lnTo>
                <a:lnTo>
                  <a:pt x="84666" y="8466"/>
                </a:lnTo>
                <a:lnTo>
                  <a:pt x="101600" y="8466"/>
                </a:lnTo>
                <a:lnTo>
                  <a:pt x="127000" y="0"/>
                </a:lnTo>
                <a:lnTo>
                  <a:pt x="143933" y="0"/>
                </a:lnTo>
                <a:lnTo>
                  <a:pt x="160866" y="0"/>
                </a:lnTo>
                <a:lnTo>
                  <a:pt x="177800" y="0"/>
                </a:lnTo>
                <a:lnTo>
                  <a:pt x="186266" y="0"/>
                </a:lnTo>
                <a:lnTo>
                  <a:pt x="186266" y="0"/>
                </a:lnTo>
                <a:lnTo>
                  <a:pt x="203200" y="0"/>
                </a:lnTo>
                <a:lnTo>
                  <a:pt x="2032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075267" y="2175933"/>
            <a:ext cx="143934" cy="203201"/>
          </a:xfrm>
          <a:custGeom>
            <a:avLst/>
            <a:gdLst/>
            <a:ahLst/>
            <a:cxnLst/>
            <a:rect l="0" t="0" r="0" b="0"/>
            <a:pathLst>
              <a:path w="143934" h="203201">
                <a:moveTo>
                  <a:pt x="135466" y="50800"/>
                </a:moveTo>
                <a:lnTo>
                  <a:pt x="135466" y="50800"/>
                </a:lnTo>
                <a:lnTo>
                  <a:pt x="135466" y="50800"/>
                </a:lnTo>
                <a:lnTo>
                  <a:pt x="135466" y="50800"/>
                </a:lnTo>
                <a:lnTo>
                  <a:pt x="135466" y="42334"/>
                </a:lnTo>
                <a:lnTo>
                  <a:pt x="143933" y="42334"/>
                </a:lnTo>
                <a:lnTo>
                  <a:pt x="143933" y="42334"/>
                </a:lnTo>
                <a:lnTo>
                  <a:pt x="143933" y="33867"/>
                </a:lnTo>
                <a:lnTo>
                  <a:pt x="143933" y="33867"/>
                </a:lnTo>
                <a:lnTo>
                  <a:pt x="143933" y="25400"/>
                </a:lnTo>
                <a:lnTo>
                  <a:pt x="135466" y="16934"/>
                </a:lnTo>
                <a:lnTo>
                  <a:pt x="127000" y="8467"/>
                </a:lnTo>
                <a:lnTo>
                  <a:pt x="118533" y="0"/>
                </a:lnTo>
                <a:lnTo>
                  <a:pt x="101600" y="0"/>
                </a:lnTo>
                <a:lnTo>
                  <a:pt x="93133" y="0"/>
                </a:lnTo>
                <a:lnTo>
                  <a:pt x="76200" y="0"/>
                </a:lnTo>
                <a:lnTo>
                  <a:pt x="59266" y="8467"/>
                </a:lnTo>
                <a:lnTo>
                  <a:pt x="50800" y="16934"/>
                </a:lnTo>
                <a:lnTo>
                  <a:pt x="33866" y="33867"/>
                </a:lnTo>
                <a:lnTo>
                  <a:pt x="25400" y="42334"/>
                </a:lnTo>
                <a:lnTo>
                  <a:pt x="16933" y="67734"/>
                </a:lnTo>
                <a:lnTo>
                  <a:pt x="8466" y="84667"/>
                </a:lnTo>
                <a:lnTo>
                  <a:pt x="0" y="101600"/>
                </a:lnTo>
                <a:lnTo>
                  <a:pt x="0" y="118534"/>
                </a:lnTo>
                <a:lnTo>
                  <a:pt x="0" y="135467"/>
                </a:lnTo>
                <a:lnTo>
                  <a:pt x="0" y="152400"/>
                </a:lnTo>
                <a:lnTo>
                  <a:pt x="0" y="169334"/>
                </a:lnTo>
                <a:lnTo>
                  <a:pt x="8466" y="177800"/>
                </a:lnTo>
                <a:lnTo>
                  <a:pt x="25400" y="186267"/>
                </a:lnTo>
                <a:lnTo>
                  <a:pt x="33866" y="194734"/>
                </a:lnTo>
                <a:lnTo>
                  <a:pt x="50800" y="203200"/>
                </a:lnTo>
                <a:lnTo>
                  <a:pt x="67733" y="203200"/>
                </a:lnTo>
                <a:lnTo>
                  <a:pt x="93133" y="203200"/>
                </a:lnTo>
                <a:lnTo>
                  <a:pt x="110066" y="203200"/>
                </a:lnTo>
                <a:lnTo>
                  <a:pt x="110066" y="203200"/>
                </a:lnTo>
                <a:lnTo>
                  <a:pt x="127000" y="194734"/>
                </a:lnTo>
                <a:lnTo>
                  <a:pt x="127000" y="1947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286933" y="2235200"/>
            <a:ext cx="101601" cy="127001"/>
          </a:xfrm>
          <a:custGeom>
            <a:avLst/>
            <a:gdLst/>
            <a:ahLst/>
            <a:cxnLst/>
            <a:rect l="0" t="0" r="0" b="0"/>
            <a:pathLst>
              <a:path w="101601" h="127001">
                <a:moveTo>
                  <a:pt x="33867" y="0"/>
                </a:moveTo>
                <a:lnTo>
                  <a:pt x="33867" y="0"/>
                </a:lnTo>
                <a:lnTo>
                  <a:pt x="33867" y="0"/>
                </a:lnTo>
                <a:lnTo>
                  <a:pt x="25400" y="0"/>
                </a:lnTo>
                <a:lnTo>
                  <a:pt x="25400" y="0"/>
                </a:lnTo>
                <a:lnTo>
                  <a:pt x="16934" y="0"/>
                </a:lnTo>
                <a:lnTo>
                  <a:pt x="8467" y="8467"/>
                </a:lnTo>
                <a:lnTo>
                  <a:pt x="8467" y="16933"/>
                </a:lnTo>
                <a:lnTo>
                  <a:pt x="0" y="25400"/>
                </a:lnTo>
                <a:lnTo>
                  <a:pt x="0" y="42333"/>
                </a:lnTo>
                <a:lnTo>
                  <a:pt x="0" y="50800"/>
                </a:lnTo>
                <a:lnTo>
                  <a:pt x="0" y="67733"/>
                </a:lnTo>
                <a:lnTo>
                  <a:pt x="0" y="84667"/>
                </a:lnTo>
                <a:lnTo>
                  <a:pt x="0" y="101600"/>
                </a:lnTo>
                <a:lnTo>
                  <a:pt x="8467" y="110067"/>
                </a:lnTo>
                <a:lnTo>
                  <a:pt x="8467" y="118533"/>
                </a:lnTo>
                <a:lnTo>
                  <a:pt x="16934" y="118533"/>
                </a:lnTo>
                <a:lnTo>
                  <a:pt x="33867" y="127000"/>
                </a:lnTo>
                <a:lnTo>
                  <a:pt x="42334" y="127000"/>
                </a:lnTo>
                <a:lnTo>
                  <a:pt x="50800" y="127000"/>
                </a:lnTo>
                <a:lnTo>
                  <a:pt x="67734" y="118533"/>
                </a:lnTo>
                <a:lnTo>
                  <a:pt x="76200" y="110067"/>
                </a:lnTo>
                <a:lnTo>
                  <a:pt x="84667" y="110067"/>
                </a:lnTo>
                <a:lnTo>
                  <a:pt x="93134" y="93133"/>
                </a:lnTo>
                <a:lnTo>
                  <a:pt x="101600" y="84667"/>
                </a:lnTo>
                <a:lnTo>
                  <a:pt x="101600" y="67733"/>
                </a:lnTo>
                <a:lnTo>
                  <a:pt x="101600" y="50800"/>
                </a:lnTo>
                <a:lnTo>
                  <a:pt x="93134" y="42333"/>
                </a:lnTo>
                <a:lnTo>
                  <a:pt x="93134" y="33867"/>
                </a:lnTo>
                <a:lnTo>
                  <a:pt x="84667" y="25400"/>
                </a:lnTo>
                <a:lnTo>
                  <a:pt x="76200" y="16933"/>
                </a:lnTo>
                <a:lnTo>
                  <a:pt x="59267" y="8467"/>
                </a:lnTo>
                <a:lnTo>
                  <a:pt x="50800" y="8467"/>
                </a:lnTo>
                <a:lnTo>
                  <a:pt x="42334" y="8467"/>
                </a:lnTo>
                <a:lnTo>
                  <a:pt x="33867" y="8467"/>
                </a:lnTo>
                <a:lnTo>
                  <a:pt x="33867" y="8467"/>
                </a:lnTo>
                <a:lnTo>
                  <a:pt x="25400" y="8467"/>
                </a:lnTo>
                <a:lnTo>
                  <a:pt x="254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464733" y="2243667"/>
            <a:ext cx="8468" cy="135467"/>
          </a:xfrm>
          <a:custGeom>
            <a:avLst/>
            <a:gdLst/>
            <a:ahLst/>
            <a:cxnLst/>
            <a:rect l="0" t="0" r="0" b="0"/>
            <a:pathLst>
              <a:path w="8468" h="135467">
                <a:moveTo>
                  <a:pt x="0" y="0"/>
                </a:moveTo>
                <a:lnTo>
                  <a:pt x="0" y="0"/>
                </a:lnTo>
                <a:lnTo>
                  <a:pt x="0" y="0"/>
                </a:lnTo>
                <a:lnTo>
                  <a:pt x="0" y="8466"/>
                </a:lnTo>
                <a:lnTo>
                  <a:pt x="0" y="16933"/>
                </a:lnTo>
                <a:lnTo>
                  <a:pt x="0" y="25400"/>
                </a:lnTo>
                <a:lnTo>
                  <a:pt x="0" y="42333"/>
                </a:lnTo>
                <a:lnTo>
                  <a:pt x="0" y="50800"/>
                </a:lnTo>
                <a:lnTo>
                  <a:pt x="0" y="67733"/>
                </a:lnTo>
                <a:lnTo>
                  <a:pt x="0" y="84666"/>
                </a:lnTo>
                <a:lnTo>
                  <a:pt x="0" y="101600"/>
                </a:lnTo>
                <a:lnTo>
                  <a:pt x="0" y="110066"/>
                </a:lnTo>
                <a:lnTo>
                  <a:pt x="0" y="127000"/>
                </a:lnTo>
                <a:lnTo>
                  <a:pt x="8467" y="135466"/>
                </a:lnTo>
                <a:lnTo>
                  <a:pt x="8467" y="135466"/>
                </a:lnTo>
                <a:lnTo>
                  <a:pt x="8467" y="135466"/>
                </a:lnTo>
                <a:lnTo>
                  <a:pt x="8467" y="135466"/>
                </a:lnTo>
                <a:lnTo>
                  <a:pt x="8467" y="135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456267" y="2150533"/>
            <a:ext cx="16934" cy="8468"/>
          </a:xfrm>
          <a:custGeom>
            <a:avLst/>
            <a:gdLst/>
            <a:ahLst/>
            <a:cxnLst/>
            <a:rect l="0" t="0" r="0" b="0"/>
            <a:pathLst>
              <a:path w="16934" h="8468">
                <a:moveTo>
                  <a:pt x="0" y="8467"/>
                </a:moveTo>
                <a:lnTo>
                  <a:pt x="0" y="8467"/>
                </a:lnTo>
                <a:lnTo>
                  <a:pt x="0" y="8467"/>
                </a:lnTo>
                <a:lnTo>
                  <a:pt x="8466" y="0"/>
                </a:lnTo>
                <a:lnTo>
                  <a:pt x="16933" y="0"/>
                </a:lnTo>
                <a:lnTo>
                  <a:pt x="16933" y="0"/>
                </a:lnTo>
                <a:lnTo>
                  <a:pt x="16933" y="0"/>
                </a:lnTo>
                <a:lnTo>
                  <a:pt x="169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591733" y="2192867"/>
            <a:ext cx="194735" cy="194734"/>
          </a:xfrm>
          <a:custGeom>
            <a:avLst/>
            <a:gdLst/>
            <a:ahLst/>
            <a:cxnLst/>
            <a:rect l="0" t="0" r="0" b="0"/>
            <a:pathLst>
              <a:path w="194735" h="194734">
                <a:moveTo>
                  <a:pt x="0" y="84666"/>
                </a:moveTo>
                <a:lnTo>
                  <a:pt x="0" y="93133"/>
                </a:lnTo>
                <a:lnTo>
                  <a:pt x="0" y="101600"/>
                </a:lnTo>
                <a:lnTo>
                  <a:pt x="0" y="118533"/>
                </a:lnTo>
                <a:lnTo>
                  <a:pt x="0" y="135466"/>
                </a:lnTo>
                <a:lnTo>
                  <a:pt x="0" y="152400"/>
                </a:lnTo>
                <a:lnTo>
                  <a:pt x="0" y="169333"/>
                </a:lnTo>
                <a:lnTo>
                  <a:pt x="0" y="177800"/>
                </a:lnTo>
                <a:lnTo>
                  <a:pt x="0" y="186266"/>
                </a:lnTo>
                <a:lnTo>
                  <a:pt x="0" y="186266"/>
                </a:lnTo>
                <a:lnTo>
                  <a:pt x="0" y="186266"/>
                </a:lnTo>
                <a:lnTo>
                  <a:pt x="0" y="194733"/>
                </a:lnTo>
                <a:lnTo>
                  <a:pt x="0" y="186266"/>
                </a:lnTo>
                <a:lnTo>
                  <a:pt x="0" y="186266"/>
                </a:lnTo>
                <a:lnTo>
                  <a:pt x="0" y="177800"/>
                </a:lnTo>
                <a:lnTo>
                  <a:pt x="0" y="160866"/>
                </a:lnTo>
                <a:lnTo>
                  <a:pt x="0" y="143933"/>
                </a:lnTo>
                <a:lnTo>
                  <a:pt x="0" y="127000"/>
                </a:lnTo>
                <a:lnTo>
                  <a:pt x="0" y="110066"/>
                </a:lnTo>
                <a:lnTo>
                  <a:pt x="0" y="93133"/>
                </a:lnTo>
                <a:lnTo>
                  <a:pt x="8467" y="76200"/>
                </a:lnTo>
                <a:lnTo>
                  <a:pt x="8467" y="59266"/>
                </a:lnTo>
                <a:lnTo>
                  <a:pt x="16934" y="42333"/>
                </a:lnTo>
                <a:lnTo>
                  <a:pt x="25400" y="25400"/>
                </a:lnTo>
                <a:lnTo>
                  <a:pt x="42334" y="16933"/>
                </a:lnTo>
                <a:lnTo>
                  <a:pt x="59267" y="8466"/>
                </a:lnTo>
                <a:lnTo>
                  <a:pt x="76200" y="0"/>
                </a:lnTo>
                <a:lnTo>
                  <a:pt x="93134" y="0"/>
                </a:lnTo>
                <a:lnTo>
                  <a:pt x="118534" y="0"/>
                </a:lnTo>
                <a:lnTo>
                  <a:pt x="135467" y="8466"/>
                </a:lnTo>
                <a:lnTo>
                  <a:pt x="160867" y="25400"/>
                </a:lnTo>
                <a:lnTo>
                  <a:pt x="177800" y="42333"/>
                </a:lnTo>
                <a:lnTo>
                  <a:pt x="186267" y="67733"/>
                </a:lnTo>
                <a:lnTo>
                  <a:pt x="194734" y="93133"/>
                </a:lnTo>
                <a:lnTo>
                  <a:pt x="194734" y="118533"/>
                </a:lnTo>
                <a:lnTo>
                  <a:pt x="194734" y="118533"/>
                </a:lnTo>
                <a:lnTo>
                  <a:pt x="186267" y="143933"/>
                </a:lnTo>
                <a:lnTo>
                  <a:pt x="186267" y="143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210733" y="3141133"/>
            <a:ext cx="25401" cy="330201"/>
          </a:xfrm>
          <a:custGeom>
            <a:avLst/>
            <a:gdLst/>
            <a:ahLst/>
            <a:cxnLst/>
            <a:rect l="0" t="0" r="0" b="0"/>
            <a:pathLst>
              <a:path w="25401" h="330201">
                <a:moveTo>
                  <a:pt x="16934" y="16934"/>
                </a:moveTo>
                <a:lnTo>
                  <a:pt x="16934" y="16934"/>
                </a:lnTo>
                <a:lnTo>
                  <a:pt x="16934" y="8467"/>
                </a:lnTo>
                <a:lnTo>
                  <a:pt x="16934" y="8467"/>
                </a:lnTo>
                <a:lnTo>
                  <a:pt x="16934" y="8467"/>
                </a:lnTo>
                <a:lnTo>
                  <a:pt x="16934" y="0"/>
                </a:lnTo>
                <a:lnTo>
                  <a:pt x="16934" y="0"/>
                </a:lnTo>
                <a:lnTo>
                  <a:pt x="16934" y="0"/>
                </a:lnTo>
                <a:lnTo>
                  <a:pt x="25400" y="0"/>
                </a:lnTo>
                <a:lnTo>
                  <a:pt x="25400" y="0"/>
                </a:lnTo>
                <a:lnTo>
                  <a:pt x="25400" y="8467"/>
                </a:lnTo>
                <a:lnTo>
                  <a:pt x="25400" y="8467"/>
                </a:lnTo>
                <a:lnTo>
                  <a:pt x="25400" y="16934"/>
                </a:lnTo>
                <a:lnTo>
                  <a:pt x="25400" y="33867"/>
                </a:lnTo>
                <a:lnTo>
                  <a:pt x="25400" y="50800"/>
                </a:lnTo>
                <a:lnTo>
                  <a:pt x="25400" y="84667"/>
                </a:lnTo>
                <a:lnTo>
                  <a:pt x="25400" y="101600"/>
                </a:lnTo>
                <a:lnTo>
                  <a:pt x="16934" y="127000"/>
                </a:lnTo>
                <a:lnTo>
                  <a:pt x="16934" y="160867"/>
                </a:lnTo>
                <a:lnTo>
                  <a:pt x="16934" y="177800"/>
                </a:lnTo>
                <a:lnTo>
                  <a:pt x="8467" y="203200"/>
                </a:lnTo>
                <a:lnTo>
                  <a:pt x="8467" y="228600"/>
                </a:lnTo>
                <a:lnTo>
                  <a:pt x="8467" y="254000"/>
                </a:lnTo>
                <a:lnTo>
                  <a:pt x="0" y="270934"/>
                </a:lnTo>
                <a:lnTo>
                  <a:pt x="0" y="287867"/>
                </a:lnTo>
                <a:lnTo>
                  <a:pt x="0" y="304800"/>
                </a:lnTo>
                <a:lnTo>
                  <a:pt x="0" y="313267"/>
                </a:lnTo>
                <a:lnTo>
                  <a:pt x="8467" y="330200"/>
                </a:lnTo>
                <a:lnTo>
                  <a:pt x="8467" y="330200"/>
                </a:lnTo>
                <a:lnTo>
                  <a:pt x="8467" y="330200"/>
                </a:lnTo>
                <a:lnTo>
                  <a:pt x="8467" y="330200"/>
                </a:lnTo>
                <a:lnTo>
                  <a:pt x="8467" y="330200"/>
                </a:lnTo>
                <a:lnTo>
                  <a:pt x="8467" y="330200"/>
                </a:lnTo>
                <a:lnTo>
                  <a:pt x="8467" y="330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439333" y="3107267"/>
            <a:ext cx="8468" cy="364067"/>
          </a:xfrm>
          <a:custGeom>
            <a:avLst/>
            <a:gdLst/>
            <a:ahLst/>
            <a:cxnLst/>
            <a:rect l="0" t="0" r="0" b="0"/>
            <a:pathLst>
              <a:path w="8468" h="364067">
                <a:moveTo>
                  <a:pt x="0" y="0"/>
                </a:moveTo>
                <a:lnTo>
                  <a:pt x="0" y="0"/>
                </a:lnTo>
                <a:lnTo>
                  <a:pt x="0" y="0"/>
                </a:lnTo>
                <a:lnTo>
                  <a:pt x="0" y="8466"/>
                </a:lnTo>
                <a:lnTo>
                  <a:pt x="0" y="8466"/>
                </a:lnTo>
                <a:lnTo>
                  <a:pt x="0" y="16933"/>
                </a:lnTo>
                <a:lnTo>
                  <a:pt x="8467" y="25400"/>
                </a:lnTo>
                <a:lnTo>
                  <a:pt x="8467" y="42333"/>
                </a:lnTo>
                <a:lnTo>
                  <a:pt x="8467" y="67733"/>
                </a:lnTo>
                <a:lnTo>
                  <a:pt x="8467" y="93133"/>
                </a:lnTo>
                <a:lnTo>
                  <a:pt x="8467" y="118533"/>
                </a:lnTo>
                <a:lnTo>
                  <a:pt x="8467" y="152400"/>
                </a:lnTo>
                <a:lnTo>
                  <a:pt x="8467" y="186266"/>
                </a:lnTo>
                <a:lnTo>
                  <a:pt x="0" y="220133"/>
                </a:lnTo>
                <a:lnTo>
                  <a:pt x="0" y="254000"/>
                </a:lnTo>
                <a:lnTo>
                  <a:pt x="0" y="279400"/>
                </a:lnTo>
                <a:lnTo>
                  <a:pt x="0" y="304800"/>
                </a:lnTo>
                <a:lnTo>
                  <a:pt x="0" y="321733"/>
                </a:lnTo>
                <a:lnTo>
                  <a:pt x="0" y="338666"/>
                </a:lnTo>
                <a:lnTo>
                  <a:pt x="0" y="347133"/>
                </a:lnTo>
                <a:lnTo>
                  <a:pt x="0" y="364066"/>
                </a:lnTo>
                <a:lnTo>
                  <a:pt x="8467" y="364066"/>
                </a:lnTo>
                <a:lnTo>
                  <a:pt x="8467" y="364066"/>
                </a:lnTo>
                <a:lnTo>
                  <a:pt x="0" y="364066"/>
                </a:lnTo>
                <a:lnTo>
                  <a:pt x="0" y="364066"/>
                </a:lnTo>
                <a:lnTo>
                  <a:pt x="0" y="355600"/>
                </a:lnTo>
                <a:lnTo>
                  <a:pt x="0" y="355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236133" y="3318933"/>
            <a:ext cx="254001" cy="8468"/>
          </a:xfrm>
          <a:custGeom>
            <a:avLst/>
            <a:gdLst/>
            <a:ahLst/>
            <a:cxnLst/>
            <a:rect l="0" t="0" r="0" b="0"/>
            <a:pathLst>
              <a:path w="254001" h="8468">
                <a:moveTo>
                  <a:pt x="0" y="0"/>
                </a:moveTo>
                <a:lnTo>
                  <a:pt x="0" y="0"/>
                </a:lnTo>
                <a:lnTo>
                  <a:pt x="0" y="0"/>
                </a:lnTo>
                <a:lnTo>
                  <a:pt x="8467" y="0"/>
                </a:lnTo>
                <a:lnTo>
                  <a:pt x="16934" y="8467"/>
                </a:lnTo>
                <a:lnTo>
                  <a:pt x="25400" y="8467"/>
                </a:lnTo>
                <a:lnTo>
                  <a:pt x="33867" y="8467"/>
                </a:lnTo>
                <a:lnTo>
                  <a:pt x="50800" y="8467"/>
                </a:lnTo>
                <a:lnTo>
                  <a:pt x="76200" y="8467"/>
                </a:lnTo>
                <a:lnTo>
                  <a:pt x="93134" y="8467"/>
                </a:lnTo>
                <a:lnTo>
                  <a:pt x="118534" y="8467"/>
                </a:lnTo>
                <a:lnTo>
                  <a:pt x="143934" y="8467"/>
                </a:lnTo>
                <a:lnTo>
                  <a:pt x="169334" y="8467"/>
                </a:lnTo>
                <a:lnTo>
                  <a:pt x="194734" y="8467"/>
                </a:lnTo>
                <a:lnTo>
                  <a:pt x="220134" y="8467"/>
                </a:lnTo>
                <a:lnTo>
                  <a:pt x="237067" y="8467"/>
                </a:lnTo>
                <a:lnTo>
                  <a:pt x="237067" y="8467"/>
                </a:lnTo>
                <a:lnTo>
                  <a:pt x="254000" y="8467"/>
                </a:lnTo>
                <a:lnTo>
                  <a:pt x="2540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354667" y="4470400"/>
            <a:ext cx="16934" cy="397934"/>
          </a:xfrm>
          <a:custGeom>
            <a:avLst/>
            <a:gdLst/>
            <a:ahLst/>
            <a:cxnLst/>
            <a:rect l="0" t="0" r="0" b="0"/>
            <a:pathLst>
              <a:path w="16934" h="397934">
                <a:moveTo>
                  <a:pt x="16933" y="0"/>
                </a:moveTo>
                <a:lnTo>
                  <a:pt x="16933" y="8467"/>
                </a:lnTo>
                <a:lnTo>
                  <a:pt x="16933" y="8467"/>
                </a:lnTo>
                <a:lnTo>
                  <a:pt x="16933" y="25400"/>
                </a:lnTo>
                <a:lnTo>
                  <a:pt x="16933" y="33867"/>
                </a:lnTo>
                <a:lnTo>
                  <a:pt x="16933" y="50800"/>
                </a:lnTo>
                <a:lnTo>
                  <a:pt x="16933" y="67733"/>
                </a:lnTo>
                <a:lnTo>
                  <a:pt x="16933" y="93133"/>
                </a:lnTo>
                <a:lnTo>
                  <a:pt x="16933" y="110067"/>
                </a:lnTo>
                <a:lnTo>
                  <a:pt x="16933" y="135467"/>
                </a:lnTo>
                <a:lnTo>
                  <a:pt x="16933" y="160867"/>
                </a:lnTo>
                <a:lnTo>
                  <a:pt x="16933" y="186267"/>
                </a:lnTo>
                <a:lnTo>
                  <a:pt x="8466" y="211667"/>
                </a:lnTo>
                <a:lnTo>
                  <a:pt x="8466" y="237067"/>
                </a:lnTo>
                <a:lnTo>
                  <a:pt x="8466" y="270933"/>
                </a:lnTo>
                <a:lnTo>
                  <a:pt x="0" y="287867"/>
                </a:lnTo>
                <a:lnTo>
                  <a:pt x="0" y="313267"/>
                </a:lnTo>
                <a:lnTo>
                  <a:pt x="0" y="338667"/>
                </a:lnTo>
                <a:lnTo>
                  <a:pt x="0" y="355600"/>
                </a:lnTo>
                <a:lnTo>
                  <a:pt x="0" y="372533"/>
                </a:lnTo>
                <a:lnTo>
                  <a:pt x="0" y="381000"/>
                </a:lnTo>
                <a:lnTo>
                  <a:pt x="0" y="389467"/>
                </a:lnTo>
                <a:lnTo>
                  <a:pt x="0" y="389467"/>
                </a:lnTo>
                <a:lnTo>
                  <a:pt x="0" y="397933"/>
                </a:lnTo>
                <a:lnTo>
                  <a:pt x="0" y="397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193800" y="4461933"/>
            <a:ext cx="406401" cy="16935"/>
          </a:xfrm>
          <a:custGeom>
            <a:avLst/>
            <a:gdLst/>
            <a:ahLst/>
            <a:cxnLst/>
            <a:rect l="0" t="0" r="0" b="0"/>
            <a:pathLst>
              <a:path w="406401" h="16935">
                <a:moveTo>
                  <a:pt x="0" y="0"/>
                </a:moveTo>
                <a:lnTo>
                  <a:pt x="8467" y="0"/>
                </a:lnTo>
                <a:lnTo>
                  <a:pt x="8467" y="8467"/>
                </a:lnTo>
                <a:lnTo>
                  <a:pt x="16933" y="8467"/>
                </a:lnTo>
                <a:lnTo>
                  <a:pt x="25400" y="8467"/>
                </a:lnTo>
                <a:lnTo>
                  <a:pt x="42333" y="8467"/>
                </a:lnTo>
                <a:lnTo>
                  <a:pt x="59267" y="0"/>
                </a:lnTo>
                <a:lnTo>
                  <a:pt x="84667" y="0"/>
                </a:lnTo>
                <a:lnTo>
                  <a:pt x="110067" y="0"/>
                </a:lnTo>
                <a:lnTo>
                  <a:pt x="135467" y="0"/>
                </a:lnTo>
                <a:lnTo>
                  <a:pt x="169333" y="0"/>
                </a:lnTo>
                <a:lnTo>
                  <a:pt x="203200" y="0"/>
                </a:lnTo>
                <a:lnTo>
                  <a:pt x="237067" y="0"/>
                </a:lnTo>
                <a:lnTo>
                  <a:pt x="279400" y="0"/>
                </a:lnTo>
                <a:lnTo>
                  <a:pt x="313267" y="8467"/>
                </a:lnTo>
                <a:lnTo>
                  <a:pt x="338667" y="8467"/>
                </a:lnTo>
                <a:lnTo>
                  <a:pt x="364067" y="8467"/>
                </a:lnTo>
                <a:lnTo>
                  <a:pt x="389467" y="16934"/>
                </a:lnTo>
                <a:lnTo>
                  <a:pt x="389467" y="16934"/>
                </a:lnTo>
                <a:lnTo>
                  <a:pt x="406400" y="16934"/>
                </a:lnTo>
                <a:lnTo>
                  <a:pt x="406400" y="16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853267" y="1710267"/>
            <a:ext cx="237067" cy="245534"/>
          </a:xfrm>
          <a:custGeom>
            <a:avLst/>
            <a:gdLst/>
            <a:ahLst/>
            <a:cxnLst/>
            <a:rect l="0" t="0" r="0" b="0"/>
            <a:pathLst>
              <a:path w="237067" h="245534">
                <a:moveTo>
                  <a:pt x="8466" y="25400"/>
                </a:moveTo>
                <a:lnTo>
                  <a:pt x="8466" y="25400"/>
                </a:lnTo>
                <a:lnTo>
                  <a:pt x="8466" y="25400"/>
                </a:lnTo>
                <a:lnTo>
                  <a:pt x="8466" y="25400"/>
                </a:lnTo>
                <a:lnTo>
                  <a:pt x="8466" y="25400"/>
                </a:lnTo>
                <a:lnTo>
                  <a:pt x="0" y="33866"/>
                </a:lnTo>
                <a:lnTo>
                  <a:pt x="0" y="33866"/>
                </a:lnTo>
                <a:lnTo>
                  <a:pt x="8466" y="25400"/>
                </a:lnTo>
                <a:lnTo>
                  <a:pt x="8466" y="25400"/>
                </a:lnTo>
                <a:lnTo>
                  <a:pt x="8466" y="25400"/>
                </a:lnTo>
                <a:lnTo>
                  <a:pt x="16933" y="25400"/>
                </a:lnTo>
                <a:lnTo>
                  <a:pt x="25400" y="16933"/>
                </a:lnTo>
                <a:lnTo>
                  <a:pt x="33866" y="8466"/>
                </a:lnTo>
                <a:lnTo>
                  <a:pt x="42333" y="8466"/>
                </a:lnTo>
                <a:lnTo>
                  <a:pt x="50800" y="0"/>
                </a:lnTo>
                <a:lnTo>
                  <a:pt x="59266" y="0"/>
                </a:lnTo>
                <a:lnTo>
                  <a:pt x="76200" y="0"/>
                </a:lnTo>
                <a:lnTo>
                  <a:pt x="101600" y="0"/>
                </a:lnTo>
                <a:lnTo>
                  <a:pt x="110066" y="0"/>
                </a:lnTo>
                <a:lnTo>
                  <a:pt x="118533" y="0"/>
                </a:lnTo>
                <a:lnTo>
                  <a:pt x="118533" y="8466"/>
                </a:lnTo>
                <a:lnTo>
                  <a:pt x="127000" y="8466"/>
                </a:lnTo>
                <a:lnTo>
                  <a:pt x="127000" y="16933"/>
                </a:lnTo>
                <a:lnTo>
                  <a:pt x="135466" y="33866"/>
                </a:lnTo>
                <a:lnTo>
                  <a:pt x="135466" y="42333"/>
                </a:lnTo>
                <a:lnTo>
                  <a:pt x="135466" y="59266"/>
                </a:lnTo>
                <a:lnTo>
                  <a:pt x="127000" y="76200"/>
                </a:lnTo>
                <a:lnTo>
                  <a:pt x="127000" y="93133"/>
                </a:lnTo>
                <a:lnTo>
                  <a:pt x="110066" y="110066"/>
                </a:lnTo>
                <a:lnTo>
                  <a:pt x="101600" y="127000"/>
                </a:lnTo>
                <a:lnTo>
                  <a:pt x="84666" y="143933"/>
                </a:lnTo>
                <a:lnTo>
                  <a:pt x="67733" y="160866"/>
                </a:lnTo>
                <a:lnTo>
                  <a:pt x="59266" y="177800"/>
                </a:lnTo>
                <a:lnTo>
                  <a:pt x="42333" y="194733"/>
                </a:lnTo>
                <a:lnTo>
                  <a:pt x="33866" y="211666"/>
                </a:lnTo>
                <a:lnTo>
                  <a:pt x="16933" y="220133"/>
                </a:lnTo>
                <a:lnTo>
                  <a:pt x="16933" y="228600"/>
                </a:lnTo>
                <a:lnTo>
                  <a:pt x="8466" y="237066"/>
                </a:lnTo>
                <a:lnTo>
                  <a:pt x="8466" y="237066"/>
                </a:lnTo>
                <a:lnTo>
                  <a:pt x="8466" y="245533"/>
                </a:lnTo>
                <a:lnTo>
                  <a:pt x="16933" y="245533"/>
                </a:lnTo>
                <a:lnTo>
                  <a:pt x="33866" y="245533"/>
                </a:lnTo>
                <a:lnTo>
                  <a:pt x="50800" y="245533"/>
                </a:lnTo>
                <a:lnTo>
                  <a:pt x="67733" y="245533"/>
                </a:lnTo>
                <a:lnTo>
                  <a:pt x="93133" y="245533"/>
                </a:lnTo>
                <a:lnTo>
                  <a:pt x="118533" y="237066"/>
                </a:lnTo>
                <a:lnTo>
                  <a:pt x="143933" y="237066"/>
                </a:lnTo>
                <a:lnTo>
                  <a:pt x="160866" y="237066"/>
                </a:lnTo>
                <a:lnTo>
                  <a:pt x="177800" y="237066"/>
                </a:lnTo>
                <a:lnTo>
                  <a:pt x="203200" y="228600"/>
                </a:lnTo>
                <a:lnTo>
                  <a:pt x="211666" y="228600"/>
                </a:lnTo>
                <a:lnTo>
                  <a:pt x="228600" y="228600"/>
                </a:lnTo>
                <a:lnTo>
                  <a:pt x="237066" y="228600"/>
                </a:lnTo>
                <a:lnTo>
                  <a:pt x="237066" y="228600"/>
                </a:lnTo>
                <a:lnTo>
                  <a:pt x="237066" y="228600"/>
                </a:lnTo>
                <a:lnTo>
                  <a:pt x="237066" y="228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3107267" y="1794933"/>
            <a:ext cx="194734" cy="152401"/>
          </a:xfrm>
          <a:custGeom>
            <a:avLst/>
            <a:gdLst/>
            <a:ahLst/>
            <a:cxnLst/>
            <a:rect l="0" t="0" r="0" b="0"/>
            <a:pathLst>
              <a:path w="194734" h="152401">
                <a:moveTo>
                  <a:pt x="0" y="0"/>
                </a:moveTo>
                <a:lnTo>
                  <a:pt x="0" y="0"/>
                </a:lnTo>
                <a:lnTo>
                  <a:pt x="0" y="0"/>
                </a:lnTo>
                <a:lnTo>
                  <a:pt x="0" y="8467"/>
                </a:lnTo>
                <a:lnTo>
                  <a:pt x="8466" y="16934"/>
                </a:lnTo>
                <a:lnTo>
                  <a:pt x="8466" y="33867"/>
                </a:lnTo>
                <a:lnTo>
                  <a:pt x="8466" y="50800"/>
                </a:lnTo>
                <a:lnTo>
                  <a:pt x="8466" y="67734"/>
                </a:lnTo>
                <a:lnTo>
                  <a:pt x="8466" y="84667"/>
                </a:lnTo>
                <a:lnTo>
                  <a:pt x="8466" y="101600"/>
                </a:lnTo>
                <a:lnTo>
                  <a:pt x="8466" y="118534"/>
                </a:lnTo>
                <a:lnTo>
                  <a:pt x="8466" y="135467"/>
                </a:lnTo>
                <a:lnTo>
                  <a:pt x="8466" y="143934"/>
                </a:lnTo>
                <a:lnTo>
                  <a:pt x="8466" y="152400"/>
                </a:lnTo>
                <a:lnTo>
                  <a:pt x="0" y="152400"/>
                </a:lnTo>
                <a:lnTo>
                  <a:pt x="0" y="152400"/>
                </a:lnTo>
                <a:lnTo>
                  <a:pt x="0" y="152400"/>
                </a:lnTo>
                <a:lnTo>
                  <a:pt x="8466" y="152400"/>
                </a:lnTo>
                <a:lnTo>
                  <a:pt x="8466" y="143934"/>
                </a:lnTo>
                <a:lnTo>
                  <a:pt x="8466" y="135467"/>
                </a:lnTo>
                <a:lnTo>
                  <a:pt x="8466" y="127000"/>
                </a:lnTo>
                <a:lnTo>
                  <a:pt x="8466" y="110067"/>
                </a:lnTo>
                <a:lnTo>
                  <a:pt x="16933" y="93134"/>
                </a:lnTo>
                <a:lnTo>
                  <a:pt x="16933" y="76200"/>
                </a:lnTo>
                <a:lnTo>
                  <a:pt x="25400" y="59267"/>
                </a:lnTo>
                <a:lnTo>
                  <a:pt x="33866" y="42334"/>
                </a:lnTo>
                <a:lnTo>
                  <a:pt x="33866" y="33867"/>
                </a:lnTo>
                <a:lnTo>
                  <a:pt x="50800" y="16934"/>
                </a:lnTo>
                <a:lnTo>
                  <a:pt x="50800" y="16934"/>
                </a:lnTo>
                <a:lnTo>
                  <a:pt x="67733" y="8467"/>
                </a:lnTo>
                <a:lnTo>
                  <a:pt x="84666" y="8467"/>
                </a:lnTo>
                <a:lnTo>
                  <a:pt x="110066" y="16934"/>
                </a:lnTo>
                <a:lnTo>
                  <a:pt x="135466" y="25400"/>
                </a:lnTo>
                <a:lnTo>
                  <a:pt x="152400" y="25400"/>
                </a:lnTo>
                <a:lnTo>
                  <a:pt x="169333" y="33867"/>
                </a:lnTo>
                <a:lnTo>
                  <a:pt x="177800" y="42334"/>
                </a:lnTo>
                <a:lnTo>
                  <a:pt x="177800" y="50800"/>
                </a:lnTo>
                <a:lnTo>
                  <a:pt x="186266" y="59267"/>
                </a:lnTo>
                <a:lnTo>
                  <a:pt x="186266" y="67734"/>
                </a:lnTo>
                <a:lnTo>
                  <a:pt x="186266" y="76200"/>
                </a:lnTo>
                <a:lnTo>
                  <a:pt x="186266" y="84667"/>
                </a:lnTo>
                <a:lnTo>
                  <a:pt x="186266" y="93134"/>
                </a:lnTo>
                <a:lnTo>
                  <a:pt x="186266" y="93134"/>
                </a:lnTo>
                <a:lnTo>
                  <a:pt x="186266" y="101600"/>
                </a:lnTo>
                <a:lnTo>
                  <a:pt x="194733" y="110067"/>
                </a:lnTo>
                <a:lnTo>
                  <a:pt x="194733" y="110067"/>
                </a:lnTo>
                <a:lnTo>
                  <a:pt x="194733" y="110067"/>
                </a:lnTo>
                <a:lnTo>
                  <a:pt x="194733" y="110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318933" y="1769533"/>
            <a:ext cx="169335" cy="143935"/>
          </a:xfrm>
          <a:custGeom>
            <a:avLst/>
            <a:gdLst/>
            <a:ahLst/>
            <a:cxnLst/>
            <a:rect l="0" t="0" r="0" b="0"/>
            <a:pathLst>
              <a:path w="169335" h="143935">
                <a:moveTo>
                  <a:pt x="169334" y="33867"/>
                </a:moveTo>
                <a:lnTo>
                  <a:pt x="169334" y="33867"/>
                </a:lnTo>
                <a:lnTo>
                  <a:pt x="169334" y="25400"/>
                </a:lnTo>
                <a:lnTo>
                  <a:pt x="160867" y="25400"/>
                </a:lnTo>
                <a:lnTo>
                  <a:pt x="152400" y="16934"/>
                </a:lnTo>
                <a:lnTo>
                  <a:pt x="143934" y="8467"/>
                </a:lnTo>
                <a:lnTo>
                  <a:pt x="127000" y="0"/>
                </a:lnTo>
                <a:lnTo>
                  <a:pt x="110067" y="0"/>
                </a:lnTo>
                <a:lnTo>
                  <a:pt x="93134" y="0"/>
                </a:lnTo>
                <a:lnTo>
                  <a:pt x="76200" y="0"/>
                </a:lnTo>
                <a:lnTo>
                  <a:pt x="59267" y="8467"/>
                </a:lnTo>
                <a:lnTo>
                  <a:pt x="42334" y="16934"/>
                </a:lnTo>
                <a:lnTo>
                  <a:pt x="25400" y="25400"/>
                </a:lnTo>
                <a:lnTo>
                  <a:pt x="16934" y="42334"/>
                </a:lnTo>
                <a:lnTo>
                  <a:pt x="0" y="50800"/>
                </a:lnTo>
                <a:lnTo>
                  <a:pt x="0" y="59267"/>
                </a:lnTo>
                <a:lnTo>
                  <a:pt x="0" y="76200"/>
                </a:lnTo>
                <a:lnTo>
                  <a:pt x="0" y="84667"/>
                </a:lnTo>
                <a:lnTo>
                  <a:pt x="8467" y="101600"/>
                </a:lnTo>
                <a:lnTo>
                  <a:pt x="16934" y="118534"/>
                </a:lnTo>
                <a:lnTo>
                  <a:pt x="25400" y="127000"/>
                </a:lnTo>
                <a:lnTo>
                  <a:pt x="42334" y="135467"/>
                </a:lnTo>
                <a:lnTo>
                  <a:pt x="67734" y="135467"/>
                </a:lnTo>
                <a:lnTo>
                  <a:pt x="84667" y="143934"/>
                </a:lnTo>
                <a:lnTo>
                  <a:pt x="110067" y="143934"/>
                </a:lnTo>
                <a:lnTo>
                  <a:pt x="127000" y="143934"/>
                </a:lnTo>
                <a:lnTo>
                  <a:pt x="143934" y="135467"/>
                </a:lnTo>
                <a:lnTo>
                  <a:pt x="143934" y="135467"/>
                </a:lnTo>
                <a:lnTo>
                  <a:pt x="152400" y="135467"/>
                </a:lnTo>
                <a:lnTo>
                  <a:pt x="152400" y="135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3454400" y="1684867"/>
            <a:ext cx="33868" cy="296334"/>
          </a:xfrm>
          <a:custGeom>
            <a:avLst/>
            <a:gdLst/>
            <a:ahLst/>
            <a:cxnLst/>
            <a:rect l="0" t="0" r="0" b="0"/>
            <a:pathLst>
              <a:path w="33868" h="296334">
                <a:moveTo>
                  <a:pt x="33867" y="0"/>
                </a:moveTo>
                <a:lnTo>
                  <a:pt x="33867" y="0"/>
                </a:lnTo>
                <a:lnTo>
                  <a:pt x="33867" y="8466"/>
                </a:lnTo>
                <a:lnTo>
                  <a:pt x="33867" y="8466"/>
                </a:lnTo>
                <a:lnTo>
                  <a:pt x="33867" y="16933"/>
                </a:lnTo>
                <a:lnTo>
                  <a:pt x="33867" y="16933"/>
                </a:lnTo>
                <a:lnTo>
                  <a:pt x="25400" y="25400"/>
                </a:lnTo>
                <a:lnTo>
                  <a:pt x="25400" y="42333"/>
                </a:lnTo>
                <a:lnTo>
                  <a:pt x="25400" y="50800"/>
                </a:lnTo>
                <a:lnTo>
                  <a:pt x="25400" y="76200"/>
                </a:lnTo>
                <a:lnTo>
                  <a:pt x="25400" y="93133"/>
                </a:lnTo>
                <a:lnTo>
                  <a:pt x="25400" y="110066"/>
                </a:lnTo>
                <a:lnTo>
                  <a:pt x="25400" y="135466"/>
                </a:lnTo>
                <a:lnTo>
                  <a:pt x="25400" y="152400"/>
                </a:lnTo>
                <a:lnTo>
                  <a:pt x="25400" y="169333"/>
                </a:lnTo>
                <a:lnTo>
                  <a:pt x="16933" y="186266"/>
                </a:lnTo>
                <a:lnTo>
                  <a:pt x="16933" y="211666"/>
                </a:lnTo>
                <a:lnTo>
                  <a:pt x="16933" y="228600"/>
                </a:lnTo>
                <a:lnTo>
                  <a:pt x="16933" y="245533"/>
                </a:lnTo>
                <a:lnTo>
                  <a:pt x="16933" y="262466"/>
                </a:lnTo>
                <a:lnTo>
                  <a:pt x="8467" y="279400"/>
                </a:lnTo>
                <a:lnTo>
                  <a:pt x="8467" y="279400"/>
                </a:lnTo>
                <a:lnTo>
                  <a:pt x="0" y="296333"/>
                </a:lnTo>
                <a:lnTo>
                  <a:pt x="0" y="296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844800" y="2108200"/>
            <a:ext cx="194734" cy="220134"/>
          </a:xfrm>
          <a:custGeom>
            <a:avLst/>
            <a:gdLst/>
            <a:ahLst/>
            <a:cxnLst/>
            <a:rect l="0" t="0" r="0" b="0"/>
            <a:pathLst>
              <a:path w="194734" h="220134">
                <a:moveTo>
                  <a:pt x="194733" y="8467"/>
                </a:moveTo>
                <a:lnTo>
                  <a:pt x="186267" y="8467"/>
                </a:lnTo>
                <a:lnTo>
                  <a:pt x="177800" y="8467"/>
                </a:lnTo>
                <a:lnTo>
                  <a:pt x="169333" y="0"/>
                </a:lnTo>
                <a:lnTo>
                  <a:pt x="152400" y="0"/>
                </a:lnTo>
                <a:lnTo>
                  <a:pt x="135467" y="0"/>
                </a:lnTo>
                <a:lnTo>
                  <a:pt x="127000" y="0"/>
                </a:lnTo>
                <a:lnTo>
                  <a:pt x="110067" y="8467"/>
                </a:lnTo>
                <a:lnTo>
                  <a:pt x="101600" y="8467"/>
                </a:lnTo>
                <a:lnTo>
                  <a:pt x="76200" y="25400"/>
                </a:lnTo>
                <a:lnTo>
                  <a:pt x="59267" y="33867"/>
                </a:lnTo>
                <a:lnTo>
                  <a:pt x="42333" y="42333"/>
                </a:lnTo>
                <a:lnTo>
                  <a:pt x="16933" y="59267"/>
                </a:lnTo>
                <a:lnTo>
                  <a:pt x="8467" y="76200"/>
                </a:lnTo>
                <a:lnTo>
                  <a:pt x="0" y="93133"/>
                </a:lnTo>
                <a:lnTo>
                  <a:pt x="0" y="110067"/>
                </a:lnTo>
                <a:lnTo>
                  <a:pt x="0" y="127000"/>
                </a:lnTo>
                <a:lnTo>
                  <a:pt x="0" y="135467"/>
                </a:lnTo>
                <a:lnTo>
                  <a:pt x="0" y="152400"/>
                </a:lnTo>
                <a:lnTo>
                  <a:pt x="16933" y="169333"/>
                </a:lnTo>
                <a:lnTo>
                  <a:pt x="33867" y="177800"/>
                </a:lnTo>
                <a:lnTo>
                  <a:pt x="50800" y="186267"/>
                </a:lnTo>
                <a:lnTo>
                  <a:pt x="76200" y="194733"/>
                </a:lnTo>
                <a:lnTo>
                  <a:pt x="101600" y="203200"/>
                </a:lnTo>
                <a:lnTo>
                  <a:pt x="118533" y="211667"/>
                </a:lnTo>
                <a:lnTo>
                  <a:pt x="152400" y="220133"/>
                </a:lnTo>
                <a:lnTo>
                  <a:pt x="152400" y="220133"/>
                </a:lnTo>
                <a:lnTo>
                  <a:pt x="169333" y="220133"/>
                </a:lnTo>
                <a:lnTo>
                  <a:pt x="169333"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3056467" y="2167467"/>
            <a:ext cx="143934" cy="135467"/>
          </a:xfrm>
          <a:custGeom>
            <a:avLst/>
            <a:gdLst/>
            <a:ahLst/>
            <a:cxnLst/>
            <a:rect l="0" t="0" r="0" b="0"/>
            <a:pathLst>
              <a:path w="143934" h="135467">
                <a:moveTo>
                  <a:pt x="101600" y="16933"/>
                </a:moveTo>
                <a:lnTo>
                  <a:pt x="93133" y="8466"/>
                </a:lnTo>
                <a:lnTo>
                  <a:pt x="93133" y="8466"/>
                </a:lnTo>
                <a:lnTo>
                  <a:pt x="84666" y="0"/>
                </a:lnTo>
                <a:lnTo>
                  <a:pt x="76200" y="0"/>
                </a:lnTo>
                <a:lnTo>
                  <a:pt x="67733" y="0"/>
                </a:lnTo>
                <a:lnTo>
                  <a:pt x="59266" y="8466"/>
                </a:lnTo>
                <a:lnTo>
                  <a:pt x="42333" y="16933"/>
                </a:lnTo>
                <a:lnTo>
                  <a:pt x="33866" y="25400"/>
                </a:lnTo>
                <a:lnTo>
                  <a:pt x="16933" y="33866"/>
                </a:lnTo>
                <a:lnTo>
                  <a:pt x="8466" y="50800"/>
                </a:lnTo>
                <a:lnTo>
                  <a:pt x="0" y="59266"/>
                </a:lnTo>
                <a:lnTo>
                  <a:pt x="0" y="76200"/>
                </a:lnTo>
                <a:lnTo>
                  <a:pt x="0" y="93133"/>
                </a:lnTo>
                <a:lnTo>
                  <a:pt x="8466" y="101600"/>
                </a:lnTo>
                <a:lnTo>
                  <a:pt x="16933" y="118533"/>
                </a:lnTo>
                <a:lnTo>
                  <a:pt x="33866" y="127000"/>
                </a:lnTo>
                <a:lnTo>
                  <a:pt x="50800" y="135466"/>
                </a:lnTo>
                <a:lnTo>
                  <a:pt x="67733" y="135466"/>
                </a:lnTo>
                <a:lnTo>
                  <a:pt x="84666" y="135466"/>
                </a:lnTo>
                <a:lnTo>
                  <a:pt x="110066" y="135466"/>
                </a:lnTo>
                <a:lnTo>
                  <a:pt x="127000" y="127000"/>
                </a:lnTo>
                <a:lnTo>
                  <a:pt x="135466" y="118533"/>
                </a:lnTo>
                <a:lnTo>
                  <a:pt x="143933" y="110066"/>
                </a:lnTo>
                <a:lnTo>
                  <a:pt x="143933" y="101600"/>
                </a:lnTo>
                <a:lnTo>
                  <a:pt x="143933" y="93133"/>
                </a:lnTo>
                <a:lnTo>
                  <a:pt x="135466" y="67733"/>
                </a:lnTo>
                <a:lnTo>
                  <a:pt x="127000" y="59266"/>
                </a:lnTo>
                <a:lnTo>
                  <a:pt x="118533" y="42333"/>
                </a:lnTo>
                <a:lnTo>
                  <a:pt x="101600" y="33866"/>
                </a:lnTo>
                <a:lnTo>
                  <a:pt x="84666" y="25400"/>
                </a:lnTo>
                <a:lnTo>
                  <a:pt x="84666" y="25400"/>
                </a:lnTo>
                <a:lnTo>
                  <a:pt x="84666" y="25400"/>
                </a:lnTo>
                <a:lnTo>
                  <a:pt x="76200" y="25400"/>
                </a:lnTo>
                <a:lnTo>
                  <a:pt x="76200"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3234267" y="2175933"/>
            <a:ext cx="16934" cy="118535"/>
          </a:xfrm>
          <a:custGeom>
            <a:avLst/>
            <a:gdLst/>
            <a:ahLst/>
            <a:cxnLst/>
            <a:rect l="0" t="0" r="0" b="0"/>
            <a:pathLst>
              <a:path w="16934" h="118535">
                <a:moveTo>
                  <a:pt x="0" y="0"/>
                </a:moveTo>
                <a:lnTo>
                  <a:pt x="0" y="0"/>
                </a:lnTo>
                <a:lnTo>
                  <a:pt x="8466" y="0"/>
                </a:lnTo>
                <a:lnTo>
                  <a:pt x="8466" y="0"/>
                </a:lnTo>
                <a:lnTo>
                  <a:pt x="8466" y="8467"/>
                </a:lnTo>
                <a:lnTo>
                  <a:pt x="8466" y="16934"/>
                </a:lnTo>
                <a:lnTo>
                  <a:pt x="16933" y="25400"/>
                </a:lnTo>
                <a:lnTo>
                  <a:pt x="16933" y="42334"/>
                </a:lnTo>
                <a:lnTo>
                  <a:pt x="16933" y="50800"/>
                </a:lnTo>
                <a:lnTo>
                  <a:pt x="16933" y="67734"/>
                </a:lnTo>
                <a:lnTo>
                  <a:pt x="16933" y="84667"/>
                </a:lnTo>
                <a:lnTo>
                  <a:pt x="16933" y="101600"/>
                </a:lnTo>
                <a:lnTo>
                  <a:pt x="16933" y="110067"/>
                </a:lnTo>
                <a:lnTo>
                  <a:pt x="16933" y="110067"/>
                </a:lnTo>
                <a:lnTo>
                  <a:pt x="16933" y="118534"/>
                </a:lnTo>
                <a:lnTo>
                  <a:pt x="16933" y="1185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268133" y="2133600"/>
            <a:ext cx="8468" cy="16934"/>
          </a:xfrm>
          <a:custGeom>
            <a:avLst/>
            <a:gdLst/>
            <a:ahLst/>
            <a:cxnLst/>
            <a:rect l="0" t="0" r="0" b="0"/>
            <a:pathLst>
              <a:path w="8468" h="16934">
                <a:moveTo>
                  <a:pt x="0" y="16933"/>
                </a:moveTo>
                <a:lnTo>
                  <a:pt x="0" y="16933"/>
                </a:lnTo>
                <a:lnTo>
                  <a:pt x="0" y="8467"/>
                </a:lnTo>
                <a:lnTo>
                  <a:pt x="0" y="8467"/>
                </a:lnTo>
                <a:lnTo>
                  <a:pt x="0" y="8467"/>
                </a:lnTo>
                <a:lnTo>
                  <a:pt x="0" y="0"/>
                </a:lnTo>
                <a:lnTo>
                  <a:pt x="0" y="8467"/>
                </a:lnTo>
                <a:lnTo>
                  <a:pt x="0" y="8467"/>
                </a:lnTo>
                <a:lnTo>
                  <a:pt x="8467" y="8467"/>
                </a:lnTo>
                <a:lnTo>
                  <a:pt x="8467"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378200" y="2167467"/>
            <a:ext cx="186268" cy="127001"/>
          </a:xfrm>
          <a:custGeom>
            <a:avLst/>
            <a:gdLst/>
            <a:ahLst/>
            <a:cxnLst/>
            <a:rect l="0" t="0" r="0" b="0"/>
            <a:pathLst>
              <a:path w="186268" h="127001">
                <a:moveTo>
                  <a:pt x="0" y="8466"/>
                </a:moveTo>
                <a:lnTo>
                  <a:pt x="8467" y="8466"/>
                </a:lnTo>
                <a:lnTo>
                  <a:pt x="8467" y="8466"/>
                </a:lnTo>
                <a:lnTo>
                  <a:pt x="8467" y="16933"/>
                </a:lnTo>
                <a:lnTo>
                  <a:pt x="16933" y="25400"/>
                </a:lnTo>
                <a:lnTo>
                  <a:pt x="16933" y="42333"/>
                </a:lnTo>
                <a:lnTo>
                  <a:pt x="16933" y="59266"/>
                </a:lnTo>
                <a:lnTo>
                  <a:pt x="25400" y="76200"/>
                </a:lnTo>
                <a:lnTo>
                  <a:pt x="25400" y="93133"/>
                </a:lnTo>
                <a:lnTo>
                  <a:pt x="25400" y="101600"/>
                </a:lnTo>
                <a:lnTo>
                  <a:pt x="25400" y="110066"/>
                </a:lnTo>
                <a:lnTo>
                  <a:pt x="25400" y="118533"/>
                </a:lnTo>
                <a:lnTo>
                  <a:pt x="25400" y="127000"/>
                </a:lnTo>
                <a:lnTo>
                  <a:pt x="16933" y="127000"/>
                </a:lnTo>
                <a:lnTo>
                  <a:pt x="16933" y="118533"/>
                </a:lnTo>
                <a:lnTo>
                  <a:pt x="16933" y="118533"/>
                </a:lnTo>
                <a:lnTo>
                  <a:pt x="16933" y="110066"/>
                </a:lnTo>
                <a:lnTo>
                  <a:pt x="16933" y="93133"/>
                </a:lnTo>
                <a:lnTo>
                  <a:pt x="16933" y="84666"/>
                </a:lnTo>
                <a:lnTo>
                  <a:pt x="25400" y="67733"/>
                </a:lnTo>
                <a:lnTo>
                  <a:pt x="33867" y="50800"/>
                </a:lnTo>
                <a:lnTo>
                  <a:pt x="42333" y="33866"/>
                </a:lnTo>
                <a:lnTo>
                  <a:pt x="50800" y="16933"/>
                </a:lnTo>
                <a:lnTo>
                  <a:pt x="67733" y="8466"/>
                </a:lnTo>
                <a:lnTo>
                  <a:pt x="76200" y="0"/>
                </a:lnTo>
                <a:lnTo>
                  <a:pt x="93133" y="0"/>
                </a:lnTo>
                <a:lnTo>
                  <a:pt x="110067" y="0"/>
                </a:lnTo>
                <a:lnTo>
                  <a:pt x="135467" y="0"/>
                </a:lnTo>
                <a:lnTo>
                  <a:pt x="152400" y="8466"/>
                </a:lnTo>
                <a:lnTo>
                  <a:pt x="169333" y="25400"/>
                </a:lnTo>
                <a:lnTo>
                  <a:pt x="177800" y="33866"/>
                </a:lnTo>
                <a:lnTo>
                  <a:pt x="186267" y="50800"/>
                </a:lnTo>
                <a:lnTo>
                  <a:pt x="186267" y="76200"/>
                </a:lnTo>
                <a:lnTo>
                  <a:pt x="186267" y="93133"/>
                </a:lnTo>
                <a:lnTo>
                  <a:pt x="186267" y="93133"/>
                </a:lnTo>
                <a:lnTo>
                  <a:pt x="177800" y="101600"/>
                </a:lnTo>
                <a:lnTo>
                  <a:pt x="177800" y="101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2091267" y="2912533"/>
            <a:ext cx="745067" cy="406401"/>
          </a:xfrm>
          <a:custGeom>
            <a:avLst/>
            <a:gdLst/>
            <a:ahLst/>
            <a:cxnLst/>
            <a:rect l="0" t="0" r="0" b="0"/>
            <a:pathLst>
              <a:path w="745067" h="406401">
                <a:moveTo>
                  <a:pt x="0" y="406400"/>
                </a:moveTo>
                <a:lnTo>
                  <a:pt x="8466" y="406400"/>
                </a:lnTo>
                <a:lnTo>
                  <a:pt x="8466" y="406400"/>
                </a:lnTo>
                <a:lnTo>
                  <a:pt x="8466" y="406400"/>
                </a:lnTo>
                <a:lnTo>
                  <a:pt x="8466" y="406400"/>
                </a:lnTo>
                <a:lnTo>
                  <a:pt x="8466" y="406400"/>
                </a:lnTo>
                <a:lnTo>
                  <a:pt x="8466" y="406400"/>
                </a:lnTo>
                <a:lnTo>
                  <a:pt x="8466" y="406400"/>
                </a:lnTo>
                <a:lnTo>
                  <a:pt x="16933" y="406400"/>
                </a:lnTo>
                <a:lnTo>
                  <a:pt x="16933" y="406400"/>
                </a:lnTo>
                <a:lnTo>
                  <a:pt x="25400" y="406400"/>
                </a:lnTo>
                <a:lnTo>
                  <a:pt x="33866" y="397934"/>
                </a:lnTo>
                <a:lnTo>
                  <a:pt x="42333" y="397934"/>
                </a:lnTo>
                <a:lnTo>
                  <a:pt x="42333" y="397934"/>
                </a:lnTo>
                <a:lnTo>
                  <a:pt x="50800" y="389467"/>
                </a:lnTo>
                <a:lnTo>
                  <a:pt x="67733" y="381000"/>
                </a:lnTo>
                <a:lnTo>
                  <a:pt x="76200" y="381000"/>
                </a:lnTo>
                <a:lnTo>
                  <a:pt x="84666" y="372534"/>
                </a:lnTo>
                <a:lnTo>
                  <a:pt x="101600" y="364067"/>
                </a:lnTo>
                <a:lnTo>
                  <a:pt x="110066" y="364067"/>
                </a:lnTo>
                <a:lnTo>
                  <a:pt x="127000" y="355600"/>
                </a:lnTo>
                <a:lnTo>
                  <a:pt x="135466" y="347134"/>
                </a:lnTo>
                <a:lnTo>
                  <a:pt x="152400" y="338667"/>
                </a:lnTo>
                <a:lnTo>
                  <a:pt x="169333" y="330200"/>
                </a:lnTo>
                <a:lnTo>
                  <a:pt x="186266" y="321734"/>
                </a:lnTo>
                <a:lnTo>
                  <a:pt x="203200" y="313267"/>
                </a:lnTo>
                <a:lnTo>
                  <a:pt x="220133" y="304800"/>
                </a:lnTo>
                <a:lnTo>
                  <a:pt x="237066" y="296334"/>
                </a:lnTo>
                <a:lnTo>
                  <a:pt x="254000" y="287867"/>
                </a:lnTo>
                <a:lnTo>
                  <a:pt x="270933" y="279400"/>
                </a:lnTo>
                <a:lnTo>
                  <a:pt x="287866" y="270934"/>
                </a:lnTo>
                <a:lnTo>
                  <a:pt x="313266" y="262467"/>
                </a:lnTo>
                <a:lnTo>
                  <a:pt x="330200" y="254000"/>
                </a:lnTo>
                <a:lnTo>
                  <a:pt x="347133" y="237067"/>
                </a:lnTo>
                <a:lnTo>
                  <a:pt x="364066" y="228600"/>
                </a:lnTo>
                <a:lnTo>
                  <a:pt x="381000" y="220134"/>
                </a:lnTo>
                <a:lnTo>
                  <a:pt x="406400" y="203200"/>
                </a:lnTo>
                <a:lnTo>
                  <a:pt x="423333" y="194734"/>
                </a:lnTo>
                <a:lnTo>
                  <a:pt x="440266" y="186267"/>
                </a:lnTo>
                <a:lnTo>
                  <a:pt x="457200" y="169334"/>
                </a:lnTo>
                <a:lnTo>
                  <a:pt x="482600" y="160867"/>
                </a:lnTo>
                <a:lnTo>
                  <a:pt x="499533" y="152400"/>
                </a:lnTo>
                <a:lnTo>
                  <a:pt x="524933" y="135467"/>
                </a:lnTo>
                <a:lnTo>
                  <a:pt x="541866" y="127000"/>
                </a:lnTo>
                <a:lnTo>
                  <a:pt x="558800" y="118534"/>
                </a:lnTo>
                <a:lnTo>
                  <a:pt x="575733" y="110067"/>
                </a:lnTo>
                <a:lnTo>
                  <a:pt x="592666" y="93134"/>
                </a:lnTo>
                <a:lnTo>
                  <a:pt x="609600" y="84667"/>
                </a:lnTo>
                <a:lnTo>
                  <a:pt x="626533" y="76200"/>
                </a:lnTo>
                <a:lnTo>
                  <a:pt x="643466" y="67734"/>
                </a:lnTo>
                <a:lnTo>
                  <a:pt x="660400" y="59267"/>
                </a:lnTo>
                <a:lnTo>
                  <a:pt x="668866" y="50800"/>
                </a:lnTo>
                <a:lnTo>
                  <a:pt x="685800" y="42334"/>
                </a:lnTo>
                <a:lnTo>
                  <a:pt x="694266" y="33867"/>
                </a:lnTo>
                <a:lnTo>
                  <a:pt x="711200" y="25400"/>
                </a:lnTo>
                <a:lnTo>
                  <a:pt x="719666" y="16934"/>
                </a:lnTo>
                <a:lnTo>
                  <a:pt x="719666" y="16934"/>
                </a:lnTo>
                <a:lnTo>
                  <a:pt x="728133" y="8467"/>
                </a:lnTo>
                <a:lnTo>
                  <a:pt x="736600" y="8467"/>
                </a:lnTo>
                <a:lnTo>
                  <a:pt x="745066" y="8467"/>
                </a:lnTo>
                <a:lnTo>
                  <a:pt x="745066" y="0"/>
                </a:lnTo>
                <a:lnTo>
                  <a:pt x="745066" y="0"/>
                </a:lnTo>
                <a:lnTo>
                  <a:pt x="745066" y="0"/>
                </a:lnTo>
                <a:lnTo>
                  <a:pt x="7450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988733" y="2785533"/>
            <a:ext cx="33868" cy="203201"/>
          </a:xfrm>
          <a:custGeom>
            <a:avLst/>
            <a:gdLst/>
            <a:ahLst/>
            <a:cxnLst/>
            <a:rect l="0" t="0" r="0" b="0"/>
            <a:pathLst>
              <a:path w="33868" h="203201">
                <a:moveTo>
                  <a:pt x="25400" y="0"/>
                </a:moveTo>
                <a:lnTo>
                  <a:pt x="25400" y="0"/>
                </a:lnTo>
                <a:lnTo>
                  <a:pt x="25400" y="0"/>
                </a:lnTo>
                <a:lnTo>
                  <a:pt x="25400" y="0"/>
                </a:lnTo>
                <a:lnTo>
                  <a:pt x="33867" y="0"/>
                </a:lnTo>
                <a:lnTo>
                  <a:pt x="33867" y="0"/>
                </a:lnTo>
                <a:lnTo>
                  <a:pt x="33867" y="8467"/>
                </a:lnTo>
                <a:lnTo>
                  <a:pt x="33867" y="8467"/>
                </a:lnTo>
                <a:lnTo>
                  <a:pt x="33867" y="16934"/>
                </a:lnTo>
                <a:lnTo>
                  <a:pt x="25400" y="25400"/>
                </a:lnTo>
                <a:lnTo>
                  <a:pt x="25400" y="42334"/>
                </a:lnTo>
                <a:lnTo>
                  <a:pt x="25400" y="50800"/>
                </a:lnTo>
                <a:lnTo>
                  <a:pt x="25400" y="67734"/>
                </a:lnTo>
                <a:lnTo>
                  <a:pt x="16934" y="84667"/>
                </a:lnTo>
                <a:lnTo>
                  <a:pt x="16934" y="101600"/>
                </a:lnTo>
                <a:lnTo>
                  <a:pt x="16934" y="118534"/>
                </a:lnTo>
                <a:lnTo>
                  <a:pt x="8467" y="135467"/>
                </a:lnTo>
                <a:lnTo>
                  <a:pt x="8467" y="152400"/>
                </a:lnTo>
                <a:lnTo>
                  <a:pt x="8467" y="160867"/>
                </a:lnTo>
                <a:lnTo>
                  <a:pt x="8467" y="169334"/>
                </a:lnTo>
                <a:lnTo>
                  <a:pt x="0" y="177800"/>
                </a:lnTo>
                <a:lnTo>
                  <a:pt x="0" y="194734"/>
                </a:lnTo>
                <a:lnTo>
                  <a:pt x="8467" y="194734"/>
                </a:lnTo>
                <a:lnTo>
                  <a:pt x="8467" y="203200"/>
                </a:lnTo>
                <a:lnTo>
                  <a:pt x="8467" y="203200"/>
                </a:lnTo>
                <a:lnTo>
                  <a:pt x="8467" y="194734"/>
                </a:lnTo>
                <a:lnTo>
                  <a:pt x="8467" y="194734"/>
                </a:lnTo>
                <a:lnTo>
                  <a:pt x="16934" y="194734"/>
                </a:lnTo>
                <a:lnTo>
                  <a:pt x="16934" y="1947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149600" y="2734733"/>
            <a:ext cx="8468" cy="237068"/>
          </a:xfrm>
          <a:custGeom>
            <a:avLst/>
            <a:gdLst/>
            <a:ahLst/>
            <a:cxnLst/>
            <a:rect l="0" t="0" r="0" b="0"/>
            <a:pathLst>
              <a:path w="8468" h="237068">
                <a:moveTo>
                  <a:pt x="8467" y="0"/>
                </a:moveTo>
                <a:lnTo>
                  <a:pt x="8467" y="8467"/>
                </a:lnTo>
                <a:lnTo>
                  <a:pt x="8467" y="8467"/>
                </a:lnTo>
                <a:lnTo>
                  <a:pt x="8467" y="8467"/>
                </a:lnTo>
                <a:lnTo>
                  <a:pt x="8467" y="8467"/>
                </a:lnTo>
                <a:lnTo>
                  <a:pt x="8467" y="16934"/>
                </a:lnTo>
                <a:lnTo>
                  <a:pt x="8467" y="16934"/>
                </a:lnTo>
                <a:lnTo>
                  <a:pt x="8467" y="25400"/>
                </a:lnTo>
                <a:lnTo>
                  <a:pt x="8467" y="42334"/>
                </a:lnTo>
                <a:lnTo>
                  <a:pt x="8467" y="59267"/>
                </a:lnTo>
                <a:lnTo>
                  <a:pt x="8467" y="76200"/>
                </a:lnTo>
                <a:lnTo>
                  <a:pt x="8467" y="93134"/>
                </a:lnTo>
                <a:lnTo>
                  <a:pt x="8467" y="110067"/>
                </a:lnTo>
                <a:lnTo>
                  <a:pt x="8467" y="135467"/>
                </a:lnTo>
                <a:lnTo>
                  <a:pt x="8467" y="152400"/>
                </a:lnTo>
                <a:lnTo>
                  <a:pt x="8467" y="169334"/>
                </a:lnTo>
                <a:lnTo>
                  <a:pt x="8467" y="186267"/>
                </a:lnTo>
                <a:lnTo>
                  <a:pt x="8467" y="203200"/>
                </a:lnTo>
                <a:lnTo>
                  <a:pt x="8467" y="211667"/>
                </a:lnTo>
                <a:lnTo>
                  <a:pt x="8467" y="220134"/>
                </a:lnTo>
                <a:lnTo>
                  <a:pt x="8467" y="228600"/>
                </a:lnTo>
                <a:lnTo>
                  <a:pt x="8467" y="237067"/>
                </a:lnTo>
                <a:lnTo>
                  <a:pt x="8467" y="237067"/>
                </a:lnTo>
                <a:lnTo>
                  <a:pt x="8467" y="228600"/>
                </a:lnTo>
                <a:lnTo>
                  <a:pt x="0" y="228600"/>
                </a:lnTo>
                <a:lnTo>
                  <a:pt x="0" y="228600"/>
                </a:lnTo>
                <a:lnTo>
                  <a:pt x="0" y="220134"/>
                </a:lnTo>
                <a:lnTo>
                  <a:pt x="0" y="2201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022600" y="2870200"/>
            <a:ext cx="169334" cy="50801"/>
          </a:xfrm>
          <a:custGeom>
            <a:avLst/>
            <a:gdLst/>
            <a:ahLst/>
            <a:cxnLst/>
            <a:rect l="0" t="0" r="0" b="0"/>
            <a:pathLst>
              <a:path w="169334" h="50801">
                <a:moveTo>
                  <a:pt x="8467" y="0"/>
                </a:moveTo>
                <a:lnTo>
                  <a:pt x="8467" y="0"/>
                </a:lnTo>
                <a:lnTo>
                  <a:pt x="0" y="0"/>
                </a:lnTo>
                <a:lnTo>
                  <a:pt x="0" y="0"/>
                </a:lnTo>
                <a:lnTo>
                  <a:pt x="0" y="8467"/>
                </a:lnTo>
                <a:lnTo>
                  <a:pt x="0" y="8467"/>
                </a:lnTo>
                <a:lnTo>
                  <a:pt x="0" y="8467"/>
                </a:lnTo>
                <a:lnTo>
                  <a:pt x="8467" y="8467"/>
                </a:lnTo>
                <a:lnTo>
                  <a:pt x="16933" y="8467"/>
                </a:lnTo>
                <a:lnTo>
                  <a:pt x="25400" y="16933"/>
                </a:lnTo>
                <a:lnTo>
                  <a:pt x="33867" y="16933"/>
                </a:lnTo>
                <a:lnTo>
                  <a:pt x="42333" y="16933"/>
                </a:lnTo>
                <a:lnTo>
                  <a:pt x="59267" y="25400"/>
                </a:lnTo>
                <a:lnTo>
                  <a:pt x="67733" y="25400"/>
                </a:lnTo>
                <a:lnTo>
                  <a:pt x="84667" y="25400"/>
                </a:lnTo>
                <a:lnTo>
                  <a:pt x="101600" y="33867"/>
                </a:lnTo>
                <a:lnTo>
                  <a:pt x="118533" y="33867"/>
                </a:lnTo>
                <a:lnTo>
                  <a:pt x="135467" y="33867"/>
                </a:lnTo>
                <a:lnTo>
                  <a:pt x="152400" y="42333"/>
                </a:lnTo>
                <a:lnTo>
                  <a:pt x="152400" y="42333"/>
                </a:lnTo>
                <a:lnTo>
                  <a:pt x="169333" y="50800"/>
                </a:lnTo>
                <a:lnTo>
                  <a:pt x="169333" y="50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133600" y="3293533"/>
            <a:ext cx="660401" cy="347135"/>
          </a:xfrm>
          <a:custGeom>
            <a:avLst/>
            <a:gdLst/>
            <a:ahLst/>
            <a:cxnLst/>
            <a:rect l="0" t="0" r="0" b="0"/>
            <a:pathLst>
              <a:path w="660401" h="347135">
                <a:moveTo>
                  <a:pt x="50800" y="8467"/>
                </a:moveTo>
                <a:lnTo>
                  <a:pt x="50800" y="8467"/>
                </a:lnTo>
                <a:lnTo>
                  <a:pt x="50800" y="8467"/>
                </a:lnTo>
                <a:lnTo>
                  <a:pt x="42333" y="8467"/>
                </a:lnTo>
                <a:lnTo>
                  <a:pt x="33867" y="0"/>
                </a:lnTo>
                <a:lnTo>
                  <a:pt x="33867" y="0"/>
                </a:lnTo>
                <a:lnTo>
                  <a:pt x="25400" y="0"/>
                </a:lnTo>
                <a:lnTo>
                  <a:pt x="16933" y="0"/>
                </a:lnTo>
                <a:lnTo>
                  <a:pt x="16933" y="0"/>
                </a:lnTo>
                <a:lnTo>
                  <a:pt x="8467" y="0"/>
                </a:lnTo>
                <a:lnTo>
                  <a:pt x="8467" y="0"/>
                </a:lnTo>
                <a:lnTo>
                  <a:pt x="8467" y="0"/>
                </a:lnTo>
                <a:lnTo>
                  <a:pt x="0" y="0"/>
                </a:lnTo>
                <a:lnTo>
                  <a:pt x="0" y="0"/>
                </a:lnTo>
                <a:lnTo>
                  <a:pt x="0" y="0"/>
                </a:lnTo>
                <a:lnTo>
                  <a:pt x="8467" y="0"/>
                </a:lnTo>
                <a:lnTo>
                  <a:pt x="8467" y="0"/>
                </a:lnTo>
                <a:lnTo>
                  <a:pt x="8467" y="0"/>
                </a:lnTo>
                <a:lnTo>
                  <a:pt x="16933" y="8467"/>
                </a:lnTo>
                <a:lnTo>
                  <a:pt x="16933" y="8467"/>
                </a:lnTo>
                <a:lnTo>
                  <a:pt x="25400" y="16934"/>
                </a:lnTo>
                <a:lnTo>
                  <a:pt x="33867" y="25400"/>
                </a:lnTo>
                <a:lnTo>
                  <a:pt x="50800" y="25400"/>
                </a:lnTo>
                <a:lnTo>
                  <a:pt x="59267" y="33867"/>
                </a:lnTo>
                <a:lnTo>
                  <a:pt x="76200" y="42334"/>
                </a:lnTo>
                <a:lnTo>
                  <a:pt x="84667" y="50800"/>
                </a:lnTo>
                <a:lnTo>
                  <a:pt x="110067" y="59267"/>
                </a:lnTo>
                <a:lnTo>
                  <a:pt x="127000" y="67734"/>
                </a:lnTo>
                <a:lnTo>
                  <a:pt x="143933" y="76200"/>
                </a:lnTo>
                <a:lnTo>
                  <a:pt x="160867" y="84667"/>
                </a:lnTo>
                <a:lnTo>
                  <a:pt x="177800" y="93134"/>
                </a:lnTo>
                <a:lnTo>
                  <a:pt x="194733" y="101600"/>
                </a:lnTo>
                <a:lnTo>
                  <a:pt x="220133" y="118534"/>
                </a:lnTo>
                <a:lnTo>
                  <a:pt x="237067" y="127000"/>
                </a:lnTo>
                <a:lnTo>
                  <a:pt x="262467" y="135467"/>
                </a:lnTo>
                <a:lnTo>
                  <a:pt x="279400" y="143934"/>
                </a:lnTo>
                <a:lnTo>
                  <a:pt x="296333" y="160867"/>
                </a:lnTo>
                <a:lnTo>
                  <a:pt x="321733" y="169334"/>
                </a:lnTo>
                <a:lnTo>
                  <a:pt x="338667" y="177800"/>
                </a:lnTo>
                <a:lnTo>
                  <a:pt x="364067" y="194734"/>
                </a:lnTo>
                <a:lnTo>
                  <a:pt x="381000" y="203200"/>
                </a:lnTo>
                <a:lnTo>
                  <a:pt x="406400" y="211667"/>
                </a:lnTo>
                <a:lnTo>
                  <a:pt x="423333" y="228600"/>
                </a:lnTo>
                <a:lnTo>
                  <a:pt x="440267" y="237067"/>
                </a:lnTo>
                <a:lnTo>
                  <a:pt x="465667" y="245534"/>
                </a:lnTo>
                <a:lnTo>
                  <a:pt x="482600" y="254000"/>
                </a:lnTo>
                <a:lnTo>
                  <a:pt x="508000" y="270934"/>
                </a:lnTo>
                <a:lnTo>
                  <a:pt x="524933" y="279400"/>
                </a:lnTo>
                <a:lnTo>
                  <a:pt x="541867" y="287867"/>
                </a:lnTo>
                <a:lnTo>
                  <a:pt x="558800" y="296334"/>
                </a:lnTo>
                <a:lnTo>
                  <a:pt x="575733" y="304800"/>
                </a:lnTo>
                <a:lnTo>
                  <a:pt x="592667" y="313267"/>
                </a:lnTo>
                <a:lnTo>
                  <a:pt x="601133" y="321734"/>
                </a:lnTo>
                <a:lnTo>
                  <a:pt x="609600" y="330200"/>
                </a:lnTo>
                <a:lnTo>
                  <a:pt x="618067" y="338667"/>
                </a:lnTo>
                <a:lnTo>
                  <a:pt x="626533" y="338667"/>
                </a:lnTo>
                <a:lnTo>
                  <a:pt x="635000" y="347134"/>
                </a:lnTo>
                <a:lnTo>
                  <a:pt x="643467" y="347134"/>
                </a:lnTo>
                <a:lnTo>
                  <a:pt x="651933" y="347134"/>
                </a:lnTo>
                <a:lnTo>
                  <a:pt x="651933" y="347134"/>
                </a:lnTo>
                <a:lnTo>
                  <a:pt x="660400" y="338667"/>
                </a:lnTo>
                <a:lnTo>
                  <a:pt x="660400" y="338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098800" y="3496733"/>
            <a:ext cx="25401" cy="279401"/>
          </a:xfrm>
          <a:custGeom>
            <a:avLst/>
            <a:gdLst/>
            <a:ahLst/>
            <a:cxnLst/>
            <a:rect l="0" t="0" r="0" b="0"/>
            <a:pathLst>
              <a:path w="25401" h="279401">
                <a:moveTo>
                  <a:pt x="0" y="0"/>
                </a:moveTo>
                <a:lnTo>
                  <a:pt x="0" y="0"/>
                </a:lnTo>
                <a:lnTo>
                  <a:pt x="0" y="8467"/>
                </a:lnTo>
                <a:lnTo>
                  <a:pt x="8467" y="16934"/>
                </a:lnTo>
                <a:lnTo>
                  <a:pt x="8467" y="25400"/>
                </a:lnTo>
                <a:lnTo>
                  <a:pt x="8467" y="33867"/>
                </a:lnTo>
                <a:lnTo>
                  <a:pt x="8467" y="50800"/>
                </a:lnTo>
                <a:lnTo>
                  <a:pt x="16933" y="67734"/>
                </a:lnTo>
                <a:lnTo>
                  <a:pt x="16933" y="84667"/>
                </a:lnTo>
                <a:lnTo>
                  <a:pt x="16933" y="101600"/>
                </a:lnTo>
                <a:lnTo>
                  <a:pt x="16933" y="127000"/>
                </a:lnTo>
                <a:lnTo>
                  <a:pt x="16933" y="143934"/>
                </a:lnTo>
                <a:lnTo>
                  <a:pt x="25400" y="160867"/>
                </a:lnTo>
                <a:lnTo>
                  <a:pt x="25400" y="186267"/>
                </a:lnTo>
                <a:lnTo>
                  <a:pt x="25400" y="203200"/>
                </a:lnTo>
                <a:lnTo>
                  <a:pt x="25400" y="220134"/>
                </a:lnTo>
                <a:lnTo>
                  <a:pt x="25400" y="237067"/>
                </a:lnTo>
                <a:lnTo>
                  <a:pt x="25400" y="254000"/>
                </a:lnTo>
                <a:lnTo>
                  <a:pt x="25400" y="262467"/>
                </a:lnTo>
                <a:lnTo>
                  <a:pt x="25400" y="270934"/>
                </a:lnTo>
                <a:lnTo>
                  <a:pt x="25400" y="279400"/>
                </a:lnTo>
                <a:lnTo>
                  <a:pt x="25400" y="279400"/>
                </a:lnTo>
                <a:lnTo>
                  <a:pt x="25400" y="279400"/>
                </a:lnTo>
                <a:lnTo>
                  <a:pt x="25400" y="279400"/>
                </a:lnTo>
                <a:lnTo>
                  <a:pt x="25400" y="270934"/>
                </a:lnTo>
                <a:lnTo>
                  <a:pt x="25400" y="270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2980267" y="3505200"/>
            <a:ext cx="313267" cy="8468"/>
          </a:xfrm>
          <a:custGeom>
            <a:avLst/>
            <a:gdLst/>
            <a:ahLst/>
            <a:cxnLst/>
            <a:rect l="0" t="0" r="0" b="0"/>
            <a:pathLst>
              <a:path w="313267" h="8468">
                <a:moveTo>
                  <a:pt x="0" y="0"/>
                </a:moveTo>
                <a:lnTo>
                  <a:pt x="0" y="0"/>
                </a:lnTo>
                <a:lnTo>
                  <a:pt x="0" y="0"/>
                </a:lnTo>
                <a:lnTo>
                  <a:pt x="0" y="0"/>
                </a:lnTo>
                <a:lnTo>
                  <a:pt x="0" y="0"/>
                </a:lnTo>
                <a:lnTo>
                  <a:pt x="8466" y="0"/>
                </a:lnTo>
                <a:lnTo>
                  <a:pt x="16933" y="0"/>
                </a:lnTo>
                <a:lnTo>
                  <a:pt x="33866" y="0"/>
                </a:lnTo>
                <a:lnTo>
                  <a:pt x="50800" y="0"/>
                </a:lnTo>
                <a:lnTo>
                  <a:pt x="76200" y="0"/>
                </a:lnTo>
                <a:lnTo>
                  <a:pt x="101600" y="0"/>
                </a:lnTo>
                <a:lnTo>
                  <a:pt x="127000" y="0"/>
                </a:lnTo>
                <a:lnTo>
                  <a:pt x="152400" y="0"/>
                </a:lnTo>
                <a:lnTo>
                  <a:pt x="186266" y="0"/>
                </a:lnTo>
                <a:lnTo>
                  <a:pt x="211666" y="0"/>
                </a:lnTo>
                <a:lnTo>
                  <a:pt x="237066" y="0"/>
                </a:lnTo>
                <a:lnTo>
                  <a:pt x="262466" y="0"/>
                </a:lnTo>
                <a:lnTo>
                  <a:pt x="287866" y="8467"/>
                </a:lnTo>
                <a:lnTo>
                  <a:pt x="304800" y="8467"/>
                </a:lnTo>
                <a:lnTo>
                  <a:pt x="304800" y="8467"/>
                </a:lnTo>
                <a:lnTo>
                  <a:pt x="313266" y="8467"/>
                </a:lnTo>
                <a:lnTo>
                  <a:pt x="313266"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1964267" y="4521200"/>
            <a:ext cx="719667" cy="304801"/>
          </a:xfrm>
          <a:custGeom>
            <a:avLst/>
            <a:gdLst/>
            <a:ahLst/>
            <a:cxnLst/>
            <a:rect l="0" t="0" r="0" b="0"/>
            <a:pathLst>
              <a:path w="719667" h="304801">
                <a:moveTo>
                  <a:pt x="0" y="287867"/>
                </a:moveTo>
                <a:lnTo>
                  <a:pt x="0" y="296333"/>
                </a:lnTo>
                <a:lnTo>
                  <a:pt x="0" y="296333"/>
                </a:lnTo>
                <a:lnTo>
                  <a:pt x="0" y="296333"/>
                </a:lnTo>
                <a:lnTo>
                  <a:pt x="0" y="296333"/>
                </a:lnTo>
                <a:lnTo>
                  <a:pt x="0" y="296333"/>
                </a:lnTo>
                <a:lnTo>
                  <a:pt x="0" y="304800"/>
                </a:lnTo>
                <a:lnTo>
                  <a:pt x="8466" y="304800"/>
                </a:lnTo>
                <a:lnTo>
                  <a:pt x="8466" y="304800"/>
                </a:lnTo>
                <a:lnTo>
                  <a:pt x="8466" y="304800"/>
                </a:lnTo>
                <a:lnTo>
                  <a:pt x="16933" y="304800"/>
                </a:lnTo>
                <a:lnTo>
                  <a:pt x="16933" y="304800"/>
                </a:lnTo>
                <a:lnTo>
                  <a:pt x="16933" y="296333"/>
                </a:lnTo>
                <a:lnTo>
                  <a:pt x="25400" y="296333"/>
                </a:lnTo>
                <a:lnTo>
                  <a:pt x="33866" y="287867"/>
                </a:lnTo>
                <a:lnTo>
                  <a:pt x="42333" y="287867"/>
                </a:lnTo>
                <a:lnTo>
                  <a:pt x="50800" y="287867"/>
                </a:lnTo>
                <a:lnTo>
                  <a:pt x="67733" y="279400"/>
                </a:lnTo>
                <a:lnTo>
                  <a:pt x="76200" y="270933"/>
                </a:lnTo>
                <a:lnTo>
                  <a:pt x="93133" y="262467"/>
                </a:lnTo>
                <a:lnTo>
                  <a:pt x="110066" y="254000"/>
                </a:lnTo>
                <a:lnTo>
                  <a:pt x="127000" y="254000"/>
                </a:lnTo>
                <a:lnTo>
                  <a:pt x="143933" y="245533"/>
                </a:lnTo>
                <a:lnTo>
                  <a:pt x="160866" y="237067"/>
                </a:lnTo>
                <a:lnTo>
                  <a:pt x="177800" y="228600"/>
                </a:lnTo>
                <a:lnTo>
                  <a:pt x="203200" y="220133"/>
                </a:lnTo>
                <a:lnTo>
                  <a:pt x="228600" y="211667"/>
                </a:lnTo>
                <a:lnTo>
                  <a:pt x="245533" y="194733"/>
                </a:lnTo>
                <a:lnTo>
                  <a:pt x="270933" y="186267"/>
                </a:lnTo>
                <a:lnTo>
                  <a:pt x="296333" y="177800"/>
                </a:lnTo>
                <a:lnTo>
                  <a:pt x="321733" y="169333"/>
                </a:lnTo>
                <a:lnTo>
                  <a:pt x="347133" y="152400"/>
                </a:lnTo>
                <a:lnTo>
                  <a:pt x="372533" y="143933"/>
                </a:lnTo>
                <a:lnTo>
                  <a:pt x="397933" y="135467"/>
                </a:lnTo>
                <a:lnTo>
                  <a:pt x="431800" y="127000"/>
                </a:lnTo>
                <a:lnTo>
                  <a:pt x="457200" y="118533"/>
                </a:lnTo>
                <a:lnTo>
                  <a:pt x="482600" y="101600"/>
                </a:lnTo>
                <a:lnTo>
                  <a:pt x="508000" y="93133"/>
                </a:lnTo>
                <a:lnTo>
                  <a:pt x="533400" y="84667"/>
                </a:lnTo>
                <a:lnTo>
                  <a:pt x="558800" y="76200"/>
                </a:lnTo>
                <a:lnTo>
                  <a:pt x="584200" y="67733"/>
                </a:lnTo>
                <a:lnTo>
                  <a:pt x="601133" y="59267"/>
                </a:lnTo>
                <a:lnTo>
                  <a:pt x="618066" y="50800"/>
                </a:lnTo>
                <a:lnTo>
                  <a:pt x="643466" y="42333"/>
                </a:lnTo>
                <a:lnTo>
                  <a:pt x="660400" y="33867"/>
                </a:lnTo>
                <a:lnTo>
                  <a:pt x="677333" y="25400"/>
                </a:lnTo>
                <a:lnTo>
                  <a:pt x="685800" y="16933"/>
                </a:lnTo>
                <a:lnTo>
                  <a:pt x="694266" y="16933"/>
                </a:lnTo>
                <a:lnTo>
                  <a:pt x="702733" y="8467"/>
                </a:lnTo>
                <a:lnTo>
                  <a:pt x="711200" y="8467"/>
                </a:lnTo>
                <a:lnTo>
                  <a:pt x="719666" y="8467"/>
                </a:lnTo>
                <a:lnTo>
                  <a:pt x="719666" y="0"/>
                </a:lnTo>
                <a:lnTo>
                  <a:pt x="719666" y="0"/>
                </a:lnTo>
                <a:lnTo>
                  <a:pt x="719666" y="0"/>
                </a:lnTo>
                <a:lnTo>
                  <a:pt x="719666" y="0"/>
                </a:lnTo>
                <a:lnTo>
                  <a:pt x="719666" y="0"/>
                </a:lnTo>
                <a:lnTo>
                  <a:pt x="7196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870200" y="4411133"/>
            <a:ext cx="42334" cy="254001"/>
          </a:xfrm>
          <a:custGeom>
            <a:avLst/>
            <a:gdLst/>
            <a:ahLst/>
            <a:cxnLst/>
            <a:rect l="0" t="0" r="0" b="0"/>
            <a:pathLst>
              <a:path w="42334" h="254001">
                <a:moveTo>
                  <a:pt x="42333" y="0"/>
                </a:moveTo>
                <a:lnTo>
                  <a:pt x="42333" y="8467"/>
                </a:lnTo>
                <a:lnTo>
                  <a:pt x="33867" y="16934"/>
                </a:lnTo>
                <a:lnTo>
                  <a:pt x="33867" y="25400"/>
                </a:lnTo>
                <a:lnTo>
                  <a:pt x="33867" y="33867"/>
                </a:lnTo>
                <a:lnTo>
                  <a:pt x="33867" y="50800"/>
                </a:lnTo>
                <a:lnTo>
                  <a:pt x="25400" y="67734"/>
                </a:lnTo>
                <a:lnTo>
                  <a:pt x="25400" y="84667"/>
                </a:lnTo>
                <a:lnTo>
                  <a:pt x="25400" y="110067"/>
                </a:lnTo>
                <a:lnTo>
                  <a:pt x="16933" y="127000"/>
                </a:lnTo>
                <a:lnTo>
                  <a:pt x="16933" y="152400"/>
                </a:lnTo>
                <a:lnTo>
                  <a:pt x="8467" y="169334"/>
                </a:lnTo>
                <a:lnTo>
                  <a:pt x="8467" y="186267"/>
                </a:lnTo>
                <a:lnTo>
                  <a:pt x="8467" y="203200"/>
                </a:lnTo>
                <a:lnTo>
                  <a:pt x="0" y="220134"/>
                </a:lnTo>
                <a:lnTo>
                  <a:pt x="0" y="237067"/>
                </a:lnTo>
                <a:lnTo>
                  <a:pt x="8467" y="245534"/>
                </a:lnTo>
                <a:lnTo>
                  <a:pt x="8467" y="254000"/>
                </a:lnTo>
                <a:lnTo>
                  <a:pt x="8467" y="254000"/>
                </a:lnTo>
                <a:lnTo>
                  <a:pt x="8467" y="254000"/>
                </a:lnTo>
                <a:lnTo>
                  <a:pt x="8467"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014133" y="4394200"/>
            <a:ext cx="16935" cy="245534"/>
          </a:xfrm>
          <a:custGeom>
            <a:avLst/>
            <a:gdLst/>
            <a:ahLst/>
            <a:cxnLst/>
            <a:rect l="0" t="0" r="0" b="0"/>
            <a:pathLst>
              <a:path w="16935" h="245534">
                <a:moveTo>
                  <a:pt x="8467" y="0"/>
                </a:moveTo>
                <a:lnTo>
                  <a:pt x="8467" y="0"/>
                </a:lnTo>
                <a:lnTo>
                  <a:pt x="8467" y="0"/>
                </a:lnTo>
                <a:lnTo>
                  <a:pt x="8467" y="0"/>
                </a:lnTo>
                <a:lnTo>
                  <a:pt x="16934" y="8467"/>
                </a:lnTo>
                <a:lnTo>
                  <a:pt x="16934" y="8467"/>
                </a:lnTo>
                <a:lnTo>
                  <a:pt x="16934" y="16933"/>
                </a:lnTo>
                <a:lnTo>
                  <a:pt x="16934" y="25400"/>
                </a:lnTo>
                <a:lnTo>
                  <a:pt x="16934" y="42333"/>
                </a:lnTo>
                <a:lnTo>
                  <a:pt x="16934" y="59267"/>
                </a:lnTo>
                <a:lnTo>
                  <a:pt x="16934" y="76200"/>
                </a:lnTo>
                <a:lnTo>
                  <a:pt x="16934" y="93133"/>
                </a:lnTo>
                <a:lnTo>
                  <a:pt x="16934" y="110067"/>
                </a:lnTo>
                <a:lnTo>
                  <a:pt x="16934" y="135467"/>
                </a:lnTo>
                <a:lnTo>
                  <a:pt x="8467" y="152400"/>
                </a:lnTo>
                <a:lnTo>
                  <a:pt x="8467" y="169333"/>
                </a:lnTo>
                <a:lnTo>
                  <a:pt x="8467" y="194733"/>
                </a:lnTo>
                <a:lnTo>
                  <a:pt x="0" y="211667"/>
                </a:lnTo>
                <a:lnTo>
                  <a:pt x="0" y="220133"/>
                </a:lnTo>
                <a:lnTo>
                  <a:pt x="0" y="228600"/>
                </a:lnTo>
                <a:lnTo>
                  <a:pt x="0" y="245533"/>
                </a:lnTo>
                <a:lnTo>
                  <a:pt x="0" y="245533"/>
                </a:lnTo>
                <a:lnTo>
                  <a:pt x="0" y="245533"/>
                </a:lnTo>
                <a:lnTo>
                  <a:pt x="0" y="2455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887133" y="4521200"/>
            <a:ext cx="177801" cy="16934"/>
          </a:xfrm>
          <a:custGeom>
            <a:avLst/>
            <a:gdLst/>
            <a:ahLst/>
            <a:cxnLst/>
            <a:rect l="0" t="0" r="0" b="0"/>
            <a:pathLst>
              <a:path w="177801" h="16934">
                <a:moveTo>
                  <a:pt x="0" y="0"/>
                </a:moveTo>
                <a:lnTo>
                  <a:pt x="0" y="0"/>
                </a:lnTo>
                <a:lnTo>
                  <a:pt x="8467" y="0"/>
                </a:lnTo>
                <a:lnTo>
                  <a:pt x="8467" y="0"/>
                </a:lnTo>
                <a:lnTo>
                  <a:pt x="16934" y="0"/>
                </a:lnTo>
                <a:lnTo>
                  <a:pt x="25400" y="0"/>
                </a:lnTo>
                <a:lnTo>
                  <a:pt x="33867" y="0"/>
                </a:lnTo>
                <a:lnTo>
                  <a:pt x="50800" y="0"/>
                </a:lnTo>
                <a:lnTo>
                  <a:pt x="67734" y="0"/>
                </a:lnTo>
                <a:lnTo>
                  <a:pt x="84667" y="8467"/>
                </a:lnTo>
                <a:lnTo>
                  <a:pt x="110067" y="8467"/>
                </a:lnTo>
                <a:lnTo>
                  <a:pt x="127000" y="8467"/>
                </a:lnTo>
                <a:lnTo>
                  <a:pt x="143934" y="8467"/>
                </a:lnTo>
                <a:lnTo>
                  <a:pt x="169334" y="16933"/>
                </a:lnTo>
                <a:lnTo>
                  <a:pt x="169334" y="16933"/>
                </a:lnTo>
                <a:lnTo>
                  <a:pt x="177800" y="16933"/>
                </a:lnTo>
                <a:lnTo>
                  <a:pt x="177800"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1972733" y="4817533"/>
            <a:ext cx="770468" cy="635001"/>
          </a:xfrm>
          <a:custGeom>
            <a:avLst/>
            <a:gdLst/>
            <a:ahLst/>
            <a:cxnLst/>
            <a:rect l="0" t="0" r="0" b="0"/>
            <a:pathLst>
              <a:path w="770468" h="635001">
                <a:moveTo>
                  <a:pt x="0" y="0"/>
                </a:moveTo>
                <a:lnTo>
                  <a:pt x="8467" y="8467"/>
                </a:lnTo>
                <a:lnTo>
                  <a:pt x="8467" y="8467"/>
                </a:lnTo>
                <a:lnTo>
                  <a:pt x="8467" y="8467"/>
                </a:lnTo>
                <a:lnTo>
                  <a:pt x="16934" y="16934"/>
                </a:lnTo>
                <a:lnTo>
                  <a:pt x="16934" y="25400"/>
                </a:lnTo>
                <a:lnTo>
                  <a:pt x="25400" y="33867"/>
                </a:lnTo>
                <a:lnTo>
                  <a:pt x="33867" y="33867"/>
                </a:lnTo>
                <a:lnTo>
                  <a:pt x="42334" y="42334"/>
                </a:lnTo>
                <a:lnTo>
                  <a:pt x="50800" y="50800"/>
                </a:lnTo>
                <a:lnTo>
                  <a:pt x="59267" y="59267"/>
                </a:lnTo>
                <a:lnTo>
                  <a:pt x="76200" y="67734"/>
                </a:lnTo>
                <a:lnTo>
                  <a:pt x="84667" y="76200"/>
                </a:lnTo>
                <a:lnTo>
                  <a:pt x="93134" y="84667"/>
                </a:lnTo>
                <a:lnTo>
                  <a:pt x="110067" y="93134"/>
                </a:lnTo>
                <a:lnTo>
                  <a:pt x="118534" y="110067"/>
                </a:lnTo>
                <a:lnTo>
                  <a:pt x="127000" y="118534"/>
                </a:lnTo>
                <a:lnTo>
                  <a:pt x="135467" y="127000"/>
                </a:lnTo>
                <a:lnTo>
                  <a:pt x="152400" y="135467"/>
                </a:lnTo>
                <a:lnTo>
                  <a:pt x="169334" y="152400"/>
                </a:lnTo>
                <a:lnTo>
                  <a:pt x="177800" y="160867"/>
                </a:lnTo>
                <a:lnTo>
                  <a:pt x="194734" y="169334"/>
                </a:lnTo>
                <a:lnTo>
                  <a:pt x="211667" y="186267"/>
                </a:lnTo>
                <a:lnTo>
                  <a:pt x="228600" y="194734"/>
                </a:lnTo>
                <a:lnTo>
                  <a:pt x="237067" y="211667"/>
                </a:lnTo>
                <a:lnTo>
                  <a:pt x="262467" y="228600"/>
                </a:lnTo>
                <a:lnTo>
                  <a:pt x="279400" y="237067"/>
                </a:lnTo>
                <a:lnTo>
                  <a:pt x="296334" y="254000"/>
                </a:lnTo>
                <a:lnTo>
                  <a:pt x="313267" y="262467"/>
                </a:lnTo>
                <a:lnTo>
                  <a:pt x="330200" y="279400"/>
                </a:lnTo>
                <a:lnTo>
                  <a:pt x="347134" y="296334"/>
                </a:lnTo>
                <a:lnTo>
                  <a:pt x="372534" y="313267"/>
                </a:lnTo>
                <a:lnTo>
                  <a:pt x="397934" y="330200"/>
                </a:lnTo>
                <a:lnTo>
                  <a:pt x="414867" y="347134"/>
                </a:lnTo>
                <a:lnTo>
                  <a:pt x="440267" y="355600"/>
                </a:lnTo>
                <a:lnTo>
                  <a:pt x="457200" y="372534"/>
                </a:lnTo>
                <a:lnTo>
                  <a:pt x="482600" y="389467"/>
                </a:lnTo>
                <a:lnTo>
                  <a:pt x="499534" y="406400"/>
                </a:lnTo>
                <a:lnTo>
                  <a:pt x="516467" y="423334"/>
                </a:lnTo>
                <a:lnTo>
                  <a:pt x="541867" y="440267"/>
                </a:lnTo>
                <a:lnTo>
                  <a:pt x="558800" y="457200"/>
                </a:lnTo>
                <a:lnTo>
                  <a:pt x="575734" y="474134"/>
                </a:lnTo>
                <a:lnTo>
                  <a:pt x="601134" y="482600"/>
                </a:lnTo>
                <a:lnTo>
                  <a:pt x="618067" y="499534"/>
                </a:lnTo>
                <a:lnTo>
                  <a:pt x="635000" y="516467"/>
                </a:lnTo>
                <a:lnTo>
                  <a:pt x="651934" y="533400"/>
                </a:lnTo>
                <a:lnTo>
                  <a:pt x="668867" y="550334"/>
                </a:lnTo>
                <a:lnTo>
                  <a:pt x="677334" y="558800"/>
                </a:lnTo>
                <a:lnTo>
                  <a:pt x="694267" y="575734"/>
                </a:lnTo>
                <a:lnTo>
                  <a:pt x="711200" y="592667"/>
                </a:lnTo>
                <a:lnTo>
                  <a:pt x="728134" y="601134"/>
                </a:lnTo>
                <a:lnTo>
                  <a:pt x="736600" y="609600"/>
                </a:lnTo>
                <a:lnTo>
                  <a:pt x="753534" y="618067"/>
                </a:lnTo>
                <a:lnTo>
                  <a:pt x="762000" y="626534"/>
                </a:lnTo>
                <a:lnTo>
                  <a:pt x="762000" y="626534"/>
                </a:lnTo>
                <a:lnTo>
                  <a:pt x="770467" y="635000"/>
                </a:lnTo>
                <a:lnTo>
                  <a:pt x="770467" y="635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980267" y="5249333"/>
            <a:ext cx="76201" cy="287868"/>
          </a:xfrm>
          <a:custGeom>
            <a:avLst/>
            <a:gdLst/>
            <a:ahLst/>
            <a:cxnLst/>
            <a:rect l="0" t="0" r="0" b="0"/>
            <a:pathLst>
              <a:path w="76201" h="287868">
                <a:moveTo>
                  <a:pt x="0" y="0"/>
                </a:moveTo>
                <a:lnTo>
                  <a:pt x="0" y="0"/>
                </a:lnTo>
                <a:lnTo>
                  <a:pt x="0" y="8467"/>
                </a:lnTo>
                <a:lnTo>
                  <a:pt x="8466" y="16934"/>
                </a:lnTo>
                <a:lnTo>
                  <a:pt x="16933" y="33867"/>
                </a:lnTo>
                <a:lnTo>
                  <a:pt x="16933" y="50800"/>
                </a:lnTo>
                <a:lnTo>
                  <a:pt x="25400" y="76200"/>
                </a:lnTo>
                <a:lnTo>
                  <a:pt x="33866" y="93134"/>
                </a:lnTo>
                <a:lnTo>
                  <a:pt x="33866" y="118534"/>
                </a:lnTo>
                <a:lnTo>
                  <a:pt x="42333" y="135467"/>
                </a:lnTo>
                <a:lnTo>
                  <a:pt x="50800" y="160867"/>
                </a:lnTo>
                <a:lnTo>
                  <a:pt x="50800" y="177800"/>
                </a:lnTo>
                <a:lnTo>
                  <a:pt x="59266" y="203200"/>
                </a:lnTo>
                <a:lnTo>
                  <a:pt x="67733" y="220134"/>
                </a:lnTo>
                <a:lnTo>
                  <a:pt x="67733" y="237067"/>
                </a:lnTo>
                <a:lnTo>
                  <a:pt x="76200" y="254000"/>
                </a:lnTo>
                <a:lnTo>
                  <a:pt x="76200" y="270934"/>
                </a:lnTo>
                <a:lnTo>
                  <a:pt x="76200" y="279400"/>
                </a:lnTo>
                <a:lnTo>
                  <a:pt x="76200" y="279400"/>
                </a:lnTo>
                <a:lnTo>
                  <a:pt x="76200" y="287867"/>
                </a:lnTo>
                <a:lnTo>
                  <a:pt x="76200" y="287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2870200" y="5207000"/>
            <a:ext cx="321734" cy="16934"/>
          </a:xfrm>
          <a:custGeom>
            <a:avLst/>
            <a:gdLst/>
            <a:ahLst/>
            <a:cxnLst/>
            <a:rect l="0" t="0" r="0" b="0"/>
            <a:pathLst>
              <a:path w="321734" h="16934">
                <a:moveTo>
                  <a:pt x="0" y="8467"/>
                </a:moveTo>
                <a:lnTo>
                  <a:pt x="0" y="8467"/>
                </a:lnTo>
                <a:lnTo>
                  <a:pt x="8467" y="8467"/>
                </a:lnTo>
                <a:lnTo>
                  <a:pt x="8467" y="8467"/>
                </a:lnTo>
                <a:lnTo>
                  <a:pt x="25400" y="0"/>
                </a:lnTo>
                <a:lnTo>
                  <a:pt x="33867" y="0"/>
                </a:lnTo>
                <a:lnTo>
                  <a:pt x="50800" y="0"/>
                </a:lnTo>
                <a:lnTo>
                  <a:pt x="76200" y="0"/>
                </a:lnTo>
                <a:lnTo>
                  <a:pt x="101600" y="0"/>
                </a:lnTo>
                <a:lnTo>
                  <a:pt x="135467" y="0"/>
                </a:lnTo>
                <a:lnTo>
                  <a:pt x="160867" y="0"/>
                </a:lnTo>
                <a:lnTo>
                  <a:pt x="194733" y="0"/>
                </a:lnTo>
                <a:lnTo>
                  <a:pt x="220133" y="8467"/>
                </a:lnTo>
                <a:lnTo>
                  <a:pt x="254000" y="8467"/>
                </a:lnTo>
                <a:lnTo>
                  <a:pt x="279400" y="8467"/>
                </a:lnTo>
                <a:lnTo>
                  <a:pt x="304800" y="16933"/>
                </a:lnTo>
                <a:lnTo>
                  <a:pt x="304800" y="16933"/>
                </a:lnTo>
                <a:lnTo>
                  <a:pt x="321733" y="16933"/>
                </a:lnTo>
                <a:lnTo>
                  <a:pt x="321733"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639733" y="1667933"/>
            <a:ext cx="262468" cy="262468"/>
          </a:xfrm>
          <a:custGeom>
            <a:avLst/>
            <a:gdLst/>
            <a:ahLst/>
            <a:cxnLst/>
            <a:rect l="0" t="0" r="0" b="0"/>
            <a:pathLst>
              <a:path w="262468" h="262468">
                <a:moveTo>
                  <a:pt x="0" y="42334"/>
                </a:moveTo>
                <a:lnTo>
                  <a:pt x="0" y="42334"/>
                </a:lnTo>
                <a:lnTo>
                  <a:pt x="0" y="42334"/>
                </a:lnTo>
                <a:lnTo>
                  <a:pt x="0" y="42334"/>
                </a:lnTo>
                <a:lnTo>
                  <a:pt x="0" y="33867"/>
                </a:lnTo>
                <a:lnTo>
                  <a:pt x="8467" y="25400"/>
                </a:lnTo>
                <a:lnTo>
                  <a:pt x="25400" y="25400"/>
                </a:lnTo>
                <a:lnTo>
                  <a:pt x="42334" y="16934"/>
                </a:lnTo>
                <a:lnTo>
                  <a:pt x="59267" y="8467"/>
                </a:lnTo>
                <a:lnTo>
                  <a:pt x="76200" y="8467"/>
                </a:lnTo>
                <a:lnTo>
                  <a:pt x="101600" y="0"/>
                </a:lnTo>
                <a:lnTo>
                  <a:pt x="127000" y="0"/>
                </a:lnTo>
                <a:lnTo>
                  <a:pt x="152400" y="0"/>
                </a:lnTo>
                <a:lnTo>
                  <a:pt x="169334" y="0"/>
                </a:lnTo>
                <a:lnTo>
                  <a:pt x="186267" y="8467"/>
                </a:lnTo>
                <a:lnTo>
                  <a:pt x="194734" y="8467"/>
                </a:lnTo>
                <a:lnTo>
                  <a:pt x="203200" y="16934"/>
                </a:lnTo>
                <a:lnTo>
                  <a:pt x="211667" y="25400"/>
                </a:lnTo>
                <a:lnTo>
                  <a:pt x="211667" y="42334"/>
                </a:lnTo>
                <a:lnTo>
                  <a:pt x="211667" y="50800"/>
                </a:lnTo>
                <a:lnTo>
                  <a:pt x="211667" y="59267"/>
                </a:lnTo>
                <a:lnTo>
                  <a:pt x="203200" y="76200"/>
                </a:lnTo>
                <a:lnTo>
                  <a:pt x="194734" y="84667"/>
                </a:lnTo>
                <a:lnTo>
                  <a:pt x="186267" y="101600"/>
                </a:lnTo>
                <a:lnTo>
                  <a:pt x="169334" y="110067"/>
                </a:lnTo>
                <a:lnTo>
                  <a:pt x="160867" y="110067"/>
                </a:lnTo>
                <a:lnTo>
                  <a:pt x="152400" y="118534"/>
                </a:lnTo>
                <a:lnTo>
                  <a:pt x="135467" y="127000"/>
                </a:lnTo>
                <a:lnTo>
                  <a:pt x="135467" y="127000"/>
                </a:lnTo>
                <a:lnTo>
                  <a:pt x="127000" y="127000"/>
                </a:lnTo>
                <a:lnTo>
                  <a:pt x="127000" y="127000"/>
                </a:lnTo>
                <a:lnTo>
                  <a:pt x="127000" y="127000"/>
                </a:lnTo>
                <a:lnTo>
                  <a:pt x="127000" y="127000"/>
                </a:lnTo>
                <a:lnTo>
                  <a:pt x="127000" y="127000"/>
                </a:lnTo>
                <a:lnTo>
                  <a:pt x="135467" y="127000"/>
                </a:lnTo>
                <a:lnTo>
                  <a:pt x="143934" y="118534"/>
                </a:lnTo>
                <a:lnTo>
                  <a:pt x="160867" y="118534"/>
                </a:lnTo>
                <a:lnTo>
                  <a:pt x="177800" y="118534"/>
                </a:lnTo>
                <a:lnTo>
                  <a:pt x="186267" y="118534"/>
                </a:lnTo>
                <a:lnTo>
                  <a:pt x="203200" y="127000"/>
                </a:lnTo>
                <a:lnTo>
                  <a:pt x="220134" y="127000"/>
                </a:lnTo>
                <a:lnTo>
                  <a:pt x="237067" y="135467"/>
                </a:lnTo>
                <a:lnTo>
                  <a:pt x="245534" y="143934"/>
                </a:lnTo>
                <a:lnTo>
                  <a:pt x="254000" y="160867"/>
                </a:lnTo>
                <a:lnTo>
                  <a:pt x="262467" y="177800"/>
                </a:lnTo>
                <a:lnTo>
                  <a:pt x="262467" y="186267"/>
                </a:lnTo>
                <a:lnTo>
                  <a:pt x="262467" y="203200"/>
                </a:lnTo>
                <a:lnTo>
                  <a:pt x="245534" y="211667"/>
                </a:lnTo>
                <a:lnTo>
                  <a:pt x="237067" y="228600"/>
                </a:lnTo>
                <a:lnTo>
                  <a:pt x="220134" y="237067"/>
                </a:lnTo>
                <a:lnTo>
                  <a:pt x="203200" y="245534"/>
                </a:lnTo>
                <a:lnTo>
                  <a:pt x="186267" y="254000"/>
                </a:lnTo>
                <a:lnTo>
                  <a:pt x="169334" y="262467"/>
                </a:lnTo>
                <a:lnTo>
                  <a:pt x="143934" y="262467"/>
                </a:lnTo>
                <a:lnTo>
                  <a:pt x="127000" y="262467"/>
                </a:lnTo>
                <a:lnTo>
                  <a:pt x="110067" y="262467"/>
                </a:lnTo>
                <a:lnTo>
                  <a:pt x="101600" y="262467"/>
                </a:lnTo>
                <a:lnTo>
                  <a:pt x="84667" y="254000"/>
                </a:lnTo>
                <a:lnTo>
                  <a:pt x="76200" y="254000"/>
                </a:lnTo>
                <a:lnTo>
                  <a:pt x="76200" y="254000"/>
                </a:lnTo>
                <a:lnTo>
                  <a:pt x="76200" y="245534"/>
                </a:lnTo>
                <a:lnTo>
                  <a:pt x="76200" y="2455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876800" y="1769533"/>
            <a:ext cx="211668" cy="143935"/>
          </a:xfrm>
          <a:custGeom>
            <a:avLst/>
            <a:gdLst/>
            <a:ahLst/>
            <a:cxnLst/>
            <a:rect l="0" t="0" r="0" b="0"/>
            <a:pathLst>
              <a:path w="211668" h="143935">
                <a:moveTo>
                  <a:pt x="0" y="0"/>
                </a:moveTo>
                <a:lnTo>
                  <a:pt x="8467" y="0"/>
                </a:lnTo>
                <a:lnTo>
                  <a:pt x="8467" y="0"/>
                </a:lnTo>
                <a:lnTo>
                  <a:pt x="16933" y="0"/>
                </a:lnTo>
                <a:lnTo>
                  <a:pt x="25400" y="8467"/>
                </a:lnTo>
                <a:lnTo>
                  <a:pt x="33867" y="8467"/>
                </a:lnTo>
                <a:lnTo>
                  <a:pt x="33867" y="16934"/>
                </a:lnTo>
                <a:lnTo>
                  <a:pt x="42333" y="25400"/>
                </a:lnTo>
                <a:lnTo>
                  <a:pt x="42333" y="42334"/>
                </a:lnTo>
                <a:lnTo>
                  <a:pt x="50800" y="50800"/>
                </a:lnTo>
                <a:lnTo>
                  <a:pt x="50800" y="67734"/>
                </a:lnTo>
                <a:lnTo>
                  <a:pt x="50800" y="84667"/>
                </a:lnTo>
                <a:lnTo>
                  <a:pt x="59267" y="101600"/>
                </a:lnTo>
                <a:lnTo>
                  <a:pt x="59267" y="110067"/>
                </a:lnTo>
                <a:lnTo>
                  <a:pt x="59267" y="127000"/>
                </a:lnTo>
                <a:lnTo>
                  <a:pt x="59267" y="135467"/>
                </a:lnTo>
                <a:lnTo>
                  <a:pt x="59267" y="143934"/>
                </a:lnTo>
                <a:lnTo>
                  <a:pt x="59267" y="143934"/>
                </a:lnTo>
                <a:lnTo>
                  <a:pt x="59267" y="143934"/>
                </a:lnTo>
                <a:lnTo>
                  <a:pt x="59267" y="143934"/>
                </a:lnTo>
                <a:lnTo>
                  <a:pt x="59267" y="143934"/>
                </a:lnTo>
                <a:lnTo>
                  <a:pt x="59267" y="143934"/>
                </a:lnTo>
                <a:lnTo>
                  <a:pt x="50800" y="135467"/>
                </a:lnTo>
                <a:lnTo>
                  <a:pt x="50800" y="118534"/>
                </a:lnTo>
                <a:lnTo>
                  <a:pt x="50800" y="110067"/>
                </a:lnTo>
                <a:lnTo>
                  <a:pt x="50800" y="93134"/>
                </a:lnTo>
                <a:lnTo>
                  <a:pt x="50800" y="76200"/>
                </a:lnTo>
                <a:lnTo>
                  <a:pt x="59267" y="59267"/>
                </a:lnTo>
                <a:lnTo>
                  <a:pt x="59267" y="42334"/>
                </a:lnTo>
                <a:lnTo>
                  <a:pt x="67733" y="25400"/>
                </a:lnTo>
                <a:lnTo>
                  <a:pt x="76200" y="16934"/>
                </a:lnTo>
                <a:lnTo>
                  <a:pt x="84667" y="8467"/>
                </a:lnTo>
                <a:lnTo>
                  <a:pt x="101600" y="0"/>
                </a:lnTo>
                <a:lnTo>
                  <a:pt x="110067" y="0"/>
                </a:lnTo>
                <a:lnTo>
                  <a:pt x="135467" y="0"/>
                </a:lnTo>
                <a:lnTo>
                  <a:pt x="143933" y="8467"/>
                </a:lnTo>
                <a:lnTo>
                  <a:pt x="160867" y="8467"/>
                </a:lnTo>
                <a:lnTo>
                  <a:pt x="186267" y="16934"/>
                </a:lnTo>
                <a:lnTo>
                  <a:pt x="203200" y="25400"/>
                </a:lnTo>
                <a:lnTo>
                  <a:pt x="203200" y="25400"/>
                </a:lnTo>
                <a:lnTo>
                  <a:pt x="211667" y="25400"/>
                </a:lnTo>
                <a:lnTo>
                  <a:pt x="211667"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071533" y="1752600"/>
            <a:ext cx="160868" cy="118534"/>
          </a:xfrm>
          <a:custGeom>
            <a:avLst/>
            <a:gdLst/>
            <a:ahLst/>
            <a:cxnLst/>
            <a:rect l="0" t="0" r="0" b="0"/>
            <a:pathLst>
              <a:path w="160868" h="118534">
                <a:moveTo>
                  <a:pt x="160867" y="16933"/>
                </a:moveTo>
                <a:lnTo>
                  <a:pt x="160867" y="16933"/>
                </a:lnTo>
                <a:lnTo>
                  <a:pt x="160867" y="8467"/>
                </a:lnTo>
                <a:lnTo>
                  <a:pt x="152400" y="8467"/>
                </a:lnTo>
                <a:lnTo>
                  <a:pt x="143934" y="8467"/>
                </a:lnTo>
                <a:lnTo>
                  <a:pt x="135467" y="0"/>
                </a:lnTo>
                <a:lnTo>
                  <a:pt x="127000" y="0"/>
                </a:lnTo>
                <a:lnTo>
                  <a:pt x="118534" y="0"/>
                </a:lnTo>
                <a:lnTo>
                  <a:pt x="110067" y="0"/>
                </a:lnTo>
                <a:lnTo>
                  <a:pt x="93134" y="0"/>
                </a:lnTo>
                <a:lnTo>
                  <a:pt x="76200" y="8467"/>
                </a:lnTo>
                <a:lnTo>
                  <a:pt x="67734" y="8467"/>
                </a:lnTo>
                <a:lnTo>
                  <a:pt x="50800" y="16933"/>
                </a:lnTo>
                <a:lnTo>
                  <a:pt x="33867" y="16933"/>
                </a:lnTo>
                <a:lnTo>
                  <a:pt x="25400" y="25400"/>
                </a:lnTo>
                <a:lnTo>
                  <a:pt x="8467" y="33867"/>
                </a:lnTo>
                <a:lnTo>
                  <a:pt x="8467" y="42333"/>
                </a:lnTo>
                <a:lnTo>
                  <a:pt x="0" y="50800"/>
                </a:lnTo>
                <a:lnTo>
                  <a:pt x="0" y="59267"/>
                </a:lnTo>
                <a:lnTo>
                  <a:pt x="8467" y="67733"/>
                </a:lnTo>
                <a:lnTo>
                  <a:pt x="8467" y="76200"/>
                </a:lnTo>
                <a:lnTo>
                  <a:pt x="16934" y="84667"/>
                </a:lnTo>
                <a:lnTo>
                  <a:pt x="25400" y="93133"/>
                </a:lnTo>
                <a:lnTo>
                  <a:pt x="33867" y="101600"/>
                </a:lnTo>
                <a:lnTo>
                  <a:pt x="50800" y="101600"/>
                </a:lnTo>
                <a:lnTo>
                  <a:pt x="59267" y="110067"/>
                </a:lnTo>
                <a:lnTo>
                  <a:pt x="76200" y="118533"/>
                </a:lnTo>
                <a:lnTo>
                  <a:pt x="84667" y="118533"/>
                </a:lnTo>
                <a:lnTo>
                  <a:pt x="101600" y="118533"/>
                </a:lnTo>
                <a:lnTo>
                  <a:pt x="110067" y="118533"/>
                </a:lnTo>
                <a:lnTo>
                  <a:pt x="127000" y="118533"/>
                </a:lnTo>
                <a:lnTo>
                  <a:pt x="135467" y="110067"/>
                </a:lnTo>
                <a:lnTo>
                  <a:pt x="135467" y="101600"/>
                </a:lnTo>
                <a:lnTo>
                  <a:pt x="135467" y="101600"/>
                </a:lnTo>
                <a:lnTo>
                  <a:pt x="143934" y="93133"/>
                </a:lnTo>
                <a:lnTo>
                  <a:pt x="143934" y="93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207000" y="1642533"/>
            <a:ext cx="42334" cy="245535"/>
          </a:xfrm>
          <a:custGeom>
            <a:avLst/>
            <a:gdLst/>
            <a:ahLst/>
            <a:cxnLst/>
            <a:rect l="0" t="0" r="0" b="0"/>
            <a:pathLst>
              <a:path w="42334" h="245535">
                <a:moveTo>
                  <a:pt x="0" y="8467"/>
                </a:moveTo>
                <a:lnTo>
                  <a:pt x="0" y="8467"/>
                </a:lnTo>
                <a:lnTo>
                  <a:pt x="0" y="0"/>
                </a:lnTo>
                <a:lnTo>
                  <a:pt x="0" y="0"/>
                </a:lnTo>
                <a:lnTo>
                  <a:pt x="0" y="0"/>
                </a:lnTo>
                <a:lnTo>
                  <a:pt x="0" y="0"/>
                </a:lnTo>
                <a:lnTo>
                  <a:pt x="0" y="8467"/>
                </a:lnTo>
                <a:lnTo>
                  <a:pt x="0" y="16934"/>
                </a:lnTo>
                <a:lnTo>
                  <a:pt x="0" y="25400"/>
                </a:lnTo>
                <a:lnTo>
                  <a:pt x="8467" y="33867"/>
                </a:lnTo>
                <a:lnTo>
                  <a:pt x="8467" y="50800"/>
                </a:lnTo>
                <a:lnTo>
                  <a:pt x="8467" y="67734"/>
                </a:lnTo>
                <a:lnTo>
                  <a:pt x="16933" y="84667"/>
                </a:lnTo>
                <a:lnTo>
                  <a:pt x="16933" y="101600"/>
                </a:lnTo>
                <a:lnTo>
                  <a:pt x="25400" y="118534"/>
                </a:lnTo>
                <a:lnTo>
                  <a:pt x="25400" y="143934"/>
                </a:lnTo>
                <a:lnTo>
                  <a:pt x="25400" y="160867"/>
                </a:lnTo>
                <a:lnTo>
                  <a:pt x="25400" y="177800"/>
                </a:lnTo>
                <a:lnTo>
                  <a:pt x="25400" y="194734"/>
                </a:lnTo>
                <a:lnTo>
                  <a:pt x="33867" y="203200"/>
                </a:lnTo>
                <a:lnTo>
                  <a:pt x="33867" y="220134"/>
                </a:lnTo>
                <a:lnTo>
                  <a:pt x="42333" y="228600"/>
                </a:lnTo>
                <a:lnTo>
                  <a:pt x="42333" y="228600"/>
                </a:lnTo>
                <a:lnTo>
                  <a:pt x="42333" y="245534"/>
                </a:lnTo>
                <a:lnTo>
                  <a:pt x="42333" y="2455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622800" y="2015067"/>
            <a:ext cx="211668" cy="186267"/>
          </a:xfrm>
          <a:custGeom>
            <a:avLst/>
            <a:gdLst/>
            <a:ahLst/>
            <a:cxnLst/>
            <a:rect l="0" t="0" r="0" b="0"/>
            <a:pathLst>
              <a:path w="211668" h="186267">
                <a:moveTo>
                  <a:pt x="211667" y="8466"/>
                </a:moveTo>
                <a:lnTo>
                  <a:pt x="203200" y="8466"/>
                </a:lnTo>
                <a:lnTo>
                  <a:pt x="203200" y="8466"/>
                </a:lnTo>
                <a:lnTo>
                  <a:pt x="186267" y="0"/>
                </a:lnTo>
                <a:lnTo>
                  <a:pt x="177800" y="0"/>
                </a:lnTo>
                <a:lnTo>
                  <a:pt x="160867" y="0"/>
                </a:lnTo>
                <a:lnTo>
                  <a:pt x="143933" y="0"/>
                </a:lnTo>
                <a:lnTo>
                  <a:pt x="127000" y="0"/>
                </a:lnTo>
                <a:lnTo>
                  <a:pt x="101600" y="8466"/>
                </a:lnTo>
                <a:lnTo>
                  <a:pt x="84667" y="16933"/>
                </a:lnTo>
                <a:lnTo>
                  <a:pt x="67733" y="25400"/>
                </a:lnTo>
                <a:lnTo>
                  <a:pt x="42333" y="33866"/>
                </a:lnTo>
                <a:lnTo>
                  <a:pt x="33867" y="50800"/>
                </a:lnTo>
                <a:lnTo>
                  <a:pt x="16933" y="59266"/>
                </a:lnTo>
                <a:lnTo>
                  <a:pt x="8467" y="76200"/>
                </a:lnTo>
                <a:lnTo>
                  <a:pt x="0" y="93133"/>
                </a:lnTo>
                <a:lnTo>
                  <a:pt x="0" y="110066"/>
                </a:lnTo>
                <a:lnTo>
                  <a:pt x="8467" y="127000"/>
                </a:lnTo>
                <a:lnTo>
                  <a:pt x="8467" y="143933"/>
                </a:lnTo>
                <a:lnTo>
                  <a:pt x="25400" y="152400"/>
                </a:lnTo>
                <a:lnTo>
                  <a:pt x="33867" y="160866"/>
                </a:lnTo>
                <a:lnTo>
                  <a:pt x="50800" y="169333"/>
                </a:lnTo>
                <a:lnTo>
                  <a:pt x="76200" y="177800"/>
                </a:lnTo>
                <a:lnTo>
                  <a:pt x="101600" y="186266"/>
                </a:lnTo>
                <a:lnTo>
                  <a:pt x="127000" y="186266"/>
                </a:lnTo>
                <a:lnTo>
                  <a:pt x="152400" y="186266"/>
                </a:lnTo>
                <a:lnTo>
                  <a:pt x="177800" y="186266"/>
                </a:lnTo>
                <a:lnTo>
                  <a:pt x="177800" y="186266"/>
                </a:lnTo>
                <a:lnTo>
                  <a:pt x="194733" y="186266"/>
                </a:lnTo>
                <a:lnTo>
                  <a:pt x="194733" y="1862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4868333" y="2074333"/>
            <a:ext cx="152401" cy="135468"/>
          </a:xfrm>
          <a:custGeom>
            <a:avLst/>
            <a:gdLst/>
            <a:ahLst/>
            <a:cxnLst/>
            <a:rect l="0" t="0" r="0" b="0"/>
            <a:pathLst>
              <a:path w="152401" h="135468">
                <a:moveTo>
                  <a:pt x="101600" y="0"/>
                </a:moveTo>
                <a:lnTo>
                  <a:pt x="101600" y="0"/>
                </a:lnTo>
                <a:lnTo>
                  <a:pt x="93134" y="0"/>
                </a:lnTo>
                <a:lnTo>
                  <a:pt x="93134" y="0"/>
                </a:lnTo>
                <a:lnTo>
                  <a:pt x="84667" y="0"/>
                </a:lnTo>
                <a:lnTo>
                  <a:pt x="76200" y="0"/>
                </a:lnTo>
                <a:lnTo>
                  <a:pt x="67734" y="0"/>
                </a:lnTo>
                <a:lnTo>
                  <a:pt x="59267" y="8467"/>
                </a:lnTo>
                <a:lnTo>
                  <a:pt x="50800" y="16934"/>
                </a:lnTo>
                <a:lnTo>
                  <a:pt x="42334" y="25400"/>
                </a:lnTo>
                <a:lnTo>
                  <a:pt x="25400" y="33867"/>
                </a:lnTo>
                <a:lnTo>
                  <a:pt x="16934" y="50800"/>
                </a:lnTo>
                <a:lnTo>
                  <a:pt x="8467" y="67734"/>
                </a:lnTo>
                <a:lnTo>
                  <a:pt x="0" y="76200"/>
                </a:lnTo>
                <a:lnTo>
                  <a:pt x="0" y="93134"/>
                </a:lnTo>
                <a:lnTo>
                  <a:pt x="0" y="101600"/>
                </a:lnTo>
                <a:lnTo>
                  <a:pt x="8467" y="118534"/>
                </a:lnTo>
                <a:lnTo>
                  <a:pt x="16934" y="118534"/>
                </a:lnTo>
                <a:lnTo>
                  <a:pt x="25400" y="127000"/>
                </a:lnTo>
                <a:lnTo>
                  <a:pt x="42334" y="135467"/>
                </a:lnTo>
                <a:lnTo>
                  <a:pt x="59267" y="135467"/>
                </a:lnTo>
                <a:lnTo>
                  <a:pt x="76200" y="135467"/>
                </a:lnTo>
                <a:lnTo>
                  <a:pt x="101600" y="135467"/>
                </a:lnTo>
                <a:lnTo>
                  <a:pt x="118534" y="135467"/>
                </a:lnTo>
                <a:lnTo>
                  <a:pt x="135467" y="127000"/>
                </a:lnTo>
                <a:lnTo>
                  <a:pt x="143934" y="118534"/>
                </a:lnTo>
                <a:lnTo>
                  <a:pt x="152400" y="110067"/>
                </a:lnTo>
                <a:lnTo>
                  <a:pt x="152400" y="101600"/>
                </a:lnTo>
                <a:lnTo>
                  <a:pt x="152400" y="84667"/>
                </a:lnTo>
                <a:lnTo>
                  <a:pt x="152400" y="67734"/>
                </a:lnTo>
                <a:lnTo>
                  <a:pt x="143934" y="50800"/>
                </a:lnTo>
                <a:lnTo>
                  <a:pt x="143934" y="33867"/>
                </a:lnTo>
                <a:lnTo>
                  <a:pt x="127000" y="16934"/>
                </a:lnTo>
                <a:lnTo>
                  <a:pt x="118534" y="16934"/>
                </a:lnTo>
                <a:lnTo>
                  <a:pt x="110067" y="8467"/>
                </a:lnTo>
                <a:lnTo>
                  <a:pt x="101600" y="8467"/>
                </a:lnTo>
                <a:lnTo>
                  <a:pt x="93134" y="8467"/>
                </a:lnTo>
                <a:lnTo>
                  <a:pt x="93134" y="8467"/>
                </a:lnTo>
                <a:lnTo>
                  <a:pt x="93134" y="8467"/>
                </a:lnTo>
                <a:lnTo>
                  <a:pt x="93134" y="16934"/>
                </a:lnTo>
                <a:lnTo>
                  <a:pt x="93134" y="16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5096933" y="2091267"/>
            <a:ext cx="16935" cy="135467"/>
          </a:xfrm>
          <a:custGeom>
            <a:avLst/>
            <a:gdLst/>
            <a:ahLst/>
            <a:cxnLst/>
            <a:rect l="0" t="0" r="0" b="0"/>
            <a:pathLst>
              <a:path w="16935" h="135467">
                <a:moveTo>
                  <a:pt x="0" y="0"/>
                </a:moveTo>
                <a:lnTo>
                  <a:pt x="0" y="0"/>
                </a:lnTo>
                <a:lnTo>
                  <a:pt x="0" y="8466"/>
                </a:lnTo>
                <a:lnTo>
                  <a:pt x="8467" y="8466"/>
                </a:lnTo>
                <a:lnTo>
                  <a:pt x="8467" y="16933"/>
                </a:lnTo>
                <a:lnTo>
                  <a:pt x="8467" y="25400"/>
                </a:lnTo>
                <a:lnTo>
                  <a:pt x="8467" y="33866"/>
                </a:lnTo>
                <a:lnTo>
                  <a:pt x="8467" y="42333"/>
                </a:lnTo>
                <a:lnTo>
                  <a:pt x="8467" y="67733"/>
                </a:lnTo>
                <a:lnTo>
                  <a:pt x="8467" y="84666"/>
                </a:lnTo>
                <a:lnTo>
                  <a:pt x="8467" y="101600"/>
                </a:lnTo>
                <a:lnTo>
                  <a:pt x="8467" y="118533"/>
                </a:lnTo>
                <a:lnTo>
                  <a:pt x="8467" y="127000"/>
                </a:lnTo>
                <a:lnTo>
                  <a:pt x="8467" y="127000"/>
                </a:lnTo>
                <a:lnTo>
                  <a:pt x="16934" y="135466"/>
                </a:lnTo>
                <a:lnTo>
                  <a:pt x="16934" y="135466"/>
                </a:lnTo>
                <a:lnTo>
                  <a:pt x="16934" y="127000"/>
                </a:lnTo>
                <a:lnTo>
                  <a:pt x="16934" y="127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5096933" y="2040467"/>
            <a:ext cx="25401" cy="16934"/>
          </a:xfrm>
          <a:custGeom>
            <a:avLst/>
            <a:gdLst/>
            <a:ahLst/>
            <a:cxnLst/>
            <a:rect l="0" t="0" r="0" b="0"/>
            <a:pathLst>
              <a:path w="25401" h="16934">
                <a:moveTo>
                  <a:pt x="8467" y="16933"/>
                </a:moveTo>
                <a:lnTo>
                  <a:pt x="8467" y="16933"/>
                </a:lnTo>
                <a:lnTo>
                  <a:pt x="8467" y="8466"/>
                </a:lnTo>
                <a:lnTo>
                  <a:pt x="8467" y="8466"/>
                </a:lnTo>
                <a:lnTo>
                  <a:pt x="0" y="8466"/>
                </a:lnTo>
                <a:lnTo>
                  <a:pt x="0" y="0"/>
                </a:lnTo>
                <a:lnTo>
                  <a:pt x="8467" y="0"/>
                </a:lnTo>
                <a:lnTo>
                  <a:pt x="8467" y="0"/>
                </a:lnTo>
                <a:lnTo>
                  <a:pt x="16934" y="0"/>
                </a:lnTo>
                <a:lnTo>
                  <a:pt x="16934" y="0"/>
                </a:lnTo>
                <a:lnTo>
                  <a:pt x="25400" y="0"/>
                </a:lnTo>
                <a:lnTo>
                  <a:pt x="254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5198533" y="2082800"/>
            <a:ext cx="220135" cy="177801"/>
          </a:xfrm>
          <a:custGeom>
            <a:avLst/>
            <a:gdLst/>
            <a:ahLst/>
            <a:cxnLst/>
            <a:rect l="0" t="0" r="0" b="0"/>
            <a:pathLst>
              <a:path w="220135" h="177801">
                <a:moveTo>
                  <a:pt x="0" y="8467"/>
                </a:moveTo>
                <a:lnTo>
                  <a:pt x="0" y="16933"/>
                </a:lnTo>
                <a:lnTo>
                  <a:pt x="0" y="16933"/>
                </a:lnTo>
                <a:lnTo>
                  <a:pt x="0" y="25400"/>
                </a:lnTo>
                <a:lnTo>
                  <a:pt x="8467" y="42333"/>
                </a:lnTo>
                <a:lnTo>
                  <a:pt x="8467" y="59267"/>
                </a:lnTo>
                <a:lnTo>
                  <a:pt x="8467" y="84667"/>
                </a:lnTo>
                <a:lnTo>
                  <a:pt x="8467" y="101600"/>
                </a:lnTo>
                <a:lnTo>
                  <a:pt x="8467" y="118533"/>
                </a:lnTo>
                <a:lnTo>
                  <a:pt x="8467" y="135467"/>
                </a:lnTo>
                <a:lnTo>
                  <a:pt x="8467" y="143933"/>
                </a:lnTo>
                <a:lnTo>
                  <a:pt x="8467" y="160867"/>
                </a:lnTo>
                <a:lnTo>
                  <a:pt x="8467" y="169333"/>
                </a:lnTo>
                <a:lnTo>
                  <a:pt x="8467" y="177800"/>
                </a:lnTo>
                <a:lnTo>
                  <a:pt x="8467" y="177800"/>
                </a:lnTo>
                <a:lnTo>
                  <a:pt x="8467" y="177800"/>
                </a:lnTo>
                <a:lnTo>
                  <a:pt x="8467" y="177800"/>
                </a:lnTo>
                <a:lnTo>
                  <a:pt x="8467" y="177800"/>
                </a:lnTo>
                <a:lnTo>
                  <a:pt x="8467" y="169333"/>
                </a:lnTo>
                <a:lnTo>
                  <a:pt x="8467" y="160867"/>
                </a:lnTo>
                <a:lnTo>
                  <a:pt x="16934" y="143933"/>
                </a:lnTo>
                <a:lnTo>
                  <a:pt x="16934" y="127000"/>
                </a:lnTo>
                <a:lnTo>
                  <a:pt x="33867" y="110067"/>
                </a:lnTo>
                <a:lnTo>
                  <a:pt x="42334" y="84667"/>
                </a:lnTo>
                <a:lnTo>
                  <a:pt x="50800" y="59267"/>
                </a:lnTo>
                <a:lnTo>
                  <a:pt x="67734" y="33867"/>
                </a:lnTo>
                <a:lnTo>
                  <a:pt x="84667" y="25400"/>
                </a:lnTo>
                <a:lnTo>
                  <a:pt x="93134" y="8467"/>
                </a:lnTo>
                <a:lnTo>
                  <a:pt x="110067" y="8467"/>
                </a:lnTo>
                <a:lnTo>
                  <a:pt x="127000" y="0"/>
                </a:lnTo>
                <a:lnTo>
                  <a:pt x="143934" y="0"/>
                </a:lnTo>
                <a:lnTo>
                  <a:pt x="160867" y="8467"/>
                </a:lnTo>
                <a:lnTo>
                  <a:pt x="177800" y="16933"/>
                </a:lnTo>
                <a:lnTo>
                  <a:pt x="194734" y="25400"/>
                </a:lnTo>
                <a:lnTo>
                  <a:pt x="203200" y="42333"/>
                </a:lnTo>
                <a:lnTo>
                  <a:pt x="203200" y="59267"/>
                </a:lnTo>
                <a:lnTo>
                  <a:pt x="211667" y="76200"/>
                </a:lnTo>
                <a:lnTo>
                  <a:pt x="211667" y="101600"/>
                </a:lnTo>
                <a:lnTo>
                  <a:pt x="211667" y="118533"/>
                </a:lnTo>
                <a:lnTo>
                  <a:pt x="211667" y="127000"/>
                </a:lnTo>
                <a:lnTo>
                  <a:pt x="211667" y="143933"/>
                </a:lnTo>
                <a:lnTo>
                  <a:pt x="211667" y="152400"/>
                </a:lnTo>
                <a:lnTo>
                  <a:pt x="220134" y="160867"/>
                </a:lnTo>
                <a:lnTo>
                  <a:pt x="220134" y="169333"/>
                </a:lnTo>
                <a:lnTo>
                  <a:pt x="220134" y="177800"/>
                </a:lnTo>
                <a:lnTo>
                  <a:pt x="220134" y="177800"/>
                </a:lnTo>
                <a:lnTo>
                  <a:pt x="220134" y="177800"/>
                </a:lnTo>
                <a:lnTo>
                  <a:pt x="220134"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3945467" y="2506133"/>
            <a:ext cx="753534" cy="313268"/>
          </a:xfrm>
          <a:custGeom>
            <a:avLst/>
            <a:gdLst/>
            <a:ahLst/>
            <a:cxnLst/>
            <a:rect l="0" t="0" r="0" b="0"/>
            <a:pathLst>
              <a:path w="753534" h="313268">
                <a:moveTo>
                  <a:pt x="0" y="313267"/>
                </a:moveTo>
                <a:lnTo>
                  <a:pt x="0" y="313267"/>
                </a:lnTo>
                <a:lnTo>
                  <a:pt x="0" y="313267"/>
                </a:lnTo>
                <a:lnTo>
                  <a:pt x="0" y="313267"/>
                </a:lnTo>
                <a:lnTo>
                  <a:pt x="8466" y="313267"/>
                </a:lnTo>
                <a:lnTo>
                  <a:pt x="8466" y="313267"/>
                </a:lnTo>
                <a:lnTo>
                  <a:pt x="16933" y="304800"/>
                </a:lnTo>
                <a:lnTo>
                  <a:pt x="33866" y="304800"/>
                </a:lnTo>
                <a:lnTo>
                  <a:pt x="42333" y="296334"/>
                </a:lnTo>
                <a:lnTo>
                  <a:pt x="59266" y="287867"/>
                </a:lnTo>
                <a:lnTo>
                  <a:pt x="76200" y="279400"/>
                </a:lnTo>
                <a:lnTo>
                  <a:pt x="93133" y="270934"/>
                </a:lnTo>
                <a:lnTo>
                  <a:pt x="118533" y="262467"/>
                </a:lnTo>
                <a:lnTo>
                  <a:pt x="135466" y="254000"/>
                </a:lnTo>
                <a:lnTo>
                  <a:pt x="160866" y="245534"/>
                </a:lnTo>
                <a:lnTo>
                  <a:pt x="186266" y="237067"/>
                </a:lnTo>
                <a:lnTo>
                  <a:pt x="211666" y="228600"/>
                </a:lnTo>
                <a:lnTo>
                  <a:pt x="237066" y="220134"/>
                </a:lnTo>
                <a:lnTo>
                  <a:pt x="262466" y="211667"/>
                </a:lnTo>
                <a:lnTo>
                  <a:pt x="287866" y="194734"/>
                </a:lnTo>
                <a:lnTo>
                  <a:pt x="313266" y="186267"/>
                </a:lnTo>
                <a:lnTo>
                  <a:pt x="338666" y="177800"/>
                </a:lnTo>
                <a:lnTo>
                  <a:pt x="372533" y="169334"/>
                </a:lnTo>
                <a:lnTo>
                  <a:pt x="397933" y="152400"/>
                </a:lnTo>
                <a:lnTo>
                  <a:pt x="423333" y="143934"/>
                </a:lnTo>
                <a:lnTo>
                  <a:pt x="448733" y="135467"/>
                </a:lnTo>
                <a:lnTo>
                  <a:pt x="482600" y="118534"/>
                </a:lnTo>
                <a:lnTo>
                  <a:pt x="508000" y="110067"/>
                </a:lnTo>
                <a:lnTo>
                  <a:pt x="541866" y="93134"/>
                </a:lnTo>
                <a:lnTo>
                  <a:pt x="567266" y="84667"/>
                </a:lnTo>
                <a:lnTo>
                  <a:pt x="592666" y="76200"/>
                </a:lnTo>
                <a:lnTo>
                  <a:pt x="626533" y="59267"/>
                </a:lnTo>
                <a:lnTo>
                  <a:pt x="643466" y="50800"/>
                </a:lnTo>
                <a:lnTo>
                  <a:pt x="668866" y="42334"/>
                </a:lnTo>
                <a:lnTo>
                  <a:pt x="685800" y="33867"/>
                </a:lnTo>
                <a:lnTo>
                  <a:pt x="702733" y="25400"/>
                </a:lnTo>
                <a:lnTo>
                  <a:pt x="711200" y="25400"/>
                </a:lnTo>
                <a:lnTo>
                  <a:pt x="719666" y="16934"/>
                </a:lnTo>
                <a:lnTo>
                  <a:pt x="736600" y="8467"/>
                </a:lnTo>
                <a:lnTo>
                  <a:pt x="745066" y="0"/>
                </a:lnTo>
                <a:lnTo>
                  <a:pt x="745066" y="0"/>
                </a:lnTo>
                <a:lnTo>
                  <a:pt x="753533" y="0"/>
                </a:lnTo>
                <a:lnTo>
                  <a:pt x="7535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4885267" y="2413000"/>
            <a:ext cx="33867" cy="177801"/>
          </a:xfrm>
          <a:custGeom>
            <a:avLst/>
            <a:gdLst/>
            <a:ahLst/>
            <a:cxnLst/>
            <a:rect l="0" t="0" r="0" b="0"/>
            <a:pathLst>
              <a:path w="33867" h="177801">
                <a:moveTo>
                  <a:pt x="33866" y="0"/>
                </a:moveTo>
                <a:lnTo>
                  <a:pt x="33866" y="0"/>
                </a:lnTo>
                <a:lnTo>
                  <a:pt x="33866" y="0"/>
                </a:lnTo>
                <a:lnTo>
                  <a:pt x="33866" y="8467"/>
                </a:lnTo>
                <a:lnTo>
                  <a:pt x="33866" y="8467"/>
                </a:lnTo>
                <a:lnTo>
                  <a:pt x="33866" y="8467"/>
                </a:lnTo>
                <a:lnTo>
                  <a:pt x="33866" y="16933"/>
                </a:lnTo>
                <a:lnTo>
                  <a:pt x="25400" y="25400"/>
                </a:lnTo>
                <a:lnTo>
                  <a:pt x="25400" y="33867"/>
                </a:lnTo>
                <a:lnTo>
                  <a:pt x="25400" y="50800"/>
                </a:lnTo>
                <a:lnTo>
                  <a:pt x="16933" y="67733"/>
                </a:lnTo>
                <a:lnTo>
                  <a:pt x="16933" y="84667"/>
                </a:lnTo>
                <a:lnTo>
                  <a:pt x="8466" y="101600"/>
                </a:lnTo>
                <a:lnTo>
                  <a:pt x="8466" y="118533"/>
                </a:lnTo>
                <a:lnTo>
                  <a:pt x="8466" y="135467"/>
                </a:lnTo>
                <a:lnTo>
                  <a:pt x="0" y="143933"/>
                </a:lnTo>
                <a:lnTo>
                  <a:pt x="0" y="160867"/>
                </a:lnTo>
                <a:lnTo>
                  <a:pt x="0" y="169333"/>
                </a:lnTo>
                <a:lnTo>
                  <a:pt x="8466" y="177800"/>
                </a:lnTo>
                <a:lnTo>
                  <a:pt x="8466" y="177800"/>
                </a:lnTo>
                <a:lnTo>
                  <a:pt x="8466" y="177800"/>
                </a:lnTo>
                <a:lnTo>
                  <a:pt x="16933" y="177800"/>
                </a:lnTo>
                <a:lnTo>
                  <a:pt x="16933"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5029200" y="2404533"/>
            <a:ext cx="33868" cy="186268"/>
          </a:xfrm>
          <a:custGeom>
            <a:avLst/>
            <a:gdLst/>
            <a:ahLst/>
            <a:cxnLst/>
            <a:rect l="0" t="0" r="0" b="0"/>
            <a:pathLst>
              <a:path w="33868" h="186268">
                <a:moveTo>
                  <a:pt x="33867" y="0"/>
                </a:moveTo>
                <a:lnTo>
                  <a:pt x="33867" y="0"/>
                </a:lnTo>
                <a:lnTo>
                  <a:pt x="33867" y="0"/>
                </a:lnTo>
                <a:lnTo>
                  <a:pt x="25400" y="0"/>
                </a:lnTo>
                <a:lnTo>
                  <a:pt x="25400" y="8467"/>
                </a:lnTo>
                <a:lnTo>
                  <a:pt x="25400" y="8467"/>
                </a:lnTo>
                <a:lnTo>
                  <a:pt x="25400" y="8467"/>
                </a:lnTo>
                <a:lnTo>
                  <a:pt x="25400" y="25400"/>
                </a:lnTo>
                <a:lnTo>
                  <a:pt x="25400" y="33867"/>
                </a:lnTo>
                <a:lnTo>
                  <a:pt x="25400" y="50800"/>
                </a:lnTo>
                <a:lnTo>
                  <a:pt x="25400" y="67734"/>
                </a:lnTo>
                <a:lnTo>
                  <a:pt x="25400" y="84667"/>
                </a:lnTo>
                <a:lnTo>
                  <a:pt x="16933" y="101600"/>
                </a:lnTo>
                <a:lnTo>
                  <a:pt x="16933" y="118534"/>
                </a:lnTo>
                <a:lnTo>
                  <a:pt x="16933" y="143934"/>
                </a:lnTo>
                <a:lnTo>
                  <a:pt x="16933" y="152400"/>
                </a:lnTo>
                <a:lnTo>
                  <a:pt x="8467" y="169334"/>
                </a:lnTo>
                <a:lnTo>
                  <a:pt x="8467" y="177800"/>
                </a:lnTo>
                <a:lnTo>
                  <a:pt x="8467" y="177800"/>
                </a:lnTo>
                <a:lnTo>
                  <a:pt x="0" y="186267"/>
                </a:lnTo>
                <a:lnTo>
                  <a:pt x="0" y="186267"/>
                </a:lnTo>
                <a:lnTo>
                  <a:pt x="0" y="186267"/>
                </a:lnTo>
                <a:lnTo>
                  <a:pt x="0" y="186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876800" y="2531533"/>
            <a:ext cx="211668" cy="16935"/>
          </a:xfrm>
          <a:custGeom>
            <a:avLst/>
            <a:gdLst/>
            <a:ahLst/>
            <a:cxnLst/>
            <a:rect l="0" t="0" r="0" b="0"/>
            <a:pathLst>
              <a:path w="211668" h="16935">
                <a:moveTo>
                  <a:pt x="0" y="0"/>
                </a:moveTo>
                <a:lnTo>
                  <a:pt x="0" y="0"/>
                </a:lnTo>
                <a:lnTo>
                  <a:pt x="0" y="8467"/>
                </a:lnTo>
                <a:lnTo>
                  <a:pt x="0" y="8467"/>
                </a:lnTo>
                <a:lnTo>
                  <a:pt x="0" y="8467"/>
                </a:lnTo>
                <a:lnTo>
                  <a:pt x="8467" y="8467"/>
                </a:lnTo>
                <a:lnTo>
                  <a:pt x="16933" y="8467"/>
                </a:lnTo>
                <a:lnTo>
                  <a:pt x="25400" y="8467"/>
                </a:lnTo>
                <a:lnTo>
                  <a:pt x="42333" y="8467"/>
                </a:lnTo>
                <a:lnTo>
                  <a:pt x="59267" y="8467"/>
                </a:lnTo>
                <a:lnTo>
                  <a:pt x="76200" y="8467"/>
                </a:lnTo>
                <a:lnTo>
                  <a:pt x="101600" y="0"/>
                </a:lnTo>
                <a:lnTo>
                  <a:pt x="118533" y="8467"/>
                </a:lnTo>
                <a:lnTo>
                  <a:pt x="143933" y="8467"/>
                </a:lnTo>
                <a:lnTo>
                  <a:pt x="160867" y="8467"/>
                </a:lnTo>
                <a:lnTo>
                  <a:pt x="177800" y="8467"/>
                </a:lnTo>
                <a:lnTo>
                  <a:pt x="194733" y="8467"/>
                </a:lnTo>
                <a:lnTo>
                  <a:pt x="203200" y="16934"/>
                </a:lnTo>
                <a:lnTo>
                  <a:pt x="203200" y="16934"/>
                </a:lnTo>
                <a:lnTo>
                  <a:pt x="211667" y="16934"/>
                </a:lnTo>
                <a:lnTo>
                  <a:pt x="211667" y="16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3920067" y="2810933"/>
            <a:ext cx="795867" cy="220135"/>
          </a:xfrm>
          <a:custGeom>
            <a:avLst/>
            <a:gdLst/>
            <a:ahLst/>
            <a:cxnLst/>
            <a:rect l="0" t="0" r="0" b="0"/>
            <a:pathLst>
              <a:path w="795867" h="220135">
                <a:moveTo>
                  <a:pt x="0" y="0"/>
                </a:moveTo>
                <a:lnTo>
                  <a:pt x="0" y="0"/>
                </a:lnTo>
                <a:lnTo>
                  <a:pt x="0" y="0"/>
                </a:lnTo>
                <a:lnTo>
                  <a:pt x="0" y="0"/>
                </a:lnTo>
                <a:lnTo>
                  <a:pt x="0" y="0"/>
                </a:lnTo>
                <a:lnTo>
                  <a:pt x="8466" y="8467"/>
                </a:lnTo>
                <a:lnTo>
                  <a:pt x="16933" y="8467"/>
                </a:lnTo>
                <a:lnTo>
                  <a:pt x="25400" y="8467"/>
                </a:lnTo>
                <a:lnTo>
                  <a:pt x="33866" y="16934"/>
                </a:lnTo>
                <a:lnTo>
                  <a:pt x="42333" y="16934"/>
                </a:lnTo>
                <a:lnTo>
                  <a:pt x="59266" y="25400"/>
                </a:lnTo>
                <a:lnTo>
                  <a:pt x="76200" y="25400"/>
                </a:lnTo>
                <a:lnTo>
                  <a:pt x="93133" y="33867"/>
                </a:lnTo>
                <a:lnTo>
                  <a:pt x="118533" y="33867"/>
                </a:lnTo>
                <a:lnTo>
                  <a:pt x="135466" y="33867"/>
                </a:lnTo>
                <a:lnTo>
                  <a:pt x="152400" y="42334"/>
                </a:lnTo>
                <a:lnTo>
                  <a:pt x="177800" y="42334"/>
                </a:lnTo>
                <a:lnTo>
                  <a:pt x="203200" y="50800"/>
                </a:lnTo>
                <a:lnTo>
                  <a:pt x="228600" y="59267"/>
                </a:lnTo>
                <a:lnTo>
                  <a:pt x="254000" y="59267"/>
                </a:lnTo>
                <a:lnTo>
                  <a:pt x="279400" y="67734"/>
                </a:lnTo>
                <a:lnTo>
                  <a:pt x="296333" y="76200"/>
                </a:lnTo>
                <a:lnTo>
                  <a:pt x="321733" y="84667"/>
                </a:lnTo>
                <a:lnTo>
                  <a:pt x="347133" y="84667"/>
                </a:lnTo>
                <a:lnTo>
                  <a:pt x="372533" y="93134"/>
                </a:lnTo>
                <a:lnTo>
                  <a:pt x="397933" y="101600"/>
                </a:lnTo>
                <a:lnTo>
                  <a:pt x="414866" y="110067"/>
                </a:lnTo>
                <a:lnTo>
                  <a:pt x="440266" y="118534"/>
                </a:lnTo>
                <a:lnTo>
                  <a:pt x="465666" y="127000"/>
                </a:lnTo>
                <a:lnTo>
                  <a:pt x="491066" y="135467"/>
                </a:lnTo>
                <a:lnTo>
                  <a:pt x="516466" y="143934"/>
                </a:lnTo>
                <a:lnTo>
                  <a:pt x="541866" y="143934"/>
                </a:lnTo>
                <a:lnTo>
                  <a:pt x="567266" y="152400"/>
                </a:lnTo>
                <a:lnTo>
                  <a:pt x="592666" y="160867"/>
                </a:lnTo>
                <a:lnTo>
                  <a:pt x="618066" y="169334"/>
                </a:lnTo>
                <a:lnTo>
                  <a:pt x="635000" y="169334"/>
                </a:lnTo>
                <a:lnTo>
                  <a:pt x="660400" y="177800"/>
                </a:lnTo>
                <a:lnTo>
                  <a:pt x="677333" y="186267"/>
                </a:lnTo>
                <a:lnTo>
                  <a:pt x="694266" y="194734"/>
                </a:lnTo>
                <a:lnTo>
                  <a:pt x="711200" y="203200"/>
                </a:lnTo>
                <a:lnTo>
                  <a:pt x="728133" y="211667"/>
                </a:lnTo>
                <a:lnTo>
                  <a:pt x="736600" y="211667"/>
                </a:lnTo>
                <a:lnTo>
                  <a:pt x="753533" y="211667"/>
                </a:lnTo>
                <a:lnTo>
                  <a:pt x="762000" y="220134"/>
                </a:lnTo>
                <a:lnTo>
                  <a:pt x="770466" y="220134"/>
                </a:lnTo>
                <a:lnTo>
                  <a:pt x="787400" y="220134"/>
                </a:lnTo>
                <a:lnTo>
                  <a:pt x="787400" y="220134"/>
                </a:lnTo>
                <a:lnTo>
                  <a:pt x="795866" y="220134"/>
                </a:lnTo>
                <a:lnTo>
                  <a:pt x="795866" y="2201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5020733" y="2895600"/>
            <a:ext cx="8468" cy="245534"/>
          </a:xfrm>
          <a:custGeom>
            <a:avLst/>
            <a:gdLst/>
            <a:ahLst/>
            <a:cxnLst/>
            <a:rect l="0" t="0" r="0" b="0"/>
            <a:pathLst>
              <a:path w="8468" h="245534">
                <a:moveTo>
                  <a:pt x="0" y="0"/>
                </a:moveTo>
                <a:lnTo>
                  <a:pt x="0" y="8467"/>
                </a:lnTo>
                <a:lnTo>
                  <a:pt x="0" y="8467"/>
                </a:lnTo>
                <a:lnTo>
                  <a:pt x="0" y="16933"/>
                </a:lnTo>
                <a:lnTo>
                  <a:pt x="0" y="25400"/>
                </a:lnTo>
                <a:lnTo>
                  <a:pt x="0" y="33867"/>
                </a:lnTo>
                <a:lnTo>
                  <a:pt x="0" y="50800"/>
                </a:lnTo>
                <a:lnTo>
                  <a:pt x="8467" y="67733"/>
                </a:lnTo>
                <a:lnTo>
                  <a:pt x="8467" y="84667"/>
                </a:lnTo>
                <a:lnTo>
                  <a:pt x="8467" y="110067"/>
                </a:lnTo>
                <a:lnTo>
                  <a:pt x="8467" y="127000"/>
                </a:lnTo>
                <a:lnTo>
                  <a:pt x="8467" y="143933"/>
                </a:lnTo>
                <a:lnTo>
                  <a:pt x="8467" y="160867"/>
                </a:lnTo>
                <a:lnTo>
                  <a:pt x="8467" y="186267"/>
                </a:lnTo>
                <a:lnTo>
                  <a:pt x="8467" y="194733"/>
                </a:lnTo>
                <a:lnTo>
                  <a:pt x="8467" y="211667"/>
                </a:lnTo>
                <a:lnTo>
                  <a:pt x="8467" y="220133"/>
                </a:lnTo>
                <a:lnTo>
                  <a:pt x="0" y="237067"/>
                </a:lnTo>
                <a:lnTo>
                  <a:pt x="0" y="237067"/>
                </a:lnTo>
                <a:lnTo>
                  <a:pt x="0" y="245533"/>
                </a:lnTo>
                <a:lnTo>
                  <a:pt x="0" y="245533"/>
                </a:lnTo>
                <a:lnTo>
                  <a:pt x="0" y="237067"/>
                </a:lnTo>
                <a:lnTo>
                  <a:pt x="0" y="237067"/>
                </a:lnTo>
                <a:lnTo>
                  <a:pt x="0" y="237067"/>
                </a:lnTo>
                <a:lnTo>
                  <a:pt x="0" y="237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4868333" y="2895600"/>
            <a:ext cx="347135" cy="8468"/>
          </a:xfrm>
          <a:custGeom>
            <a:avLst/>
            <a:gdLst/>
            <a:ahLst/>
            <a:cxnLst/>
            <a:rect l="0" t="0" r="0" b="0"/>
            <a:pathLst>
              <a:path w="347135" h="8468">
                <a:moveTo>
                  <a:pt x="0" y="8467"/>
                </a:moveTo>
                <a:lnTo>
                  <a:pt x="0" y="8467"/>
                </a:lnTo>
                <a:lnTo>
                  <a:pt x="0" y="8467"/>
                </a:lnTo>
                <a:lnTo>
                  <a:pt x="0" y="8467"/>
                </a:lnTo>
                <a:lnTo>
                  <a:pt x="8467" y="8467"/>
                </a:lnTo>
                <a:lnTo>
                  <a:pt x="8467" y="8467"/>
                </a:lnTo>
                <a:lnTo>
                  <a:pt x="16934" y="8467"/>
                </a:lnTo>
                <a:lnTo>
                  <a:pt x="42334" y="8467"/>
                </a:lnTo>
                <a:lnTo>
                  <a:pt x="59267" y="8467"/>
                </a:lnTo>
                <a:lnTo>
                  <a:pt x="84667" y="8467"/>
                </a:lnTo>
                <a:lnTo>
                  <a:pt x="110067" y="8467"/>
                </a:lnTo>
                <a:lnTo>
                  <a:pt x="135467" y="8467"/>
                </a:lnTo>
                <a:lnTo>
                  <a:pt x="160867" y="0"/>
                </a:lnTo>
                <a:lnTo>
                  <a:pt x="194734" y="0"/>
                </a:lnTo>
                <a:lnTo>
                  <a:pt x="228600" y="0"/>
                </a:lnTo>
                <a:lnTo>
                  <a:pt x="254000" y="0"/>
                </a:lnTo>
                <a:lnTo>
                  <a:pt x="279400" y="0"/>
                </a:lnTo>
                <a:lnTo>
                  <a:pt x="304800" y="8467"/>
                </a:lnTo>
                <a:lnTo>
                  <a:pt x="330200" y="8467"/>
                </a:lnTo>
                <a:lnTo>
                  <a:pt x="330200" y="8467"/>
                </a:lnTo>
                <a:lnTo>
                  <a:pt x="347134" y="8467"/>
                </a:lnTo>
                <a:lnTo>
                  <a:pt x="347134"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3852333" y="3513667"/>
            <a:ext cx="846668" cy="262467"/>
          </a:xfrm>
          <a:custGeom>
            <a:avLst/>
            <a:gdLst/>
            <a:ahLst/>
            <a:cxnLst/>
            <a:rect l="0" t="0" r="0" b="0"/>
            <a:pathLst>
              <a:path w="846668" h="262467">
                <a:moveTo>
                  <a:pt x="0" y="262466"/>
                </a:moveTo>
                <a:lnTo>
                  <a:pt x="0" y="262466"/>
                </a:lnTo>
                <a:lnTo>
                  <a:pt x="0" y="262466"/>
                </a:lnTo>
                <a:lnTo>
                  <a:pt x="8467" y="262466"/>
                </a:lnTo>
                <a:lnTo>
                  <a:pt x="16934" y="262466"/>
                </a:lnTo>
                <a:lnTo>
                  <a:pt x="16934" y="254000"/>
                </a:lnTo>
                <a:lnTo>
                  <a:pt x="33867" y="254000"/>
                </a:lnTo>
                <a:lnTo>
                  <a:pt x="42334" y="254000"/>
                </a:lnTo>
                <a:lnTo>
                  <a:pt x="59267" y="245533"/>
                </a:lnTo>
                <a:lnTo>
                  <a:pt x="76200" y="245533"/>
                </a:lnTo>
                <a:lnTo>
                  <a:pt x="93134" y="237066"/>
                </a:lnTo>
                <a:lnTo>
                  <a:pt x="118534" y="237066"/>
                </a:lnTo>
                <a:lnTo>
                  <a:pt x="135467" y="228600"/>
                </a:lnTo>
                <a:lnTo>
                  <a:pt x="160867" y="220133"/>
                </a:lnTo>
                <a:lnTo>
                  <a:pt x="186267" y="220133"/>
                </a:lnTo>
                <a:lnTo>
                  <a:pt x="211667" y="211666"/>
                </a:lnTo>
                <a:lnTo>
                  <a:pt x="237067" y="211666"/>
                </a:lnTo>
                <a:lnTo>
                  <a:pt x="262467" y="203200"/>
                </a:lnTo>
                <a:lnTo>
                  <a:pt x="287867" y="203200"/>
                </a:lnTo>
                <a:lnTo>
                  <a:pt x="313267" y="194733"/>
                </a:lnTo>
                <a:lnTo>
                  <a:pt x="338667" y="186266"/>
                </a:lnTo>
                <a:lnTo>
                  <a:pt x="364067" y="177800"/>
                </a:lnTo>
                <a:lnTo>
                  <a:pt x="389467" y="169333"/>
                </a:lnTo>
                <a:lnTo>
                  <a:pt x="414867" y="160866"/>
                </a:lnTo>
                <a:lnTo>
                  <a:pt x="448734" y="160866"/>
                </a:lnTo>
                <a:lnTo>
                  <a:pt x="474134" y="152400"/>
                </a:lnTo>
                <a:lnTo>
                  <a:pt x="499534" y="135466"/>
                </a:lnTo>
                <a:lnTo>
                  <a:pt x="533400" y="127000"/>
                </a:lnTo>
                <a:lnTo>
                  <a:pt x="558800" y="118533"/>
                </a:lnTo>
                <a:lnTo>
                  <a:pt x="584200" y="110066"/>
                </a:lnTo>
                <a:lnTo>
                  <a:pt x="618067" y="101600"/>
                </a:lnTo>
                <a:lnTo>
                  <a:pt x="643467" y="93133"/>
                </a:lnTo>
                <a:lnTo>
                  <a:pt x="668867" y="76200"/>
                </a:lnTo>
                <a:lnTo>
                  <a:pt x="694267" y="67733"/>
                </a:lnTo>
                <a:lnTo>
                  <a:pt x="719667" y="59266"/>
                </a:lnTo>
                <a:lnTo>
                  <a:pt x="745067" y="50800"/>
                </a:lnTo>
                <a:lnTo>
                  <a:pt x="762000" y="42333"/>
                </a:lnTo>
                <a:lnTo>
                  <a:pt x="787400" y="33866"/>
                </a:lnTo>
                <a:lnTo>
                  <a:pt x="804334" y="25400"/>
                </a:lnTo>
                <a:lnTo>
                  <a:pt x="821267" y="25400"/>
                </a:lnTo>
                <a:lnTo>
                  <a:pt x="838200" y="16933"/>
                </a:lnTo>
                <a:lnTo>
                  <a:pt x="846667" y="16933"/>
                </a:lnTo>
                <a:lnTo>
                  <a:pt x="846667" y="8466"/>
                </a:lnTo>
                <a:lnTo>
                  <a:pt x="846667" y="8466"/>
                </a:lnTo>
                <a:lnTo>
                  <a:pt x="846667" y="0"/>
                </a:lnTo>
                <a:lnTo>
                  <a:pt x="8466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3835400" y="3767667"/>
            <a:ext cx="855134" cy="321734"/>
          </a:xfrm>
          <a:custGeom>
            <a:avLst/>
            <a:gdLst/>
            <a:ahLst/>
            <a:cxnLst/>
            <a:rect l="0" t="0" r="0" b="0"/>
            <a:pathLst>
              <a:path w="855134" h="321734">
                <a:moveTo>
                  <a:pt x="0" y="0"/>
                </a:moveTo>
                <a:lnTo>
                  <a:pt x="0" y="0"/>
                </a:lnTo>
                <a:lnTo>
                  <a:pt x="0" y="0"/>
                </a:lnTo>
                <a:lnTo>
                  <a:pt x="0" y="0"/>
                </a:lnTo>
                <a:lnTo>
                  <a:pt x="0" y="8466"/>
                </a:lnTo>
                <a:lnTo>
                  <a:pt x="8467" y="8466"/>
                </a:lnTo>
                <a:lnTo>
                  <a:pt x="8467" y="8466"/>
                </a:lnTo>
                <a:lnTo>
                  <a:pt x="16933" y="8466"/>
                </a:lnTo>
                <a:lnTo>
                  <a:pt x="25400" y="16933"/>
                </a:lnTo>
                <a:lnTo>
                  <a:pt x="42333" y="16933"/>
                </a:lnTo>
                <a:lnTo>
                  <a:pt x="59267" y="25400"/>
                </a:lnTo>
                <a:lnTo>
                  <a:pt x="67733" y="25400"/>
                </a:lnTo>
                <a:lnTo>
                  <a:pt x="93133" y="33866"/>
                </a:lnTo>
                <a:lnTo>
                  <a:pt x="110067" y="42333"/>
                </a:lnTo>
                <a:lnTo>
                  <a:pt x="135467" y="42333"/>
                </a:lnTo>
                <a:lnTo>
                  <a:pt x="160867" y="50800"/>
                </a:lnTo>
                <a:lnTo>
                  <a:pt x="177800" y="59266"/>
                </a:lnTo>
                <a:lnTo>
                  <a:pt x="203200" y="67733"/>
                </a:lnTo>
                <a:lnTo>
                  <a:pt x="228600" y="76200"/>
                </a:lnTo>
                <a:lnTo>
                  <a:pt x="262467" y="84666"/>
                </a:lnTo>
                <a:lnTo>
                  <a:pt x="287867" y="93133"/>
                </a:lnTo>
                <a:lnTo>
                  <a:pt x="313267" y="101600"/>
                </a:lnTo>
                <a:lnTo>
                  <a:pt x="338667" y="118533"/>
                </a:lnTo>
                <a:lnTo>
                  <a:pt x="364067" y="127000"/>
                </a:lnTo>
                <a:lnTo>
                  <a:pt x="389467" y="135466"/>
                </a:lnTo>
                <a:lnTo>
                  <a:pt x="414867" y="143933"/>
                </a:lnTo>
                <a:lnTo>
                  <a:pt x="440267" y="160866"/>
                </a:lnTo>
                <a:lnTo>
                  <a:pt x="474133" y="169333"/>
                </a:lnTo>
                <a:lnTo>
                  <a:pt x="491067" y="177800"/>
                </a:lnTo>
                <a:lnTo>
                  <a:pt x="524933" y="186266"/>
                </a:lnTo>
                <a:lnTo>
                  <a:pt x="550333" y="194733"/>
                </a:lnTo>
                <a:lnTo>
                  <a:pt x="575733" y="203200"/>
                </a:lnTo>
                <a:lnTo>
                  <a:pt x="592667" y="211666"/>
                </a:lnTo>
                <a:lnTo>
                  <a:pt x="618067" y="220133"/>
                </a:lnTo>
                <a:lnTo>
                  <a:pt x="643467" y="228600"/>
                </a:lnTo>
                <a:lnTo>
                  <a:pt x="660400" y="237066"/>
                </a:lnTo>
                <a:lnTo>
                  <a:pt x="685800" y="254000"/>
                </a:lnTo>
                <a:lnTo>
                  <a:pt x="711200" y="254000"/>
                </a:lnTo>
                <a:lnTo>
                  <a:pt x="728133" y="270933"/>
                </a:lnTo>
                <a:lnTo>
                  <a:pt x="745067" y="270933"/>
                </a:lnTo>
                <a:lnTo>
                  <a:pt x="762000" y="279400"/>
                </a:lnTo>
                <a:lnTo>
                  <a:pt x="778933" y="287866"/>
                </a:lnTo>
                <a:lnTo>
                  <a:pt x="795867" y="296333"/>
                </a:lnTo>
                <a:lnTo>
                  <a:pt x="804333" y="304800"/>
                </a:lnTo>
                <a:lnTo>
                  <a:pt x="812800" y="304800"/>
                </a:lnTo>
                <a:lnTo>
                  <a:pt x="821267" y="313266"/>
                </a:lnTo>
                <a:lnTo>
                  <a:pt x="829733" y="313266"/>
                </a:lnTo>
                <a:lnTo>
                  <a:pt x="838200" y="313266"/>
                </a:lnTo>
                <a:lnTo>
                  <a:pt x="846667" y="321733"/>
                </a:lnTo>
                <a:lnTo>
                  <a:pt x="855133" y="313266"/>
                </a:lnTo>
                <a:lnTo>
                  <a:pt x="855133" y="313266"/>
                </a:lnTo>
                <a:lnTo>
                  <a:pt x="855133" y="313266"/>
                </a:lnTo>
                <a:lnTo>
                  <a:pt x="855133" y="3132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910667" y="3403600"/>
            <a:ext cx="16934" cy="211668"/>
          </a:xfrm>
          <a:custGeom>
            <a:avLst/>
            <a:gdLst/>
            <a:ahLst/>
            <a:cxnLst/>
            <a:rect l="0" t="0" r="0" b="0"/>
            <a:pathLst>
              <a:path w="16934" h="211668">
                <a:moveTo>
                  <a:pt x="16933" y="0"/>
                </a:moveTo>
                <a:lnTo>
                  <a:pt x="16933" y="0"/>
                </a:lnTo>
                <a:lnTo>
                  <a:pt x="16933" y="0"/>
                </a:lnTo>
                <a:lnTo>
                  <a:pt x="16933" y="8467"/>
                </a:lnTo>
                <a:lnTo>
                  <a:pt x="16933" y="8467"/>
                </a:lnTo>
                <a:lnTo>
                  <a:pt x="16933" y="16933"/>
                </a:lnTo>
                <a:lnTo>
                  <a:pt x="8466" y="33867"/>
                </a:lnTo>
                <a:lnTo>
                  <a:pt x="8466" y="50800"/>
                </a:lnTo>
                <a:lnTo>
                  <a:pt x="8466" y="67733"/>
                </a:lnTo>
                <a:lnTo>
                  <a:pt x="0" y="93133"/>
                </a:lnTo>
                <a:lnTo>
                  <a:pt x="0" y="118533"/>
                </a:lnTo>
                <a:lnTo>
                  <a:pt x="0" y="143933"/>
                </a:lnTo>
                <a:lnTo>
                  <a:pt x="0" y="160867"/>
                </a:lnTo>
                <a:lnTo>
                  <a:pt x="0" y="177800"/>
                </a:lnTo>
                <a:lnTo>
                  <a:pt x="0" y="194733"/>
                </a:lnTo>
                <a:lnTo>
                  <a:pt x="0" y="203200"/>
                </a:lnTo>
                <a:lnTo>
                  <a:pt x="0" y="211667"/>
                </a:lnTo>
                <a:lnTo>
                  <a:pt x="0" y="211667"/>
                </a:lnTo>
                <a:lnTo>
                  <a:pt x="0" y="203200"/>
                </a:lnTo>
                <a:lnTo>
                  <a:pt x="0" y="203200"/>
                </a:lnTo>
                <a:lnTo>
                  <a:pt x="8466" y="203200"/>
                </a:lnTo>
                <a:lnTo>
                  <a:pt x="8466" y="203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5029200" y="3403600"/>
            <a:ext cx="33868" cy="220134"/>
          </a:xfrm>
          <a:custGeom>
            <a:avLst/>
            <a:gdLst/>
            <a:ahLst/>
            <a:cxnLst/>
            <a:rect l="0" t="0" r="0" b="0"/>
            <a:pathLst>
              <a:path w="33868" h="220134">
                <a:moveTo>
                  <a:pt x="33867" y="0"/>
                </a:moveTo>
                <a:lnTo>
                  <a:pt x="33867" y="8467"/>
                </a:lnTo>
                <a:lnTo>
                  <a:pt x="33867" y="8467"/>
                </a:lnTo>
                <a:lnTo>
                  <a:pt x="33867" y="8467"/>
                </a:lnTo>
                <a:lnTo>
                  <a:pt x="33867" y="8467"/>
                </a:lnTo>
                <a:lnTo>
                  <a:pt x="33867" y="8467"/>
                </a:lnTo>
                <a:lnTo>
                  <a:pt x="33867" y="16933"/>
                </a:lnTo>
                <a:lnTo>
                  <a:pt x="33867" y="25400"/>
                </a:lnTo>
                <a:lnTo>
                  <a:pt x="33867" y="50800"/>
                </a:lnTo>
                <a:lnTo>
                  <a:pt x="33867" y="67733"/>
                </a:lnTo>
                <a:lnTo>
                  <a:pt x="33867" y="93133"/>
                </a:lnTo>
                <a:lnTo>
                  <a:pt x="33867" y="118533"/>
                </a:lnTo>
                <a:lnTo>
                  <a:pt x="25400" y="143933"/>
                </a:lnTo>
                <a:lnTo>
                  <a:pt x="25400" y="169333"/>
                </a:lnTo>
                <a:lnTo>
                  <a:pt x="16933" y="186267"/>
                </a:lnTo>
                <a:lnTo>
                  <a:pt x="16933" y="203200"/>
                </a:lnTo>
                <a:lnTo>
                  <a:pt x="16933" y="220133"/>
                </a:lnTo>
                <a:lnTo>
                  <a:pt x="16933" y="220133"/>
                </a:lnTo>
                <a:lnTo>
                  <a:pt x="8467" y="220133"/>
                </a:lnTo>
                <a:lnTo>
                  <a:pt x="8467" y="220133"/>
                </a:lnTo>
                <a:lnTo>
                  <a:pt x="8467" y="220133"/>
                </a:lnTo>
                <a:lnTo>
                  <a:pt x="0" y="211667"/>
                </a:lnTo>
                <a:lnTo>
                  <a:pt x="0" y="211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4876800" y="3530600"/>
            <a:ext cx="270934" cy="33868"/>
          </a:xfrm>
          <a:custGeom>
            <a:avLst/>
            <a:gdLst/>
            <a:ahLst/>
            <a:cxnLst/>
            <a:rect l="0" t="0" r="0" b="0"/>
            <a:pathLst>
              <a:path w="270934" h="33868">
                <a:moveTo>
                  <a:pt x="0" y="0"/>
                </a:moveTo>
                <a:lnTo>
                  <a:pt x="0" y="0"/>
                </a:lnTo>
                <a:lnTo>
                  <a:pt x="0" y="0"/>
                </a:lnTo>
                <a:lnTo>
                  <a:pt x="0" y="0"/>
                </a:lnTo>
                <a:lnTo>
                  <a:pt x="8467" y="8467"/>
                </a:lnTo>
                <a:lnTo>
                  <a:pt x="25400" y="8467"/>
                </a:lnTo>
                <a:lnTo>
                  <a:pt x="33867" y="8467"/>
                </a:lnTo>
                <a:lnTo>
                  <a:pt x="50800" y="8467"/>
                </a:lnTo>
                <a:lnTo>
                  <a:pt x="76200" y="16933"/>
                </a:lnTo>
                <a:lnTo>
                  <a:pt x="101600" y="16933"/>
                </a:lnTo>
                <a:lnTo>
                  <a:pt x="127000" y="16933"/>
                </a:lnTo>
                <a:lnTo>
                  <a:pt x="152400" y="16933"/>
                </a:lnTo>
                <a:lnTo>
                  <a:pt x="186267" y="16933"/>
                </a:lnTo>
                <a:lnTo>
                  <a:pt x="211667" y="25400"/>
                </a:lnTo>
                <a:lnTo>
                  <a:pt x="228600" y="25400"/>
                </a:lnTo>
                <a:lnTo>
                  <a:pt x="254000" y="25400"/>
                </a:lnTo>
                <a:lnTo>
                  <a:pt x="254000" y="25400"/>
                </a:lnTo>
                <a:lnTo>
                  <a:pt x="270933" y="33867"/>
                </a:lnTo>
                <a:lnTo>
                  <a:pt x="270933" y="33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4944533" y="4004733"/>
            <a:ext cx="33868" cy="254001"/>
          </a:xfrm>
          <a:custGeom>
            <a:avLst/>
            <a:gdLst/>
            <a:ahLst/>
            <a:cxnLst/>
            <a:rect l="0" t="0" r="0" b="0"/>
            <a:pathLst>
              <a:path w="33868" h="254001">
                <a:moveTo>
                  <a:pt x="25400" y="0"/>
                </a:moveTo>
                <a:lnTo>
                  <a:pt x="25400" y="0"/>
                </a:lnTo>
                <a:lnTo>
                  <a:pt x="25400" y="0"/>
                </a:lnTo>
                <a:lnTo>
                  <a:pt x="25400" y="8467"/>
                </a:lnTo>
                <a:lnTo>
                  <a:pt x="25400" y="8467"/>
                </a:lnTo>
                <a:lnTo>
                  <a:pt x="25400" y="8467"/>
                </a:lnTo>
                <a:lnTo>
                  <a:pt x="25400" y="16934"/>
                </a:lnTo>
                <a:lnTo>
                  <a:pt x="33867" y="25400"/>
                </a:lnTo>
                <a:lnTo>
                  <a:pt x="33867" y="33867"/>
                </a:lnTo>
                <a:lnTo>
                  <a:pt x="33867" y="50800"/>
                </a:lnTo>
                <a:lnTo>
                  <a:pt x="33867" y="59267"/>
                </a:lnTo>
                <a:lnTo>
                  <a:pt x="33867" y="84667"/>
                </a:lnTo>
                <a:lnTo>
                  <a:pt x="25400" y="101600"/>
                </a:lnTo>
                <a:lnTo>
                  <a:pt x="25400" y="127000"/>
                </a:lnTo>
                <a:lnTo>
                  <a:pt x="16934" y="152400"/>
                </a:lnTo>
                <a:lnTo>
                  <a:pt x="8467" y="177800"/>
                </a:lnTo>
                <a:lnTo>
                  <a:pt x="8467" y="194734"/>
                </a:lnTo>
                <a:lnTo>
                  <a:pt x="0" y="220134"/>
                </a:lnTo>
                <a:lnTo>
                  <a:pt x="0" y="228600"/>
                </a:lnTo>
                <a:lnTo>
                  <a:pt x="0" y="237067"/>
                </a:lnTo>
                <a:lnTo>
                  <a:pt x="0" y="245534"/>
                </a:lnTo>
                <a:lnTo>
                  <a:pt x="0" y="254000"/>
                </a:lnTo>
                <a:lnTo>
                  <a:pt x="8467" y="254000"/>
                </a:lnTo>
                <a:lnTo>
                  <a:pt x="8467" y="245534"/>
                </a:lnTo>
                <a:lnTo>
                  <a:pt x="8467" y="237067"/>
                </a:lnTo>
                <a:lnTo>
                  <a:pt x="8467" y="228600"/>
                </a:lnTo>
                <a:lnTo>
                  <a:pt x="8467" y="228600"/>
                </a:lnTo>
                <a:lnTo>
                  <a:pt x="0" y="220134"/>
                </a:lnTo>
                <a:lnTo>
                  <a:pt x="0" y="2201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4809067" y="3996267"/>
            <a:ext cx="355601" cy="8467"/>
          </a:xfrm>
          <a:custGeom>
            <a:avLst/>
            <a:gdLst/>
            <a:ahLst/>
            <a:cxnLst/>
            <a:rect l="0" t="0" r="0" b="0"/>
            <a:pathLst>
              <a:path w="355601" h="8467">
                <a:moveTo>
                  <a:pt x="0" y="8466"/>
                </a:moveTo>
                <a:lnTo>
                  <a:pt x="0" y="8466"/>
                </a:lnTo>
                <a:lnTo>
                  <a:pt x="8466" y="8466"/>
                </a:lnTo>
                <a:lnTo>
                  <a:pt x="8466" y="8466"/>
                </a:lnTo>
                <a:lnTo>
                  <a:pt x="16933" y="8466"/>
                </a:lnTo>
                <a:lnTo>
                  <a:pt x="25400" y="8466"/>
                </a:lnTo>
                <a:lnTo>
                  <a:pt x="50800" y="8466"/>
                </a:lnTo>
                <a:lnTo>
                  <a:pt x="67733" y="8466"/>
                </a:lnTo>
                <a:lnTo>
                  <a:pt x="101600" y="8466"/>
                </a:lnTo>
                <a:lnTo>
                  <a:pt x="127000" y="8466"/>
                </a:lnTo>
                <a:lnTo>
                  <a:pt x="160866" y="8466"/>
                </a:lnTo>
                <a:lnTo>
                  <a:pt x="194733" y="8466"/>
                </a:lnTo>
                <a:lnTo>
                  <a:pt x="228600" y="8466"/>
                </a:lnTo>
                <a:lnTo>
                  <a:pt x="254000" y="8466"/>
                </a:lnTo>
                <a:lnTo>
                  <a:pt x="279400" y="8466"/>
                </a:lnTo>
                <a:lnTo>
                  <a:pt x="304800" y="8466"/>
                </a:lnTo>
                <a:lnTo>
                  <a:pt x="321733" y="8466"/>
                </a:lnTo>
                <a:lnTo>
                  <a:pt x="338666" y="8466"/>
                </a:lnTo>
                <a:lnTo>
                  <a:pt x="347133" y="8466"/>
                </a:lnTo>
                <a:lnTo>
                  <a:pt x="347133" y="8466"/>
                </a:lnTo>
                <a:lnTo>
                  <a:pt x="355600" y="8466"/>
                </a:lnTo>
                <a:lnTo>
                  <a:pt x="355600" y="8466"/>
                </a:lnTo>
                <a:lnTo>
                  <a:pt x="355600" y="8466"/>
                </a:lnTo>
                <a:lnTo>
                  <a:pt x="347133" y="0"/>
                </a:lnTo>
                <a:lnTo>
                  <a:pt x="338666" y="0"/>
                </a:lnTo>
                <a:lnTo>
                  <a:pt x="338666" y="0"/>
                </a:lnTo>
                <a:lnTo>
                  <a:pt x="338666" y="0"/>
                </a:lnTo>
                <a:lnTo>
                  <a:pt x="330200" y="0"/>
                </a:lnTo>
                <a:lnTo>
                  <a:pt x="3302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3657600" y="4546600"/>
            <a:ext cx="821268" cy="237068"/>
          </a:xfrm>
          <a:custGeom>
            <a:avLst/>
            <a:gdLst/>
            <a:ahLst/>
            <a:cxnLst/>
            <a:rect l="0" t="0" r="0" b="0"/>
            <a:pathLst>
              <a:path w="821268" h="237068">
                <a:moveTo>
                  <a:pt x="0" y="237067"/>
                </a:moveTo>
                <a:lnTo>
                  <a:pt x="0" y="237067"/>
                </a:lnTo>
                <a:lnTo>
                  <a:pt x="8467" y="237067"/>
                </a:lnTo>
                <a:lnTo>
                  <a:pt x="8467" y="237067"/>
                </a:lnTo>
                <a:lnTo>
                  <a:pt x="16933" y="237067"/>
                </a:lnTo>
                <a:lnTo>
                  <a:pt x="25400" y="237067"/>
                </a:lnTo>
                <a:lnTo>
                  <a:pt x="33867" y="237067"/>
                </a:lnTo>
                <a:lnTo>
                  <a:pt x="50800" y="237067"/>
                </a:lnTo>
                <a:lnTo>
                  <a:pt x="67733" y="228600"/>
                </a:lnTo>
                <a:lnTo>
                  <a:pt x="76200" y="228600"/>
                </a:lnTo>
                <a:lnTo>
                  <a:pt x="93133" y="220133"/>
                </a:lnTo>
                <a:lnTo>
                  <a:pt x="110067" y="220133"/>
                </a:lnTo>
                <a:lnTo>
                  <a:pt x="127000" y="211667"/>
                </a:lnTo>
                <a:lnTo>
                  <a:pt x="152400" y="203200"/>
                </a:lnTo>
                <a:lnTo>
                  <a:pt x="169333" y="194733"/>
                </a:lnTo>
                <a:lnTo>
                  <a:pt x="186267" y="194733"/>
                </a:lnTo>
                <a:lnTo>
                  <a:pt x="203200" y="186267"/>
                </a:lnTo>
                <a:lnTo>
                  <a:pt x="220133" y="177800"/>
                </a:lnTo>
                <a:lnTo>
                  <a:pt x="245533" y="169333"/>
                </a:lnTo>
                <a:lnTo>
                  <a:pt x="262467" y="160867"/>
                </a:lnTo>
                <a:lnTo>
                  <a:pt x="279400" y="152400"/>
                </a:lnTo>
                <a:lnTo>
                  <a:pt x="304800" y="143933"/>
                </a:lnTo>
                <a:lnTo>
                  <a:pt x="321733" y="135467"/>
                </a:lnTo>
                <a:lnTo>
                  <a:pt x="347133" y="135467"/>
                </a:lnTo>
                <a:lnTo>
                  <a:pt x="372533" y="127000"/>
                </a:lnTo>
                <a:lnTo>
                  <a:pt x="389467" y="118533"/>
                </a:lnTo>
                <a:lnTo>
                  <a:pt x="414867" y="110067"/>
                </a:lnTo>
                <a:lnTo>
                  <a:pt x="440267" y="101600"/>
                </a:lnTo>
                <a:lnTo>
                  <a:pt x="465667" y="93133"/>
                </a:lnTo>
                <a:lnTo>
                  <a:pt x="491067" y="84667"/>
                </a:lnTo>
                <a:lnTo>
                  <a:pt x="516467" y="76200"/>
                </a:lnTo>
                <a:lnTo>
                  <a:pt x="541867" y="67733"/>
                </a:lnTo>
                <a:lnTo>
                  <a:pt x="567267" y="59267"/>
                </a:lnTo>
                <a:lnTo>
                  <a:pt x="592667" y="50800"/>
                </a:lnTo>
                <a:lnTo>
                  <a:pt x="618067" y="50800"/>
                </a:lnTo>
                <a:lnTo>
                  <a:pt x="643467" y="42333"/>
                </a:lnTo>
                <a:lnTo>
                  <a:pt x="660400" y="33867"/>
                </a:lnTo>
                <a:lnTo>
                  <a:pt x="677333" y="25400"/>
                </a:lnTo>
                <a:lnTo>
                  <a:pt x="702733" y="25400"/>
                </a:lnTo>
                <a:lnTo>
                  <a:pt x="719667" y="16933"/>
                </a:lnTo>
                <a:lnTo>
                  <a:pt x="736600" y="16933"/>
                </a:lnTo>
                <a:lnTo>
                  <a:pt x="762000" y="8467"/>
                </a:lnTo>
                <a:lnTo>
                  <a:pt x="778933" y="8467"/>
                </a:lnTo>
                <a:lnTo>
                  <a:pt x="787400" y="8467"/>
                </a:lnTo>
                <a:lnTo>
                  <a:pt x="804333" y="0"/>
                </a:lnTo>
                <a:lnTo>
                  <a:pt x="812800" y="0"/>
                </a:lnTo>
                <a:lnTo>
                  <a:pt x="812800" y="0"/>
                </a:lnTo>
                <a:lnTo>
                  <a:pt x="821267" y="0"/>
                </a:lnTo>
                <a:lnTo>
                  <a:pt x="8212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666067" y="4775200"/>
            <a:ext cx="889001" cy="457201"/>
          </a:xfrm>
          <a:custGeom>
            <a:avLst/>
            <a:gdLst/>
            <a:ahLst/>
            <a:cxnLst/>
            <a:rect l="0" t="0" r="0" b="0"/>
            <a:pathLst>
              <a:path w="889001" h="457201">
                <a:moveTo>
                  <a:pt x="0" y="0"/>
                </a:moveTo>
                <a:lnTo>
                  <a:pt x="0" y="0"/>
                </a:lnTo>
                <a:lnTo>
                  <a:pt x="0" y="8467"/>
                </a:lnTo>
                <a:lnTo>
                  <a:pt x="0" y="8467"/>
                </a:lnTo>
                <a:lnTo>
                  <a:pt x="8466" y="16933"/>
                </a:lnTo>
                <a:lnTo>
                  <a:pt x="8466" y="16933"/>
                </a:lnTo>
                <a:lnTo>
                  <a:pt x="16933" y="25400"/>
                </a:lnTo>
                <a:lnTo>
                  <a:pt x="33866" y="25400"/>
                </a:lnTo>
                <a:lnTo>
                  <a:pt x="50800" y="33867"/>
                </a:lnTo>
                <a:lnTo>
                  <a:pt x="59266" y="42333"/>
                </a:lnTo>
                <a:lnTo>
                  <a:pt x="76200" y="50800"/>
                </a:lnTo>
                <a:lnTo>
                  <a:pt x="101600" y="50800"/>
                </a:lnTo>
                <a:lnTo>
                  <a:pt x="118533" y="59267"/>
                </a:lnTo>
                <a:lnTo>
                  <a:pt x="135466" y="67733"/>
                </a:lnTo>
                <a:lnTo>
                  <a:pt x="152400" y="76200"/>
                </a:lnTo>
                <a:lnTo>
                  <a:pt x="169333" y="84667"/>
                </a:lnTo>
                <a:lnTo>
                  <a:pt x="194733" y="93133"/>
                </a:lnTo>
                <a:lnTo>
                  <a:pt x="211666" y="101600"/>
                </a:lnTo>
                <a:lnTo>
                  <a:pt x="237066" y="118533"/>
                </a:lnTo>
                <a:lnTo>
                  <a:pt x="254000" y="127000"/>
                </a:lnTo>
                <a:lnTo>
                  <a:pt x="279400" y="135467"/>
                </a:lnTo>
                <a:lnTo>
                  <a:pt x="296333" y="152400"/>
                </a:lnTo>
                <a:lnTo>
                  <a:pt x="321733" y="160867"/>
                </a:lnTo>
                <a:lnTo>
                  <a:pt x="338666" y="177800"/>
                </a:lnTo>
                <a:lnTo>
                  <a:pt x="364066" y="186267"/>
                </a:lnTo>
                <a:lnTo>
                  <a:pt x="389466" y="203200"/>
                </a:lnTo>
                <a:lnTo>
                  <a:pt x="414866" y="211667"/>
                </a:lnTo>
                <a:lnTo>
                  <a:pt x="440266" y="228600"/>
                </a:lnTo>
                <a:lnTo>
                  <a:pt x="465666" y="237067"/>
                </a:lnTo>
                <a:lnTo>
                  <a:pt x="491066" y="254000"/>
                </a:lnTo>
                <a:lnTo>
                  <a:pt x="516466" y="270933"/>
                </a:lnTo>
                <a:lnTo>
                  <a:pt x="541866" y="279400"/>
                </a:lnTo>
                <a:lnTo>
                  <a:pt x="567266" y="287867"/>
                </a:lnTo>
                <a:lnTo>
                  <a:pt x="592666" y="304800"/>
                </a:lnTo>
                <a:lnTo>
                  <a:pt x="618066" y="313267"/>
                </a:lnTo>
                <a:lnTo>
                  <a:pt x="643466" y="321733"/>
                </a:lnTo>
                <a:lnTo>
                  <a:pt x="668866" y="338667"/>
                </a:lnTo>
                <a:lnTo>
                  <a:pt x="694266" y="347133"/>
                </a:lnTo>
                <a:lnTo>
                  <a:pt x="711200" y="364067"/>
                </a:lnTo>
                <a:lnTo>
                  <a:pt x="736600" y="372533"/>
                </a:lnTo>
                <a:lnTo>
                  <a:pt x="762000" y="389467"/>
                </a:lnTo>
                <a:lnTo>
                  <a:pt x="778933" y="397933"/>
                </a:lnTo>
                <a:lnTo>
                  <a:pt x="804333" y="414867"/>
                </a:lnTo>
                <a:lnTo>
                  <a:pt x="812800" y="423333"/>
                </a:lnTo>
                <a:lnTo>
                  <a:pt x="829733" y="431800"/>
                </a:lnTo>
                <a:lnTo>
                  <a:pt x="846666" y="440267"/>
                </a:lnTo>
                <a:lnTo>
                  <a:pt x="855133" y="448733"/>
                </a:lnTo>
                <a:lnTo>
                  <a:pt x="872066" y="457200"/>
                </a:lnTo>
                <a:lnTo>
                  <a:pt x="872066" y="457200"/>
                </a:lnTo>
                <a:lnTo>
                  <a:pt x="880533" y="457200"/>
                </a:lnTo>
                <a:lnTo>
                  <a:pt x="889000" y="448733"/>
                </a:lnTo>
                <a:lnTo>
                  <a:pt x="889000" y="448733"/>
                </a:lnTo>
                <a:lnTo>
                  <a:pt x="889000" y="440267"/>
                </a:lnTo>
                <a:lnTo>
                  <a:pt x="889000" y="440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648200" y="4478867"/>
            <a:ext cx="8468" cy="237067"/>
          </a:xfrm>
          <a:custGeom>
            <a:avLst/>
            <a:gdLst/>
            <a:ahLst/>
            <a:cxnLst/>
            <a:rect l="0" t="0" r="0" b="0"/>
            <a:pathLst>
              <a:path w="8468" h="237067">
                <a:moveTo>
                  <a:pt x="8467" y="0"/>
                </a:moveTo>
                <a:lnTo>
                  <a:pt x="8467" y="8466"/>
                </a:lnTo>
                <a:lnTo>
                  <a:pt x="8467" y="8466"/>
                </a:lnTo>
                <a:lnTo>
                  <a:pt x="0" y="8466"/>
                </a:lnTo>
                <a:lnTo>
                  <a:pt x="0" y="16933"/>
                </a:lnTo>
                <a:lnTo>
                  <a:pt x="0" y="16933"/>
                </a:lnTo>
                <a:lnTo>
                  <a:pt x="0" y="33866"/>
                </a:lnTo>
                <a:lnTo>
                  <a:pt x="0" y="42333"/>
                </a:lnTo>
                <a:lnTo>
                  <a:pt x="0" y="59266"/>
                </a:lnTo>
                <a:lnTo>
                  <a:pt x="0" y="76200"/>
                </a:lnTo>
                <a:lnTo>
                  <a:pt x="0" y="93133"/>
                </a:lnTo>
                <a:lnTo>
                  <a:pt x="0" y="110066"/>
                </a:lnTo>
                <a:lnTo>
                  <a:pt x="0" y="127000"/>
                </a:lnTo>
                <a:lnTo>
                  <a:pt x="0" y="143933"/>
                </a:lnTo>
                <a:lnTo>
                  <a:pt x="0" y="160866"/>
                </a:lnTo>
                <a:lnTo>
                  <a:pt x="0" y="186266"/>
                </a:lnTo>
                <a:lnTo>
                  <a:pt x="8467" y="194733"/>
                </a:lnTo>
                <a:lnTo>
                  <a:pt x="8467" y="211666"/>
                </a:lnTo>
                <a:lnTo>
                  <a:pt x="8467" y="220133"/>
                </a:lnTo>
                <a:lnTo>
                  <a:pt x="8467" y="228600"/>
                </a:lnTo>
                <a:lnTo>
                  <a:pt x="8467" y="237066"/>
                </a:lnTo>
                <a:lnTo>
                  <a:pt x="8467" y="237066"/>
                </a:lnTo>
                <a:lnTo>
                  <a:pt x="8467" y="237066"/>
                </a:lnTo>
                <a:lnTo>
                  <a:pt x="8467" y="2370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4766733" y="4453467"/>
            <a:ext cx="25401" cy="228601"/>
          </a:xfrm>
          <a:custGeom>
            <a:avLst/>
            <a:gdLst/>
            <a:ahLst/>
            <a:cxnLst/>
            <a:rect l="0" t="0" r="0" b="0"/>
            <a:pathLst>
              <a:path w="25401" h="228601">
                <a:moveTo>
                  <a:pt x="0" y="0"/>
                </a:moveTo>
                <a:lnTo>
                  <a:pt x="0" y="0"/>
                </a:lnTo>
                <a:lnTo>
                  <a:pt x="0" y="0"/>
                </a:lnTo>
                <a:lnTo>
                  <a:pt x="0" y="0"/>
                </a:lnTo>
                <a:lnTo>
                  <a:pt x="0" y="8466"/>
                </a:lnTo>
                <a:lnTo>
                  <a:pt x="8467" y="16933"/>
                </a:lnTo>
                <a:lnTo>
                  <a:pt x="8467" y="25400"/>
                </a:lnTo>
                <a:lnTo>
                  <a:pt x="8467" y="42333"/>
                </a:lnTo>
                <a:lnTo>
                  <a:pt x="8467" y="59266"/>
                </a:lnTo>
                <a:lnTo>
                  <a:pt x="8467" y="84666"/>
                </a:lnTo>
                <a:lnTo>
                  <a:pt x="16934" y="110066"/>
                </a:lnTo>
                <a:lnTo>
                  <a:pt x="16934" y="127000"/>
                </a:lnTo>
                <a:lnTo>
                  <a:pt x="16934" y="152400"/>
                </a:lnTo>
                <a:lnTo>
                  <a:pt x="25400" y="169333"/>
                </a:lnTo>
                <a:lnTo>
                  <a:pt x="25400" y="186266"/>
                </a:lnTo>
                <a:lnTo>
                  <a:pt x="25400" y="203200"/>
                </a:lnTo>
                <a:lnTo>
                  <a:pt x="25400" y="211666"/>
                </a:lnTo>
                <a:lnTo>
                  <a:pt x="25400" y="220133"/>
                </a:lnTo>
                <a:lnTo>
                  <a:pt x="25400" y="228600"/>
                </a:lnTo>
                <a:lnTo>
                  <a:pt x="25400" y="228600"/>
                </a:lnTo>
                <a:lnTo>
                  <a:pt x="25400" y="228600"/>
                </a:lnTo>
                <a:lnTo>
                  <a:pt x="16934" y="220133"/>
                </a:lnTo>
                <a:lnTo>
                  <a:pt x="16934"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639733" y="4588933"/>
            <a:ext cx="228601" cy="42335"/>
          </a:xfrm>
          <a:custGeom>
            <a:avLst/>
            <a:gdLst/>
            <a:ahLst/>
            <a:cxnLst/>
            <a:rect l="0" t="0" r="0" b="0"/>
            <a:pathLst>
              <a:path w="228601" h="42335">
                <a:moveTo>
                  <a:pt x="8467" y="0"/>
                </a:moveTo>
                <a:lnTo>
                  <a:pt x="8467" y="0"/>
                </a:lnTo>
                <a:lnTo>
                  <a:pt x="0" y="0"/>
                </a:lnTo>
                <a:lnTo>
                  <a:pt x="0" y="0"/>
                </a:lnTo>
                <a:lnTo>
                  <a:pt x="0" y="0"/>
                </a:lnTo>
                <a:lnTo>
                  <a:pt x="8467" y="0"/>
                </a:lnTo>
                <a:lnTo>
                  <a:pt x="16934" y="0"/>
                </a:lnTo>
                <a:lnTo>
                  <a:pt x="25400" y="0"/>
                </a:lnTo>
                <a:lnTo>
                  <a:pt x="42334" y="8467"/>
                </a:lnTo>
                <a:lnTo>
                  <a:pt x="59267" y="8467"/>
                </a:lnTo>
                <a:lnTo>
                  <a:pt x="76200" y="8467"/>
                </a:lnTo>
                <a:lnTo>
                  <a:pt x="110067" y="16934"/>
                </a:lnTo>
                <a:lnTo>
                  <a:pt x="127000" y="16934"/>
                </a:lnTo>
                <a:lnTo>
                  <a:pt x="152400" y="16934"/>
                </a:lnTo>
                <a:lnTo>
                  <a:pt x="177800" y="25400"/>
                </a:lnTo>
                <a:lnTo>
                  <a:pt x="194734" y="33867"/>
                </a:lnTo>
                <a:lnTo>
                  <a:pt x="220134" y="33867"/>
                </a:lnTo>
                <a:lnTo>
                  <a:pt x="220134" y="33867"/>
                </a:lnTo>
                <a:lnTo>
                  <a:pt x="228600" y="42334"/>
                </a:lnTo>
                <a:lnTo>
                  <a:pt x="228600" y="423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690533" y="5139267"/>
            <a:ext cx="16935" cy="245534"/>
          </a:xfrm>
          <a:custGeom>
            <a:avLst/>
            <a:gdLst/>
            <a:ahLst/>
            <a:cxnLst/>
            <a:rect l="0" t="0" r="0" b="0"/>
            <a:pathLst>
              <a:path w="16935" h="245534">
                <a:moveTo>
                  <a:pt x="0" y="8466"/>
                </a:moveTo>
                <a:lnTo>
                  <a:pt x="0" y="8466"/>
                </a:lnTo>
                <a:lnTo>
                  <a:pt x="0" y="8466"/>
                </a:lnTo>
                <a:lnTo>
                  <a:pt x="0" y="0"/>
                </a:lnTo>
                <a:lnTo>
                  <a:pt x="0" y="0"/>
                </a:lnTo>
                <a:lnTo>
                  <a:pt x="0" y="0"/>
                </a:lnTo>
                <a:lnTo>
                  <a:pt x="0" y="0"/>
                </a:lnTo>
                <a:lnTo>
                  <a:pt x="0" y="0"/>
                </a:lnTo>
                <a:lnTo>
                  <a:pt x="0" y="0"/>
                </a:lnTo>
                <a:lnTo>
                  <a:pt x="0" y="0"/>
                </a:lnTo>
                <a:lnTo>
                  <a:pt x="0" y="0"/>
                </a:lnTo>
                <a:lnTo>
                  <a:pt x="0" y="8466"/>
                </a:lnTo>
                <a:lnTo>
                  <a:pt x="8467" y="16933"/>
                </a:lnTo>
                <a:lnTo>
                  <a:pt x="8467" y="25400"/>
                </a:lnTo>
                <a:lnTo>
                  <a:pt x="8467" y="42333"/>
                </a:lnTo>
                <a:lnTo>
                  <a:pt x="8467" y="59266"/>
                </a:lnTo>
                <a:lnTo>
                  <a:pt x="8467" y="76200"/>
                </a:lnTo>
                <a:lnTo>
                  <a:pt x="8467" y="101600"/>
                </a:lnTo>
                <a:lnTo>
                  <a:pt x="8467" y="118533"/>
                </a:lnTo>
                <a:lnTo>
                  <a:pt x="8467" y="143933"/>
                </a:lnTo>
                <a:lnTo>
                  <a:pt x="8467" y="160866"/>
                </a:lnTo>
                <a:lnTo>
                  <a:pt x="8467" y="177800"/>
                </a:lnTo>
                <a:lnTo>
                  <a:pt x="8467" y="194733"/>
                </a:lnTo>
                <a:lnTo>
                  <a:pt x="8467" y="211666"/>
                </a:lnTo>
                <a:lnTo>
                  <a:pt x="8467" y="220133"/>
                </a:lnTo>
                <a:lnTo>
                  <a:pt x="8467" y="228600"/>
                </a:lnTo>
                <a:lnTo>
                  <a:pt x="8467" y="237066"/>
                </a:lnTo>
                <a:lnTo>
                  <a:pt x="16934" y="245533"/>
                </a:lnTo>
                <a:lnTo>
                  <a:pt x="16934" y="237066"/>
                </a:lnTo>
                <a:lnTo>
                  <a:pt x="16934" y="228600"/>
                </a:lnTo>
                <a:lnTo>
                  <a:pt x="16934" y="220133"/>
                </a:lnTo>
                <a:lnTo>
                  <a:pt x="16934" y="211666"/>
                </a:lnTo>
                <a:lnTo>
                  <a:pt x="16934" y="211666"/>
                </a:lnTo>
                <a:lnTo>
                  <a:pt x="8467" y="194733"/>
                </a:lnTo>
                <a:lnTo>
                  <a:pt x="8467" y="194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4597400" y="5096933"/>
            <a:ext cx="304801" cy="25401"/>
          </a:xfrm>
          <a:custGeom>
            <a:avLst/>
            <a:gdLst/>
            <a:ahLst/>
            <a:cxnLst/>
            <a:rect l="0" t="0" r="0" b="0"/>
            <a:pathLst>
              <a:path w="304801" h="25401">
                <a:moveTo>
                  <a:pt x="0" y="0"/>
                </a:moveTo>
                <a:lnTo>
                  <a:pt x="0" y="0"/>
                </a:lnTo>
                <a:lnTo>
                  <a:pt x="0" y="0"/>
                </a:lnTo>
                <a:lnTo>
                  <a:pt x="0" y="0"/>
                </a:lnTo>
                <a:lnTo>
                  <a:pt x="0" y="0"/>
                </a:lnTo>
                <a:lnTo>
                  <a:pt x="0" y="0"/>
                </a:lnTo>
                <a:lnTo>
                  <a:pt x="8467" y="0"/>
                </a:lnTo>
                <a:lnTo>
                  <a:pt x="16933" y="0"/>
                </a:lnTo>
                <a:lnTo>
                  <a:pt x="42333" y="0"/>
                </a:lnTo>
                <a:lnTo>
                  <a:pt x="59267" y="0"/>
                </a:lnTo>
                <a:lnTo>
                  <a:pt x="84667" y="0"/>
                </a:lnTo>
                <a:lnTo>
                  <a:pt x="110067" y="8467"/>
                </a:lnTo>
                <a:lnTo>
                  <a:pt x="143933" y="8467"/>
                </a:lnTo>
                <a:lnTo>
                  <a:pt x="177800" y="8467"/>
                </a:lnTo>
                <a:lnTo>
                  <a:pt x="211667" y="16934"/>
                </a:lnTo>
                <a:lnTo>
                  <a:pt x="237067" y="16934"/>
                </a:lnTo>
                <a:lnTo>
                  <a:pt x="270933" y="25400"/>
                </a:lnTo>
                <a:lnTo>
                  <a:pt x="287867" y="25400"/>
                </a:lnTo>
                <a:lnTo>
                  <a:pt x="287867" y="25400"/>
                </a:lnTo>
                <a:lnTo>
                  <a:pt x="304800" y="25400"/>
                </a:lnTo>
                <a:lnTo>
                  <a:pt x="304800"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3564467" y="5588000"/>
            <a:ext cx="889001" cy="67734"/>
          </a:xfrm>
          <a:custGeom>
            <a:avLst/>
            <a:gdLst/>
            <a:ahLst/>
            <a:cxnLst/>
            <a:rect l="0" t="0" r="0" b="0"/>
            <a:pathLst>
              <a:path w="889001" h="67734">
                <a:moveTo>
                  <a:pt x="0" y="50800"/>
                </a:moveTo>
                <a:lnTo>
                  <a:pt x="0" y="50800"/>
                </a:lnTo>
                <a:lnTo>
                  <a:pt x="8466" y="50800"/>
                </a:lnTo>
                <a:lnTo>
                  <a:pt x="8466" y="59267"/>
                </a:lnTo>
                <a:lnTo>
                  <a:pt x="16933" y="59267"/>
                </a:lnTo>
                <a:lnTo>
                  <a:pt x="25400" y="59267"/>
                </a:lnTo>
                <a:lnTo>
                  <a:pt x="33866" y="67733"/>
                </a:lnTo>
                <a:lnTo>
                  <a:pt x="42333" y="67733"/>
                </a:lnTo>
                <a:lnTo>
                  <a:pt x="59266" y="67733"/>
                </a:lnTo>
                <a:lnTo>
                  <a:pt x="67733" y="67733"/>
                </a:lnTo>
                <a:lnTo>
                  <a:pt x="84666" y="67733"/>
                </a:lnTo>
                <a:lnTo>
                  <a:pt x="101600" y="67733"/>
                </a:lnTo>
                <a:lnTo>
                  <a:pt x="118533" y="59267"/>
                </a:lnTo>
                <a:lnTo>
                  <a:pt x="143933" y="59267"/>
                </a:lnTo>
                <a:lnTo>
                  <a:pt x="169333" y="59267"/>
                </a:lnTo>
                <a:lnTo>
                  <a:pt x="194733" y="50800"/>
                </a:lnTo>
                <a:lnTo>
                  <a:pt x="220133" y="50800"/>
                </a:lnTo>
                <a:lnTo>
                  <a:pt x="245533" y="50800"/>
                </a:lnTo>
                <a:lnTo>
                  <a:pt x="270933" y="42333"/>
                </a:lnTo>
                <a:lnTo>
                  <a:pt x="296333" y="42333"/>
                </a:lnTo>
                <a:lnTo>
                  <a:pt x="321733" y="42333"/>
                </a:lnTo>
                <a:lnTo>
                  <a:pt x="355600" y="33867"/>
                </a:lnTo>
                <a:lnTo>
                  <a:pt x="381000" y="33867"/>
                </a:lnTo>
                <a:lnTo>
                  <a:pt x="406400" y="33867"/>
                </a:lnTo>
                <a:lnTo>
                  <a:pt x="440266" y="33867"/>
                </a:lnTo>
                <a:lnTo>
                  <a:pt x="465666" y="33867"/>
                </a:lnTo>
                <a:lnTo>
                  <a:pt x="499533" y="25400"/>
                </a:lnTo>
                <a:lnTo>
                  <a:pt x="524933" y="25400"/>
                </a:lnTo>
                <a:lnTo>
                  <a:pt x="558800" y="25400"/>
                </a:lnTo>
                <a:lnTo>
                  <a:pt x="584200" y="16933"/>
                </a:lnTo>
                <a:lnTo>
                  <a:pt x="618066" y="16933"/>
                </a:lnTo>
                <a:lnTo>
                  <a:pt x="643466" y="16933"/>
                </a:lnTo>
                <a:lnTo>
                  <a:pt x="677333" y="16933"/>
                </a:lnTo>
                <a:lnTo>
                  <a:pt x="702733" y="16933"/>
                </a:lnTo>
                <a:lnTo>
                  <a:pt x="728133" y="16933"/>
                </a:lnTo>
                <a:lnTo>
                  <a:pt x="753533" y="16933"/>
                </a:lnTo>
                <a:lnTo>
                  <a:pt x="778933" y="16933"/>
                </a:lnTo>
                <a:lnTo>
                  <a:pt x="795866" y="16933"/>
                </a:lnTo>
                <a:lnTo>
                  <a:pt x="821266" y="16933"/>
                </a:lnTo>
                <a:lnTo>
                  <a:pt x="829733" y="16933"/>
                </a:lnTo>
                <a:lnTo>
                  <a:pt x="855133" y="16933"/>
                </a:lnTo>
                <a:lnTo>
                  <a:pt x="863600" y="16933"/>
                </a:lnTo>
                <a:lnTo>
                  <a:pt x="872066" y="16933"/>
                </a:lnTo>
                <a:lnTo>
                  <a:pt x="880533" y="8467"/>
                </a:lnTo>
                <a:lnTo>
                  <a:pt x="889000" y="8467"/>
                </a:lnTo>
                <a:lnTo>
                  <a:pt x="889000" y="8467"/>
                </a:lnTo>
                <a:lnTo>
                  <a:pt x="889000" y="8467"/>
                </a:lnTo>
                <a:lnTo>
                  <a:pt x="889000" y="0"/>
                </a:lnTo>
                <a:lnTo>
                  <a:pt x="8890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3572933" y="5638800"/>
            <a:ext cx="838201" cy="592668"/>
          </a:xfrm>
          <a:custGeom>
            <a:avLst/>
            <a:gdLst/>
            <a:ahLst/>
            <a:cxnLst/>
            <a:rect l="0" t="0" r="0" b="0"/>
            <a:pathLst>
              <a:path w="838201" h="592668">
                <a:moveTo>
                  <a:pt x="0" y="0"/>
                </a:moveTo>
                <a:lnTo>
                  <a:pt x="0" y="0"/>
                </a:lnTo>
                <a:lnTo>
                  <a:pt x="0" y="0"/>
                </a:lnTo>
                <a:lnTo>
                  <a:pt x="0" y="0"/>
                </a:lnTo>
                <a:lnTo>
                  <a:pt x="0" y="0"/>
                </a:lnTo>
                <a:lnTo>
                  <a:pt x="0" y="0"/>
                </a:lnTo>
                <a:lnTo>
                  <a:pt x="0" y="0"/>
                </a:lnTo>
                <a:lnTo>
                  <a:pt x="0" y="0"/>
                </a:lnTo>
                <a:lnTo>
                  <a:pt x="0" y="0"/>
                </a:lnTo>
                <a:lnTo>
                  <a:pt x="8467" y="0"/>
                </a:lnTo>
                <a:lnTo>
                  <a:pt x="8467" y="0"/>
                </a:lnTo>
                <a:lnTo>
                  <a:pt x="16934" y="0"/>
                </a:lnTo>
                <a:lnTo>
                  <a:pt x="25400" y="8467"/>
                </a:lnTo>
                <a:lnTo>
                  <a:pt x="33867" y="16933"/>
                </a:lnTo>
                <a:lnTo>
                  <a:pt x="42334" y="25400"/>
                </a:lnTo>
                <a:lnTo>
                  <a:pt x="50800" y="33867"/>
                </a:lnTo>
                <a:lnTo>
                  <a:pt x="67734" y="42333"/>
                </a:lnTo>
                <a:lnTo>
                  <a:pt x="84667" y="50800"/>
                </a:lnTo>
                <a:lnTo>
                  <a:pt x="101600" y="67733"/>
                </a:lnTo>
                <a:lnTo>
                  <a:pt x="127000" y="76200"/>
                </a:lnTo>
                <a:lnTo>
                  <a:pt x="143934" y="93133"/>
                </a:lnTo>
                <a:lnTo>
                  <a:pt x="160867" y="110067"/>
                </a:lnTo>
                <a:lnTo>
                  <a:pt x="186267" y="135467"/>
                </a:lnTo>
                <a:lnTo>
                  <a:pt x="211667" y="152400"/>
                </a:lnTo>
                <a:lnTo>
                  <a:pt x="237067" y="169333"/>
                </a:lnTo>
                <a:lnTo>
                  <a:pt x="262467" y="186267"/>
                </a:lnTo>
                <a:lnTo>
                  <a:pt x="287867" y="211667"/>
                </a:lnTo>
                <a:lnTo>
                  <a:pt x="313267" y="228600"/>
                </a:lnTo>
                <a:lnTo>
                  <a:pt x="347134" y="245533"/>
                </a:lnTo>
                <a:lnTo>
                  <a:pt x="372534" y="270933"/>
                </a:lnTo>
                <a:lnTo>
                  <a:pt x="397934" y="296333"/>
                </a:lnTo>
                <a:lnTo>
                  <a:pt x="423334" y="313267"/>
                </a:lnTo>
                <a:lnTo>
                  <a:pt x="457200" y="338667"/>
                </a:lnTo>
                <a:lnTo>
                  <a:pt x="482600" y="364067"/>
                </a:lnTo>
                <a:lnTo>
                  <a:pt x="516467" y="389467"/>
                </a:lnTo>
                <a:lnTo>
                  <a:pt x="550334" y="406400"/>
                </a:lnTo>
                <a:lnTo>
                  <a:pt x="575734" y="431800"/>
                </a:lnTo>
                <a:lnTo>
                  <a:pt x="601134" y="457200"/>
                </a:lnTo>
                <a:lnTo>
                  <a:pt x="635000" y="482600"/>
                </a:lnTo>
                <a:lnTo>
                  <a:pt x="660400" y="499533"/>
                </a:lnTo>
                <a:lnTo>
                  <a:pt x="685800" y="516467"/>
                </a:lnTo>
                <a:lnTo>
                  <a:pt x="711200" y="541867"/>
                </a:lnTo>
                <a:lnTo>
                  <a:pt x="736600" y="550333"/>
                </a:lnTo>
                <a:lnTo>
                  <a:pt x="753534" y="567267"/>
                </a:lnTo>
                <a:lnTo>
                  <a:pt x="770467" y="575733"/>
                </a:lnTo>
                <a:lnTo>
                  <a:pt x="787400" y="584200"/>
                </a:lnTo>
                <a:lnTo>
                  <a:pt x="804334" y="592667"/>
                </a:lnTo>
                <a:lnTo>
                  <a:pt x="812800" y="592667"/>
                </a:lnTo>
                <a:lnTo>
                  <a:pt x="821267" y="592667"/>
                </a:lnTo>
                <a:lnTo>
                  <a:pt x="829734" y="584200"/>
                </a:lnTo>
                <a:lnTo>
                  <a:pt x="829734" y="584200"/>
                </a:lnTo>
                <a:lnTo>
                  <a:pt x="829734" y="584200"/>
                </a:lnTo>
                <a:lnTo>
                  <a:pt x="838200" y="575733"/>
                </a:lnTo>
                <a:lnTo>
                  <a:pt x="838200" y="575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4614333" y="5621867"/>
            <a:ext cx="50801" cy="186267"/>
          </a:xfrm>
          <a:custGeom>
            <a:avLst/>
            <a:gdLst/>
            <a:ahLst/>
            <a:cxnLst/>
            <a:rect l="0" t="0" r="0" b="0"/>
            <a:pathLst>
              <a:path w="50801" h="186267">
                <a:moveTo>
                  <a:pt x="25400" y="0"/>
                </a:moveTo>
                <a:lnTo>
                  <a:pt x="25400" y="0"/>
                </a:lnTo>
                <a:lnTo>
                  <a:pt x="25400" y="0"/>
                </a:lnTo>
                <a:lnTo>
                  <a:pt x="25400" y="0"/>
                </a:lnTo>
                <a:lnTo>
                  <a:pt x="25400" y="0"/>
                </a:lnTo>
                <a:lnTo>
                  <a:pt x="25400" y="0"/>
                </a:lnTo>
                <a:lnTo>
                  <a:pt x="25400" y="0"/>
                </a:lnTo>
                <a:lnTo>
                  <a:pt x="25400" y="8466"/>
                </a:lnTo>
                <a:lnTo>
                  <a:pt x="25400" y="25400"/>
                </a:lnTo>
                <a:lnTo>
                  <a:pt x="25400" y="42333"/>
                </a:lnTo>
                <a:lnTo>
                  <a:pt x="25400" y="59266"/>
                </a:lnTo>
                <a:lnTo>
                  <a:pt x="16934" y="76200"/>
                </a:lnTo>
                <a:lnTo>
                  <a:pt x="16934" y="93133"/>
                </a:lnTo>
                <a:lnTo>
                  <a:pt x="8467" y="118533"/>
                </a:lnTo>
                <a:lnTo>
                  <a:pt x="8467" y="135466"/>
                </a:lnTo>
                <a:lnTo>
                  <a:pt x="0" y="152400"/>
                </a:lnTo>
                <a:lnTo>
                  <a:pt x="0" y="160866"/>
                </a:lnTo>
                <a:lnTo>
                  <a:pt x="0" y="169333"/>
                </a:lnTo>
                <a:lnTo>
                  <a:pt x="0" y="177800"/>
                </a:lnTo>
                <a:lnTo>
                  <a:pt x="8467" y="186266"/>
                </a:lnTo>
                <a:lnTo>
                  <a:pt x="16934" y="186266"/>
                </a:lnTo>
                <a:lnTo>
                  <a:pt x="25400" y="177800"/>
                </a:lnTo>
                <a:lnTo>
                  <a:pt x="33867" y="169333"/>
                </a:lnTo>
                <a:lnTo>
                  <a:pt x="42334" y="152400"/>
                </a:lnTo>
                <a:lnTo>
                  <a:pt x="42334" y="152400"/>
                </a:lnTo>
                <a:lnTo>
                  <a:pt x="50800" y="135466"/>
                </a:lnTo>
                <a:lnTo>
                  <a:pt x="50800" y="135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4741333" y="5579533"/>
            <a:ext cx="16935" cy="220135"/>
          </a:xfrm>
          <a:custGeom>
            <a:avLst/>
            <a:gdLst/>
            <a:ahLst/>
            <a:cxnLst/>
            <a:rect l="0" t="0" r="0" b="0"/>
            <a:pathLst>
              <a:path w="16935" h="220135">
                <a:moveTo>
                  <a:pt x="16934" y="0"/>
                </a:moveTo>
                <a:lnTo>
                  <a:pt x="16934" y="0"/>
                </a:lnTo>
                <a:lnTo>
                  <a:pt x="8467" y="0"/>
                </a:lnTo>
                <a:lnTo>
                  <a:pt x="8467" y="0"/>
                </a:lnTo>
                <a:lnTo>
                  <a:pt x="8467" y="0"/>
                </a:lnTo>
                <a:lnTo>
                  <a:pt x="8467" y="8467"/>
                </a:lnTo>
                <a:lnTo>
                  <a:pt x="8467" y="8467"/>
                </a:lnTo>
                <a:lnTo>
                  <a:pt x="8467" y="16934"/>
                </a:lnTo>
                <a:lnTo>
                  <a:pt x="8467" y="33867"/>
                </a:lnTo>
                <a:lnTo>
                  <a:pt x="8467" y="50800"/>
                </a:lnTo>
                <a:lnTo>
                  <a:pt x="16934" y="67734"/>
                </a:lnTo>
                <a:lnTo>
                  <a:pt x="16934" y="84667"/>
                </a:lnTo>
                <a:lnTo>
                  <a:pt x="16934" y="101600"/>
                </a:lnTo>
                <a:lnTo>
                  <a:pt x="16934" y="118534"/>
                </a:lnTo>
                <a:lnTo>
                  <a:pt x="16934" y="143934"/>
                </a:lnTo>
                <a:lnTo>
                  <a:pt x="16934" y="160867"/>
                </a:lnTo>
                <a:lnTo>
                  <a:pt x="16934" y="177800"/>
                </a:lnTo>
                <a:lnTo>
                  <a:pt x="16934" y="186267"/>
                </a:lnTo>
                <a:lnTo>
                  <a:pt x="16934" y="203200"/>
                </a:lnTo>
                <a:lnTo>
                  <a:pt x="16934" y="211667"/>
                </a:lnTo>
                <a:lnTo>
                  <a:pt x="16934" y="211667"/>
                </a:lnTo>
                <a:lnTo>
                  <a:pt x="16934" y="220134"/>
                </a:lnTo>
                <a:lnTo>
                  <a:pt x="8467" y="211667"/>
                </a:lnTo>
                <a:lnTo>
                  <a:pt x="8467" y="211667"/>
                </a:lnTo>
                <a:lnTo>
                  <a:pt x="0" y="203200"/>
                </a:lnTo>
                <a:lnTo>
                  <a:pt x="0" y="203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4597400" y="5681133"/>
            <a:ext cx="228601" cy="84668"/>
          </a:xfrm>
          <a:custGeom>
            <a:avLst/>
            <a:gdLst/>
            <a:ahLst/>
            <a:cxnLst/>
            <a:rect l="0" t="0" r="0" b="0"/>
            <a:pathLst>
              <a:path w="228601" h="84668">
                <a:moveTo>
                  <a:pt x="8467" y="0"/>
                </a:moveTo>
                <a:lnTo>
                  <a:pt x="0" y="8467"/>
                </a:lnTo>
                <a:lnTo>
                  <a:pt x="0" y="8467"/>
                </a:lnTo>
                <a:lnTo>
                  <a:pt x="0" y="8467"/>
                </a:lnTo>
                <a:lnTo>
                  <a:pt x="0" y="8467"/>
                </a:lnTo>
                <a:lnTo>
                  <a:pt x="0" y="8467"/>
                </a:lnTo>
                <a:lnTo>
                  <a:pt x="8467" y="8467"/>
                </a:lnTo>
                <a:lnTo>
                  <a:pt x="16933" y="8467"/>
                </a:lnTo>
                <a:lnTo>
                  <a:pt x="33867" y="8467"/>
                </a:lnTo>
                <a:lnTo>
                  <a:pt x="50800" y="16934"/>
                </a:lnTo>
                <a:lnTo>
                  <a:pt x="67733" y="16934"/>
                </a:lnTo>
                <a:lnTo>
                  <a:pt x="93133" y="16934"/>
                </a:lnTo>
                <a:lnTo>
                  <a:pt x="118533" y="25400"/>
                </a:lnTo>
                <a:lnTo>
                  <a:pt x="135467" y="33867"/>
                </a:lnTo>
                <a:lnTo>
                  <a:pt x="160867" y="42334"/>
                </a:lnTo>
                <a:lnTo>
                  <a:pt x="177800" y="50800"/>
                </a:lnTo>
                <a:lnTo>
                  <a:pt x="194733" y="59267"/>
                </a:lnTo>
                <a:lnTo>
                  <a:pt x="211667" y="67734"/>
                </a:lnTo>
                <a:lnTo>
                  <a:pt x="220133" y="76200"/>
                </a:lnTo>
                <a:lnTo>
                  <a:pt x="220133" y="76200"/>
                </a:lnTo>
                <a:lnTo>
                  <a:pt x="228600" y="84667"/>
                </a:lnTo>
                <a:lnTo>
                  <a:pt x="228600" y="84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4631267" y="6206067"/>
            <a:ext cx="42334" cy="296334"/>
          </a:xfrm>
          <a:custGeom>
            <a:avLst/>
            <a:gdLst/>
            <a:ahLst/>
            <a:cxnLst/>
            <a:rect l="0" t="0" r="0" b="0"/>
            <a:pathLst>
              <a:path w="42334" h="296334">
                <a:moveTo>
                  <a:pt x="42333" y="0"/>
                </a:moveTo>
                <a:lnTo>
                  <a:pt x="42333" y="8466"/>
                </a:lnTo>
                <a:lnTo>
                  <a:pt x="42333" y="16933"/>
                </a:lnTo>
                <a:lnTo>
                  <a:pt x="33866" y="25400"/>
                </a:lnTo>
                <a:lnTo>
                  <a:pt x="33866" y="33866"/>
                </a:lnTo>
                <a:lnTo>
                  <a:pt x="33866" y="33866"/>
                </a:lnTo>
                <a:lnTo>
                  <a:pt x="33866" y="42333"/>
                </a:lnTo>
                <a:lnTo>
                  <a:pt x="33866" y="50800"/>
                </a:lnTo>
                <a:lnTo>
                  <a:pt x="33866" y="67733"/>
                </a:lnTo>
                <a:lnTo>
                  <a:pt x="33866" y="76200"/>
                </a:lnTo>
                <a:lnTo>
                  <a:pt x="25400" y="93133"/>
                </a:lnTo>
                <a:lnTo>
                  <a:pt x="25400" y="118533"/>
                </a:lnTo>
                <a:lnTo>
                  <a:pt x="25400" y="135466"/>
                </a:lnTo>
                <a:lnTo>
                  <a:pt x="25400" y="160866"/>
                </a:lnTo>
                <a:lnTo>
                  <a:pt x="16933" y="177800"/>
                </a:lnTo>
                <a:lnTo>
                  <a:pt x="16933" y="203200"/>
                </a:lnTo>
                <a:lnTo>
                  <a:pt x="8466" y="220133"/>
                </a:lnTo>
                <a:lnTo>
                  <a:pt x="8466" y="237066"/>
                </a:lnTo>
                <a:lnTo>
                  <a:pt x="0" y="254000"/>
                </a:lnTo>
                <a:lnTo>
                  <a:pt x="0" y="270933"/>
                </a:lnTo>
                <a:lnTo>
                  <a:pt x="0" y="279400"/>
                </a:lnTo>
                <a:lnTo>
                  <a:pt x="0" y="287866"/>
                </a:lnTo>
                <a:lnTo>
                  <a:pt x="0" y="296333"/>
                </a:lnTo>
                <a:lnTo>
                  <a:pt x="0" y="296333"/>
                </a:lnTo>
                <a:lnTo>
                  <a:pt x="0" y="296333"/>
                </a:lnTo>
                <a:lnTo>
                  <a:pt x="0" y="287866"/>
                </a:lnTo>
                <a:lnTo>
                  <a:pt x="0" y="287866"/>
                </a:lnTo>
                <a:lnTo>
                  <a:pt x="0" y="287866"/>
                </a:lnTo>
                <a:lnTo>
                  <a:pt x="0" y="287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4572000" y="6172200"/>
            <a:ext cx="279401" cy="101601"/>
          </a:xfrm>
          <a:custGeom>
            <a:avLst/>
            <a:gdLst/>
            <a:ahLst/>
            <a:cxnLst/>
            <a:rect l="0" t="0" r="0" b="0"/>
            <a:pathLst>
              <a:path w="279401" h="101601">
                <a:moveTo>
                  <a:pt x="0" y="0"/>
                </a:moveTo>
                <a:lnTo>
                  <a:pt x="0" y="0"/>
                </a:lnTo>
                <a:lnTo>
                  <a:pt x="0" y="0"/>
                </a:lnTo>
                <a:lnTo>
                  <a:pt x="0" y="0"/>
                </a:lnTo>
                <a:lnTo>
                  <a:pt x="0" y="0"/>
                </a:lnTo>
                <a:lnTo>
                  <a:pt x="8467" y="8467"/>
                </a:lnTo>
                <a:lnTo>
                  <a:pt x="16933" y="8467"/>
                </a:lnTo>
                <a:lnTo>
                  <a:pt x="25400" y="8467"/>
                </a:lnTo>
                <a:lnTo>
                  <a:pt x="42333" y="16933"/>
                </a:lnTo>
                <a:lnTo>
                  <a:pt x="67733" y="25400"/>
                </a:lnTo>
                <a:lnTo>
                  <a:pt x="93133" y="33867"/>
                </a:lnTo>
                <a:lnTo>
                  <a:pt x="127000" y="42333"/>
                </a:lnTo>
                <a:lnTo>
                  <a:pt x="152400" y="50800"/>
                </a:lnTo>
                <a:lnTo>
                  <a:pt x="177800" y="67733"/>
                </a:lnTo>
                <a:lnTo>
                  <a:pt x="211667" y="76200"/>
                </a:lnTo>
                <a:lnTo>
                  <a:pt x="237067" y="84667"/>
                </a:lnTo>
                <a:lnTo>
                  <a:pt x="254000" y="93133"/>
                </a:lnTo>
                <a:lnTo>
                  <a:pt x="254000" y="93133"/>
                </a:lnTo>
                <a:lnTo>
                  <a:pt x="279400" y="101600"/>
                </a:lnTo>
                <a:lnTo>
                  <a:pt x="279400" y="101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9931400" y="2091267"/>
            <a:ext cx="228601" cy="355601"/>
          </a:xfrm>
          <a:custGeom>
            <a:avLst/>
            <a:gdLst/>
            <a:ahLst/>
            <a:cxnLst/>
            <a:rect l="0" t="0" r="0" b="0"/>
            <a:pathLst>
              <a:path w="228601" h="355601">
                <a:moveTo>
                  <a:pt x="25400" y="0"/>
                </a:moveTo>
                <a:lnTo>
                  <a:pt x="25400" y="0"/>
                </a:lnTo>
                <a:lnTo>
                  <a:pt x="25400" y="0"/>
                </a:lnTo>
                <a:lnTo>
                  <a:pt x="25400" y="0"/>
                </a:lnTo>
                <a:lnTo>
                  <a:pt x="25400" y="8466"/>
                </a:lnTo>
                <a:lnTo>
                  <a:pt x="16934" y="16933"/>
                </a:lnTo>
                <a:lnTo>
                  <a:pt x="16934" y="25400"/>
                </a:lnTo>
                <a:lnTo>
                  <a:pt x="16934" y="42333"/>
                </a:lnTo>
                <a:lnTo>
                  <a:pt x="8466" y="59266"/>
                </a:lnTo>
                <a:lnTo>
                  <a:pt x="8466" y="84666"/>
                </a:lnTo>
                <a:lnTo>
                  <a:pt x="8466" y="101600"/>
                </a:lnTo>
                <a:lnTo>
                  <a:pt x="0" y="118533"/>
                </a:lnTo>
                <a:lnTo>
                  <a:pt x="0" y="143933"/>
                </a:lnTo>
                <a:lnTo>
                  <a:pt x="0" y="169333"/>
                </a:lnTo>
                <a:lnTo>
                  <a:pt x="0" y="194733"/>
                </a:lnTo>
                <a:lnTo>
                  <a:pt x="0" y="220133"/>
                </a:lnTo>
                <a:lnTo>
                  <a:pt x="0" y="245533"/>
                </a:lnTo>
                <a:lnTo>
                  <a:pt x="8466" y="270933"/>
                </a:lnTo>
                <a:lnTo>
                  <a:pt x="8466" y="287866"/>
                </a:lnTo>
                <a:lnTo>
                  <a:pt x="8466" y="304800"/>
                </a:lnTo>
                <a:lnTo>
                  <a:pt x="8466" y="321733"/>
                </a:lnTo>
                <a:lnTo>
                  <a:pt x="16934" y="338666"/>
                </a:lnTo>
                <a:lnTo>
                  <a:pt x="16934" y="347133"/>
                </a:lnTo>
                <a:lnTo>
                  <a:pt x="16934" y="347133"/>
                </a:lnTo>
                <a:lnTo>
                  <a:pt x="16934" y="355600"/>
                </a:lnTo>
                <a:lnTo>
                  <a:pt x="16934" y="355600"/>
                </a:lnTo>
                <a:lnTo>
                  <a:pt x="16934" y="347133"/>
                </a:lnTo>
                <a:lnTo>
                  <a:pt x="16934" y="347133"/>
                </a:lnTo>
                <a:lnTo>
                  <a:pt x="16934" y="338666"/>
                </a:lnTo>
                <a:lnTo>
                  <a:pt x="8466" y="330200"/>
                </a:lnTo>
                <a:lnTo>
                  <a:pt x="8466" y="313266"/>
                </a:lnTo>
                <a:lnTo>
                  <a:pt x="8466" y="296333"/>
                </a:lnTo>
                <a:lnTo>
                  <a:pt x="8466" y="270933"/>
                </a:lnTo>
                <a:lnTo>
                  <a:pt x="8466" y="254000"/>
                </a:lnTo>
                <a:lnTo>
                  <a:pt x="16934" y="237066"/>
                </a:lnTo>
                <a:lnTo>
                  <a:pt x="16934" y="211666"/>
                </a:lnTo>
                <a:lnTo>
                  <a:pt x="25400" y="194733"/>
                </a:lnTo>
                <a:lnTo>
                  <a:pt x="42333" y="177800"/>
                </a:lnTo>
                <a:lnTo>
                  <a:pt x="50800" y="169333"/>
                </a:lnTo>
                <a:lnTo>
                  <a:pt x="67734" y="152400"/>
                </a:lnTo>
                <a:lnTo>
                  <a:pt x="84666" y="152400"/>
                </a:lnTo>
                <a:lnTo>
                  <a:pt x="101600" y="143933"/>
                </a:lnTo>
                <a:lnTo>
                  <a:pt x="118533" y="143933"/>
                </a:lnTo>
                <a:lnTo>
                  <a:pt x="135467" y="143933"/>
                </a:lnTo>
                <a:lnTo>
                  <a:pt x="152400" y="143933"/>
                </a:lnTo>
                <a:lnTo>
                  <a:pt x="160866" y="152400"/>
                </a:lnTo>
                <a:lnTo>
                  <a:pt x="177800" y="160866"/>
                </a:lnTo>
                <a:lnTo>
                  <a:pt x="186266" y="169333"/>
                </a:lnTo>
                <a:lnTo>
                  <a:pt x="194733" y="186266"/>
                </a:lnTo>
                <a:lnTo>
                  <a:pt x="203200" y="194733"/>
                </a:lnTo>
                <a:lnTo>
                  <a:pt x="211667" y="211666"/>
                </a:lnTo>
                <a:lnTo>
                  <a:pt x="211667" y="228600"/>
                </a:lnTo>
                <a:lnTo>
                  <a:pt x="211667" y="254000"/>
                </a:lnTo>
                <a:lnTo>
                  <a:pt x="211667" y="270933"/>
                </a:lnTo>
                <a:lnTo>
                  <a:pt x="211667" y="287866"/>
                </a:lnTo>
                <a:lnTo>
                  <a:pt x="211667" y="304800"/>
                </a:lnTo>
                <a:lnTo>
                  <a:pt x="211667" y="313266"/>
                </a:lnTo>
                <a:lnTo>
                  <a:pt x="211667" y="330200"/>
                </a:lnTo>
                <a:lnTo>
                  <a:pt x="220134" y="338666"/>
                </a:lnTo>
                <a:lnTo>
                  <a:pt x="220134" y="347133"/>
                </a:lnTo>
                <a:lnTo>
                  <a:pt x="228600" y="347133"/>
                </a:lnTo>
                <a:lnTo>
                  <a:pt x="228600" y="347133"/>
                </a:lnTo>
                <a:lnTo>
                  <a:pt x="228600" y="347133"/>
                </a:lnTo>
                <a:lnTo>
                  <a:pt x="228600" y="347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0253134" y="2235200"/>
            <a:ext cx="237067" cy="220134"/>
          </a:xfrm>
          <a:custGeom>
            <a:avLst/>
            <a:gdLst/>
            <a:ahLst/>
            <a:cxnLst/>
            <a:rect l="0" t="0" r="0" b="0"/>
            <a:pathLst>
              <a:path w="237067" h="220134">
                <a:moveTo>
                  <a:pt x="110066" y="8467"/>
                </a:moveTo>
                <a:lnTo>
                  <a:pt x="110066" y="8467"/>
                </a:lnTo>
                <a:lnTo>
                  <a:pt x="101599" y="0"/>
                </a:lnTo>
                <a:lnTo>
                  <a:pt x="101599" y="0"/>
                </a:lnTo>
                <a:lnTo>
                  <a:pt x="93132" y="0"/>
                </a:lnTo>
                <a:lnTo>
                  <a:pt x="93132" y="0"/>
                </a:lnTo>
                <a:lnTo>
                  <a:pt x="76200" y="8467"/>
                </a:lnTo>
                <a:lnTo>
                  <a:pt x="67732" y="8467"/>
                </a:lnTo>
                <a:lnTo>
                  <a:pt x="50800" y="25400"/>
                </a:lnTo>
                <a:lnTo>
                  <a:pt x="42333" y="33867"/>
                </a:lnTo>
                <a:lnTo>
                  <a:pt x="25399" y="50800"/>
                </a:lnTo>
                <a:lnTo>
                  <a:pt x="16932" y="67733"/>
                </a:lnTo>
                <a:lnTo>
                  <a:pt x="8466" y="84667"/>
                </a:lnTo>
                <a:lnTo>
                  <a:pt x="0" y="101600"/>
                </a:lnTo>
                <a:lnTo>
                  <a:pt x="0" y="127000"/>
                </a:lnTo>
                <a:lnTo>
                  <a:pt x="0" y="143933"/>
                </a:lnTo>
                <a:lnTo>
                  <a:pt x="0" y="160867"/>
                </a:lnTo>
                <a:lnTo>
                  <a:pt x="8466" y="169333"/>
                </a:lnTo>
                <a:lnTo>
                  <a:pt x="16932" y="177800"/>
                </a:lnTo>
                <a:lnTo>
                  <a:pt x="25399" y="186267"/>
                </a:lnTo>
                <a:lnTo>
                  <a:pt x="33866" y="194733"/>
                </a:lnTo>
                <a:lnTo>
                  <a:pt x="42333" y="194733"/>
                </a:lnTo>
                <a:lnTo>
                  <a:pt x="50800" y="194733"/>
                </a:lnTo>
                <a:lnTo>
                  <a:pt x="67732" y="186267"/>
                </a:lnTo>
                <a:lnTo>
                  <a:pt x="76200" y="186267"/>
                </a:lnTo>
                <a:lnTo>
                  <a:pt x="93132" y="177800"/>
                </a:lnTo>
                <a:lnTo>
                  <a:pt x="101599" y="160867"/>
                </a:lnTo>
                <a:lnTo>
                  <a:pt x="110066" y="152400"/>
                </a:lnTo>
                <a:lnTo>
                  <a:pt x="110066" y="135467"/>
                </a:lnTo>
                <a:lnTo>
                  <a:pt x="118533" y="118533"/>
                </a:lnTo>
                <a:lnTo>
                  <a:pt x="118533" y="101600"/>
                </a:lnTo>
                <a:lnTo>
                  <a:pt x="118533" y="84667"/>
                </a:lnTo>
                <a:lnTo>
                  <a:pt x="118533" y="67733"/>
                </a:lnTo>
                <a:lnTo>
                  <a:pt x="110066" y="50800"/>
                </a:lnTo>
                <a:lnTo>
                  <a:pt x="110066" y="42333"/>
                </a:lnTo>
                <a:lnTo>
                  <a:pt x="118533" y="42333"/>
                </a:lnTo>
                <a:lnTo>
                  <a:pt x="118533" y="33867"/>
                </a:lnTo>
                <a:lnTo>
                  <a:pt x="118533" y="42333"/>
                </a:lnTo>
                <a:lnTo>
                  <a:pt x="127000" y="42333"/>
                </a:lnTo>
                <a:lnTo>
                  <a:pt x="127000" y="50800"/>
                </a:lnTo>
                <a:lnTo>
                  <a:pt x="127000" y="67733"/>
                </a:lnTo>
                <a:lnTo>
                  <a:pt x="127000" y="76200"/>
                </a:lnTo>
                <a:lnTo>
                  <a:pt x="135466" y="93133"/>
                </a:lnTo>
                <a:lnTo>
                  <a:pt x="143932" y="110067"/>
                </a:lnTo>
                <a:lnTo>
                  <a:pt x="143932" y="127000"/>
                </a:lnTo>
                <a:lnTo>
                  <a:pt x="152400" y="143933"/>
                </a:lnTo>
                <a:lnTo>
                  <a:pt x="169332" y="152400"/>
                </a:lnTo>
                <a:lnTo>
                  <a:pt x="169332" y="169333"/>
                </a:lnTo>
                <a:lnTo>
                  <a:pt x="177799" y="177800"/>
                </a:lnTo>
                <a:lnTo>
                  <a:pt x="186266" y="186267"/>
                </a:lnTo>
                <a:lnTo>
                  <a:pt x="203200" y="194733"/>
                </a:lnTo>
                <a:lnTo>
                  <a:pt x="211666" y="203200"/>
                </a:lnTo>
                <a:lnTo>
                  <a:pt x="220132" y="211667"/>
                </a:lnTo>
                <a:lnTo>
                  <a:pt x="228600" y="220133"/>
                </a:lnTo>
                <a:lnTo>
                  <a:pt x="228600" y="220133"/>
                </a:lnTo>
                <a:lnTo>
                  <a:pt x="237066" y="220133"/>
                </a:lnTo>
                <a:lnTo>
                  <a:pt x="237066"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10532534" y="2328333"/>
            <a:ext cx="33867" cy="296335"/>
          </a:xfrm>
          <a:custGeom>
            <a:avLst/>
            <a:gdLst/>
            <a:ahLst/>
            <a:cxnLst/>
            <a:rect l="0" t="0" r="0" b="0"/>
            <a:pathLst>
              <a:path w="33867" h="296335">
                <a:moveTo>
                  <a:pt x="0" y="0"/>
                </a:moveTo>
                <a:lnTo>
                  <a:pt x="0" y="0"/>
                </a:lnTo>
                <a:lnTo>
                  <a:pt x="0" y="8467"/>
                </a:lnTo>
                <a:lnTo>
                  <a:pt x="0" y="8467"/>
                </a:lnTo>
                <a:lnTo>
                  <a:pt x="8466" y="25400"/>
                </a:lnTo>
                <a:lnTo>
                  <a:pt x="8466" y="42334"/>
                </a:lnTo>
                <a:lnTo>
                  <a:pt x="8466" y="67734"/>
                </a:lnTo>
                <a:lnTo>
                  <a:pt x="16932" y="93134"/>
                </a:lnTo>
                <a:lnTo>
                  <a:pt x="16932" y="127000"/>
                </a:lnTo>
                <a:lnTo>
                  <a:pt x="25400" y="160867"/>
                </a:lnTo>
                <a:lnTo>
                  <a:pt x="33866" y="186267"/>
                </a:lnTo>
                <a:lnTo>
                  <a:pt x="33866" y="211667"/>
                </a:lnTo>
                <a:lnTo>
                  <a:pt x="33866" y="237067"/>
                </a:lnTo>
                <a:lnTo>
                  <a:pt x="33866" y="262467"/>
                </a:lnTo>
                <a:lnTo>
                  <a:pt x="33866" y="279400"/>
                </a:lnTo>
                <a:lnTo>
                  <a:pt x="33866" y="287867"/>
                </a:lnTo>
                <a:lnTo>
                  <a:pt x="33866" y="296334"/>
                </a:lnTo>
                <a:lnTo>
                  <a:pt x="33866" y="296334"/>
                </a:lnTo>
                <a:lnTo>
                  <a:pt x="16932" y="296334"/>
                </a:lnTo>
                <a:lnTo>
                  <a:pt x="8466" y="279400"/>
                </a:lnTo>
                <a:lnTo>
                  <a:pt x="8466" y="279400"/>
                </a:lnTo>
                <a:lnTo>
                  <a:pt x="0" y="270934"/>
                </a:lnTo>
                <a:lnTo>
                  <a:pt x="0" y="270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10481734" y="2252133"/>
            <a:ext cx="211667" cy="169335"/>
          </a:xfrm>
          <a:custGeom>
            <a:avLst/>
            <a:gdLst/>
            <a:ahLst/>
            <a:cxnLst/>
            <a:rect l="0" t="0" r="0" b="0"/>
            <a:pathLst>
              <a:path w="211667" h="169335">
                <a:moveTo>
                  <a:pt x="0" y="101600"/>
                </a:moveTo>
                <a:lnTo>
                  <a:pt x="8466" y="93134"/>
                </a:lnTo>
                <a:lnTo>
                  <a:pt x="8466" y="84667"/>
                </a:lnTo>
                <a:lnTo>
                  <a:pt x="25399" y="76200"/>
                </a:lnTo>
                <a:lnTo>
                  <a:pt x="42333" y="59267"/>
                </a:lnTo>
                <a:lnTo>
                  <a:pt x="50800" y="42334"/>
                </a:lnTo>
                <a:lnTo>
                  <a:pt x="67732" y="25400"/>
                </a:lnTo>
                <a:lnTo>
                  <a:pt x="93132" y="16934"/>
                </a:lnTo>
                <a:lnTo>
                  <a:pt x="110066" y="8467"/>
                </a:lnTo>
                <a:lnTo>
                  <a:pt x="135466" y="0"/>
                </a:lnTo>
                <a:lnTo>
                  <a:pt x="152400" y="0"/>
                </a:lnTo>
                <a:lnTo>
                  <a:pt x="169332" y="0"/>
                </a:lnTo>
                <a:lnTo>
                  <a:pt x="186266" y="8467"/>
                </a:lnTo>
                <a:lnTo>
                  <a:pt x="194733" y="16934"/>
                </a:lnTo>
                <a:lnTo>
                  <a:pt x="203200" y="33867"/>
                </a:lnTo>
                <a:lnTo>
                  <a:pt x="211666" y="42334"/>
                </a:lnTo>
                <a:lnTo>
                  <a:pt x="211666" y="59267"/>
                </a:lnTo>
                <a:lnTo>
                  <a:pt x="211666" y="76200"/>
                </a:lnTo>
                <a:lnTo>
                  <a:pt x="203200" y="93134"/>
                </a:lnTo>
                <a:lnTo>
                  <a:pt x="194733" y="110067"/>
                </a:lnTo>
                <a:lnTo>
                  <a:pt x="177799" y="118534"/>
                </a:lnTo>
                <a:lnTo>
                  <a:pt x="152400" y="135467"/>
                </a:lnTo>
                <a:lnTo>
                  <a:pt x="135466" y="143934"/>
                </a:lnTo>
                <a:lnTo>
                  <a:pt x="118533" y="160867"/>
                </a:lnTo>
                <a:lnTo>
                  <a:pt x="101599" y="160867"/>
                </a:lnTo>
                <a:lnTo>
                  <a:pt x="84666" y="169334"/>
                </a:lnTo>
                <a:lnTo>
                  <a:pt x="67732" y="169334"/>
                </a:lnTo>
                <a:lnTo>
                  <a:pt x="59266" y="169334"/>
                </a:lnTo>
                <a:lnTo>
                  <a:pt x="59266" y="160867"/>
                </a:lnTo>
                <a:lnTo>
                  <a:pt x="59266" y="152400"/>
                </a:lnTo>
                <a:lnTo>
                  <a:pt x="59266" y="152400"/>
                </a:lnTo>
                <a:lnTo>
                  <a:pt x="59266" y="143934"/>
                </a:lnTo>
                <a:lnTo>
                  <a:pt x="59266" y="143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10735733" y="2252133"/>
            <a:ext cx="177802" cy="381001"/>
          </a:xfrm>
          <a:custGeom>
            <a:avLst/>
            <a:gdLst/>
            <a:ahLst/>
            <a:cxnLst/>
            <a:rect l="0" t="0" r="0" b="0"/>
            <a:pathLst>
              <a:path w="177802" h="381001">
                <a:moveTo>
                  <a:pt x="42333" y="50800"/>
                </a:moveTo>
                <a:lnTo>
                  <a:pt x="42333" y="59267"/>
                </a:lnTo>
                <a:lnTo>
                  <a:pt x="42333" y="67734"/>
                </a:lnTo>
                <a:lnTo>
                  <a:pt x="50801" y="84667"/>
                </a:lnTo>
                <a:lnTo>
                  <a:pt x="50801" y="101600"/>
                </a:lnTo>
                <a:lnTo>
                  <a:pt x="59267" y="118534"/>
                </a:lnTo>
                <a:lnTo>
                  <a:pt x="67733" y="143934"/>
                </a:lnTo>
                <a:lnTo>
                  <a:pt x="67733" y="160867"/>
                </a:lnTo>
                <a:lnTo>
                  <a:pt x="76200" y="186267"/>
                </a:lnTo>
                <a:lnTo>
                  <a:pt x="76200" y="220134"/>
                </a:lnTo>
                <a:lnTo>
                  <a:pt x="84667" y="245534"/>
                </a:lnTo>
                <a:lnTo>
                  <a:pt x="84667" y="270934"/>
                </a:lnTo>
                <a:lnTo>
                  <a:pt x="93134" y="296334"/>
                </a:lnTo>
                <a:lnTo>
                  <a:pt x="93134" y="321734"/>
                </a:lnTo>
                <a:lnTo>
                  <a:pt x="93134" y="338667"/>
                </a:lnTo>
                <a:lnTo>
                  <a:pt x="93134" y="355600"/>
                </a:lnTo>
                <a:lnTo>
                  <a:pt x="93134" y="364067"/>
                </a:lnTo>
                <a:lnTo>
                  <a:pt x="93134" y="372534"/>
                </a:lnTo>
                <a:lnTo>
                  <a:pt x="84667" y="381000"/>
                </a:lnTo>
                <a:lnTo>
                  <a:pt x="84667" y="372534"/>
                </a:lnTo>
                <a:lnTo>
                  <a:pt x="76200" y="364067"/>
                </a:lnTo>
                <a:lnTo>
                  <a:pt x="67733" y="355600"/>
                </a:lnTo>
                <a:lnTo>
                  <a:pt x="59267" y="338667"/>
                </a:lnTo>
                <a:lnTo>
                  <a:pt x="42333" y="313267"/>
                </a:lnTo>
                <a:lnTo>
                  <a:pt x="33867" y="279400"/>
                </a:lnTo>
                <a:lnTo>
                  <a:pt x="16934" y="254000"/>
                </a:lnTo>
                <a:lnTo>
                  <a:pt x="8467" y="220134"/>
                </a:lnTo>
                <a:lnTo>
                  <a:pt x="0" y="194734"/>
                </a:lnTo>
                <a:lnTo>
                  <a:pt x="0" y="177800"/>
                </a:lnTo>
                <a:lnTo>
                  <a:pt x="0" y="160867"/>
                </a:lnTo>
                <a:lnTo>
                  <a:pt x="0" y="143934"/>
                </a:lnTo>
                <a:lnTo>
                  <a:pt x="0" y="127000"/>
                </a:lnTo>
                <a:lnTo>
                  <a:pt x="0" y="110067"/>
                </a:lnTo>
                <a:lnTo>
                  <a:pt x="0" y="93134"/>
                </a:lnTo>
                <a:lnTo>
                  <a:pt x="0" y="76200"/>
                </a:lnTo>
                <a:lnTo>
                  <a:pt x="0" y="59267"/>
                </a:lnTo>
                <a:lnTo>
                  <a:pt x="8467" y="42334"/>
                </a:lnTo>
                <a:lnTo>
                  <a:pt x="25401" y="33867"/>
                </a:lnTo>
                <a:lnTo>
                  <a:pt x="42333" y="16934"/>
                </a:lnTo>
                <a:lnTo>
                  <a:pt x="50801" y="8467"/>
                </a:lnTo>
                <a:lnTo>
                  <a:pt x="76200" y="8467"/>
                </a:lnTo>
                <a:lnTo>
                  <a:pt x="101601" y="0"/>
                </a:lnTo>
                <a:lnTo>
                  <a:pt x="118533" y="0"/>
                </a:lnTo>
                <a:lnTo>
                  <a:pt x="135467" y="8467"/>
                </a:lnTo>
                <a:lnTo>
                  <a:pt x="152400" y="8467"/>
                </a:lnTo>
                <a:lnTo>
                  <a:pt x="169334" y="16934"/>
                </a:lnTo>
                <a:lnTo>
                  <a:pt x="169334" y="33867"/>
                </a:lnTo>
                <a:lnTo>
                  <a:pt x="177801" y="42334"/>
                </a:lnTo>
                <a:lnTo>
                  <a:pt x="177801" y="59267"/>
                </a:lnTo>
                <a:lnTo>
                  <a:pt x="169334" y="67734"/>
                </a:lnTo>
                <a:lnTo>
                  <a:pt x="160867" y="84667"/>
                </a:lnTo>
                <a:lnTo>
                  <a:pt x="152400" y="101600"/>
                </a:lnTo>
                <a:lnTo>
                  <a:pt x="135467" y="110067"/>
                </a:lnTo>
                <a:lnTo>
                  <a:pt x="118533" y="127000"/>
                </a:lnTo>
                <a:lnTo>
                  <a:pt x="101601" y="135467"/>
                </a:lnTo>
                <a:lnTo>
                  <a:pt x="84667" y="152400"/>
                </a:lnTo>
                <a:lnTo>
                  <a:pt x="67733" y="160867"/>
                </a:lnTo>
                <a:lnTo>
                  <a:pt x="50801" y="160867"/>
                </a:lnTo>
                <a:lnTo>
                  <a:pt x="42333" y="160867"/>
                </a:lnTo>
                <a:lnTo>
                  <a:pt x="42333" y="160867"/>
                </a:lnTo>
                <a:lnTo>
                  <a:pt x="33867" y="160867"/>
                </a:lnTo>
                <a:lnTo>
                  <a:pt x="33867" y="160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10972800" y="2243667"/>
            <a:ext cx="127001" cy="143934"/>
          </a:xfrm>
          <a:custGeom>
            <a:avLst/>
            <a:gdLst/>
            <a:ahLst/>
            <a:cxnLst/>
            <a:rect l="0" t="0" r="0" b="0"/>
            <a:pathLst>
              <a:path w="127001" h="143934">
                <a:moveTo>
                  <a:pt x="0" y="0"/>
                </a:moveTo>
                <a:lnTo>
                  <a:pt x="8467" y="0"/>
                </a:lnTo>
                <a:lnTo>
                  <a:pt x="8467" y="0"/>
                </a:lnTo>
                <a:lnTo>
                  <a:pt x="8467" y="8466"/>
                </a:lnTo>
                <a:lnTo>
                  <a:pt x="8467" y="16933"/>
                </a:lnTo>
                <a:lnTo>
                  <a:pt x="16934" y="25400"/>
                </a:lnTo>
                <a:lnTo>
                  <a:pt x="25400" y="42333"/>
                </a:lnTo>
                <a:lnTo>
                  <a:pt x="25400" y="59266"/>
                </a:lnTo>
                <a:lnTo>
                  <a:pt x="33866" y="76200"/>
                </a:lnTo>
                <a:lnTo>
                  <a:pt x="50800" y="93133"/>
                </a:lnTo>
                <a:lnTo>
                  <a:pt x="59266" y="110066"/>
                </a:lnTo>
                <a:lnTo>
                  <a:pt x="67733" y="127000"/>
                </a:lnTo>
                <a:lnTo>
                  <a:pt x="84667" y="135466"/>
                </a:lnTo>
                <a:lnTo>
                  <a:pt x="93134" y="143933"/>
                </a:lnTo>
                <a:lnTo>
                  <a:pt x="101600" y="143933"/>
                </a:lnTo>
                <a:lnTo>
                  <a:pt x="110066" y="143933"/>
                </a:lnTo>
                <a:lnTo>
                  <a:pt x="118534" y="135466"/>
                </a:lnTo>
                <a:lnTo>
                  <a:pt x="118534" y="135466"/>
                </a:lnTo>
                <a:lnTo>
                  <a:pt x="127000" y="135466"/>
                </a:lnTo>
                <a:lnTo>
                  <a:pt x="127000" y="135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11091334" y="2243667"/>
            <a:ext cx="33867" cy="296334"/>
          </a:xfrm>
          <a:custGeom>
            <a:avLst/>
            <a:gdLst/>
            <a:ahLst/>
            <a:cxnLst/>
            <a:rect l="0" t="0" r="0" b="0"/>
            <a:pathLst>
              <a:path w="33867" h="296334">
                <a:moveTo>
                  <a:pt x="16932" y="0"/>
                </a:moveTo>
                <a:lnTo>
                  <a:pt x="16932" y="0"/>
                </a:lnTo>
                <a:lnTo>
                  <a:pt x="16932" y="8466"/>
                </a:lnTo>
                <a:lnTo>
                  <a:pt x="16932" y="8466"/>
                </a:lnTo>
                <a:lnTo>
                  <a:pt x="16932" y="8466"/>
                </a:lnTo>
                <a:lnTo>
                  <a:pt x="16932" y="16933"/>
                </a:lnTo>
                <a:lnTo>
                  <a:pt x="16932" y="25400"/>
                </a:lnTo>
                <a:lnTo>
                  <a:pt x="8466" y="33866"/>
                </a:lnTo>
                <a:lnTo>
                  <a:pt x="8466" y="50800"/>
                </a:lnTo>
                <a:lnTo>
                  <a:pt x="0" y="67733"/>
                </a:lnTo>
                <a:lnTo>
                  <a:pt x="0" y="93133"/>
                </a:lnTo>
                <a:lnTo>
                  <a:pt x="0" y="118533"/>
                </a:lnTo>
                <a:lnTo>
                  <a:pt x="0" y="143933"/>
                </a:lnTo>
                <a:lnTo>
                  <a:pt x="0" y="169333"/>
                </a:lnTo>
                <a:lnTo>
                  <a:pt x="8466" y="194733"/>
                </a:lnTo>
                <a:lnTo>
                  <a:pt x="16932" y="220133"/>
                </a:lnTo>
                <a:lnTo>
                  <a:pt x="16932" y="254000"/>
                </a:lnTo>
                <a:lnTo>
                  <a:pt x="25399" y="270933"/>
                </a:lnTo>
                <a:lnTo>
                  <a:pt x="25399" y="270933"/>
                </a:lnTo>
                <a:lnTo>
                  <a:pt x="33866" y="296333"/>
                </a:lnTo>
                <a:lnTo>
                  <a:pt x="33866" y="296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9787466" y="2616200"/>
            <a:ext cx="1515535" cy="135468"/>
          </a:xfrm>
          <a:custGeom>
            <a:avLst/>
            <a:gdLst/>
            <a:ahLst/>
            <a:cxnLst/>
            <a:rect l="0" t="0" r="0" b="0"/>
            <a:pathLst>
              <a:path w="1515535" h="135468">
                <a:moveTo>
                  <a:pt x="1515534" y="0"/>
                </a:moveTo>
                <a:lnTo>
                  <a:pt x="1507068" y="0"/>
                </a:lnTo>
                <a:lnTo>
                  <a:pt x="1498601" y="0"/>
                </a:lnTo>
                <a:lnTo>
                  <a:pt x="1481667" y="0"/>
                </a:lnTo>
                <a:lnTo>
                  <a:pt x="1456268" y="0"/>
                </a:lnTo>
                <a:lnTo>
                  <a:pt x="1430868" y="8467"/>
                </a:lnTo>
                <a:lnTo>
                  <a:pt x="1388534" y="8467"/>
                </a:lnTo>
                <a:lnTo>
                  <a:pt x="1337734" y="8467"/>
                </a:lnTo>
                <a:lnTo>
                  <a:pt x="1278468" y="16933"/>
                </a:lnTo>
                <a:lnTo>
                  <a:pt x="1210734" y="25400"/>
                </a:lnTo>
                <a:lnTo>
                  <a:pt x="1143000" y="25400"/>
                </a:lnTo>
                <a:lnTo>
                  <a:pt x="1066800" y="33867"/>
                </a:lnTo>
                <a:lnTo>
                  <a:pt x="990600" y="33867"/>
                </a:lnTo>
                <a:lnTo>
                  <a:pt x="905934" y="42333"/>
                </a:lnTo>
                <a:lnTo>
                  <a:pt x="829734" y="50800"/>
                </a:lnTo>
                <a:lnTo>
                  <a:pt x="745068" y="59267"/>
                </a:lnTo>
                <a:lnTo>
                  <a:pt x="660401" y="67733"/>
                </a:lnTo>
                <a:lnTo>
                  <a:pt x="575734" y="67733"/>
                </a:lnTo>
                <a:lnTo>
                  <a:pt x="491067" y="76200"/>
                </a:lnTo>
                <a:lnTo>
                  <a:pt x="414867" y="84667"/>
                </a:lnTo>
                <a:lnTo>
                  <a:pt x="338667" y="93133"/>
                </a:lnTo>
                <a:lnTo>
                  <a:pt x="262467" y="101600"/>
                </a:lnTo>
                <a:lnTo>
                  <a:pt x="194734" y="110067"/>
                </a:lnTo>
                <a:lnTo>
                  <a:pt x="143934" y="118533"/>
                </a:lnTo>
                <a:lnTo>
                  <a:pt x="93134" y="118533"/>
                </a:lnTo>
                <a:lnTo>
                  <a:pt x="59268" y="127000"/>
                </a:lnTo>
                <a:lnTo>
                  <a:pt x="33867" y="135467"/>
                </a:lnTo>
                <a:lnTo>
                  <a:pt x="8468" y="135467"/>
                </a:lnTo>
                <a:lnTo>
                  <a:pt x="8468" y="135467"/>
                </a:lnTo>
                <a:lnTo>
                  <a:pt x="0" y="135467"/>
                </a:lnTo>
                <a:lnTo>
                  <a:pt x="0" y="135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10253134" y="2709333"/>
            <a:ext cx="42334" cy="414868"/>
          </a:xfrm>
          <a:custGeom>
            <a:avLst/>
            <a:gdLst/>
            <a:ahLst/>
            <a:cxnLst/>
            <a:rect l="0" t="0" r="0" b="0"/>
            <a:pathLst>
              <a:path w="42334" h="414868">
                <a:moveTo>
                  <a:pt x="8466" y="0"/>
                </a:moveTo>
                <a:lnTo>
                  <a:pt x="8466" y="0"/>
                </a:lnTo>
                <a:lnTo>
                  <a:pt x="8466" y="8467"/>
                </a:lnTo>
                <a:lnTo>
                  <a:pt x="8466" y="16934"/>
                </a:lnTo>
                <a:lnTo>
                  <a:pt x="8466" y="25400"/>
                </a:lnTo>
                <a:lnTo>
                  <a:pt x="8466" y="50800"/>
                </a:lnTo>
                <a:lnTo>
                  <a:pt x="0" y="76200"/>
                </a:lnTo>
                <a:lnTo>
                  <a:pt x="0" y="110067"/>
                </a:lnTo>
                <a:lnTo>
                  <a:pt x="0" y="143934"/>
                </a:lnTo>
                <a:lnTo>
                  <a:pt x="0" y="177800"/>
                </a:lnTo>
                <a:lnTo>
                  <a:pt x="0" y="220134"/>
                </a:lnTo>
                <a:lnTo>
                  <a:pt x="8466" y="262467"/>
                </a:lnTo>
                <a:lnTo>
                  <a:pt x="8466" y="296334"/>
                </a:lnTo>
                <a:lnTo>
                  <a:pt x="16932" y="330200"/>
                </a:lnTo>
                <a:lnTo>
                  <a:pt x="16932" y="355600"/>
                </a:lnTo>
                <a:lnTo>
                  <a:pt x="25399" y="381000"/>
                </a:lnTo>
                <a:lnTo>
                  <a:pt x="33866" y="397934"/>
                </a:lnTo>
                <a:lnTo>
                  <a:pt x="42333" y="406400"/>
                </a:lnTo>
                <a:lnTo>
                  <a:pt x="42333" y="414867"/>
                </a:lnTo>
                <a:lnTo>
                  <a:pt x="42333" y="414867"/>
                </a:lnTo>
                <a:lnTo>
                  <a:pt x="42333" y="414867"/>
                </a:lnTo>
                <a:lnTo>
                  <a:pt x="42333" y="414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10117666" y="2878667"/>
            <a:ext cx="330202" cy="228601"/>
          </a:xfrm>
          <a:custGeom>
            <a:avLst/>
            <a:gdLst/>
            <a:ahLst/>
            <a:cxnLst/>
            <a:rect l="0" t="0" r="0" b="0"/>
            <a:pathLst>
              <a:path w="330202" h="228601">
                <a:moveTo>
                  <a:pt x="0" y="59266"/>
                </a:moveTo>
                <a:lnTo>
                  <a:pt x="0" y="59266"/>
                </a:lnTo>
                <a:lnTo>
                  <a:pt x="8467" y="59266"/>
                </a:lnTo>
                <a:lnTo>
                  <a:pt x="8467" y="50800"/>
                </a:lnTo>
                <a:lnTo>
                  <a:pt x="25401" y="50800"/>
                </a:lnTo>
                <a:lnTo>
                  <a:pt x="42334" y="50800"/>
                </a:lnTo>
                <a:lnTo>
                  <a:pt x="67734" y="50800"/>
                </a:lnTo>
                <a:lnTo>
                  <a:pt x="93134" y="50800"/>
                </a:lnTo>
                <a:lnTo>
                  <a:pt x="118534" y="50800"/>
                </a:lnTo>
                <a:lnTo>
                  <a:pt x="143934" y="42333"/>
                </a:lnTo>
                <a:lnTo>
                  <a:pt x="169334" y="42333"/>
                </a:lnTo>
                <a:lnTo>
                  <a:pt x="194734" y="33866"/>
                </a:lnTo>
                <a:lnTo>
                  <a:pt x="220134" y="25400"/>
                </a:lnTo>
                <a:lnTo>
                  <a:pt x="237067" y="16933"/>
                </a:lnTo>
                <a:lnTo>
                  <a:pt x="254001" y="8466"/>
                </a:lnTo>
                <a:lnTo>
                  <a:pt x="262468" y="8466"/>
                </a:lnTo>
                <a:lnTo>
                  <a:pt x="262468" y="0"/>
                </a:lnTo>
                <a:lnTo>
                  <a:pt x="270934" y="8466"/>
                </a:lnTo>
                <a:lnTo>
                  <a:pt x="270934" y="8466"/>
                </a:lnTo>
                <a:lnTo>
                  <a:pt x="270934" y="25400"/>
                </a:lnTo>
                <a:lnTo>
                  <a:pt x="262468" y="33866"/>
                </a:lnTo>
                <a:lnTo>
                  <a:pt x="262468" y="59266"/>
                </a:lnTo>
                <a:lnTo>
                  <a:pt x="254001" y="76200"/>
                </a:lnTo>
                <a:lnTo>
                  <a:pt x="245534" y="101600"/>
                </a:lnTo>
                <a:lnTo>
                  <a:pt x="237067" y="135466"/>
                </a:lnTo>
                <a:lnTo>
                  <a:pt x="237067" y="160866"/>
                </a:lnTo>
                <a:lnTo>
                  <a:pt x="237067" y="186266"/>
                </a:lnTo>
                <a:lnTo>
                  <a:pt x="237067" y="203200"/>
                </a:lnTo>
                <a:lnTo>
                  <a:pt x="245534" y="220133"/>
                </a:lnTo>
                <a:lnTo>
                  <a:pt x="254001" y="228600"/>
                </a:lnTo>
                <a:lnTo>
                  <a:pt x="262468" y="228600"/>
                </a:lnTo>
                <a:lnTo>
                  <a:pt x="279400" y="228600"/>
                </a:lnTo>
                <a:lnTo>
                  <a:pt x="287868" y="220133"/>
                </a:lnTo>
                <a:lnTo>
                  <a:pt x="304800" y="211666"/>
                </a:lnTo>
                <a:lnTo>
                  <a:pt x="313267" y="194733"/>
                </a:lnTo>
                <a:lnTo>
                  <a:pt x="321734" y="186266"/>
                </a:lnTo>
                <a:lnTo>
                  <a:pt x="330201" y="160866"/>
                </a:lnTo>
                <a:lnTo>
                  <a:pt x="330201" y="143933"/>
                </a:lnTo>
                <a:lnTo>
                  <a:pt x="321734" y="118533"/>
                </a:lnTo>
                <a:lnTo>
                  <a:pt x="321734" y="93133"/>
                </a:lnTo>
                <a:lnTo>
                  <a:pt x="313267" y="67733"/>
                </a:lnTo>
                <a:lnTo>
                  <a:pt x="304800" y="50800"/>
                </a:lnTo>
                <a:lnTo>
                  <a:pt x="296334" y="42333"/>
                </a:lnTo>
                <a:lnTo>
                  <a:pt x="287868" y="33866"/>
                </a:lnTo>
                <a:lnTo>
                  <a:pt x="287868" y="33866"/>
                </a:lnTo>
                <a:lnTo>
                  <a:pt x="287868" y="33866"/>
                </a:lnTo>
                <a:lnTo>
                  <a:pt x="287868" y="33866"/>
                </a:lnTo>
                <a:lnTo>
                  <a:pt x="279400" y="33866"/>
                </a:lnTo>
                <a:lnTo>
                  <a:pt x="279400" y="33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10549466" y="2777067"/>
            <a:ext cx="25401" cy="296334"/>
          </a:xfrm>
          <a:custGeom>
            <a:avLst/>
            <a:gdLst/>
            <a:ahLst/>
            <a:cxnLst/>
            <a:rect l="0" t="0" r="0" b="0"/>
            <a:pathLst>
              <a:path w="25401" h="296334">
                <a:moveTo>
                  <a:pt x="8468" y="0"/>
                </a:moveTo>
                <a:lnTo>
                  <a:pt x="8468" y="0"/>
                </a:lnTo>
                <a:lnTo>
                  <a:pt x="8468" y="8466"/>
                </a:lnTo>
                <a:lnTo>
                  <a:pt x="8468" y="8466"/>
                </a:lnTo>
                <a:lnTo>
                  <a:pt x="8468" y="16933"/>
                </a:lnTo>
                <a:lnTo>
                  <a:pt x="8468" y="25400"/>
                </a:lnTo>
                <a:lnTo>
                  <a:pt x="8468" y="42333"/>
                </a:lnTo>
                <a:lnTo>
                  <a:pt x="8468" y="67733"/>
                </a:lnTo>
                <a:lnTo>
                  <a:pt x="8468" y="93133"/>
                </a:lnTo>
                <a:lnTo>
                  <a:pt x="8468" y="118533"/>
                </a:lnTo>
                <a:lnTo>
                  <a:pt x="0" y="152400"/>
                </a:lnTo>
                <a:lnTo>
                  <a:pt x="8468" y="186266"/>
                </a:lnTo>
                <a:lnTo>
                  <a:pt x="8468" y="220133"/>
                </a:lnTo>
                <a:lnTo>
                  <a:pt x="8468" y="245533"/>
                </a:lnTo>
                <a:lnTo>
                  <a:pt x="16934" y="270933"/>
                </a:lnTo>
                <a:lnTo>
                  <a:pt x="25400" y="279400"/>
                </a:lnTo>
                <a:lnTo>
                  <a:pt x="25400" y="296333"/>
                </a:lnTo>
                <a:lnTo>
                  <a:pt x="25400" y="296333"/>
                </a:lnTo>
                <a:lnTo>
                  <a:pt x="25400" y="296333"/>
                </a:lnTo>
                <a:lnTo>
                  <a:pt x="25400" y="296333"/>
                </a:lnTo>
                <a:lnTo>
                  <a:pt x="25400" y="296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10498666" y="2912533"/>
            <a:ext cx="203201" cy="42335"/>
          </a:xfrm>
          <a:custGeom>
            <a:avLst/>
            <a:gdLst/>
            <a:ahLst/>
            <a:cxnLst/>
            <a:rect l="0" t="0" r="0" b="0"/>
            <a:pathLst>
              <a:path w="203201" h="42335">
                <a:moveTo>
                  <a:pt x="0" y="42334"/>
                </a:moveTo>
                <a:lnTo>
                  <a:pt x="0" y="42334"/>
                </a:lnTo>
                <a:lnTo>
                  <a:pt x="8467" y="42334"/>
                </a:lnTo>
                <a:lnTo>
                  <a:pt x="16934" y="33867"/>
                </a:lnTo>
                <a:lnTo>
                  <a:pt x="25401" y="33867"/>
                </a:lnTo>
                <a:lnTo>
                  <a:pt x="42334" y="25400"/>
                </a:lnTo>
                <a:lnTo>
                  <a:pt x="76200" y="16934"/>
                </a:lnTo>
                <a:lnTo>
                  <a:pt x="93134" y="16934"/>
                </a:lnTo>
                <a:lnTo>
                  <a:pt x="127000" y="16934"/>
                </a:lnTo>
                <a:lnTo>
                  <a:pt x="152400" y="8467"/>
                </a:lnTo>
                <a:lnTo>
                  <a:pt x="177801" y="8467"/>
                </a:lnTo>
                <a:lnTo>
                  <a:pt x="177801" y="8467"/>
                </a:lnTo>
                <a:lnTo>
                  <a:pt x="203200" y="0"/>
                </a:lnTo>
                <a:lnTo>
                  <a:pt x="2032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10693400" y="2836333"/>
            <a:ext cx="270934" cy="211668"/>
          </a:xfrm>
          <a:custGeom>
            <a:avLst/>
            <a:gdLst/>
            <a:ahLst/>
            <a:cxnLst/>
            <a:rect l="0" t="0" r="0" b="0"/>
            <a:pathLst>
              <a:path w="270934" h="211668">
                <a:moveTo>
                  <a:pt x="101600" y="8467"/>
                </a:moveTo>
                <a:lnTo>
                  <a:pt x="101600" y="16934"/>
                </a:lnTo>
                <a:lnTo>
                  <a:pt x="101600" y="16934"/>
                </a:lnTo>
                <a:lnTo>
                  <a:pt x="101600" y="16934"/>
                </a:lnTo>
                <a:lnTo>
                  <a:pt x="93134" y="25400"/>
                </a:lnTo>
                <a:lnTo>
                  <a:pt x="84666" y="33867"/>
                </a:lnTo>
                <a:lnTo>
                  <a:pt x="76200" y="42334"/>
                </a:lnTo>
                <a:lnTo>
                  <a:pt x="59267" y="59267"/>
                </a:lnTo>
                <a:lnTo>
                  <a:pt x="42333" y="67734"/>
                </a:lnTo>
                <a:lnTo>
                  <a:pt x="33866" y="93134"/>
                </a:lnTo>
                <a:lnTo>
                  <a:pt x="16934" y="110067"/>
                </a:lnTo>
                <a:lnTo>
                  <a:pt x="8466" y="127000"/>
                </a:lnTo>
                <a:lnTo>
                  <a:pt x="8466" y="143934"/>
                </a:lnTo>
                <a:lnTo>
                  <a:pt x="0" y="160867"/>
                </a:lnTo>
                <a:lnTo>
                  <a:pt x="8466" y="177800"/>
                </a:lnTo>
                <a:lnTo>
                  <a:pt x="16934" y="194734"/>
                </a:lnTo>
                <a:lnTo>
                  <a:pt x="25400" y="203200"/>
                </a:lnTo>
                <a:lnTo>
                  <a:pt x="33866" y="203200"/>
                </a:lnTo>
                <a:lnTo>
                  <a:pt x="50800" y="203200"/>
                </a:lnTo>
                <a:lnTo>
                  <a:pt x="67734" y="194734"/>
                </a:lnTo>
                <a:lnTo>
                  <a:pt x="84666" y="186267"/>
                </a:lnTo>
                <a:lnTo>
                  <a:pt x="93134" y="177800"/>
                </a:lnTo>
                <a:lnTo>
                  <a:pt x="101600" y="169334"/>
                </a:lnTo>
                <a:lnTo>
                  <a:pt x="110066" y="152400"/>
                </a:lnTo>
                <a:lnTo>
                  <a:pt x="110066" y="143934"/>
                </a:lnTo>
                <a:lnTo>
                  <a:pt x="110066" y="127000"/>
                </a:lnTo>
                <a:lnTo>
                  <a:pt x="110066" y="110067"/>
                </a:lnTo>
                <a:lnTo>
                  <a:pt x="110066" y="93134"/>
                </a:lnTo>
                <a:lnTo>
                  <a:pt x="101600" y="84667"/>
                </a:lnTo>
                <a:lnTo>
                  <a:pt x="101600" y="67734"/>
                </a:lnTo>
                <a:lnTo>
                  <a:pt x="93134" y="67734"/>
                </a:lnTo>
                <a:lnTo>
                  <a:pt x="93134" y="67734"/>
                </a:lnTo>
                <a:lnTo>
                  <a:pt x="93134" y="76200"/>
                </a:lnTo>
                <a:lnTo>
                  <a:pt x="93134" y="84667"/>
                </a:lnTo>
                <a:lnTo>
                  <a:pt x="93134" y="93134"/>
                </a:lnTo>
                <a:lnTo>
                  <a:pt x="93134" y="118534"/>
                </a:lnTo>
                <a:lnTo>
                  <a:pt x="93134" y="135467"/>
                </a:lnTo>
                <a:lnTo>
                  <a:pt x="101600" y="152400"/>
                </a:lnTo>
                <a:lnTo>
                  <a:pt x="110066" y="169334"/>
                </a:lnTo>
                <a:lnTo>
                  <a:pt x="118533" y="186267"/>
                </a:lnTo>
                <a:lnTo>
                  <a:pt x="127000" y="194734"/>
                </a:lnTo>
                <a:lnTo>
                  <a:pt x="143934" y="203200"/>
                </a:lnTo>
                <a:lnTo>
                  <a:pt x="160866" y="211667"/>
                </a:lnTo>
                <a:lnTo>
                  <a:pt x="177800" y="211667"/>
                </a:lnTo>
                <a:lnTo>
                  <a:pt x="194733" y="203200"/>
                </a:lnTo>
                <a:lnTo>
                  <a:pt x="211667" y="194734"/>
                </a:lnTo>
                <a:lnTo>
                  <a:pt x="228600" y="186267"/>
                </a:lnTo>
                <a:lnTo>
                  <a:pt x="245534" y="177800"/>
                </a:lnTo>
                <a:lnTo>
                  <a:pt x="254000" y="160867"/>
                </a:lnTo>
                <a:lnTo>
                  <a:pt x="262466" y="135467"/>
                </a:lnTo>
                <a:lnTo>
                  <a:pt x="270933" y="110067"/>
                </a:lnTo>
                <a:lnTo>
                  <a:pt x="270933" y="84667"/>
                </a:lnTo>
                <a:lnTo>
                  <a:pt x="270933" y="59267"/>
                </a:lnTo>
                <a:lnTo>
                  <a:pt x="262466" y="25400"/>
                </a:lnTo>
                <a:lnTo>
                  <a:pt x="262466" y="25400"/>
                </a:lnTo>
                <a:lnTo>
                  <a:pt x="262466" y="0"/>
                </a:lnTo>
                <a:lnTo>
                  <a:pt x="2624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10938934" y="2726267"/>
            <a:ext cx="25400" cy="474134"/>
          </a:xfrm>
          <a:custGeom>
            <a:avLst/>
            <a:gdLst/>
            <a:ahLst/>
            <a:cxnLst/>
            <a:rect l="0" t="0" r="0" b="0"/>
            <a:pathLst>
              <a:path w="25400" h="474134">
                <a:moveTo>
                  <a:pt x="0" y="8466"/>
                </a:moveTo>
                <a:lnTo>
                  <a:pt x="0" y="8466"/>
                </a:lnTo>
                <a:lnTo>
                  <a:pt x="8466" y="8466"/>
                </a:lnTo>
                <a:lnTo>
                  <a:pt x="8466" y="0"/>
                </a:lnTo>
                <a:lnTo>
                  <a:pt x="8466" y="8466"/>
                </a:lnTo>
                <a:lnTo>
                  <a:pt x="8466" y="8466"/>
                </a:lnTo>
                <a:lnTo>
                  <a:pt x="8466" y="8466"/>
                </a:lnTo>
                <a:lnTo>
                  <a:pt x="16932" y="25400"/>
                </a:lnTo>
                <a:lnTo>
                  <a:pt x="16932" y="42333"/>
                </a:lnTo>
                <a:lnTo>
                  <a:pt x="25399" y="59266"/>
                </a:lnTo>
                <a:lnTo>
                  <a:pt x="25399" y="93133"/>
                </a:lnTo>
                <a:lnTo>
                  <a:pt x="25399" y="127000"/>
                </a:lnTo>
                <a:lnTo>
                  <a:pt x="16932" y="169333"/>
                </a:lnTo>
                <a:lnTo>
                  <a:pt x="16932" y="211666"/>
                </a:lnTo>
                <a:lnTo>
                  <a:pt x="16932" y="262466"/>
                </a:lnTo>
                <a:lnTo>
                  <a:pt x="16932" y="313266"/>
                </a:lnTo>
                <a:lnTo>
                  <a:pt x="16932" y="372533"/>
                </a:lnTo>
                <a:lnTo>
                  <a:pt x="16932" y="423333"/>
                </a:lnTo>
                <a:lnTo>
                  <a:pt x="16932" y="423333"/>
                </a:lnTo>
                <a:lnTo>
                  <a:pt x="8466" y="474133"/>
                </a:lnTo>
                <a:lnTo>
                  <a:pt x="8466" y="474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6121400" y="3649133"/>
            <a:ext cx="152401" cy="228601"/>
          </a:xfrm>
          <a:custGeom>
            <a:avLst/>
            <a:gdLst/>
            <a:ahLst/>
            <a:cxnLst/>
            <a:rect l="0" t="0" r="0" b="0"/>
            <a:pathLst>
              <a:path w="152401" h="228601">
                <a:moveTo>
                  <a:pt x="118533" y="8467"/>
                </a:moveTo>
                <a:lnTo>
                  <a:pt x="118533" y="8467"/>
                </a:lnTo>
                <a:lnTo>
                  <a:pt x="110067" y="8467"/>
                </a:lnTo>
                <a:lnTo>
                  <a:pt x="101600" y="8467"/>
                </a:lnTo>
                <a:lnTo>
                  <a:pt x="93133" y="0"/>
                </a:lnTo>
                <a:lnTo>
                  <a:pt x="93133" y="0"/>
                </a:lnTo>
                <a:lnTo>
                  <a:pt x="84667" y="0"/>
                </a:lnTo>
                <a:lnTo>
                  <a:pt x="76200" y="8467"/>
                </a:lnTo>
                <a:lnTo>
                  <a:pt x="67733" y="8467"/>
                </a:lnTo>
                <a:lnTo>
                  <a:pt x="59267" y="16934"/>
                </a:lnTo>
                <a:lnTo>
                  <a:pt x="50800" y="25400"/>
                </a:lnTo>
                <a:lnTo>
                  <a:pt x="42333" y="42334"/>
                </a:lnTo>
                <a:lnTo>
                  <a:pt x="33867" y="50800"/>
                </a:lnTo>
                <a:lnTo>
                  <a:pt x="25400" y="67734"/>
                </a:lnTo>
                <a:lnTo>
                  <a:pt x="16933" y="93134"/>
                </a:lnTo>
                <a:lnTo>
                  <a:pt x="8467" y="110067"/>
                </a:lnTo>
                <a:lnTo>
                  <a:pt x="8467" y="135467"/>
                </a:lnTo>
                <a:lnTo>
                  <a:pt x="0" y="152400"/>
                </a:lnTo>
                <a:lnTo>
                  <a:pt x="0" y="169334"/>
                </a:lnTo>
                <a:lnTo>
                  <a:pt x="0" y="186267"/>
                </a:lnTo>
                <a:lnTo>
                  <a:pt x="8467" y="194734"/>
                </a:lnTo>
                <a:lnTo>
                  <a:pt x="16933" y="211667"/>
                </a:lnTo>
                <a:lnTo>
                  <a:pt x="16933" y="220134"/>
                </a:lnTo>
                <a:lnTo>
                  <a:pt x="33867" y="220134"/>
                </a:lnTo>
                <a:lnTo>
                  <a:pt x="42333" y="228600"/>
                </a:lnTo>
                <a:lnTo>
                  <a:pt x="50800" y="228600"/>
                </a:lnTo>
                <a:lnTo>
                  <a:pt x="67733" y="228600"/>
                </a:lnTo>
                <a:lnTo>
                  <a:pt x="84667" y="228600"/>
                </a:lnTo>
                <a:lnTo>
                  <a:pt x="93133" y="220134"/>
                </a:lnTo>
                <a:lnTo>
                  <a:pt x="110067" y="211667"/>
                </a:lnTo>
                <a:lnTo>
                  <a:pt x="118533" y="194734"/>
                </a:lnTo>
                <a:lnTo>
                  <a:pt x="135467" y="186267"/>
                </a:lnTo>
                <a:lnTo>
                  <a:pt x="143933" y="169334"/>
                </a:lnTo>
                <a:lnTo>
                  <a:pt x="152400" y="152400"/>
                </a:lnTo>
                <a:lnTo>
                  <a:pt x="152400" y="135467"/>
                </a:lnTo>
                <a:lnTo>
                  <a:pt x="152400" y="118534"/>
                </a:lnTo>
                <a:lnTo>
                  <a:pt x="143933" y="101600"/>
                </a:lnTo>
                <a:lnTo>
                  <a:pt x="135467" y="84667"/>
                </a:lnTo>
                <a:lnTo>
                  <a:pt x="127000" y="59267"/>
                </a:lnTo>
                <a:lnTo>
                  <a:pt x="118533" y="42334"/>
                </a:lnTo>
                <a:lnTo>
                  <a:pt x="110067" y="33867"/>
                </a:lnTo>
                <a:lnTo>
                  <a:pt x="93133" y="25400"/>
                </a:lnTo>
                <a:lnTo>
                  <a:pt x="84667" y="25400"/>
                </a:lnTo>
                <a:lnTo>
                  <a:pt x="76200" y="25400"/>
                </a:lnTo>
                <a:lnTo>
                  <a:pt x="67733" y="25400"/>
                </a:lnTo>
                <a:lnTo>
                  <a:pt x="67733" y="25400"/>
                </a:lnTo>
                <a:lnTo>
                  <a:pt x="67733" y="25400"/>
                </a:lnTo>
                <a:lnTo>
                  <a:pt x="67733" y="254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6316133" y="3699933"/>
            <a:ext cx="203202" cy="203201"/>
          </a:xfrm>
          <a:custGeom>
            <a:avLst/>
            <a:gdLst/>
            <a:ahLst/>
            <a:cxnLst/>
            <a:rect l="0" t="0" r="0" b="0"/>
            <a:pathLst>
              <a:path w="203202" h="203201">
                <a:moveTo>
                  <a:pt x="0" y="0"/>
                </a:moveTo>
                <a:lnTo>
                  <a:pt x="0" y="0"/>
                </a:lnTo>
                <a:lnTo>
                  <a:pt x="0" y="8467"/>
                </a:lnTo>
                <a:lnTo>
                  <a:pt x="0" y="16934"/>
                </a:lnTo>
                <a:lnTo>
                  <a:pt x="0" y="33867"/>
                </a:lnTo>
                <a:lnTo>
                  <a:pt x="0" y="42334"/>
                </a:lnTo>
                <a:lnTo>
                  <a:pt x="0" y="59267"/>
                </a:lnTo>
                <a:lnTo>
                  <a:pt x="0" y="76200"/>
                </a:lnTo>
                <a:lnTo>
                  <a:pt x="8467" y="93134"/>
                </a:lnTo>
                <a:lnTo>
                  <a:pt x="8467" y="110067"/>
                </a:lnTo>
                <a:lnTo>
                  <a:pt x="16934" y="127000"/>
                </a:lnTo>
                <a:lnTo>
                  <a:pt x="16934" y="135467"/>
                </a:lnTo>
                <a:lnTo>
                  <a:pt x="25400" y="152400"/>
                </a:lnTo>
                <a:lnTo>
                  <a:pt x="33867" y="160867"/>
                </a:lnTo>
                <a:lnTo>
                  <a:pt x="42334" y="160867"/>
                </a:lnTo>
                <a:lnTo>
                  <a:pt x="59267" y="160867"/>
                </a:lnTo>
                <a:lnTo>
                  <a:pt x="67734" y="160867"/>
                </a:lnTo>
                <a:lnTo>
                  <a:pt x="84667" y="160867"/>
                </a:lnTo>
                <a:lnTo>
                  <a:pt x="93134" y="152400"/>
                </a:lnTo>
                <a:lnTo>
                  <a:pt x="101600" y="143934"/>
                </a:lnTo>
                <a:lnTo>
                  <a:pt x="110067" y="135467"/>
                </a:lnTo>
                <a:lnTo>
                  <a:pt x="110067" y="118534"/>
                </a:lnTo>
                <a:lnTo>
                  <a:pt x="118534" y="110067"/>
                </a:lnTo>
                <a:lnTo>
                  <a:pt x="118534" y="93134"/>
                </a:lnTo>
                <a:lnTo>
                  <a:pt x="118534" y="76200"/>
                </a:lnTo>
                <a:lnTo>
                  <a:pt x="118534" y="59267"/>
                </a:lnTo>
                <a:lnTo>
                  <a:pt x="118534" y="42334"/>
                </a:lnTo>
                <a:lnTo>
                  <a:pt x="118534" y="25400"/>
                </a:lnTo>
                <a:lnTo>
                  <a:pt x="110067" y="8467"/>
                </a:lnTo>
                <a:lnTo>
                  <a:pt x="110067" y="8467"/>
                </a:lnTo>
                <a:lnTo>
                  <a:pt x="110067" y="0"/>
                </a:lnTo>
                <a:lnTo>
                  <a:pt x="110067" y="0"/>
                </a:lnTo>
                <a:lnTo>
                  <a:pt x="110067" y="0"/>
                </a:lnTo>
                <a:lnTo>
                  <a:pt x="110067" y="8467"/>
                </a:lnTo>
                <a:lnTo>
                  <a:pt x="110067" y="16934"/>
                </a:lnTo>
                <a:lnTo>
                  <a:pt x="110067" y="25400"/>
                </a:lnTo>
                <a:lnTo>
                  <a:pt x="110067" y="42334"/>
                </a:lnTo>
                <a:lnTo>
                  <a:pt x="110067" y="59267"/>
                </a:lnTo>
                <a:lnTo>
                  <a:pt x="118534" y="84667"/>
                </a:lnTo>
                <a:lnTo>
                  <a:pt x="118534" y="110067"/>
                </a:lnTo>
                <a:lnTo>
                  <a:pt x="118534" y="127000"/>
                </a:lnTo>
                <a:lnTo>
                  <a:pt x="127000" y="143934"/>
                </a:lnTo>
                <a:lnTo>
                  <a:pt x="135467" y="160867"/>
                </a:lnTo>
                <a:lnTo>
                  <a:pt x="143934" y="177800"/>
                </a:lnTo>
                <a:lnTo>
                  <a:pt x="160867" y="186267"/>
                </a:lnTo>
                <a:lnTo>
                  <a:pt x="169334" y="203200"/>
                </a:lnTo>
                <a:lnTo>
                  <a:pt x="186267" y="203200"/>
                </a:lnTo>
                <a:lnTo>
                  <a:pt x="194733" y="203200"/>
                </a:lnTo>
                <a:lnTo>
                  <a:pt x="194733" y="203200"/>
                </a:lnTo>
                <a:lnTo>
                  <a:pt x="203201" y="203200"/>
                </a:lnTo>
                <a:lnTo>
                  <a:pt x="203201" y="203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6604000" y="3632200"/>
            <a:ext cx="16934" cy="237068"/>
          </a:xfrm>
          <a:custGeom>
            <a:avLst/>
            <a:gdLst/>
            <a:ahLst/>
            <a:cxnLst/>
            <a:rect l="0" t="0" r="0" b="0"/>
            <a:pathLst>
              <a:path w="16934" h="237068">
                <a:moveTo>
                  <a:pt x="8467" y="0"/>
                </a:moveTo>
                <a:lnTo>
                  <a:pt x="8467" y="0"/>
                </a:lnTo>
                <a:lnTo>
                  <a:pt x="0" y="0"/>
                </a:lnTo>
                <a:lnTo>
                  <a:pt x="0" y="0"/>
                </a:lnTo>
                <a:lnTo>
                  <a:pt x="0" y="8467"/>
                </a:lnTo>
                <a:lnTo>
                  <a:pt x="0" y="16933"/>
                </a:lnTo>
                <a:lnTo>
                  <a:pt x="0" y="33867"/>
                </a:lnTo>
                <a:lnTo>
                  <a:pt x="0" y="50800"/>
                </a:lnTo>
                <a:lnTo>
                  <a:pt x="0" y="76200"/>
                </a:lnTo>
                <a:lnTo>
                  <a:pt x="0" y="110067"/>
                </a:lnTo>
                <a:lnTo>
                  <a:pt x="8467" y="135467"/>
                </a:lnTo>
                <a:lnTo>
                  <a:pt x="8467" y="160867"/>
                </a:lnTo>
                <a:lnTo>
                  <a:pt x="8467" y="186267"/>
                </a:lnTo>
                <a:lnTo>
                  <a:pt x="16933" y="211667"/>
                </a:lnTo>
                <a:lnTo>
                  <a:pt x="16933" y="220133"/>
                </a:lnTo>
                <a:lnTo>
                  <a:pt x="16933" y="237067"/>
                </a:lnTo>
                <a:lnTo>
                  <a:pt x="16933" y="237067"/>
                </a:lnTo>
                <a:lnTo>
                  <a:pt x="16933" y="237067"/>
                </a:lnTo>
                <a:lnTo>
                  <a:pt x="16933" y="237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6544733" y="3725333"/>
            <a:ext cx="152401" cy="8468"/>
          </a:xfrm>
          <a:custGeom>
            <a:avLst/>
            <a:gdLst/>
            <a:ahLst/>
            <a:cxnLst/>
            <a:rect l="0" t="0" r="0" b="0"/>
            <a:pathLst>
              <a:path w="152401" h="8468">
                <a:moveTo>
                  <a:pt x="0" y="8467"/>
                </a:moveTo>
                <a:lnTo>
                  <a:pt x="0" y="8467"/>
                </a:lnTo>
                <a:lnTo>
                  <a:pt x="0" y="8467"/>
                </a:lnTo>
                <a:lnTo>
                  <a:pt x="8467" y="8467"/>
                </a:lnTo>
                <a:lnTo>
                  <a:pt x="8467" y="8467"/>
                </a:lnTo>
                <a:lnTo>
                  <a:pt x="16934" y="8467"/>
                </a:lnTo>
                <a:lnTo>
                  <a:pt x="33867" y="8467"/>
                </a:lnTo>
                <a:lnTo>
                  <a:pt x="50801" y="8467"/>
                </a:lnTo>
                <a:lnTo>
                  <a:pt x="67734" y="8467"/>
                </a:lnTo>
                <a:lnTo>
                  <a:pt x="93134" y="8467"/>
                </a:lnTo>
                <a:lnTo>
                  <a:pt x="110067" y="0"/>
                </a:lnTo>
                <a:lnTo>
                  <a:pt x="135467" y="8467"/>
                </a:lnTo>
                <a:lnTo>
                  <a:pt x="135467" y="8467"/>
                </a:lnTo>
                <a:lnTo>
                  <a:pt x="152400" y="8467"/>
                </a:lnTo>
                <a:lnTo>
                  <a:pt x="1524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6959600" y="3699933"/>
            <a:ext cx="93135" cy="152401"/>
          </a:xfrm>
          <a:custGeom>
            <a:avLst/>
            <a:gdLst/>
            <a:ahLst/>
            <a:cxnLst/>
            <a:rect l="0" t="0" r="0" b="0"/>
            <a:pathLst>
              <a:path w="93135" h="152401">
                <a:moveTo>
                  <a:pt x="59267" y="8467"/>
                </a:moveTo>
                <a:lnTo>
                  <a:pt x="59267" y="8467"/>
                </a:lnTo>
                <a:lnTo>
                  <a:pt x="50800" y="0"/>
                </a:lnTo>
                <a:lnTo>
                  <a:pt x="50800" y="0"/>
                </a:lnTo>
                <a:lnTo>
                  <a:pt x="50800" y="0"/>
                </a:lnTo>
                <a:lnTo>
                  <a:pt x="42333" y="0"/>
                </a:lnTo>
                <a:lnTo>
                  <a:pt x="42333" y="0"/>
                </a:lnTo>
                <a:lnTo>
                  <a:pt x="33867" y="8467"/>
                </a:lnTo>
                <a:lnTo>
                  <a:pt x="25400" y="16934"/>
                </a:lnTo>
                <a:lnTo>
                  <a:pt x="16934" y="25400"/>
                </a:lnTo>
                <a:lnTo>
                  <a:pt x="8466" y="42334"/>
                </a:lnTo>
                <a:lnTo>
                  <a:pt x="0" y="59267"/>
                </a:lnTo>
                <a:lnTo>
                  <a:pt x="0" y="76200"/>
                </a:lnTo>
                <a:lnTo>
                  <a:pt x="0" y="93134"/>
                </a:lnTo>
                <a:lnTo>
                  <a:pt x="0" y="110067"/>
                </a:lnTo>
                <a:lnTo>
                  <a:pt x="8466" y="127000"/>
                </a:lnTo>
                <a:lnTo>
                  <a:pt x="8466" y="135467"/>
                </a:lnTo>
                <a:lnTo>
                  <a:pt x="16934" y="143934"/>
                </a:lnTo>
                <a:lnTo>
                  <a:pt x="25400" y="152400"/>
                </a:lnTo>
                <a:lnTo>
                  <a:pt x="42333" y="152400"/>
                </a:lnTo>
                <a:lnTo>
                  <a:pt x="50800" y="152400"/>
                </a:lnTo>
                <a:lnTo>
                  <a:pt x="59267" y="152400"/>
                </a:lnTo>
                <a:lnTo>
                  <a:pt x="67733" y="143934"/>
                </a:lnTo>
                <a:lnTo>
                  <a:pt x="76200" y="135467"/>
                </a:lnTo>
                <a:lnTo>
                  <a:pt x="84666" y="127000"/>
                </a:lnTo>
                <a:lnTo>
                  <a:pt x="93134" y="118534"/>
                </a:lnTo>
                <a:lnTo>
                  <a:pt x="93134" y="101600"/>
                </a:lnTo>
                <a:lnTo>
                  <a:pt x="93134" y="84667"/>
                </a:lnTo>
                <a:lnTo>
                  <a:pt x="93134" y="67734"/>
                </a:lnTo>
                <a:lnTo>
                  <a:pt x="84666" y="50800"/>
                </a:lnTo>
                <a:lnTo>
                  <a:pt x="76200" y="33867"/>
                </a:lnTo>
                <a:lnTo>
                  <a:pt x="76200" y="25400"/>
                </a:lnTo>
                <a:lnTo>
                  <a:pt x="67733" y="8467"/>
                </a:lnTo>
                <a:lnTo>
                  <a:pt x="59267" y="8467"/>
                </a:lnTo>
                <a:lnTo>
                  <a:pt x="50800" y="0"/>
                </a:lnTo>
                <a:lnTo>
                  <a:pt x="50800" y="0"/>
                </a:lnTo>
                <a:lnTo>
                  <a:pt x="50800" y="8467"/>
                </a:lnTo>
                <a:lnTo>
                  <a:pt x="50800" y="8467"/>
                </a:lnTo>
                <a:lnTo>
                  <a:pt x="50800" y="8467"/>
                </a:lnTo>
                <a:lnTo>
                  <a:pt x="508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7137400" y="3572933"/>
            <a:ext cx="110068" cy="296335"/>
          </a:xfrm>
          <a:custGeom>
            <a:avLst/>
            <a:gdLst/>
            <a:ahLst/>
            <a:cxnLst/>
            <a:rect l="0" t="0" r="0" b="0"/>
            <a:pathLst>
              <a:path w="110068" h="296335">
                <a:moveTo>
                  <a:pt x="110067" y="16934"/>
                </a:moveTo>
                <a:lnTo>
                  <a:pt x="110067" y="8467"/>
                </a:lnTo>
                <a:lnTo>
                  <a:pt x="110067" y="8467"/>
                </a:lnTo>
                <a:lnTo>
                  <a:pt x="101600" y="8467"/>
                </a:lnTo>
                <a:lnTo>
                  <a:pt x="101600" y="0"/>
                </a:lnTo>
                <a:lnTo>
                  <a:pt x="84667" y="0"/>
                </a:lnTo>
                <a:lnTo>
                  <a:pt x="76200" y="0"/>
                </a:lnTo>
                <a:lnTo>
                  <a:pt x="67734" y="8467"/>
                </a:lnTo>
                <a:lnTo>
                  <a:pt x="50800" y="16934"/>
                </a:lnTo>
                <a:lnTo>
                  <a:pt x="33867" y="25400"/>
                </a:lnTo>
                <a:lnTo>
                  <a:pt x="25400" y="42334"/>
                </a:lnTo>
                <a:lnTo>
                  <a:pt x="16933" y="59267"/>
                </a:lnTo>
                <a:lnTo>
                  <a:pt x="8467" y="76200"/>
                </a:lnTo>
                <a:lnTo>
                  <a:pt x="0" y="93134"/>
                </a:lnTo>
                <a:lnTo>
                  <a:pt x="0" y="110067"/>
                </a:lnTo>
                <a:lnTo>
                  <a:pt x="8467" y="135467"/>
                </a:lnTo>
                <a:lnTo>
                  <a:pt x="8467" y="152400"/>
                </a:lnTo>
                <a:lnTo>
                  <a:pt x="16933" y="169334"/>
                </a:lnTo>
                <a:lnTo>
                  <a:pt x="25400" y="186267"/>
                </a:lnTo>
                <a:lnTo>
                  <a:pt x="33867" y="211667"/>
                </a:lnTo>
                <a:lnTo>
                  <a:pt x="42333" y="228600"/>
                </a:lnTo>
                <a:lnTo>
                  <a:pt x="42333" y="237067"/>
                </a:lnTo>
                <a:lnTo>
                  <a:pt x="50800" y="254000"/>
                </a:lnTo>
                <a:lnTo>
                  <a:pt x="50800" y="270934"/>
                </a:lnTo>
                <a:lnTo>
                  <a:pt x="50800" y="279400"/>
                </a:lnTo>
                <a:lnTo>
                  <a:pt x="50800" y="296334"/>
                </a:lnTo>
                <a:lnTo>
                  <a:pt x="50800" y="296334"/>
                </a:lnTo>
                <a:lnTo>
                  <a:pt x="50800" y="296334"/>
                </a:lnTo>
                <a:lnTo>
                  <a:pt x="50800" y="2963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7078133" y="3784600"/>
            <a:ext cx="194734" cy="8468"/>
          </a:xfrm>
          <a:custGeom>
            <a:avLst/>
            <a:gdLst/>
            <a:ahLst/>
            <a:cxnLst/>
            <a:rect l="0" t="0" r="0" b="0"/>
            <a:pathLst>
              <a:path w="194734" h="8468">
                <a:moveTo>
                  <a:pt x="0" y="8467"/>
                </a:moveTo>
                <a:lnTo>
                  <a:pt x="0" y="8467"/>
                </a:lnTo>
                <a:lnTo>
                  <a:pt x="8467" y="8467"/>
                </a:lnTo>
                <a:lnTo>
                  <a:pt x="8467" y="8467"/>
                </a:lnTo>
                <a:lnTo>
                  <a:pt x="16934" y="8467"/>
                </a:lnTo>
                <a:lnTo>
                  <a:pt x="33867" y="8467"/>
                </a:lnTo>
                <a:lnTo>
                  <a:pt x="50801" y="8467"/>
                </a:lnTo>
                <a:lnTo>
                  <a:pt x="67734" y="8467"/>
                </a:lnTo>
                <a:lnTo>
                  <a:pt x="93134" y="0"/>
                </a:lnTo>
                <a:lnTo>
                  <a:pt x="118533" y="0"/>
                </a:lnTo>
                <a:lnTo>
                  <a:pt x="135467" y="0"/>
                </a:lnTo>
                <a:lnTo>
                  <a:pt x="160867" y="0"/>
                </a:lnTo>
                <a:lnTo>
                  <a:pt x="177800" y="0"/>
                </a:lnTo>
                <a:lnTo>
                  <a:pt x="177800" y="0"/>
                </a:lnTo>
                <a:lnTo>
                  <a:pt x="194733" y="0"/>
                </a:lnTo>
                <a:lnTo>
                  <a:pt x="194733"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7535333" y="3623733"/>
            <a:ext cx="143935" cy="270935"/>
          </a:xfrm>
          <a:custGeom>
            <a:avLst/>
            <a:gdLst/>
            <a:ahLst/>
            <a:cxnLst/>
            <a:rect l="0" t="0" r="0" b="0"/>
            <a:pathLst>
              <a:path w="143935" h="270935">
                <a:moveTo>
                  <a:pt x="110067" y="50800"/>
                </a:moveTo>
                <a:lnTo>
                  <a:pt x="110067" y="42334"/>
                </a:lnTo>
                <a:lnTo>
                  <a:pt x="110067" y="42334"/>
                </a:lnTo>
                <a:lnTo>
                  <a:pt x="110067" y="33867"/>
                </a:lnTo>
                <a:lnTo>
                  <a:pt x="110067" y="25400"/>
                </a:lnTo>
                <a:lnTo>
                  <a:pt x="110067" y="16934"/>
                </a:lnTo>
                <a:lnTo>
                  <a:pt x="110067" y="8467"/>
                </a:lnTo>
                <a:lnTo>
                  <a:pt x="101600" y="8467"/>
                </a:lnTo>
                <a:lnTo>
                  <a:pt x="93134" y="0"/>
                </a:lnTo>
                <a:lnTo>
                  <a:pt x="67734" y="0"/>
                </a:lnTo>
                <a:lnTo>
                  <a:pt x="59267" y="0"/>
                </a:lnTo>
                <a:lnTo>
                  <a:pt x="42333" y="8467"/>
                </a:lnTo>
                <a:lnTo>
                  <a:pt x="33867" y="8467"/>
                </a:lnTo>
                <a:lnTo>
                  <a:pt x="16934" y="16934"/>
                </a:lnTo>
                <a:lnTo>
                  <a:pt x="8467" y="25400"/>
                </a:lnTo>
                <a:lnTo>
                  <a:pt x="0" y="33867"/>
                </a:lnTo>
                <a:lnTo>
                  <a:pt x="0" y="50800"/>
                </a:lnTo>
                <a:lnTo>
                  <a:pt x="0" y="59267"/>
                </a:lnTo>
                <a:lnTo>
                  <a:pt x="0" y="67734"/>
                </a:lnTo>
                <a:lnTo>
                  <a:pt x="8467" y="76200"/>
                </a:lnTo>
                <a:lnTo>
                  <a:pt x="25400" y="93134"/>
                </a:lnTo>
                <a:lnTo>
                  <a:pt x="42333" y="101600"/>
                </a:lnTo>
                <a:lnTo>
                  <a:pt x="59267" y="118534"/>
                </a:lnTo>
                <a:lnTo>
                  <a:pt x="67734" y="127000"/>
                </a:lnTo>
                <a:lnTo>
                  <a:pt x="93134" y="143934"/>
                </a:lnTo>
                <a:lnTo>
                  <a:pt x="101600" y="160867"/>
                </a:lnTo>
                <a:lnTo>
                  <a:pt x="118533" y="177800"/>
                </a:lnTo>
                <a:lnTo>
                  <a:pt x="135467" y="194734"/>
                </a:lnTo>
                <a:lnTo>
                  <a:pt x="143934" y="211667"/>
                </a:lnTo>
                <a:lnTo>
                  <a:pt x="143934" y="220134"/>
                </a:lnTo>
                <a:lnTo>
                  <a:pt x="143934" y="237067"/>
                </a:lnTo>
                <a:lnTo>
                  <a:pt x="135467" y="245534"/>
                </a:lnTo>
                <a:lnTo>
                  <a:pt x="127001" y="254000"/>
                </a:lnTo>
                <a:lnTo>
                  <a:pt x="118533" y="262467"/>
                </a:lnTo>
                <a:lnTo>
                  <a:pt x="110067" y="270934"/>
                </a:lnTo>
                <a:lnTo>
                  <a:pt x="101600" y="270934"/>
                </a:lnTo>
                <a:lnTo>
                  <a:pt x="84667" y="270934"/>
                </a:lnTo>
                <a:lnTo>
                  <a:pt x="67734" y="262467"/>
                </a:lnTo>
                <a:lnTo>
                  <a:pt x="59267" y="254000"/>
                </a:lnTo>
                <a:lnTo>
                  <a:pt x="50801" y="245534"/>
                </a:lnTo>
                <a:lnTo>
                  <a:pt x="42333" y="228600"/>
                </a:lnTo>
                <a:lnTo>
                  <a:pt x="33867" y="211667"/>
                </a:lnTo>
                <a:lnTo>
                  <a:pt x="33867" y="194734"/>
                </a:lnTo>
                <a:lnTo>
                  <a:pt x="33867" y="177800"/>
                </a:lnTo>
                <a:lnTo>
                  <a:pt x="33867" y="160867"/>
                </a:lnTo>
                <a:lnTo>
                  <a:pt x="42333" y="152400"/>
                </a:lnTo>
                <a:lnTo>
                  <a:pt x="50801" y="135467"/>
                </a:lnTo>
                <a:lnTo>
                  <a:pt x="59267" y="118534"/>
                </a:lnTo>
                <a:lnTo>
                  <a:pt x="67734" y="110067"/>
                </a:lnTo>
                <a:lnTo>
                  <a:pt x="76200" y="101600"/>
                </a:lnTo>
                <a:lnTo>
                  <a:pt x="93134" y="84667"/>
                </a:lnTo>
                <a:lnTo>
                  <a:pt x="93134" y="84667"/>
                </a:lnTo>
                <a:lnTo>
                  <a:pt x="93134" y="76200"/>
                </a:lnTo>
                <a:lnTo>
                  <a:pt x="93134" y="76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7806266" y="3810000"/>
            <a:ext cx="33868" cy="237068"/>
          </a:xfrm>
          <a:custGeom>
            <a:avLst/>
            <a:gdLst/>
            <a:ahLst/>
            <a:cxnLst/>
            <a:rect l="0" t="0" r="0" b="0"/>
            <a:pathLst>
              <a:path w="33868" h="237068">
                <a:moveTo>
                  <a:pt x="0" y="0"/>
                </a:moveTo>
                <a:lnTo>
                  <a:pt x="0" y="8467"/>
                </a:lnTo>
                <a:lnTo>
                  <a:pt x="0" y="25400"/>
                </a:lnTo>
                <a:lnTo>
                  <a:pt x="0" y="42333"/>
                </a:lnTo>
                <a:lnTo>
                  <a:pt x="8468" y="67733"/>
                </a:lnTo>
                <a:lnTo>
                  <a:pt x="8468" y="93133"/>
                </a:lnTo>
                <a:lnTo>
                  <a:pt x="16934" y="118533"/>
                </a:lnTo>
                <a:lnTo>
                  <a:pt x="16934" y="143933"/>
                </a:lnTo>
                <a:lnTo>
                  <a:pt x="25401" y="169333"/>
                </a:lnTo>
                <a:lnTo>
                  <a:pt x="25401" y="194733"/>
                </a:lnTo>
                <a:lnTo>
                  <a:pt x="33867" y="220133"/>
                </a:lnTo>
                <a:lnTo>
                  <a:pt x="33867" y="220133"/>
                </a:lnTo>
                <a:lnTo>
                  <a:pt x="33867" y="237067"/>
                </a:lnTo>
                <a:lnTo>
                  <a:pt x="33867" y="2370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7814734" y="3750733"/>
            <a:ext cx="152401" cy="135468"/>
          </a:xfrm>
          <a:custGeom>
            <a:avLst/>
            <a:gdLst/>
            <a:ahLst/>
            <a:cxnLst/>
            <a:rect l="0" t="0" r="0" b="0"/>
            <a:pathLst>
              <a:path w="152401" h="135468">
                <a:moveTo>
                  <a:pt x="0" y="59267"/>
                </a:moveTo>
                <a:lnTo>
                  <a:pt x="0" y="50800"/>
                </a:lnTo>
                <a:lnTo>
                  <a:pt x="0" y="42334"/>
                </a:lnTo>
                <a:lnTo>
                  <a:pt x="8466" y="25400"/>
                </a:lnTo>
                <a:lnTo>
                  <a:pt x="16933" y="16934"/>
                </a:lnTo>
                <a:lnTo>
                  <a:pt x="25399" y="8467"/>
                </a:lnTo>
                <a:lnTo>
                  <a:pt x="42333" y="0"/>
                </a:lnTo>
                <a:lnTo>
                  <a:pt x="59266" y="0"/>
                </a:lnTo>
                <a:lnTo>
                  <a:pt x="76200" y="0"/>
                </a:lnTo>
                <a:lnTo>
                  <a:pt x="101599" y="0"/>
                </a:lnTo>
                <a:lnTo>
                  <a:pt x="118533" y="8467"/>
                </a:lnTo>
                <a:lnTo>
                  <a:pt x="126999" y="16934"/>
                </a:lnTo>
                <a:lnTo>
                  <a:pt x="143932" y="25400"/>
                </a:lnTo>
                <a:lnTo>
                  <a:pt x="143932" y="42334"/>
                </a:lnTo>
                <a:lnTo>
                  <a:pt x="152400" y="50800"/>
                </a:lnTo>
                <a:lnTo>
                  <a:pt x="152400" y="59267"/>
                </a:lnTo>
                <a:lnTo>
                  <a:pt x="143932" y="76200"/>
                </a:lnTo>
                <a:lnTo>
                  <a:pt x="143932" y="84667"/>
                </a:lnTo>
                <a:lnTo>
                  <a:pt x="135466" y="101600"/>
                </a:lnTo>
                <a:lnTo>
                  <a:pt x="118533" y="110067"/>
                </a:lnTo>
                <a:lnTo>
                  <a:pt x="110066" y="118534"/>
                </a:lnTo>
                <a:lnTo>
                  <a:pt x="93133" y="127000"/>
                </a:lnTo>
                <a:lnTo>
                  <a:pt x="76200" y="135467"/>
                </a:lnTo>
                <a:lnTo>
                  <a:pt x="59266" y="135467"/>
                </a:lnTo>
                <a:lnTo>
                  <a:pt x="42333" y="135467"/>
                </a:lnTo>
                <a:lnTo>
                  <a:pt x="33866" y="135467"/>
                </a:lnTo>
                <a:lnTo>
                  <a:pt x="16933" y="127000"/>
                </a:lnTo>
                <a:lnTo>
                  <a:pt x="16933" y="127000"/>
                </a:lnTo>
                <a:lnTo>
                  <a:pt x="8466" y="118534"/>
                </a:lnTo>
                <a:lnTo>
                  <a:pt x="8466" y="1185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8009467" y="3733800"/>
            <a:ext cx="110068" cy="160868"/>
          </a:xfrm>
          <a:custGeom>
            <a:avLst/>
            <a:gdLst/>
            <a:ahLst/>
            <a:cxnLst/>
            <a:rect l="0" t="0" r="0" b="0"/>
            <a:pathLst>
              <a:path w="110068" h="160868">
                <a:moveTo>
                  <a:pt x="67733" y="0"/>
                </a:moveTo>
                <a:lnTo>
                  <a:pt x="59266" y="0"/>
                </a:lnTo>
                <a:lnTo>
                  <a:pt x="59266" y="0"/>
                </a:lnTo>
                <a:lnTo>
                  <a:pt x="59266" y="0"/>
                </a:lnTo>
                <a:lnTo>
                  <a:pt x="50800" y="0"/>
                </a:lnTo>
                <a:lnTo>
                  <a:pt x="42333" y="8467"/>
                </a:lnTo>
                <a:lnTo>
                  <a:pt x="33867" y="25400"/>
                </a:lnTo>
                <a:lnTo>
                  <a:pt x="25399" y="33867"/>
                </a:lnTo>
                <a:lnTo>
                  <a:pt x="16933" y="50800"/>
                </a:lnTo>
                <a:lnTo>
                  <a:pt x="8466" y="76200"/>
                </a:lnTo>
                <a:lnTo>
                  <a:pt x="0" y="93133"/>
                </a:lnTo>
                <a:lnTo>
                  <a:pt x="0" y="118533"/>
                </a:lnTo>
                <a:lnTo>
                  <a:pt x="0" y="135467"/>
                </a:lnTo>
                <a:lnTo>
                  <a:pt x="8466" y="143933"/>
                </a:lnTo>
                <a:lnTo>
                  <a:pt x="8466" y="152400"/>
                </a:lnTo>
                <a:lnTo>
                  <a:pt x="25399" y="160867"/>
                </a:lnTo>
                <a:lnTo>
                  <a:pt x="33867" y="160867"/>
                </a:lnTo>
                <a:lnTo>
                  <a:pt x="50800" y="152400"/>
                </a:lnTo>
                <a:lnTo>
                  <a:pt x="59266" y="152400"/>
                </a:lnTo>
                <a:lnTo>
                  <a:pt x="76200" y="143933"/>
                </a:lnTo>
                <a:lnTo>
                  <a:pt x="84666" y="135467"/>
                </a:lnTo>
                <a:lnTo>
                  <a:pt x="101599" y="118533"/>
                </a:lnTo>
                <a:lnTo>
                  <a:pt x="101599" y="110067"/>
                </a:lnTo>
                <a:lnTo>
                  <a:pt x="110067" y="101600"/>
                </a:lnTo>
                <a:lnTo>
                  <a:pt x="110067" y="84667"/>
                </a:lnTo>
                <a:lnTo>
                  <a:pt x="101599" y="67733"/>
                </a:lnTo>
                <a:lnTo>
                  <a:pt x="93133" y="50800"/>
                </a:lnTo>
                <a:lnTo>
                  <a:pt x="84666" y="33867"/>
                </a:lnTo>
                <a:lnTo>
                  <a:pt x="76200" y="25400"/>
                </a:lnTo>
                <a:lnTo>
                  <a:pt x="67733" y="16933"/>
                </a:lnTo>
                <a:lnTo>
                  <a:pt x="67733" y="16933"/>
                </a:lnTo>
                <a:lnTo>
                  <a:pt x="67733" y="16933"/>
                </a:lnTo>
                <a:lnTo>
                  <a:pt x="67733"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8128000" y="3691467"/>
            <a:ext cx="152401" cy="203201"/>
          </a:xfrm>
          <a:custGeom>
            <a:avLst/>
            <a:gdLst/>
            <a:ahLst/>
            <a:cxnLst/>
            <a:rect l="0" t="0" r="0" b="0"/>
            <a:pathLst>
              <a:path w="152401" h="203201">
                <a:moveTo>
                  <a:pt x="76200" y="0"/>
                </a:moveTo>
                <a:lnTo>
                  <a:pt x="76200" y="0"/>
                </a:lnTo>
                <a:lnTo>
                  <a:pt x="76200" y="0"/>
                </a:lnTo>
                <a:lnTo>
                  <a:pt x="76200" y="0"/>
                </a:lnTo>
                <a:lnTo>
                  <a:pt x="67734" y="0"/>
                </a:lnTo>
                <a:lnTo>
                  <a:pt x="59266" y="8466"/>
                </a:lnTo>
                <a:lnTo>
                  <a:pt x="42333" y="16933"/>
                </a:lnTo>
                <a:lnTo>
                  <a:pt x="25400" y="25400"/>
                </a:lnTo>
                <a:lnTo>
                  <a:pt x="16933" y="42333"/>
                </a:lnTo>
                <a:lnTo>
                  <a:pt x="8467" y="59266"/>
                </a:lnTo>
                <a:lnTo>
                  <a:pt x="0" y="67733"/>
                </a:lnTo>
                <a:lnTo>
                  <a:pt x="0" y="76200"/>
                </a:lnTo>
                <a:lnTo>
                  <a:pt x="0" y="84666"/>
                </a:lnTo>
                <a:lnTo>
                  <a:pt x="8467" y="101600"/>
                </a:lnTo>
                <a:lnTo>
                  <a:pt x="25400" y="101600"/>
                </a:lnTo>
                <a:lnTo>
                  <a:pt x="42333" y="101600"/>
                </a:lnTo>
                <a:lnTo>
                  <a:pt x="59266" y="110066"/>
                </a:lnTo>
                <a:lnTo>
                  <a:pt x="76200" y="110066"/>
                </a:lnTo>
                <a:lnTo>
                  <a:pt x="101600" y="118533"/>
                </a:lnTo>
                <a:lnTo>
                  <a:pt x="118533" y="118533"/>
                </a:lnTo>
                <a:lnTo>
                  <a:pt x="127000" y="127000"/>
                </a:lnTo>
                <a:lnTo>
                  <a:pt x="143934" y="135466"/>
                </a:lnTo>
                <a:lnTo>
                  <a:pt x="152400" y="143933"/>
                </a:lnTo>
                <a:lnTo>
                  <a:pt x="152400" y="143933"/>
                </a:lnTo>
                <a:lnTo>
                  <a:pt x="143934" y="160866"/>
                </a:lnTo>
                <a:lnTo>
                  <a:pt x="135466" y="169333"/>
                </a:lnTo>
                <a:lnTo>
                  <a:pt x="118533" y="177800"/>
                </a:lnTo>
                <a:lnTo>
                  <a:pt x="110067" y="186266"/>
                </a:lnTo>
                <a:lnTo>
                  <a:pt x="93133" y="194733"/>
                </a:lnTo>
                <a:lnTo>
                  <a:pt x="76200" y="194733"/>
                </a:lnTo>
                <a:lnTo>
                  <a:pt x="76200" y="194733"/>
                </a:lnTo>
                <a:lnTo>
                  <a:pt x="67734" y="203200"/>
                </a:lnTo>
                <a:lnTo>
                  <a:pt x="67734" y="2032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8246533" y="3708400"/>
            <a:ext cx="143935" cy="186268"/>
          </a:xfrm>
          <a:custGeom>
            <a:avLst/>
            <a:gdLst/>
            <a:ahLst/>
            <a:cxnLst/>
            <a:rect l="0" t="0" r="0" b="0"/>
            <a:pathLst>
              <a:path w="143935" h="186268">
                <a:moveTo>
                  <a:pt x="59267" y="0"/>
                </a:moveTo>
                <a:lnTo>
                  <a:pt x="59267" y="0"/>
                </a:lnTo>
                <a:lnTo>
                  <a:pt x="59267" y="0"/>
                </a:lnTo>
                <a:lnTo>
                  <a:pt x="59267" y="0"/>
                </a:lnTo>
                <a:lnTo>
                  <a:pt x="50800" y="8467"/>
                </a:lnTo>
                <a:lnTo>
                  <a:pt x="42334" y="8467"/>
                </a:lnTo>
                <a:lnTo>
                  <a:pt x="33867" y="16933"/>
                </a:lnTo>
                <a:lnTo>
                  <a:pt x="25401" y="25400"/>
                </a:lnTo>
                <a:lnTo>
                  <a:pt x="16933" y="33867"/>
                </a:lnTo>
                <a:lnTo>
                  <a:pt x="8467" y="42333"/>
                </a:lnTo>
                <a:lnTo>
                  <a:pt x="8467" y="50800"/>
                </a:lnTo>
                <a:lnTo>
                  <a:pt x="0" y="59267"/>
                </a:lnTo>
                <a:lnTo>
                  <a:pt x="0" y="59267"/>
                </a:lnTo>
                <a:lnTo>
                  <a:pt x="8467" y="67733"/>
                </a:lnTo>
                <a:lnTo>
                  <a:pt x="16933" y="67733"/>
                </a:lnTo>
                <a:lnTo>
                  <a:pt x="33867" y="76200"/>
                </a:lnTo>
                <a:lnTo>
                  <a:pt x="42334" y="76200"/>
                </a:lnTo>
                <a:lnTo>
                  <a:pt x="59267" y="76200"/>
                </a:lnTo>
                <a:lnTo>
                  <a:pt x="84667" y="84667"/>
                </a:lnTo>
                <a:lnTo>
                  <a:pt x="101601" y="84667"/>
                </a:lnTo>
                <a:lnTo>
                  <a:pt x="118534" y="84667"/>
                </a:lnTo>
                <a:lnTo>
                  <a:pt x="135467" y="93133"/>
                </a:lnTo>
                <a:lnTo>
                  <a:pt x="143934" y="101600"/>
                </a:lnTo>
                <a:lnTo>
                  <a:pt x="143934" y="110067"/>
                </a:lnTo>
                <a:lnTo>
                  <a:pt x="143934" y="118533"/>
                </a:lnTo>
                <a:lnTo>
                  <a:pt x="143934" y="127000"/>
                </a:lnTo>
                <a:lnTo>
                  <a:pt x="135467" y="143933"/>
                </a:lnTo>
                <a:lnTo>
                  <a:pt x="118534" y="152400"/>
                </a:lnTo>
                <a:lnTo>
                  <a:pt x="110067" y="160867"/>
                </a:lnTo>
                <a:lnTo>
                  <a:pt x="93133" y="169333"/>
                </a:lnTo>
                <a:lnTo>
                  <a:pt x="84667" y="177800"/>
                </a:lnTo>
                <a:lnTo>
                  <a:pt x="84667" y="177800"/>
                </a:lnTo>
                <a:lnTo>
                  <a:pt x="76200" y="186267"/>
                </a:lnTo>
                <a:lnTo>
                  <a:pt x="76200" y="186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8441267" y="3767667"/>
            <a:ext cx="25401" cy="110067"/>
          </a:xfrm>
          <a:custGeom>
            <a:avLst/>
            <a:gdLst/>
            <a:ahLst/>
            <a:cxnLst/>
            <a:rect l="0" t="0" r="0" b="0"/>
            <a:pathLst>
              <a:path w="25401" h="110067">
                <a:moveTo>
                  <a:pt x="0" y="0"/>
                </a:moveTo>
                <a:lnTo>
                  <a:pt x="0" y="0"/>
                </a:lnTo>
                <a:lnTo>
                  <a:pt x="8466" y="8466"/>
                </a:lnTo>
                <a:lnTo>
                  <a:pt x="8466" y="8466"/>
                </a:lnTo>
                <a:lnTo>
                  <a:pt x="16933" y="25400"/>
                </a:lnTo>
                <a:lnTo>
                  <a:pt x="16933" y="33866"/>
                </a:lnTo>
                <a:lnTo>
                  <a:pt x="25400" y="50800"/>
                </a:lnTo>
                <a:lnTo>
                  <a:pt x="25400" y="67733"/>
                </a:lnTo>
                <a:lnTo>
                  <a:pt x="25400" y="76200"/>
                </a:lnTo>
                <a:lnTo>
                  <a:pt x="25400" y="93133"/>
                </a:lnTo>
                <a:lnTo>
                  <a:pt x="25400" y="101600"/>
                </a:lnTo>
                <a:lnTo>
                  <a:pt x="25400" y="110066"/>
                </a:lnTo>
                <a:lnTo>
                  <a:pt x="25400" y="110066"/>
                </a:lnTo>
                <a:lnTo>
                  <a:pt x="25400" y="110066"/>
                </a:lnTo>
                <a:lnTo>
                  <a:pt x="25400" y="110066"/>
                </a:lnTo>
                <a:lnTo>
                  <a:pt x="25400" y="1100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8432800" y="3657600"/>
            <a:ext cx="8468" cy="25401"/>
          </a:xfrm>
          <a:custGeom>
            <a:avLst/>
            <a:gdLst/>
            <a:ahLst/>
            <a:cxnLst/>
            <a:rect l="0" t="0" r="0" b="0"/>
            <a:pathLst>
              <a:path w="8468" h="25401">
                <a:moveTo>
                  <a:pt x="0" y="25400"/>
                </a:moveTo>
                <a:lnTo>
                  <a:pt x="0" y="16933"/>
                </a:lnTo>
                <a:lnTo>
                  <a:pt x="0" y="16933"/>
                </a:lnTo>
                <a:lnTo>
                  <a:pt x="0" y="16933"/>
                </a:lnTo>
                <a:lnTo>
                  <a:pt x="8467" y="8467"/>
                </a:lnTo>
                <a:lnTo>
                  <a:pt x="8467" y="8467"/>
                </a:lnTo>
                <a:lnTo>
                  <a:pt x="8467" y="0"/>
                </a:lnTo>
                <a:lnTo>
                  <a:pt x="8467"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8525933" y="3640667"/>
            <a:ext cx="194734" cy="254001"/>
          </a:xfrm>
          <a:custGeom>
            <a:avLst/>
            <a:gdLst/>
            <a:ahLst/>
            <a:cxnLst/>
            <a:rect l="0" t="0" r="0" b="0"/>
            <a:pathLst>
              <a:path w="194734" h="254001">
                <a:moveTo>
                  <a:pt x="0" y="0"/>
                </a:moveTo>
                <a:lnTo>
                  <a:pt x="0" y="0"/>
                </a:lnTo>
                <a:lnTo>
                  <a:pt x="8467" y="8466"/>
                </a:lnTo>
                <a:lnTo>
                  <a:pt x="8467" y="16933"/>
                </a:lnTo>
                <a:lnTo>
                  <a:pt x="8467" y="25400"/>
                </a:lnTo>
                <a:lnTo>
                  <a:pt x="16934" y="42333"/>
                </a:lnTo>
                <a:lnTo>
                  <a:pt x="25400" y="67733"/>
                </a:lnTo>
                <a:lnTo>
                  <a:pt x="33867" y="93133"/>
                </a:lnTo>
                <a:lnTo>
                  <a:pt x="42333" y="118533"/>
                </a:lnTo>
                <a:lnTo>
                  <a:pt x="42333" y="135466"/>
                </a:lnTo>
                <a:lnTo>
                  <a:pt x="50801" y="160866"/>
                </a:lnTo>
                <a:lnTo>
                  <a:pt x="50801" y="186266"/>
                </a:lnTo>
                <a:lnTo>
                  <a:pt x="50801" y="203200"/>
                </a:lnTo>
                <a:lnTo>
                  <a:pt x="50801" y="220133"/>
                </a:lnTo>
                <a:lnTo>
                  <a:pt x="59267" y="237066"/>
                </a:lnTo>
                <a:lnTo>
                  <a:pt x="59267" y="245533"/>
                </a:lnTo>
                <a:lnTo>
                  <a:pt x="59267" y="254000"/>
                </a:lnTo>
                <a:lnTo>
                  <a:pt x="59267" y="254000"/>
                </a:lnTo>
                <a:lnTo>
                  <a:pt x="59267" y="254000"/>
                </a:lnTo>
                <a:lnTo>
                  <a:pt x="67734" y="245533"/>
                </a:lnTo>
                <a:lnTo>
                  <a:pt x="67734" y="237066"/>
                </a:lnTo>
                <a:lnTo>
                  <a:pt x="76200" y="228600"/>
                </a:lnTo>
                <a:lnTo>
                  <a:pt x="76200" y="203200"/>
                </a:lnTo>
                <a:lnTo>
                  <a:pt x="84667" y="186266"/>
                </a:lnTo>
                <a:lnTo>
                  <a:pt x="93134" y="169333"/>
                </a:lnTo>
                <a:lnTo>
                  <a:pt x="101600" y="152400"/>
                </a:lnTo>
                <a:lnTo>
                  <a:pt x="118533" y="143933"/>
                </a:lnTo>
                <a:lnTo>
                  <a:pt x="135467" y="143933"/>
                </a:lnTo>
                <a:lnTo>
                  <a:pt x="152400" y="143933"/>
                </a:lnTo>
                <a:lnTo>
                  <a:pt x="169334" y="152400"/>
                </a:lnTo>
                <a:lnTo>
                  <a:pt x="177800" y="152400"/>
                </a:lnTo>
                <a:lnTo>
                  <a:pt x="186267" y="169333"/>
                </a:lnTo>
                <a:lnTo>
                  <a:pt x="194733" y="177800"/>
                </a:lnTo>
                <a:lnTo>
                  <a:pt x="194733" y="194733"/>
                </a:lnTo>
                <a:lnTo>
                  <a:pt x="194733" y="203200"/>
                </a:lnTo>
                <a:lnTo>
                  <a:pt x="186267" y="211666"/>
                </a:lnTo>
                <a:lnTo>
                  <a:pt x="177800" y="228600"/>
                </a:lnTo>
                <a:lnTo>
                  <a:pt x="160867" y="228600"/>
                </a:lnTo>
                <a:lnTo>
                  <a:pt x="152400" y="237066"/>
                </a:lnTo>
                <a:lnTo>
                  <a:pt x="135467" y="245533"/>
                </a:lnTo>
                <a:lnTo>
                  <a:pt x="118533" y="254000"/>
                </a:lnTo>
                <a:lnTo>
                  <a:pt x="101600" y="254000"/>
                </a:lnTo>
                <a:lnTo>
                  <a:pt x="84667" y="254000"/>
                </a:lnTo>
                <a:lnTo>
                  <a:pt x="76200" y="245533"/>
                </a:lnTo>
                <a:lnTo>
                  <a:pt x="76200" y="245533"/>
                </a:lnTo>
                <a:lnTo>
                  <a:pt x="67734" y="237066"/>
                </a:lnTo>
                <a:lnTo>
                  <a:pt x="67734" y="2370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8746067" y="3657600"/>
            <a:ext cx="42334" cy="194734"/>
          </a:xfrm>
          <a:custGeom>
            <a:avLst/>
            <a:gdLst/>
            <a:ahLst/>
            <a:cxnLst/>
            <a:rect l="0" t="0" r="0" b="0"/>
            <a:pathLst>
              <a:path w="42334" h="194734">
                <a:moveTo>
                  <a:pt x="0" y="0"/>
                </a:moveTo>
                <a:lnTo>
                  <a:pt x="0" y="8467"/>
                </a:lnTo>
                <a:lnTo>
                  <a:pt x="0" y="16933"/>
                </a:lnTo>
                <a:lnTo>
                  <a:pt x="0" y="25400"/>
                </a:lnTo>
                <a:lnTo>
                  <a:pt x="8466" y="42333"/>
                </a:lnTo>
                <a:lnTo>
                  <a:pt x="16933" y="59267"/>
                </a:lnTo>
                <a:lnTo>
                  <a:pt x="16933" y="84667"/>
                </a:lnTo>
                <a:lnTo>
                  <a:pt x="25400" y="101600"/>
                </a:lnTo>
                <a:lnTo>
                  <a:pt x="25400" y="127000"/>
                </a:lnTo>
                <a:lnTo>
                  <a:pt x="33866" y="152400"/>
                </a:lnTo>
                <a:lnTo>
                  <a:pt x="33866" y="169333"/>
                </a:lnTo>
                <a:lnTo>
                  <a:pt x="33866" y="177800"/>
                </a:lnTo>
                <a:lnTo>
                  <a:pt x="33866" y="177800"/>
                </a:lnTo>
                <a:lnTo>
                  <a:pt x="42333" y="194733"/>
                </a:lnTo>
                <a:lnTo>
                  <a:pt x="42333" y="194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8847667" y="3793067"/>
            <a:ext cx="101600" cy="127001"/>
          </a:xfrm>
          <a:custGeom>
            <a:avLst/>
            <a:gdLst/>
            <a:ahLst/>
            <a:cxnLst/>
            <a:rect l="0" t="0" r="0" b="0"/>
            <a:pathLst>
              <a:path w="101600" h="127001">
                <a:moveTo>
                  <a:pt x="8466" y="67733"/>
                </a:moveTo>
                <a:lnTo>
                  <a:pt x="16933" y="67733"/>
                </a:lnTo>
                <a:lnTo>
                  <a:pt x="16933" y="67733"/>
                </a:lnTo>
                <a:lnTo>
                  <a:pt x="25399" y="67733"/>
                </a:lnTo>
                <a:lnTo>
                  <a:pt x="33867" y="67733"/>
                </a:lnTo>
                <a:lnTo>
                  <a:pt x="42333" y="67733"/>
                </a:lnTo>
                <a:lnTo>
                  <a:pt x="50800" y="67733"/>
                </a:lnTo>
                <a:lnTo>
                  <a:pt x="59266" y="59266"/>
                </a:lnTo>
                <a:lnTo>
                  <a:pt x="67733" y="59266"/>
                </a:lnTo>
                <a:lnTo>
                  <a:pt x="67733" y="42333"/>
                </a:lnTo>
                <a:lnTo>
                  <a:pt x="67733" y="42333"/>
                </a:lnTo>
                <a:lnTo>
                  <a:pt x="67733" y="33866"/>
                </a:lnTo>
                <a:lnTo>
                  <a:pt x="67733" y="25400"/>
                </a:lnTo>
                <a:lnTo>
                  <a:pt x="59266" y="16933"/>
                </a:lnTo>
                <a:lnTo>
                  <a:pt x="50800" y="8466"/>
                </a:lnTo>
                <a:lnTo>
                  <a:pt x="42333" y="0"/>
                </a:lnTo>
                <a:lnTo>
                  <a:pt x="33867" y="0"/>
                </a:lnTo>
                <a:lnTo>
                  <a:pt x="33867" y="0"/>
                </a:lnTo>
                <a:lnTo>
                  <a:pt x="25399" y="8466"/>
                </a:lnTo>
                <a:lnTo>
                  <a:pt x="16933" y="16933"/>
                </a:lnTo>
                <a:lnTo>
                  <a:pt x="8466" y="25400"/>
                </a:lnTo>
                <a:lnTo>
                  <a:pt x="8466" y="42333"/>
                </a:lnTo>
                <a:lnTo>
                  <a:pt x="0" y="59266"/>
                </a:lnTo>
                <a:lnTo>
                  <a:pt x="8466" y="76200"/>
                </a:lnTo>
                <a:lnTo>
                  <a:pt x="8466" y="93133"/>
                </a:lnTo>
                <a:lnTo>
                  <a:pt x="25399" y="101600"/>
                </a:lnTo>
                <a:lnTo>
                  <a:pt x="33867" y="110066"/>
                </a:lnTo>
                <a:lnTo>
                  <a:pt x="50800" y="127000"/>
                </a:lnTo>
                <a:lnTo>
                  <a:pt x="67733" y="127000"/>
                </a:lnTo>
                <a:lnTo>
                  <a:pt x="84666" y="127000"/>
                </a:lnTo>
                <a:lnTo>
                  <a:pt x="84666" y="127000"/>
                </a:lnTo>
                <a:lnTo>
                  <a:pt x="101599" y="127000"/>
                </a:lnTo>
                <a:lnTo>
                  <a:pt x="101599" y="127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9220200" y="3801533"/>
            <a:ext cx="152401" cy="127001"/>
          </a:xfrm>
          <a:custGeom>
            <a:avLst/>
            <a:gdLst/>
            <a:ahLst/>
            <a:cxnLst/>
            <a:rect l="0" t="0" r="0" b="0"/>
            <a:pathLst>
              <a:path w="152401" h="127001">
                <a:moveTo>
                  <a:pt x="42334" y="16934"/>
                </a:moveTo>
                <a:lnTo>
                  <a:pt x="42334" y="16934"/>
                </a:lnTo>
                <a:lnTo>
                  <a:pt x="42334" y="8467"/>
                </a:lnTo>
                <a:lnTo>
                  <a:pt x="42334" y="8467"/>
                </a:lnTo>
                <a:lnTo>
                  <a:pt x="33866" y="0"/>
                </a:lnTo>
                <a:lnTo>
                  <a:pt x="33866" y="0"/>
                </a:lnTo>
                <a:lnTo>
                  <a:pt x="25400" y="8467"/>
                </a:lnTo>
                <a:lnTo>
                  <a:pt x="16933" y="8467"/>
                </a:lnTo>
                <a:lnTo>
                  <a:pt x="8467" y="16934"/>
                </a:lnTo>
                <a:lnTo>
                  <a:pt x="8467" y="25400"/>
                </a:lnTo>
                <a:lnTo>
                  <a:pt x="0" y="33867"/>
                </a:lnTo>
                <a:lnTo>
                  <a:pt x="0" y="50800"/>
                </a:lnTo>
                <a:lnTo>
                  <a:pt x="0" y="67734"/>
                </a:lnTo>
                <a:lnTo>
                  <a:pt x="8467" y="93134"/>
                </a:lnTo>
                <a:lnTo>
                  <a:pt x="16933" y="101600"/>
                </a:lnTo>
                <a:lnTo>
                  <a:pt x="33866" y="118534"/>
                </a:lnTo>
                <a:lnTo>
                  <a:pt x="50800" y="127000"/>
                </a:lnTo>
                <a:lnTo>
                  <a:pt x="59267" y="127000"/>
                </a:lnTo>
                <a:lnTo>
                  <a:pt x="76200" y="127000"/>
                </a:lnTo>
                <a:lnTo>
                  <a:pt x="93133" y="118534"/>
                </a:lnTo>
                <a:lnTo>
                  <a:pt x="118534" y="118534"/>
                </a:lnTo>
                <a:lnTo>
                  <a:pt x="127000" y="110067"/>
                </a:lnTo>
                <a:lnTo>
                  <a:pt x="143933" y="101600"/>
                </a:lnTo>
                <a:lnTo>
                  <a:pt x="152400" y="84667"/>
                </a:lnTo>
                <a:lnTo>
                  <a:pt x="152400" y="67734"/>
                </a:lnTo>
                <a:lnTo>
                  <a:pt x="152400" y="50800"/>
                </a:lnTo>
                <a:lnTo>
                  <a:pt x="152400" y="42334"/>
                </a:lnTo>
                <a:lnTo>
                  <a:pt x="143933" y="25400"/>
                </a:lnTo>
                <a:lnTo>
                  <a:pt x="127000" y="8467"/>
                </a:lnTo>
                <a:lnTo>
                  <a:pt x="118534" y="8467"/>
                </a:lnTo>
                <a:lnTo>
                  <a:pt x="110066" y="0"/>
                </a:lnTo>
                <a:lnTo>
                  <a:pt x="93133" y="0"/>
                </a:lnTo>
                <a:lnTo>
                  <a:pt x="76200" y="0"/>
                </a:lnTo>
                <a:lnTo>
                  <a:pt x="59267" y="8467"/>
                </a:lnTo>
                <a:lnTo>
                  <a:pt x="42334" y="8467"/>
                </a:lnTo>
                <a:lnTo>
                  <a:pt x="42334" y="8467"/>
                </a:lnTo>
                <a:lnTo>
                  <a:pt x="42334" y="8467"/>
                </a:lnTo>
                <a:lnTo>
                  <a:pt x="33866" y="8467"/>
                </a:lnTo>
                <a:lnTo>
                  <a:pt x="33866"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9440333" y="3750733"/>
            <a:ext cx="110068" cy="169335"/>
          </a:xfrm>
          <a:custGeom>
            <a:avLst/>
            <a:gdLst/>
            <a:ahLst/>
            <a:cxnLst/>
            <a:rect l="0" t="0" r="0" b="0"/>
            <a:pathLst>
              <a:path w="110068" h="169335">
                <a:moveTo>
                  <a:pt x="8467" y="42334"/>
                </a:moveTo>
                <a:lnTo>
                  <a:pt x="8467" y="42334"/>
                </a:lnTo>
                <a:lnTo>
                  <a:pt x="8467" y="50800"/>
                </a:lnTo>
                <a:lnTo>
                  <a:pt x="8467" y="59267"/>
                </a:lnTo>
                <a:lnTo>
                  <a:pt x="8467" y="76200"/>
                </a:lnTo>
                <a:lnTo>
                  <a:pt x="8467" y="93134"/>
                </a:lnTo>
                <a:lnTo>
                  <a:pt x="0" y="110067"/>
                </a:lnTo>
                <a:lnTo>
                  <a:pt x="0" y="127000"/>
                </a:lnTo>
                <a:lnTo>
                  <a:pt x="0" y="143934"/>
                </a:lnTo>
                <a:lnTo>
                  <a:pt x="8467" y="160867"/>
                </a:lnTo>
                <a:lnTo>
                  <a:pt x="8467" y="160867"/>
                </a:lnTo>
                <a:lnTo>
                  <a:pt x="16934" y="169334"/>
                </a:lnTo>
                <a:lnTo>
                  <a:pt x="33867" y="169334"/>
                </a:lnTo>
                <a:lnTo>
                  <a:pt x="42333" y="169334"/>
                </a:lnTo>
                <a:lnTo>
                  <a:pt x="59267" y="169334"/>
                </a:lnTo>
                <a:lnTo>
                  <a:pt x="76200" y="160867"/>
                </a:lnTo>
                <a:lnTo>
                  <a:pt x="84667" y="152400"/>
                </a:lnTo>
                <a:lnTo>
                  <a:pt x="93134" y="143934"/>
                </a:lnTo>
                <a:lnTo>
                  <a:pt x="101600" y="127000"/>
                </a:lnTo>
                <a:lnTo>
                  <a:pt x="101600" y="118534"/>
                </a:lnTo>
                <a:lnTo>
                  <a:pt x="110067" y="101600"/>
                </a:lnTo>
                <a:lnTo>
                  <a:pt x="101600" y="76200"/>
                </a:lnTo>
                <a:lnTo>
                  <a:pt x="101600" y="59267"/>
                </a:lnTo>
                <a:lnTo>
                  <a:pt x="101600" y="33867"/>
                </a:lnTo>
                <a:lnTo>
                  <a:pt x="93134" y="16934"/>
                </a:lnTo>
                <a:lnTo>
                  <a:pt x="93134" y="16934"/>
                </a:lnTo>
                <a:lnTo>
                  <a:pt x="93134" y="0"/>
                </a:lnTo>
                <a:lnTo>
                  <a:pt x="93134"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9618133" y="3666067"/>
            <a:ext cx="33868" cy="211667"/>
          </a:xfrm>
          <a:custGeom>
            <a:avLst/>
            <a:gdLst/>
            <a:ahLst/>
            <a:cxnLst/>
            <a:rect l="0" t="0" r="0" b="0"/>
            <a:pathLst>
              <a:path w="33868" h="211667">
                <a:moveTo>
                  <a:pt x="0" y="0"/>
                </a:moveTo>
                <a:lnTo>
                  <a:pt x="0" y="0"/>
                </a:lnTo>
                <a:lnTo>
                  <a:pt x="0" y="0"/>
                </a:lnTo>
                <a:lnTo>
                  <a:pt x="8467" y="8466"/>
                </a:lnTo>
                <a:lnTo>
                  <a:pt x="16933" y="25400"/>
                </a:lnTo>
                <a:lnTo>
                  <a:pt x="16933" y="42333"/>
                </a:lnTo>
                <a:lnTo>
                  <a:pt x="25401" y="59266"/>
                </a:lnTo>
                <a:lnTo>
                  <a:pt x="25401" y="84666"/>
                </a:lnTo>
                <a:lnTo>
                  <a:pt x="33867" y="110066"/>
                </a:lnTo>
                <a:lnTo>
                  <a:pt x="33867" y="135466"/>
                </a:lnTo>
                <a:lnTo>
                  <a:pt x="25401" y="152400"/>
                </a:lnTo>
                <a:lnTo>
                  <a:pt x="25401" y="177800"/>
                </a:lnTo>
                <a:lnTo>
                  <a:pt x="25401" y="194733"/>
                </a:lnTo>
                <a:lnTo>
                  <a:pt x="25401" y="203200"/>
                </a:lnTo>
                <a:lnTo>
                  <a:pt x="25401" y="203200"/>
                </a:lnTo>
                <a:lnTo>
                  <a:pt x="25401" y="211666"/>
                </a:lnTo>
                <a:lnTo>
                  <a:pt x="25401" y="2116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9558866" y="3793067"/>
            <a:ext cx="211669" cy="25401"/>
          </a:xfrm>
          <a:custGeom>
            <a:avLst/>
            <a:gdLst/>
            <a:ahLst/>
            <a:cxnLst/>
            <a:rect l="0" t="0" r="0" b="0"/>
            <a:pathLst>
              <a:path w="211669" h="25401">
                <a:moveTo>
                  <a:pt x="0" y="25400"/>
                </a:moveTo>
                <a:lnTo>
                  <a:pt x="0" y="25400"/>
                </a:lnTo>
                <a:lnTo>
                  <a:pt x="0" y="25400"/>
                </a:lnTo>
                <a:lnTo>
                  <a:pt x="8468" y="25400"/>
                </a:lnTo>
                <a:lnTo>
                  <a:pt x="25401" y="25400"/>
                </a:lnTo>
                <a:lnTo>
                  <a:pt x="33867" y="25400"/>
                </a:lnTo>
                <a:lnTo>
                  <a:pt x="59267" y="25400"/>
                </a:lnTo>
                <a:lnTo>
                  <a:pt x="76200" y="25400"/>
                </a:lnTo>
                <a:lnTo>
                  <a:pt x="101601" y="25400"/>
                </a:lnTo>
                <a:lnTo>
                  <a:pt x="127001" y="25400"/>
                </a:lnTo>
                <a:lnTo>
                  <a:pt x="152400" y="25400"/>
                </a:lnTo>
                <a:lnTo>
                  <a:pt x="169334" y="16933"/>
                </a:lnTo>
                <a:lnTo>
                  <a:pt x="194734" y="8466"/>
                </a:lnTo>
                <a:lnTo>
                  <a:pt x="194734" y="8466"/>
                </a:lnTo>
                <a:lnTo>
                  <a:pt x="211668" y="0"/>
                </a:lnTo>
                <a:lnTo>
                  <a:pt x="211668"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9787466" y="3801533"/>
            <a:ext cx="321735" cy="118535"/>
          </a:xfrm>
          <a:custGeom>
            <a:avLst/>
            <a:gdLst/>
            <a:ahLst/>
            <a:cxnLst/>
            <a:rect l="0" t="0" r="0" b="0"/>
            <a:pathLst>
              <a:path w="321735" h="118535">
                <a:moveTo>
                  <a:pt x="84668" y="8467"/>
                </a:moveTo>
                <a:lnTo>
                  <a:pt x="76200" y="8467"/>
                </a:lnTo>
                <a:lnTo>
                  <a:pt x="76200" y="8467"/>
                </a:lnTo>
                <a:lnTo>
                  <a:pt x="76200" y="8467"/>
                </a:lnTo>
                <a:lnTo>
                  <a:pt x="76200" y="8467"/>
                </a:lnTo>
                <a:lnTo>
                  <a:pt x="76200" y="8467"/>
                </a:lnTo>
                <a:lnTo>
                  <a:pt x="67734" y="8467"/>
                </a:lnTo>
                <a:lnTo>
                  <a:pt x="67734" y="8467"/>
                </a:lnTo>
                <a:lnTo>
                  <a:pt x="59268" y="8467"/>
                </a:lnTo>
                <a:lnTo>
                  <a:pt x="50801" y="8467"/>
                </a:lnTo>
                <a:lnTo>
                  <a:pt x="42334" y="0"/>
                </a:lnTo>
                <a:lnTo>
                  <a:pt x="33867" y="0"/>
                </a:lnTo>
                <a:lnTo>
                  <a:pt x="25400" y="8467"/>
                </a:lnTo>
                <a:lnTo>
                  <a:pt x="16934" y="8467"/>
                </a:lnTo>
                <a:lnTo>
                  <a:pt x="0" y="16934"/>
                </a:lnTo>
                <a:lnTo>
                  <a:pt x="0" y="25400"/>
                </a:lnTo>
                <a:lnTo>
                  <a:pt x="0" y="33867"/>
                </a:lnTo>
                <a:lnTo>
                  <a:pt x="0" y="50800"/>
                </a:lnTo>
                <a:lnTo>
                  <a:pt x="0" y="67734"/>
                </a:lnTo>
                <a:lnTo>
                  <a:pt x="16934" y="76200"/>
                </a:lnTo>
                <a:lnTo>
                  <a:pt x="25400" y="84667"/>
                </a:lnTo>
                <a:lnTo>
                  <a:pt x="33867" y="101600"/>
                </a:lnTo>
                <a:lnTo>
                  <a:pt x="50801" y="110067"/>
                </a:lnTo>
                <a:lnTo>
                  <a:pt x="76200" y="110067"/>
                </a:lnTo>
                <a:lnTo>
                  <a:pt x="93134" y="118534"/>
                </a:lnTo>
                <a:lnTo>
                  <a:pt x="118534" y="118534"/>
                </a:lnTo>
                <a:lnTo>
                  <a:pt x="143934" y="118534"/>
                </a:lnTo>
                <a:lnTo>
                  <a:pt x="160868" y="110067"/>
                </a:lnTo>
                <a:lnTo>
                  <a:pt x="186267" y="101600"/>
                </a:lnTo>
                <a:lnTo>
                  <a:pt x="194734" y="93134"/>
                </a:lnTo>
                <a:lnTo>
                  <a:pt x="211668" y="84667"/>
                </a:lnTo>
                <a:lnTo>
                  <a:pt x="220134" y="67734"/>
                </a:lnTo>
                <a:lnTo>
                  <a:pt x="228600" y="50800"/>
                </a:lnTo>
                <a:lnTo>
                  <a:pt x="228600" y="42334"/>
                </a:lnTo>
                <a:lnTo>
                  <a:pt x="237068" y="25400"/>
                </a:lnTo>
                <a:lnTo>
                  <a:pt x="237068" y="16934"/>
                </a:lnTo>
                <a:lnTo>
                  <a:pt x="237068" y="8467"/>
                </a:lnTo>
                <a:lnTo>
                  <a:pt x="228600" y="8467"/>
                </a:lnTo>
                <a:lnTo>
                  <a:pt x="228600" y="8467"/>
                </a:lnTo>
                <a:lnTo>
                  <a:pt x="220134" y="8467"/>
                </a:lnTo>
                <a:lnTo>
                  <a:pt x="211668" y="8467"/>
                </a:lnTo>
                <a:lnTo>
                  <a:pt x="203201" y="16934"/>
                </a:lnTo>
                <a:lnTo>
                  <a:pt x="203201" y="25400"/>
                </a:lnTo>
                <a:lnTo>
                  <a:pt x="194734" y="42334"/>
                </a:lnTo>
                <a:lnTo>
                  <a:pt x="194734" y="59267"/>
                </a:lnTo>
                <a:lnTo>
                  <a:pt x="194734" y="76200"/>
                </a:lnTo>
                <a:lnTo>
                  <a:pt x="203201" y="93134"/>
                </a:lnTo>
                <a:lnTo>
                  <a:pt x="211668" y="101600"/>
                </a:lnTo>
                <a:lnTo>
                  <a:pt x="228600" y="110067"/>
                </a:lnTo>
                <a:lnTo>
                  <a:pt x="245534" y="118534"/>
                </a:lnTo>
                <a:lnTo>
                  <a:pt x="262467" y="118534"/>
                </a:lnTo>
                <a:lnTo>
                  <a:pt x="287868" y="118534"/>
                </a:lnTo>
                <a:lnTo>
                  <a:pt x="296334" y="110067"/>
                </a:lnTo>
                <a:lnTo>
                  <a:pt x="313268" y="110067"/>
                </a:lnTo>
                <a:lnTo>
                  <a:pt x="313268" y="101600"/>
                </a:lnTo>
                <a:lnTo>
                  <a:pt x="321734" y="84667"/>
                </a:lnTo>
                <a:lnTo>
                  <a:pt x="313268" y="76200"/>
                </a:lnTo>
                <a:lnTo>
                  <a:pt x="304800" y="59267"/>
                </a:lnTo>
                <a:lnTo>
                  <a:pt x="296334" y="42334"/>
                </a:lnTo>
                <a:lnTo>
                  <a:pt x="279401" y="25400"/>
                </a:lnTo>
                <a:lnTo>
                  <a:pt x="262467" y="16934"/>
                </a:lnTo>
                <a:lnTo>
                  <a:pt x="245534" y="8467"/>
                </a:lnTo>
                <a:lnTo>
                  <a:pt x="228600" y="8467"/>
                </a:lnTo>
                <a:lnTo>
                  <a:pt x="228600" y="8467"/>
                </a:lnTo>
                <a:lnTo>
                  <a:pt x="220134" y="8467"/>
                </a:lnTo>
                <a:lnTo>
                  <a:pt x="220134"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10134600" y="3793067"/>
            <a:ext cx="330201" cy="118534"/>
          </a:xfrm>
          <a:custGeom>
            <a:avLst/>
            <a:gdLst/>
            <a:ahLst/>
            <a:cxnLst/>
            <a:rect l="0" t="0" r="0" b="0"/>
            <a:pathLst>
              <a:path w="330201" h="118534">
                <a:moveTo>
                  <a:pt x="0" y="8466"/>
                </a:moveTo>
                <a:lnTo>
                  <a:pt x="8467" y="8466"/>
                </a:lnTo>
                <a:lnTo>
                  <a:pt x="8467" y="16933"/>
                </a:lnTo>
                <a:lnTo>
                  <a:pt x="16934" y="25400"/>
                </a:lnTo>
                <a:lnTo>
                  <a:pt x="25400" y="33866"/>
                </a:lnTo>
                <a:lnTo>
                  <a:pt x="33866" y="42333"/>
                </a:lnTo>
                <a:lnTo>
                  <a:pt x="33866" y="59266"/>
                </a:lnTo>
                <a:lnTo>
                  <a:pt x="42334" y="76200"/>
                </a:lnTo>
                <a:lnTo>
                  <a:pt x="42334" y="84666"/>
                </a:lnTo>
                <a:lnTo>
                  <a:pt x="42334" y="101600"/>
                </a:lnTo>
                <a:lnTo>
                  <a:pt x="33866" y="110066"/>
                </a:lnTo>
                <a:lnTo>
                  <a:pt x="33866" y="118533"/>
                </a:lnTo>
                <a:lnTo>
                  <a:pt x="33866" y="118533"/>
                </a:lnTo>
                <a:lnTo>
                  <a:pt x="33866" y="118533"/>
                </a:lnTo>
                <a:lnTo>
                  <a:pt x="33866" y="118533"/>
                </a:lnTo>
                <a:lnTo>
                  <a:pt x="33866" y="110066"/>
                </a:lnTo>
                <a:lnTo>
                  <a:pt x="42334" y="101600"/>
                </a:lnTo>
                <a:lnTo>
                  <a:pt x="42334" y="93133"/>
                </a:lnTo>
                <a:lnTo>
                  <a:pt x="50800" y="76200"/>
                </a:lnTo>
                <a:lnTo>
                  <a:pt x="50800" y="59266"/>
                </a:lnTo>
                <a:lnTo>
                  <a:pt x="59266" y="42333"/>
                </a:lnTo>
                <a:lnTo>
                  <a:pt x="67733" y="25400"/>
                </a:lnTo>
                <a:lnTo>
                  <a:pt x="76200" y="16933"/>
                </a:lnTo>
                <a:lnTo>
                  <a:pt x="84667" y="8466"/>
                </a:lnTo>
                <a:lnTo>
                  <a:pt x="101600" y="0"/>
                </a:lnTo>
                <a:lnTo>
                  <a:pt x="118534" y="8466"/>
                </a:lnTo>
                <a:lnTo>
                  <a:pt x="127000" y="16933"/>
                </a:lnTo>
                <a:lnTo>
                  <a:pt x="143933" y="25400"/>
                </a:lnTo>
                <a:lnTo>
                  <a:pt x="152400" y="42333"/>
                </a:lnTo>
                <a:lnTo>
                  <a:pt x="160867" y="59266"/>
                </a:lnTo>
                <a:lnTo>
                  <a:pt x="169334" y="76200"/>
                </a:lnTo>
                <a:lnTo>
                  <a:pt x="169334" y="93133"/>
                </a:lnTo>
                <a:lnTo>
                  <a:pt x="177800" y="101600"/>
                </a:lnTo>
                <a:lnTo>
                  <a:pt x="177800" y="110066"/>
                </a:lnTo>
                <a:lnTo>
                  <a:pt x="177800" y="118533"/>
                </a:lnTo>
                <a:lnTo>
                  <a:pt x="169334" y="118533"/>
                </a:lnTo>
                <a:lnTo>
                  <a:pt x="169334" y="118533"/>
                </a:lnTo>
                <a:lnTo>
                  <a:pt x="169334" y="118533"/>
                </a:lnTo>
                <a:lnTo>
                  <a:pt x="177800" y="118533"/>
                </a:lnTo>
                <a:lnTo>
                  <a:pt x="177800" y="110066"/>
                </a:lnTo>
                <a:lnTo>
                  <a:pt x="177800" y="93133"/>
                </a:lnTo>
                <a:lnTo>
                  <a:pt x="177800" y="76200"/>
                </a:lnTo>
                <a:lnTo>
                  <a:pt x="186266" y="59266"/>
                </a:lnTo>
                <a:lnTo>
                  <a:pt x="194734" y="42333"/>
                </a:lnTo>
                <a:lnTo>
                  <a:pt x="203200" y="25400"/>
                </a:lnTo>
                <a:lnTo>
                  <a:pt x="220133" y="16933"/>
                </a:lnTo>
                <a:lnTo>
                  <a:pt x="228600" y="8466"/>
                </a:lnTo>
                <a:lnTo>
                  <a:pt x="245534" y="8466"/>
                </a:lnTo>
                <a:lnTo>
                  <a:pt x="262466" y="8466"/>
                </a:lnTo>
                <a:lnTo>
                  <a:pt x="270934" y="16933"/>
                </a:lnTo>
                <a:lnTo>
                  <a:pt x="287866" y="25400"/>
                </a:lnTo>
                <a:lnTo>
                  <a:pt x="296333" y="42333"/>
                </a:lnTo>
                <a:lnTo>
                  <a:pt x="304800" y="50800"/>
                </a:lnTo>
                <a:lnTo>
                  <a:pt x="304800" y="67733"/>
                </a:lnTo>
                <a:lnTo>
                  <a:pt x="313267" y="84666"/>
                </a:lnTo>
                <a:lnTo>
                  <a:pt x="321734" y="93133"/>
                </a:lnTo>
                <a:lnTo>
                  <a:pt x="321734" y="110066"/>
                </a:lnTo>
                <a:lnTo>
                  <a:pt x="321734" y="110066"/>
                </a:lnTo>
                <a:lnTo>
                  <a:pt x="321734" y="110066"/>
                </a:lnTo>
                <a:lnTo>
                  <a:pt x="321734" y="110066"/>
                </a:lnTo>
                <a:lnTo>
                  <a:pt x="321734" y="110066"/>
                </a:lnTo>
                <a:lnTo>
                  <a:pt x="330200" y="101600"/>
                </a:lnTo>
                <a:lnTo>
                  <a:pt x="330200" y="101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10498666" y="3776133"/>
            <a:ext cx="152401" cy="127001"/>
          </a:xfrm>
          <a:custGeom>
            <a:avLst/>
            <a:gdLst/>
            <a:ahLst/>
            <a:cxnLst/>
            <a:rect l="0" t="0" r="0" b="0"/>
            <a:pathLst>
              <a:path w="152401" h="127001">
                <a:moveTo>
                  <a:pt x="25401" y="59267"/>
                </a:moveTo>
                <a:lnTo>
                  <a:pt x="25401" y="59267"/>
                </a:lnTo>
                <a:lnTo>
                  <a:pt x="25401" y="67734"/>
                </a:lnTo>
                <a:lnTo>
                  <a:pt x="33868" y="67734"/>
                </a:lnTo>
                <a:lnTo>
                  <a:pt x="42334" y="67734"/>
                </a:lnTo>
                <a:lnTo>
                  <a:pt x="50800" y="67734"/>
                </a:lnTo>
                <a:lnTo>
                  <a:pt x="67734" y="67734"/>
                </a:lnTo>
                <a:lnTo>
                  <a:pt x="76200" y="67734"/>
                </a:lnTo>
                <a:lnTo>
                  <a:pt x="84667" y="59267"/>
                </a:lnTo>
                <a:lnTo>
                  <a:pt x="93134" y="59267"/>
                </a:lnTo>
                <a:lnTo>
                  <a:pt x="101601" y="50800"/>
                </a:lnTo>
                <a:lnTo>
                  <a:pt x="101601" y="42334"/>
                </a:lnTo>
                <a:lnTo>
                  <a:pt x="101601" y="33867"/>
                </a:lnTo>
                <a:lnTo>
                  <a:pt x="101601" y="25400"/>
                </a:lnTo>
                <a:lnTo>
                  <a:pt x="101601" y="16934"/>
                </a:lnTo>
                <a:lnTo>
                  <a:pt x="93134" y="8467"/>
                </a:lnTo>
                <a:lnTo>
                  <a:pt x="84667" y="0"/>
                </a:lnTo>
                <a:lnTo>
                  <a:pt x="76200" y="0"/>
                </a:lnTo>
                <a:lnTo>
                  <a:pt x="59268" y="0"/>
                </a:lnTo>
                <a:lnTo>
                  <a:pt x="42334" y="8467"/>
                </a:lnTo>
                <a:lnTo>
                  <a:pt x="33868" y="16934"/>
                </a:lnTo>
                <a:lnTo>
                  <a:pt x="16934" y="33867"/>
                </a:lnTo>
                <a:lnTo>
                  <a:pt x="8467" y="42334"/>
                </a:lnTo>
                <a:lnTo>
                  <a:pt x="0" y="59267"/>
                </a:lnTo>
                <a:lnTo>
                  <a:pt x="0" y="76200"/>
                </a:lnTo>
                <a:lnTo>
                  <a:pt x="0" y="93134"/>
                </a:lnTo>
                <a:lnTo>
                  <a:pt x="8467" y="101600"/>
                </a:lnTo>
                <a:lnTo>
                  <a:pt x="25401" y="110067"/>
                </a:lnTo>
                <a:lnTo>
                  <a:pt x="42334" y="118534"/>
                </a:lnTo>
                <a:lnTo>
                  <a:pt x="59268" y="127000"/>
                </a:lnTo>
                <a:lnTo>
                  <a:pt x="76200" y="127000"/>
                </a:lnTo>
                <a:lnTo>
                  <a:pt x="101601" y="127000"/>
                </a:lnTo>
                <a:lnTo>
                  <a:pt x="118534" y="118534"/>
                </a:lnTo>
                <a:lnTo>
                  <a:pt x="135468" y="110067"/>
                </a:lnTo>
                <a:lnTo>
                  <a:pt x="135468" y="110067"/>
                </a:lnTo>
                <a:lnTo>
                  <a:pt x="152400" y="101600"/>
                </a:lnTo>
                <a:lnTo>
                  <a:pt x="152400" y="101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10668000" y="3733800"/>
            <a:ext cx="186267" cy="194734"/>
          </a:xfrm>
          <a:custGeom>
            <a:avLst/>
            <a:gdLst/>
            <a:ahLst/>
            <a:cxnLst/>
            <a:rect l="0" t="0" r="0" b="0"/>
            <a:pathLst>
              <a:path w="186267" h="194734">
                <a:moveTo>
                  <a:pt x="67733" y="8467"/>
                </a:moveTo>
                <a:lnTo>
                  <a:pt x="67733" y="8467"/>
                </a:lnTo>
                <a:lnTo>
                  <a:pt x="67733" y="8467"/>
                </a:lnTo>
                <a:lnTo>
                  <a:pt x="59266" y="8467"/>
                </a:lnTo>
                <a:lnTo>
                  <a:pt x="42334" y="0"/>
                </a:lnTo>
                <a:lnTo>
                  <a:pt x="33866" y="0"/>
                </a:lnTo>
                <a:lnTo>
                  <a:pt x="25400" y="8467"/>
                </a:lnTo>
                <a:lnTo>
                  <a:pt x="16934" y="8467"/>
                </a:lnTo>
                <a:lnTo>
                  <a:pt x="8467" y="16933"/>
                </a:lnTo>
                <a:lnTo>
                  <a:pt x="0" y="25400"/>
                </a:lnTo>
                <a:lnTo>
                  <a:pt x="0" y="33867"/>
                </a:lnTo>
                <a:lnTo>
                  <a:pt x="0" y="42333"/>
                </a:lnTo>
                <a:lnTo>
                  <a:pt x="8467" y="42333"/>
                </a:lnTo>
                <a:lnTo>
                  <a:pt x="16934" y="50800"/>
                </a:lnTo>
                <a:lnTo>
                  <a:pt x="33866" y="59267"/>
                </a:lnTo>
                <a:lnTo>
                  <a:pt x="59266" y="67733"/>
                </a:lnTo>
                <a:lnTo>
                  <a:pt x="84667" y="76200"/>
                </a:lnTo>
                <a:lnTo>
                  <a:pt x="110066" y="93133"/>
                </a:lnTo>
                <a:lnTo>
                  <a:pt x="135466" y="110067"/>
                </a:lnTo>
                <a:lnTo>
                  <a:pt x="152400" y="127000"/>
                </a:lnTo>
                <a:lnTo>
                  <a:pt x="177800" y="135467"/>
                </a:lnTo>
                <a:lnTo>
                  <a:pt x="186266" y="152400"/>
                </a:lnTo>
                <a:lnTo>
                  <a:pt x="186266" y="160867"/>
                </a:lnTo>
                <a:lnTo>
                  <a:pt x="186266" y="169333"/>
                </a:lnTo>
                <a:lnTo>
                  <a:pt x="177800" y="177800"/>
                </a:lnTo>
                <a:lnTo>
                  <a:pt x="160867" y="186267"/>
                </a:lnTo>
                <a:lnTo>
                  <a:pt x="135466" y="194733"/>
                </a:lnTo>
                <a:lnTo>
                  <a:pt x="110066" y="186267"/>
                </a:lnTo>
                <a:lnTo>
                  <a:pt x="110066" y="186267"/>
                </a:lnTo>
                <a:lnTo>
                  <a:pt x="76200" y="186267"/>
                </a:lnTo>
                <a:lnTo>
                  <a:pt x="76200" y="1862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6180667" y="4563533"/>
            <a:ext cx="685801" cy="16935"/>
          </a:xfrm>
          <a:custGeom>
            <a:avLst/>
            <a:gdLst/>
            <a:ahLst/>
            <a:cxnLst/>
            <a:rect l="0" t="0" r="0" b="0"/>
            <a:pathLst>
              <a:path w="685801" h="16935">
                <a:moveTo>
                  <a:pt x="25400" y="0"/>
                </a:moveTo>
                <a:lnTo>
                  <a:pt x="25400" y="0"/>
                </a:lnTo>
                <a:lnTo>
                  <a:pt x="25400" y="0"/>
                </a:lnTo>
                <a:lnTo>
                  <a:pt x="25400" y="0"/>
                </a:lnTo>
                <a:lnTo>
                  <a:pt x="16933" y="0"/>
                </a:lnTo>
                <a:lnTo>
                  <a:pt x="16933" y="0"/>
                </a:lnTo>
                <a:lnTo>
                  <a:pt x="16933" y="0"/>
                </a:lnTo>
                <a:lnTo>
                  <a:pt x="16933" y="0"/>
                </a:lnTo>
                <a:lnTo>
                  <a:pt x="16933" y="0"/>
                </a:lnTo>
                <a:lnTo>
                  <a:pt x="8466" y="0"/>
                </a:lnTo>
                <a:lnTo>
                  <a:pt x="8466" y="0"/>
                </a:lnTo>
                <a:lnTo>
                  <a:pt x="8466" y="0"/>
                </a:lnTo>
                <a:lnTo>
                  <a:pt x="8466" y="0"/>
                </a:lnTo>
                <a:lnTo>
                  <a:pt x="8466" y="0"/>
                </a:lnTo>
                <a:lnTo>
                  <a:pt x="8466" y="0"/>
                </a:lnTo>
                <a:lnTo>
                  <a:pt x="0" y="0"/>
                </a:lnTo>
                <a:lnTo>
                  <a:pt x="0" y="0"/>
                </a:lnTo>
                <a:lnTo>
                  <a:pt x="0" y="0"/>
                </a:lnTo>
                <a:lnTo>
                  <a:pt x="0" y="0"/>
                </a:lnTo>
                <a:lnTo>
                  <a:pt x="0" y="0"/>
                </a:lnTo>
                <a:lnTo>
                  <a:pt x="0" y="0"/>
                </a:lnTo>
                <a:lnTo>
                  <a:pt x="0" y="8467"/>
                </a:lnTo>
                <a:lnTo>
                  <a:pt x="0" y="8467"/>
                </a:lnTo>
                <a:lnTo>
                  <a:pt x="0" y="8467"/>
                </a:lnTo>
                <a:lnTo>
                  <a:pt x="8466" y="8467"/>
                </a:lnTo>
                <a:lnTo>
                  <a:pt x="8466" y="8467"/>
                </a:lnTo>
                <a:lnTo>
                  <a:pt x="8466" y="8467"/>
                </a:lnTo>
                <a:lnTo>
                  <a:pt x="8466" y="8467"/>
                </a:lnTo>
                <a:lnTo>
                  <a:pt x="16933" y="8467"/>
                </a:lnTo>
                <a:lnTo>
                  <a:pt x="16933" y="8467"/>
                </a:lnTo>
                <a:lnTo>
                  <a:pt x="25400" y="8467"/>
                </a:lnTo>
                <a:lnTo>
                  <a:pt x="25400" y="8467"/>
                </a:lnTo>
                <a:lnTo>
                  <a:pt x="33866" y="8467"/>
                </a:lnTo>
                <a:lnTo>
                  <a:pt x="33866" y="8467"/>
                </a:lnTo>
                <a:lnTo>
                  <a:pt x="33866" y="8467"/>
                </a:lnTo>
                <a:lnTo>
                  <a:pt x="42333" y="8467"/>
                </a:lnTo>
                <a:lnTo>
                  <a:pt x="42333" y="8467"/>
                </a:lnTo>
                <a:lnTo>
                  <a:pt x="42333" y="8467"/>
                </a:lnTo>
                <a:lnTo>
                  <a:pt x="50800" y="8467"/>
                </a:lnTo>
                <a:lnTo>
                  <a:pt x="50800" y="8467"/>
                </a:lnTo>
                <a:lnTo>
                  <a:pt x="59266" y="8467"/>
                </a:lnTo>
                <a:lnTo>
                  <a:pt x="59266" y="8467"/>
                </a:lnTo>
                <a:lnTo>
                  <a:pt x="67733" y="16934"/>
                </a:lnTo>
                <a:lnTo>
                  <a:pt x="67733" y="16934"/>
                </a:lnTo>
                <a:lnTo>
                  <a:pt x="76200" y="16934"/>
                </a:lnTo>
                <a:lnTo>
                  <a:pt x="84666" y="16934"/>
                </a:lnTo>
                <a:lnTo>
                  <a:pt x="84666" y="16934"/>
                </a:lnTo>
                <a:lnTo>
                  <a:pt x="93133" y="16934"/>
                </a:lnTo>
                <a:lnTo>
                  <a:pt x="101600" y="16934"/>
                </a:lnTo>
                <a:lnTo>
                  <a:pt x="110066" y="16934"/>
                </a:lnTo>
                <a:lnTo>
                  <a:pt x="118533" y="16934"/>
                </a:lnTo>
                <a:lnTo>
                  <a:pt x="127000" y="16934"/>
                </a:lnTo>
                <a:lnTo>
                  <a:pt x="135466" y="16934"/>
                </a:lnTo>
                <a:lnTo>
                  <a:pt x="143933" y="16934"/>
                </a:lnTo>
                <a:lnTo>
                  <a:pt x="152400" y="16934"/>
                </a:lnTo>
                <a:lnTo>
                  <a:pt x="160866" y="16934"/>
                </a:lnTo>
                <a:lnTo>
                  <a:pt x="169333" y="16934"/>
                </a:lnTo>
                <a:lnTo>
                  <a:pt x="177800" y="16934"/>
                </a:lnTo>
                <a:lnTo>
                  <a:pt x="194733" y="16934"/>
                </a:lnTo>
                <a:lnTo>
                  <a:pt x="203200" y="16934"/>
                </a:lnTo>
                <a:lnTo>
                  <a:pt x="211666" y="16934"/>
                </a:lnTo>
                <a:lnTo>
                  <a:pt x="220133" y="16934"/>
                </a:lnTo>
                <a:lnTo>
                  <a:pt x="237066" y="16934"/>
                </a:lnTo>
                <a:lnTo>
                  <a:pt x="245533" y="16934"/>
                </a:lnTo>
                <a:lnTo>
                  <a:pt x="262466" y="16934"/>
                </a:lnTo>
                <a:lnTo>
                  <a:pt x="270933" y="16934"/>
                </a:lnTo>
                <a:lnTo>
                  <a:pt x="287866" y="16934"/>
                </a:lnTo>
                <a:lnTo>
                  <a:pt x="304800" y="16934"/>
                </a:lnTo>
                <a:lnTo>
                  <a:pt x="313266" y="16934"/>
                </a:lnTo>
                <a:lnTo>
                  <a:pt x="330199" y="16934"/>
                </a:lnTo>
                <a:lnTo>
                  <a:pt x="338667" y="16934"/>
                </a:lnTo>
                <a:lnTo>
                  <a:pt x="355600" y="16934"/>
                </a:lnTo>
                <a:lnTo>
                  <a:pt x="372533" y="16934"/>
                </a:lnTo>
                <a:lnTo>
                  <a:pt x="381000" y="16934"/>
                </a:lnTo>
                <a:lnTo>
                  <a:pt x="397933" y="16934"/>
                </a:lnTo>
                <a:lnTo>
                  <a:pt x="414867" y="16934"/>
                </a:lnTo>
                <a:lnTo>
                  <a:pt x="431800" y="16934"/>
                </a:lnTo>
                <a:lnTo>
                  <a:pt x="440266" y="16934"/>
                </a:lnTo>
                <a:lnTo>
                  <a:pt x="465666" y="16934"/>
                </a:lnTo>
                <a:lnTo>
                  <a:pt x="474133" y="16934"/>
                </a:lnTo>
                <a:lnTo>
                  <a:pt x="491067" y="16934"/>
                </a:lnTo>
                <a:lnTo>
                  <a:pt x="508000" y="16934"/>
                </a:lnTo>
                <a:lnTo>
                  <a:pt x="524933" y="16934"/>
                </a:lnTo>
                <a:lnTo>
                  <a:pt x="533400" y="16934"/>
                </a:lnTo>
                <a:lnTo>
                  <a:pt x="550333" y="16934"/>
                </a:lnTo>
                <a:lnTo>
                  <a:pt x="567267" y="16934"/>
                </a:lnTo>
                <a:lnTo>
                  <a:pt x="575733" y="16934"/>
                </a:lnTo>
                <a:lnTo>
                  <a:pt x="592666" y="16934"/>
                </a:lnTo>
                <a:lnTo>
                  <a:pt x="609600" y="16934"/>
                </a:lnTo>
                <a:lnTo>
                  <a:pt x="618066" y="16934"/>
                </a:lnTo>
                <a:lnTo>
                  <a:pt x="634999" y="16934"/>
                </a:lnTo>
                <a:lnTo>
                  <a:pt x="643467" y="16934"/>
                </a:lnTo>
                <a:lnTo>
                  <a:pt x="651933" y="16934"/>
                </a:lnTo>
                <a:lnTo>
                  <a:pt x="660400" y="16934"/>
                </a:lnTo>
                <a:lnTo>
                  <a:pt x="660400" y="16934"/>
                </a:lnTo>
                <a:lnTo>
                  <a:pt x="668866" y="8467"/>
                </a:lnTo>
                <a:lnTo>
                  <a:pt x="677333" y="8467"/>
                </a:lnTo>
                <a:lnTo>
                  <a:pt x="677333" y="8467"/>
                </a:lnTo>
                <a:lnTo>
                  <a:pt x="685800" y="8467"/>
                </a:lnTo>
                <a:lnTo>
                  <a:pt x="685800" y="8467"/>
                </a:lnTo>
                <a:lnTo>
                  <a:pt x="685800" y="0"/>
                </a:lnTo>
                <a:lnTo>
                  <a:pt x="68580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7162800" y="4123267"/>
            <a:ext cx="228601" cy="406401"/>
          </a:xfrm>
          <a:custGeom>
            <a:avLst/>
            <a:gdLst/>
            <a:ahLst/>
            <a:cxnLst/>
            <a:rect l="0" t="0" r="0" b="0"/>
            <a:pathLst>
              <a:path w="228601" h="406401">
                <a:moveTo>
                  <a:pt x="33866" y="0"/>
                </a:moveTo>
                <a:lnTo>
                  <a:pt x="25400" y="8466"/>
                </a:lnTo>
                <a:lnTo>
                  <a:pt x="25400" y="8466"/>
                </a:lnTo>
                <a:lnTo>
                  <a:pt x="16933" y="25400"/>
                </a:lnTo>
                <a:lnTo>
                  <a:pt x="16933" y="25400"/>
                </a:lnTo>
                <a:lnTo>
                  <a:pt x="8467" y="42333"/>
                </a:lnTo>
                <a:lnTo>
                  <a:pt x="8467" y="59266"/>
                </a:lnTo>
                <a:lnTo>
                  <a:pt x="8467" y="76200"/>
                </a:lnTo>
                <a:lnTo>
                  <a:pt x="8467" y="101600"/>
                </a:lnTo>
                <a:lnTo>
                  <a:pt x="0" y="127000"/>
                </a:lnTo>
                <a:lnTo>
                  <a:pt x="0" y="160866"/>
                </a:lnTo>
                <a:lnTo>
                  <a:pt x="0" y="194733"/>
                </a:lnTo>
                <a:lnTo>
                  <a:pt x="0" y="228600"/>
                </a:lnTo>
                <a:lnTo>
                  <a:pt x="0" y="262466"/>
                </a:lnTo>
                <a:lnTo>
                  <a:pt x="0" y="296333"/>
                </a:lnTo>
                <a:lnTo>
                  <a:pt x="0" y="330200"/>
                </a:lnTo>
                <a:lnTo>
                  <a:pt x="0" y="355600"/>
                </a:lnTo>
                <a:lnTo>
                  <a:pt x="0" y="372533"/>
                </a:lnTo>
                <a:lnTo>
                  <a:pt x="0" y="389466"/>
                </a:lnTo>
                <a:lnTo>
                  <a:pt x="0" y="397933"/>
                </a:lnTo>
                <a:lnTo>
                  <a:pt x="0" y="406400"/>
                </a:lnTo>
                <a:lnTo>
                  <a:pt x="0" y="406400"/>
                </a:lnTo>
                <a:lnTo>
                  <a:pt x="0" y="397933"/>
                </a:lnTo>
                <a:lnTo>
                  <a:pt x="8467" y="397933"/>
                </a:lnTo>
                <a:lnTo>
                  <a:pt x="8467" y="381000"/>
                </a:lnTo>
                <a:lnTo>
                  <a:pt x="16933" y="372533"/>
                </a:lnTo>
                <a:lnTo>
                  <a:pt x="25400" y="355600"/>
                </a:lnTo>
                <a:lnTo>
                  <a:pt x="25400" y="330200"/>
                </a:lnTo>
                <a:lnTo>
                  <a:pt x="33866" y="313266"/>
                </a:lnTo>
                <a:lnTo>
                  <a:pt x="33866" y="287866"/>
                </a:lnTo>
                <a:lnTo>
                  <a:pt x="42334" y="270933"/>
                </a:lnTo>
                <a:lnTo>
                  <a:pt x="50800" y="254000"/>
                </a:lnTo>
                <a:lnTo>
                  <a:pt x="67733" y="237066"/>
                </a:lnTo>
                <a:lnTo>
                  <a:pt x="76200" y="228600"/>
                </a:lnTo>
                <a:lnTo>
                  <a:pt x="93133" y="220133"/>
                </a:lnTo>
                <a:lnTo>
                  <a:pt x="101600" y="220133"/>
                </a:lnTo>
                <a:lnTo>
                  <a:pt x="110066" y="220133"/>
                </a:lnTo>
                <a:lnTo>
                  <a:pt x="118534" y="220133"/>
                </a:lnTo>
                <a:lnTo>
                  <a:pt x="135467" y="237066"/>
                </a:lnTo>
                <a:lnTo>
                  <a:pt x="143933" y="254000"/>
                </a:lnTo>
                <a:lnTo>
                  <a:pt x="152400" y="270933"/>
                </a:lnTo>
                <a:lnTo>
                  <a:pt x="160867" y="287866"/>
                </a:lnTo>
                <a:lnTo>
                  <a:pt x="169333" y="304800"/>
                </a:lnTo>
                <a:lnTo>
                  <a:pt x="169333" y="321733"/>
                </a:lnTo>
                <a:lnTo>
                  <a:pt x="177800" y="338666"/>
                </a:lnTo>
                <a:lnTo>
                  <a:pt x="186266" y="355600"/>
                </a:lnTo>
                <a:lnTo>
                  <a:pt x="194734" y="364066"/>
                </a:lnTo>
                <a:lnTo>
                  <a:pt x="203200" y="381000"/>
                </a:lnTo>
                <a:lnTo>
                  <a:pt x="203200" y="389466"/>
                </a:lnTo>
                <a:lnTo>
                  <a:pt x="211667" y="397933"/>
                </a:lnTo>
                <a:lnTo>
                  <a:pt x="220133" y="397933"/>
                </a:lnTo>
                <a:lnTo>
                  <a:pt x="220133" y="397933"/>
                </a:lnTo>
                <a:lnTo>
                  <a:pt x="228600" y="389466"/>
                </a:lnTo>
                <a:lnTo>
                  <a:pt x="228600" y="389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7416800" y="4318000"/>
            <a:ext cx="135468" cy="186268"/>
          </a:xfrm>
          <a:custGeom>
            <a:avLst/>
            <a:gdLst/>
            <a:ahLst/>
            <a:cxnLst/>
            <a:rect l="0" t="0" r="0" b="0"/>
            <a:pathLst>
              <a:path w="135468" h="186268">
                <a:moveTo>
                  <a:pt x="67733" y="0"/>
                </a:moveTo>
                <a:lnTo>
                  <a:pt x="67733" y="0"/>
                </a:lnTo>
                <a:lnTo>
                  <a:pt x="67733" y="0"/>
                </a:lnTo>
                <a:lnTo>
                  <a:pt x="59267" y="0"/>
                </a:lnTo>
                <a:lnTo>
                  <a:pt x="59267" y="0"/>
                </a:lnTo>
                <a:lnTo>
                  <a:pt x="50800" y="0"/>
                </a:lnTo>
                <a:lnTo>
                  <a:pt x="42333" y="8467"/>
                </a:lnTo>
                <a:lnTo>
                  <a:pt x="25400" y="25400"/>
                </a:lnTo>
                <a:lnTo>
                  <a:pt x="16934" y="42333"/>
                </a:lnTo>
                <a:lnTo>
                  <a:pt x="8466" y="59267"/>
                </a:lnTo>
                <a:lnTo>
                  <a:pt x="8466" y="84667"/>
                </a:lnTo>
                <a:lnTo>
                  <a:pt x="0" y="101600"/>
                </a:lnTo>
                <a:lnTo>
                  <a:pt x="0" y="127000"/>
                </a:lnTo>
                <a:lnTo>
                  <a:pt x="0" y="143933"/>
                </a:lnTo>
                <a:lnTo>
                  <a:pt x="0" y="160867"/>
                </a:lnTo>
                <a:lnTo>
                  <a:pt x="8466" y="169333"/>
                </a:lnTo>
                <a:lnTo>
                  <a:pt x="16934" y="177800"/>
                </a:lnTo>
                <a:lnTo>
                  <a:pt x="25400" y="177800"/>
                </a:lnTo>
                <a:lnTo>
                  <a:pt x="33867" y="177800"/>
                </a:lnTo>
                <a:lnTo>
                  <a:pt x="42333" y="169333"/>
                </a:lnTo>
                <a:lnTo>
                  <a:pt x="50800" y="160867"/>
                </a:lnTo>
                <a:lnTo>
                  <a:pt x="59267" y="152400"/>
                </a:lnTo>
                <a:lnTo>
                  <a:pt x="67733" y="135467"/>
                </a:lnTo>
                <a:lnTo>
                  <a:pt x="76200" y="118533"/>
                </a:lnTo>
                <a:lnTo>
                  <a:pt x="84666" y="101600"/>
                </a:lnTo>
                <a:lnTo>
                  <a:pt x="84666" y="84667"/>
                </a:lnTo>
                <a:lnTo>
                  <a:pt x="84666" y="67733"/>
                </a:lnTo>
                <a:lnTo>
                  <a:pt x="84666" y="42333"/>
                </a:lnTo>
                <a:lnTo>
                  <a:pt x="93134" y="33867"/>
                </a:lnTo>
                <a:lnTo>
                  <a:pt x="93134" y="16933"/>
                </a:lnTo>
                <a:lnTo>
                  <a:pt x="93134" y="16933"/>
                </a:lnTo>
                <a:lnTo>
                  <a:pt x="93134" y="16933"/>
                </a:lnTo>
                <a:lnTo>
                  <a:pt x="93134" y="16933"/>
                </a:lnTo>
                <a:lnTo>
                  <a:pt x="101600" y="33867"/>
                </a:lnTo>
                <a:lnTo>
                  <a:pt x="93134" y="50800"/>
                </a:lnTo>
                <a:lnTo>
                  <a:pt x="93134" y="67733"/>
                </a:lnTo>
                <a:lnTo>
                  <a:pt x="93134" y="93133"/>
                </a:lnTo>
                <a:lnTo>
                  <a:pt x="101600" y="118533"/>
                </a:lnTo>
                <a:lnTo>
                  <a:pt x="101600" y="143933"/>
                </a:lnTo>
                <a:lnTo>
                  <a:pt x="101600" y="160867"/>
                </a:lnTo>
                <a:lnTo>
                  <a:pt x="101600" y="177800"/>
                </a:lnTo>
                <a:lnTo>
                  <a:pt x="110067" y="186267"/>
                </a:lnTo>
                <a:lnTo>
                  <a:pt x="118533" y="186267"/>
                </a:lnTo>
                <a:lnTo>
                  <a:pt x="127000" y="186267"/>
                </a:lnTo>
                <a:lnTo>
                  <a:pt x="127000" y="186267"/>
                </a:lnTo>
                <a:lnTo>
                  <a:pt x="135467" y="177800"/>
                </a:lnTo>
                <a:lnTo>
                  <a:pt x="135467" y="1778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7645400" y="4292600"/>
            <a:ext cx="338668" cy="245534"/>
          </a:xfrm>
          <a:custGeom>
            <a:avLst/>
            <a:gdLst/>
            <a:ahLst/>
            <a:cxnLst/>
            <a:rect l="0" t="0" r="0" b="0"/>
            <a:pathLst>
              <a:path w="338668" h="245534">
                <a:moveTo>
                  <a:pt x="0" y="33867"/>
                </a:moveTo>
                <a:lnTo>
                  <a:pt x="0" y="33867"/>
                </a:lnTo>
                <a:lnTo>
                  <a:pt x="0" y="33867"/>
                </a:lnTo>
                <a:lnTo>
                  <a:pt x="8466" y="33867"/>
                </a:lnTo>
                <a:lnTo>
                  <a:pt x="8466" y="42333"/>
                </a:lnTo>
                <a:lnTo>
                  <a:pt x="8466" y="50800"/>
                </a:lnTo>
                <a:lnTo>
                  <a:pt x="8466" y="67733"/>
                </a:lnTo>
                <a:lnTo>
                  <a:pt x="8466" y="84667"/>
                </a:lnTo>
                <a:lnTo>
                  <a:pt x="16934" y="110067"/>
                </a:lnTo>
                <a:lnTo>
                  <a:pt x="16934" y="135467"/>
                </a:lnTo>
                <a:lnTo>
                  <a:pt x="25400" y="160867"/>
                </a:lnTo>
                <a:lnTo>
                  <a:pt x="33867" y="186267"/>
                </a:lnTo>
                <a:lnTo>
                  <a:pt x="33867" y="211667"/>
                </a:lnTo>
                <a:lnTo>
                  <a:pt x="42333" y="220133"/>
                </a:lnTo>
                <a:lnTo>
                  <a:pt x="50800" y="237067"/>
                </a:lnTo>
                <a:lnTo>
                  <a:pt x="50800" y="237067"/>
                </a:lnTo>
                <a:lnTo>
                  <a:pt x="59267" y="245533"/>
                </a:lnTo>
                <a:lnTo>
                  <a:pt x="67733" y="245533"/>
                </a:lnTo>
                <a:lnTo>
                  <a:pt x="76200" y="237067"/>
                </a:lnTo>
                <a:lnTo>
                  <a:pt x="84666" y="237067"/>
                </a:lnTo>
                <a:lnTo>
                  <a:pt x="93134" y="228600"/>
                </a:lnTo>
                <a:lnTo>
                  <a:pt x="93134" y="211667"/>
                </a:lnTo>
                <a:lnTo>
                  <a:pt x="93134" y="203200"/>
                </a:lnTo>
                <a:lnTo>
                  <a:pt x="93134" y="186267"/>
                </a:lnTo>
                <a:lnTo>
                  <a:pt x="93134" y="160867"/>
                </a:lnTo>
                <a:lnTo>
                  <a:pt x="93134" y="143933"/>
                </a:lnTo>
                <a:lnTo>
                  <a:pt x="93134" y="118533"/>
                </a:lnTo>
                <a:lnTo>
                  <a:pt x="93134" y="93133"/>
                </a:lnTo>
                <a:lnTo>
                  <a:pt x="93134" y="76200"/>
                </a:lnTo>
                <a:lnTo>
                  <a:pt x="93134" y="59267"/>
                </a:lnTo>
                <a:lnTo>
                  <a:pt x="93134" y="50800"/>
                </a:lnTo>
                <a:lnTo>
                  <a:pt x="93134" y="42333"/>
                </a:lnTo>
                <a:lnTo>
                  <a:pt x="101600" y="42333"/>
                </a:lnTo>
                <a:lnTo>
                  <a:pt x="101600" y="42333"/>
                </a:lnTo>
                <a:lnTo>
                  <a:pt x="101600" y="50800"/>
                </a:lnTo>
                <a:lnTo>
                  <a:pt x="110067" y="67733"/>
                </a:lnTo>
                <a:lnTo>
                  <a:pt x="110067" y="84667"/>
                </a:lnTo>
                <a:lnTo>
                  <a:pt x="118533" y="93133"/>
                </a:lnTo>
                <a:lnTo>
                  <a:pt x="127000" y="110067"/>
                </a:lnTo>
                <a:lnTo>
                  <a:pt x="135467" y="127000"/>
                </a:lnTo>
                <a:lnTo>
                  <a:pt x="143933" y="135467"/>
                </a:lnTo>
                <a:lnTo>
                  <a:pt x="152400" y="135467"/>
                </a:lnTo>
                <a:lnTo>
                  <a:pt x="169334" y="143933"/>
                </a:lnTo>
                <a:lnTo>
                  <a:pt x="177800" y="143933"/>
                </a:lnTo>
                <a:lnTo>
                  <a:pt x="194733" y="143933"/>
                </a:lnTo>
                <a:lnTo>
                  <a:pt x="203200" y="135467"/>
                </a:lnTo>
                <a:lnTo>
                  <a:pt x="220133" y="127000"/>
                </a:lnTo>
                <a:lnTo>
                  <a:pt x="228600" y="127000"/>
                </a:lnTo>
                <a:lnTo>
                  <a:pt x="245534" y="118533"/>
                </a:lnTo>
                <a:lnTo>
                  <a:pt x="254000" y="110067"/>
                </a:lnTo>
                <a:lnTo>
                  <a:pt x="270933" y="101600"/>
                </a:lnTo>
                <a:lnTo>
                  <a:pt x="270933" y="84667"/>
                </a:lnTo>
                <a:lnTo>
                  <a:pt x="279400" y="76200"/>
                </a:lnTo>
                <a:lnTo>
                  <a:pt x="287867" y="59267"/>
                </a:lnTo>
                <a:lnTo>
                  <a:pt x="287867" y="50800"/>
                </a:lnTo>
                <a:lnTo>
                  <a:pt x="279400" y="33867"/>
                </a:lnTo>
                <a:lnTo>
                  <a:pt x="279400" y="16933"/>
                </a:lnTo>
                <a:lnTo>
                  <a:pt x="270933" y="8467"/>
                </a:lnTo>
                <a:lnTo>
                  <a:pt x="262467" y="8467"/>
                </a:lnTo>
                <a:lnTo>
                  <a:pt x="262467" y="0"/>
                </a:lnTo>
                <a:lnTo>
                  <a:pt x="254000" y="0"/>
                </a:lnTo>
                <a:lnTo>
                  <a:pt x="245534" y="0"/>
                </a:lnTo>
                <a:lnTo>
                  <a:pt x="237066" y="8467"/>
                </a:lnTo>
                <a:lnTo>
                  <a:pt x="237066" y="16933"/>
                </a:lnTo>
                <a:lnTo>
                  <a:pt x="228600" y="25400"/>
                </a:lnTo>
                <a:lnTo>
                  <a:pt x="220133" y="42333"/>
                </a:lnTo>
                <a:lnTo>
                  <a:pt x="220133" y="59267"/>
                </a:lnTo>
                <a:lnTo>
                  <a:pt x="211667" y="84667"/>
                </a:lnTo>
                <a:lnTo>
                  <a:pt x="211667" y="101600"/>
                </a:lnTo>
                <a:lnTo>
                  <a:pt x="220133" y="127000"/>
                </a:lnTo>
                <a:lnTo>
                  <a:pt x="220133" y="143933"/>
                </a:lnTo>
                <a:lnTo>
                  <a:pt x="228600" y="160867"/>
                </a:lnTo>
                <a:lnTo>
                  <a:pt x="237066" y="186267"/>
                </a:lnTo>
                <a:lnTo>
                  <a:pt x="254000" y="194733"/>
                </a:lnTo>
                <a:lnTo>
                  <a:pt x="262467" y="203200"/>
                </a:lnTo>
                <a:lnTo>
                  <a:pt x="270933" y="211667"/>
                </a:lnTo>
                <a:lnTo>
                  <a:pt x="279400" y="220133"/>
                </a:lnTo>
                <a:lnTo>
                  <a:pt x="296333" y="220133"/>
                </a:lnTo>
                <a:lnTo>
                  <a:pt x="304800" y="228600"/>
                </a:lnTo>
                <a:lnTo>
                  <a:pt x="321734" y="228600"/>
                </a:lnTo>
                <a:lnTo>
                  <a:pt x="330200" y="228600"/>
                </a:lnTo>
                <a:lnTo>
                  <a:pt x="330200" y="228600"/>
                </a:lnTo>
                <a:lnTo>
                  <a:pt x="338667" y="228600"/>
                </a:lnTo>
                <a:lnTo>
                  <a:pt x="338667" y="228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8331200" y="4292600"/>
            <a:ext cx="169335" cy="228601"/>
          </a:xfrm>
          <a:custGeom>
            <a:avLst/>
            <a:gdLst/>
            <a:ahLst/>
            <a:cxnLst/>
            <a:rect l="0" t="0" r="0" b="0"/>
            <a:pathLst>
              <a:path w="169335" h="228601">
                <a:moveTo>
                  <a:pt x="84666" y="8467"/>
                </a:moveTo>
                <a:lnTo>
                  <a:pt x="84666" y="8467"/>
                </a:lnTo>
                <a:lnTo>
                  <a:pt x="84666" y="8467"/>
                </a:lnTo>
                <a:lnTo>
                  <a:pt x="84666" y="8467"/>
                </a:lnTo>
                <a:lnTo>
                  <a:pt x="84666" y="8467"/>
                </a:lnTo>
                <a:lnTo>
                  <a:pt x="76200" y="8467"/>
                </a:lnTo>
                <a:lnTo>
                  <a:pt x="76200" y="0"/>
                </a:lnTo>
                <a:lnTo>
                  <a:pt x="67733" y="0"/>
                </a:lnTo>
                <a:lnTo>
                  <a:pt x="59267" y="0"/>
                </a:lnTo>
                <a:lnTo>
                  <a:pt x="50800" y="0"/>
                </a:lnTo>
                <a:lnTo>
                  <a:pt x="42333" y="0"/>
                </a:lnTo>
                <a:lnTo>
                  <a:pt x="33867" y="0"/>
                </a:lnTo>
                <a:lnTo>
                  <a:pt x="25400" y="8467"/>
                </a:lnTo>
                <a:lnTo>
                  <a:pt x="16934" y="8467"/>
                </a:lnTo>
                <a:lnTo>
                  <a:pt x="8466" y="25400"/>
                </a:lnTo>
                <a:lnTo>
                  <a:pt x="8466" y="42333"/>
                </a:lnTo>
                <a:lnTo>
                  <a:pt x="0" y="59267"/>
                </a:lnTo>
                <a:lnTo>
                  <a:pt x="0" y="76200"/>
                </a:lnTo>
                <a:lnTo>
                  <a:pt x="0" y="101600"/>
                </a:lnTo>
                <a:lnTo>
                  <a:pt x="0" y="127000"/>
                </a:lnTo>
                <a:lnTo>
                  <a:pt x="8466" y="143933"/>
                </a:lnTo>
                <a:lnTo>
                  <a:pt x="8466" y="160867"/>
                </a:lnTo>
                <a:lnTo>
                  <a:pt x="16934" y="177800"/>
                </a:lnTo>
                <a:lnTo>
                  <a:pt x="25400" y="186267"/>
                </a:lnTo>
                <a:lnTo>
                  <a:pt x="33867" y="194733"/>
                </a:lnTo>
                <a:lnTo>
                  <a:pt x="42333" y="194733"/>
                </a:lnTo>
                <a:lnTo>
                  <a:pt x="50800" y="194733"/>
                </a:lnTo>
                <a:lnTo>
                  <a:pt x="59267" y="186267"/>
                </a:lnTo>
                <a:lnTo>
                  <a:pt x="67733" y="177800"/>
                </a:lnTo>
                <a:lnTo>
                  <a:pt x="76200" y="160867"/>
                </a:lnTo>
                <a:lnTo>
                  <a:pt x="84666" y="152400"/>
                </a:lnTo>
                <a:lnTo>
                  <a:pt x="84666" y="135467"/>
                </a:lnTo>
                <a:lnTo>
                  <a:pt x="84666" y="118533"/>
                </a:lnTo>
                <a:lnTo>
                  <a:pt x="84666" y="101600"/>
                </a:lnTo>
                <a:lnTo>
                  <a:pt x="84666" y="84667"/>
                </a:lnTo>
                <a:lnTo>
                  <a:pt x="84666" y="67733"/>
                </a:lnTo>
                <a:lnTo>
                  <a:pt x="76200" y="59267"/>
                </a:lnTo>
                <a:lnTo>
                  <a:pt x="76200" y="50800"/>
                </a:lnTo>
                <a:lnTo>
                  <a:pt x="76200" y="42333"/>
                </a:lnTo>
                <a:lnTo>
                  <a:pt x="76200" y="42333"/>
                </a:lnTo>
                <a:lnTo>
                  <a:pt x="76200" y="50800"/>
                </a:lnTo>
                <a:lnTo>
                  <a:pt x="76200" y="59267"/>
                </a:lnTo>
                <a:lnTo>
                  <a:pt x="76200" y="76200"/>
                </a:lnTo>
                <a:lnTo>
                  <a:pt x="76200" y="93133"/>
                </a:lnTo>
                <a:lnTo>
                  <a:pt x="84666" y="118533"/>
                </a:lnTo>
                <a:lnTo>
                  <a:pt x="84666" y="143933"/>
                </a:lnTo>
                <a:lnTo>
                  <a:pt x="93134" y="160867"/>
                </a:lnTo>
                <a:lnTo>
                  <a:pt x="101600" y="186267"/>
                </a:lnTo>
                <a:lnTo>
                  <a:pt x="110067" y="203200"/>
                </a:lnTo>
                <a:lnTo>
                  <a:pt x="118533" y="220133"/>
                </a:lnTo>
                <a:lnTo>
                  <a:pt x="127000" y="228600"/>
                </a:lnTo>
                <a:lnTo>
                  <a:pt x="135467" y="228600"/>
                </a:lnTo>
                <a:lnTo>
                  <a:pt x="152400" y="228600"/>
                </a:lnTo>
                <a:lnTo>
                  <a:pt x="160866" y="228600"/>
                </a:lnTo>
                <a:lnTo>
                  <a:pt x="160866" y="228600"/>
                </a:lnTo>
                <a:lnTo>
                  <a:pt x="169334" y="220133"/>
                </a:lnTo>
                <a:lnTo>
                  <a:pt x="169334" y="2201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8610600" y="4216400"/>
            <a:ext cx="25401" cy="279401"/>
          </a:xfrm>
          <a:custGeom>
            <a:avLst/>
            <a:gdLst/>
            <a:ahLst/>
            <a:cxnLst/>
            <a:rect l="0" t="0" r="0" b="0"/>
            <a:pathLst>
              <a:path w="25401" h="279401">
                <a:moveTo>
                  <a:pt x="0" y="0"/>
                </a:moveTo>
                <a:lnTo>
                  <a:pt x="0" y="8467"/>
                </a:lnTo>
                <a:lnTo>
                  <a:pt x="0" y="8467"/>
                </a:lnTo>
                <a:lnTo>
                  <a:pt x="0" y="8467"/>
                </a:lnTo>
                <a:lnTo>
                  <a:pt x="0" y="16933"/>
                </a:lnTo>
                <a:lnTo>
                  <a:pt x="0" y="33867"/>
                </a:lnTo>
                <a:lnTo>
                  <a:pt x="0" y="50800"/>
                </a:lnTo>
                <a:lnTo>
                  <a:pt x="8467" y="76200"/>
                </a:lnTo>
                <a:lnTo>
                  <a:pt x="8467" y="110067"/>
                </a:lnTo>
                <a:lnTo>
                  <a:pt x="8467" y="143933"/>
                </a:lnTo>
                <a:lnTo>
                  <a:pt x="16933" y="177800"/>
                </a:lnTo>
                <a:lnTo>
                  <a:pt x="16933" y="203200"/>
                </a:lnTo>
                <a:lnTo>
                  <a:pt x="16933" y="237067"/>
                </a:lnTo>
                <a:lnTo>
                  <a:pt x="25400" y="254000"/>
                </a:lnTo>
                <a:lnTo>
                  <a:pt x="25400" y="270933"/>
                </a:lnTo>
                <a:lnTo>
                  <a:pt x="25400" y="270933"/>
                </a:lnTo>
                <a:lnTo>
                  <a:pt x="25400" y="279400"/>
                </a:lnTo>
                <a:lnTo>
                  <a:pt x="25400" y="279400"/>
                </a:lnTo>
                <a:lnTo>
                  <a:pt x="25400" y="279400"/>
                </a:lnTo>
                <a:lnTo>
                  <a:pt x="25400" y="270933"/>
                </a:lnTo>
                <a:lnTo>
                  <a:pt x="25400" y="270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8534400" y="4368800"/>
            <a:ext cx="203201" cy="16934"/>
          </a:xfrm>
          <a:custGeom>
            <a:avLst/>
            <a:gdLst/>
            <a:ahLst/>
            <a:cxnLst/>
            <a:rect l="0" t="0" r="0" b="0"/>
            <a:pathLst>
              <a:path w="203201" h="16934">
                <a:moveTo>
                  <a:pt x="0" y="0"/>
                </a:moveTo>
                <a:lnTo>
                  <a:pt x="0" y="0"/>
                </a:lnTo>
                <a:lnTo>
                  <a:pt x="0" y="8467"/>
                </a:lnTo>
                <a:lnTo>
                  <a:pt x="0" y="8467"/>
                </a:lnTo>
                <a:lnTo>
                  <a:pt x="16933" y="8467"/>
                </a:lnTo>
                <a:lnTo>
                  <a:pt x="25400" y="8467"/>
                </a:lnTo>
                <a:lnTo>
                  <a:pt x="42334" y="16933"/>
                </a:lnTo>
                <a:lnTo>
                  <a:pt x="67733" y="16933"/>
                </a:lnTo>
                <a:lnTo>
                  <a:pt x="93133" y="16933"/>
                </a:lnTo>
                <a:lnTo>
                  <a:pt x="110066" y="16933"/>
                </a:lnTo>
                <a:lnTo>
                  <a:pt x="127000" y="16933"/>
                </a:lnTo>
                <a:lnTo>
                  <a:pt x="143933" y="16933"/>
                </a:lnTo>
                <a:lnTo>
                  <a:pt x="160867" y="16933"/>
                </a:lnTo>
                <a:lnTo>
                  <a:pt x="186266" y="16933"/>
                </a:lnTo>
                <a:lnTo>
                  <a:pt x="186266" y="16933"/>
                </a:lnTo>
                <a:lnTo>
                  <a:pt x="203200" y="8467"/>
                </a:lnTo>
                <a:lnTo>
                  <a:pt x="203200" y="84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9144000" y="4097867"/>
            <a:ext cx="16934" cy="414867"/>
          </a:xfrm>
          <a:custGeom>
            <a:avLst/>
            <a:gdLst/>
            <a:ahLst/>
            <a:cxnLst/>
            <a:rect l="0" t="0" r="0" b="0"/>
            <a:pathLst>
              <a:path w="16934" h="414867">
                <a:moveTo>
                  <a:pt x="8467" y="0"/>
                </a:moveTo>
                <a:lnTo>
                  <a:pt x="8467" y="8466"/>
                </a:lnTo>
                <a:lnTo>
                  <a:pt x="8467" y="8466"/>
                </a:lnTo>
                <a:lnTo>
                  <a:pt x="0" y="16933"/>
                </a:lnTo>
                <a:lnTo>
                  <a:pt x="0" y="25400"/>
                </a:lnTo>
                <a:lnTo>
                  <a:pt x="0" y="33866"/>
                </a:lnTo>
                <a:lnTo>
                  <a:pt x="0" y="50800"/>
                </a:lnTo>
                <a:lnTo>
                  <a:pt x="0" y="76200"/>
                </a:lnTo>
                <a:lnTo>
                  <a:pt x="0" y="101600"/>
                </a:lnTo>
                <a:lnTo>
                  <a:pt x="0" y="127000"/>
                </a:lnTo>
                <a:lnTo>
                  <a:pt x="0" y="152400"/>
                </a:lnTo>
                <a:lnTo>
                  <a:pt x="0" y="186266"/>
                </a:lnTo>
                <a:lnTo>
                  <a:pt x="0" y="220133"/>
                </a:lnTo>
                <a:lnTo>
                  <a:pt x="0" y="254000"/>
                </a:lnTo>
                <a:lnTo>
                  <a:pt x="0" y="287866"/>
                </a:lnTo>
                <a:lnTo>
                  <a:pt x="0" y="313266"/>
                </a:lnTo>
                <a:lnTo>
                  <a:pt x="0" y="347133"/>
                </a:lnTo>
                <a:lnTo>
                  <a:pt x="0" y="372533"/>
                </a:lnTo>
                <a:lnTo>
                  <a:pt x="0" y="389466"/>
                </a:lnTo>
                <a:lnTo>
                  <a:pt x="8467" y="406400"/>
                </a:lnTo>
                <a:lnTo>
                  <a:pt x="8467" y="414866"/>
                </a:lnTo>
                <a:lnTo>
                  <a:pt x="16933" y="414866"/>
                </a:lnTo>
                <a:lnTo>
                  <a:pt x="16933" y="414866"/>
                </a:lnTo>
                <a:lnTo>
                  <a:pt x="16933" y="414866"/>
                </a:lnTo>
                <a:lnTo>
                  <a:pt x="16933" y="414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9228667" y="4292600"/>
            <a:ext cx="143934" cy="186268"/>
          </a:xfrm>
          <a:custGeom>
            <a:avLst/>
            <a:gdLst/>
            <a:ahLst/>
            <a:cxnLst/>
            <a:rect l="0" t="0" r="0" b="0"/>
            <a:pathLst>
              <a:path w="143934" h="186268">
                <a:moveTo>
                  <a:pt x="0" y="67733"/>
                </a:moveTo>
                <a:lnTo>
                  <a:pt x="0" y="67733"/>
                </a:lnTo>
                <a:lnTo>
                  <a:pt x="0" y="67733"/>
                </a:lnTo>
                <a:lnTo>
                  <a:pt x="0" y="76200"/>
                </a:lnTo>
                <a:lnTo>
                  <a:pt x="8466" y="84667"/>
                </a:lnTo>
                <a:lnTo>
                  <a:pt x="16933" y="93133"/>
                </a:lnTo>
                <a:lnTo>
                  <a:pt x="25399" y="101600"/>
                </a:lnTo>
                <a:lnTo>
                  <a:pt x="33867" y="110067"/>
                </a:lnTo>
                <a:lnTo>
                  <a:pt x="42333" y="118533"/>
                </a:lnTo>
                <a:lnTo>
                  <a:pt x="50800" y="118533"/>
                </a:lnTo>
                <a:lnTo>
                  <a:pt x="59266" y="118533"/>
                </a:lnTo>
                <a:lnTo>
                  <a:pt x="67733" y="110067"/>
                </a:lnTo>
                <a:lnTo>
                  <a:pt x="84666" y="101600"/>
                </a:lnTo>
                <a:lnTo>
                  <a:pt x="84666" y="101600"/>
                </a:lnTo>
                <a:lnTo>
                  <a:pt x="93133" y="84667"/>
                </a:lnTo>
                <a:lnTo>
                  <a:pt x="93133" y="76200"/>
                </a:lnTo>
                <a:lnTo>
                  <a:pt x="93133" y="67733"/>
                </a:lnTo>
                <a:lnTo>
                  <a:pt x="93133" y="50800"/>
                </a:lnTo>
                <a:lnTo>
                  <a:pt x="84666" y="42333"/>
                </a:lnTo>
                <a:lnTo>
                  <a:pt x="84666" y="33867"/>
                </a:lnTo>
                <a:lnTo>
                  <a:pt x="67733" y="16933"/>
                </a:lnTo>
                <a:lnTo>
                  <a:pt x="59266" y="8467"/>
                </a:lnTo>
                <a:lnTo>
                  <a:pt x="50800" y="0"/>
                </a:lnTo>
                <a:lnTo>
                  <a:pt x="42333" y="0"/>
                </a:lnTo>
                <a:lnTo>
                  <a:pt x="33867" y="0"/>
                </a:lnTo>
                <a:lnTo>
                  <a:pt x="25399" y="8467"/>
                </a:lnTo>
                <a:lnTo>
                  <a:pt x="16933" y="25400"/>
                </a:lnTo>
                <a:lnTo>
                  <a:pt x="8466" y="42333"/>
                </a:lnTo>
                <a:lnTo>
                  <a:pt x="8466" y="59267"/>
                </a:lnTo>
                <a:lnTo>
                  <a:pt x="8466" y="84667"/>
                </a:lnTo>
                <a:lnTo>
                  <a:pt x="8466" y="110067"/>
                </a:lnTo>
                <a:lnTo>
                  <a:pt x="16933" y="135467"/>
                </a:lnTo>
                <a:lnTo>
                  <a:pt x="25399" y="152400"/>
                </a:lnTo>
                <a:lnTo>
                  <a:pt x="33867" y="169333"/>
                </a:lnTo>
                <a:lnTo>
                  <a:pt x="42333" y="177800"/>
                </a:lnTo>
                <a:lnTo>
                  <a:pt x="59266" y="177800"/>
                </a:lnTo>
                <a:lnTo>
                  <a:pt x="67733" y="186267"/>
                </a:lnTo>
                <a:lnTo>
                  <a:pt x="93133" y="186267"/>
                </a:lnTo>
                <a:lnTo>
                  <a:pt x="110067" y="177800"/>
                </a:lnTo>
                <a:lnTo>
                  <a:pt x="127000" y="177800"/>
                </a:lnTo>
                <a:lnTo>
                  <a:pt x="127000" y="177800"/>
                </a:lnTo>
                <a:lnTo>
                  <a:pt x="143933" y="160867"/>
                </a:lnTo>
                <a:lnTo>
                  <a:pt x="143933" y="160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9423400" y="4292600"/>
            <a:ext cx="135467" cy="194734"/>
          </a:xfrm>
          <a:custGeom>
            <a:avLst/>
            <a:gdLst/>
            <a:ahLst/>
            <a:cxnLst/>
            <a:rect l="0" t="0" r="0" b="0"/>
            <a:pathLst>
              <a:path w="135467" h="194734">
                <a:moveTo>
                  <a:pt x="84667" y="8467"/>
                </a:moveTo>
                <a:lnTo>
                  <a:pt x="84667" y="8467"/>
                </a:lnTo>
                <a:lnTo>
                  <a:pt x="84667" y="0"/>
                </a:lnTo>
                <a:lnTo>
                  <a:pt x="76200" y="0"/>
                </a:lnTo>
                <a:lnTo>
                  <a:pt x="76200" y="0"/>
                </a:lnTo>
                <a:lnTo>
                  <a:pt x="67734" y="0"/>
                </a:lnTo>
                <a:lnTo>
                  <a:pt x="59266" y="0"/>
                </a:lnTo>
                <a:lnTo>
                  <a:pt x="50800" y="8467"/>
                </a:lnTo>
                <a:lnTo>
                  <a:pt x="42333" y="16933"/>
                </a:lnTo>
                <a:lnTo>
                  <a:pt x="25400" y="25400"/>
                </a:lnTo>
                <a:lnTo>
                  <a:pt x="16933" y="42333"/>
                </a:lnTo>
                <a:lnTo>
                  <a:pt x="8467" y="59267"/>
                </a:lnTo>
                <a:lnTo>
                  <a:pt x="8467" y="76200"/>
                </a:lnTo>
                <a:lnTo>
                  <a:pt x="0" y="101600"/>
                </a:lnTo>
                <a:lnTo>
                  <a:pt x="8467" y="118533"/>
                </a:lnTo>
                <a:lnTo>
                  <a:pt x="8467" y="135467"/>
                </a:lnTo>
                <a:lnTo>
                  <a:pt x="8467" y="152400"/>
                </a:lnTo>
                <a:lnTo>
                  <a:pt x="16933" y="169333"/>
                </a:lnTo>
                <a:lnTo>
                  <a:pt x="16933" y="177800"/>
                </a:lnTo>
                <a:lnTo>
                  <a:pt x="25400" y="177800"/>
                </a:lnTo>
                <a:lnTo>
                  <a:pt x="33867" y="186267"/>
                </a:lnTo>
                <a:lnTo>
                  <a:pt x="50800" y="177800"/>
                </a:lnTo>
                <a:lnTo>
                  <a:pt x="59266" y="177800"/>
                </a:lnTo>
                <a:lnTo>
                  <a:pt x="59266" y="169333"/>
                </a:lnTo>
                <a:lnTo>
                  <a:pt x="67734" y="160867"/>
                </a:lnTo>
                <a:lnTo>
                  <a:pt x="76200" y="143933"/>
                </a:lnTo>
                <a:lnTo>
                  <a:pt x="76200" y="127000"/>
                </a:lnTo>
                <a:lnTo>
                  <a:pt x="84667" y="110067"/>
                </a:lnTo>
                <a:lnTo>
                  <a:pt x="84667" y="93133"/>
                </a:lnTo>
                <a:lnTo>
                  <a:pt x="84667" y="76200"/>
                </a:lnTo>
                <a:lnTo>
                  <a:pt x="84667" y="59267"/>
                </a:lnTo>
                <a:lnTo>
                  <a:pt x="84667" y="50800"/>
                </a:lnTo>
                <a:lnTo>
                  <a:pt x="84667" y="42333"/>
                </a:lnTo>
                <a:lnTo>
                  <a:pt x="93133" y="42333"/>
                </a:lnTo>
                <a:lnTo>
                  <a:pt x="93133" y="42333"/>
                </a:lnTo>
                <a:lnTo>
                  <a:pt x="93133" y="50800"/>
                </a:lnTo>
                <a:lnTo>
                  <a:pt x="93133" y="59267"/>
                </a:lnTo>
                <a:lnTo>
                  <a:pt x="93133" y="76200"/>
                </a:lnTo>
                <a:lnTo>
                  <a:pt x="93133" y="93133"/>
                </a:lnTo>
                <a:lnTo>
                  <a:pt x="93133" y="118533"/>
                </a:lnTo>
                <a:lnTo>
                  <a:pt x="101600" y="143933"/>
                </a:lnTo>
                <a:lnTo>
                  <a:pt x="101600" y="160867"/>
                </a:lnTo>
                <a:lnTo>
                  <a:pt x="101600" y="177800"/>
                </a:lnTo>
                <a:lnTo>
                  <a:pt x="110067" y="186267"/>
                </a:lnTo>
                <a:lnTo>
                  <a:pt x="118533" y="194733"/>
                </a:lnTo>
                <a:lnTo>
                  <a:pt x="127000" y="194733"/>
                </a:lnTo>
                <a:lnTo>
                  <a:pt x="127000" y="194733"/>
                </a:lnTo>
                <a:lnTo>
                  <a:pt x="135466" y="194733"/>
                </a:lnTo>
                <a:lnTo>
                  <a:pt x="135466" y="1947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9609667" y="4318000"/>
            <a:ext cx="143934" cy="169334"/>
          </a:xfrm>
          <a:custGeom>
            <a:avLst/>
            <a:gdLst/>
            <a:ahLst/>
            <a:cxnLst/>
            <a:rect l="0" t="0" r="0" b="0"/>
            <a:pathLst>
              <a:path w="143934" h="169334">
                <a:moveTo>
                  <a:pt x="59266" y="0"/>
                </a:moveTo>
                <a:lnTo>
                  <a:pt x="59266" y="0"/>
                </a:lnTo>
                <a:lnTo>
                  <a:pt x="50800" y="0"/>
                </a:lnTo>
                <a:lnTo>
                  <a:pt x="42333" y="8467"/>
                </a:lnTo>
                <a:lnTo>
                  <a:pt x="33867" y="16933"/>
                </a:lnTo>
                <a:lnTo>
                  <a:pt x="25399" y="25400"/>
                </a:lnTo>
                <a:lnTo>
                  <a:pt x="16933" y="33867"/>
                </a:lnTo>
                <a:lnTo>
                  <a:pt x="8466" y="42333"/>
                </a:lnTo>
                <a:lnTo>
                  <a:pt x="0" y="59267"/>
                </a:lnTo>
                <a:lnTo>
                  <a:pt x="0" y="59267"/>
                </a:lnTo>
                <a:lnTo>
                  <a:pt x="0" y="67733"/>
                </a:lnTo>
                <a:lnTo>
                  <a:pt x="8466" y="76200"/>
                </a:lnTo>
                <a:lnTo>
                  <a:pt x="25399" y="76200"/>
                </a:lnTo>
                <a:lnTo>
                  <a:pt x="33867" y="76200"/>
                </a:lnTo>
                <a:lnTo>
                  <a:pt x="50800" y="84667"/>
                </a:lnTo>
                <a:lnTo>
                  <a:pt x="67733" y="84667"/>
                </a:lnTo>
                <a:lnTo>
                  <a:pt x="93133" y="93133"/>
                </a:lnTo>
                <a:lnTo>
                  <a:pt x="110067" y="93133"/>
                </a:lnTo>
                <a:lnTo>
                  <a:pt x="118533" y="101600"/>
                </a:lnTo>
                <a:lnTo>
                  <a:pt x="135466" y="110067"/>
                </a:lnTo>
                <a:lnTo>
                  <a:pt x="143933" y="118533"/>
                </a:lnTo>
                <a:lnTo>
                  <a:pt x="143933" y="127000"/>
                </a:lnTo>
                <a:lnTo>
                  <a:pt x="143933" y="135467"/>
                </a:lnTo>
                <a:lnTo>
                  <a:pt x="135466" y="143933"/>
                </a:lnTo>
                <a:lnTo>
                  <a:pt x="118533" y="152400"/>
                </a:lnTo>
                <a:lnTo>
                  <a:pt x="110067" y="160867"/>
                </a:lnTo>
                <a:lnTo>
                  <a:pt x="93133" y="169333"/>
                </a:lnTo>
                <a:lnTo>
                  <a:pt x="76200" y="169333"/>
                </a:lnTo>
                <a:lnTo>
                  <a:pt x="67733" y="169333"/>
                </a:lnTo>
                <a:lnTo>
                  <a:pt x="67733" y="169333"/>
                </a:lnTo>
                <a:lnTo>
                  <a:pt x="50800" y="169333"/>
                </a:lnTo>
                <a:lnTo>
                  <a:pt x="50800" y="1693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9770534" y="4216400"/>
            <a:ext cx="33867" cy="254001"/>
          </a:xfrm>
          <a:custGeom>
            <a:avLst/>
            <a:gdLst/>
            <a:ahLst/>
            <a:cxnLst/>
            <a:rect l="0" t="0" r="0" b="0"/>
            <a:pathLst>
              <a:path w="33867" h="254001">
                <a:moveTo>
                  <a:pt x="0" y="0"/>
                </a:moveTo>
                <a:lnTo>
                  <a:pt x="0" y="0"/>
                </a:lnTo>
                <a:lnTo>
                  <a:pt x="0" y="8467"/>
                </a:lnTo>
                <a:lnTo>
                  <a:pt x="8466" y="16933"/>
                </a:lnTo>
                <a:lnTo>
                  <a:pt x="8466" y="33867"/>
                </a:lnTo>
                <a:lnTo>
                  <a:pt x="8466" y="50800"/>
                </a:lnTo>
                <a:lnTo>
                  <a:pt x="8466" y="84667"/>
                </a:lnTo>
                <a:lnTo>
                  <a:pt x="16932" y="110067"/>
                </a:lnTo>
                <a:lnTo>
                  <a:pt x="25400" y="135467"/>
                </a:lnTo>
                <a:lnTo>
                  <a:pt x="25400" y="169333"/>
                </a:lnTo>
                <a:lnTo>
                  <a:pt x="25400" y="194733"/>
                </a:lnTo>
                <a:lnTo>
                  <a:pt x="33866" y="211667"/>
                </a:lnTo>
                <a:lnTo>
                  <a:pt x="33866" y="228600"/>
                </a:lnTo>
                <a:lnTo>
                  <a:pt x="33866" y="237067"/>
                </a:lnTo>
                <a:lnTo>
                  <a:pt x="33866" y="245533"/>
                </a:lnTo>
                <a:lnTo>
                  <a:pt x="33866" y="254000"/>
                </a:lnTo>
                <a:lnTo>
                  <a:pt x="33866" y="254000"/>
                </a:lnTo>
                <a:lnTo>
                  <a:pt x="25400" y="254000"/>
                </a:lnTo>
                <a:lnTo>
                  <a:pt x="25400"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9719734" y="4326467"/>
            <a:ext cx="169333" cy="16934"/>
          </a:xfrm>
          <a:custGeom>
            <a:avLst/>
            <a:gdLst/>
            <a:ahLst/>
            <a:cxnLst/>
            <a:rect l="0" t="0" r="0" b="0"/>
            <a:pathLst>
              <a:path w="169333" h="16934">
                <a:moveTo>
                  <a:pt x="0" y="0"/>
                </a:moveTo>
                <a:lnTo>
                  <a:pt x="0" y="0"/>
                </a:lnTo>
                <a:lnTo>
                  <a:pt x="8466" y="0"/>
                </a:lnTo>
                <a:lnTo>
                  <a:pt x="8466" y="0"/>
                </a:lnTo>
                <a:lnTo>
                  <a:pt x="25399" y="0"/>
                </a:lnTo>
                <a:lnTo>
                  <a:pt x="33866" y="8466"/>
                </a:lnTo>
                <a:lnTo>
                  <a:pt x="50800" y="8466"/>
                </a:lnTo>
                <a:lnTo>
                  <a:pt x="67732" y="8466"/>
                </a:lnTo>
                <a:lnTo>
                  <a:pt x="93132" y="8466"/>
                </a:lnTo>
                <a:lnTo>
                  <a:pt x="110066" y="16933"/>
                </a:lnTo>
                <a:lnTo>
                  <a:pt x="135466" y="16933"/>
                </a:lnTo>
                <a:lnTo>
                  <a:pt x="152400" y="16933"/>
                </a:lnTo>
                <a:lnTo>
                  <a:pt x="152400" y="16933"/>
                </a:lnTo>
                <a:lnTo>
                  <a:pt x="169332" y="16933"/>
                </a:lnTo>
                <a:lnTo>
                  <a:pt x="169332"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10168466" y="4165600"/>
            <a:ext cx="186268" cy="287868"/>
          </a:xfrm>
          <a:custGeom>
            <a:avLst/>
            <a:gdLst/>
            <a:ahLst/>
            <a:cxnLst/>
            <a:rect l="0" t="0" r="0" b="0"/>
            <a:pathLst>
              <a:path w="186268" h="287868">
                <a:moveTo>
                  <a:pt x="16934" y="33867"/>
                </a:moveTo>
                <a:lnTo>
                  <a:pt x="16934" y="25400"/>
                </a:lnTo>
                <a:lnTo>
                  <a:pt x="16934" y="25400"/>
                </a:lnTo>
                <a:lnTo>
                  <a:pt x="25400" y="16933"/>
                </a:lnTo>
                <a:lnTo>
                  <a:pt x="33867" y="8467"/>
                </a:lnTo>
                <a:lnTo>
                  <a:pt x="42334" y="0"/>
                </a:lnTo>
                <a:lnTo>
                  <a:pt x="50801" y="0"/>
                </a:lnTo>
                <a:lnTo>
                  <a:pt x="59268" y="0"/>
                </a:lnTo>
                <a:lnTo>
                  <a:pt x="67734" y="0"/>
                </a:lnTo>
                <a:lnTo>
                  <a:pt x="84668" y="8467"/>
                </a:lnTo>
                <a:lnTo>
                  <a:pt x="93134" y="25400"/>
                </a:lnTo>
                <a:lnTo>
                  <a:pt x="101600" y="42333"/>
                </a:lnTo>
                <a:lnTo>
                  <a:pt x="118534" y="59267"/>
                </a:lnTo>
                <a:lnTo>
                  <a:pt x="118534" y="76200"/>
                </a:lnTo>
                <a:lnTo>
                  <a:pt x="127001" y="101600"/>
                </a:lnTo>
                <a:lnTo>
                  <a:pt x="127001" y="118533"/>
                </a:lnTo>
                <a:lnTo>
                  <a:pt x="127001" y="143933"/>
                </a:lnTo>
                <a:lnTo>
                  <a:pt x="118534" y="160867"/>
                </a:lnTo>
                <a:lnTo>
                  <a:pt x="118534" y="177800"/>
                </a:lnTo>
                <a:lnTo>
                  <a:pt x="101600" y="194733"/>
                </a:lnTo>
                <a:lnTo>
                  <a:pt x="93134" y="211667"/>
                </a:lnTo>
                <a:lnTo>
                  <a:pt x="84668" y="228600"/>
                </a:lnTo>
                <a:lnTo>
                  <a:pt x="76200" y="237067"/>
                </a:lnTo>
                <a:lnTo>
                  <a:pt x="67734" y="245533"/>
                </a:lnTo>
                <a:lnTo>
                  <a:pt x="50801" y="245533"/>
                </a:lnTo>
                <a:lnTo>
                  <a:pt x="42334" y="245533"/>
                </a:lnTo>
                <a:lnTo>
                  <a:pt x="33867" y="237067"/>
                </a:lnTo>
                <a:lnTo>
                  <a:pt x="25400" y="228600"/>
                </a:lnTo>
                <a:lnTo>
                  <a:pt x="16934" y="220133"/>
                </a:lnTo>
                <a:lnTo>
                  <a:pt x="8468" y="203200"/>
                </a:lnTo>
                <a:lnTo>
                  <a:pt x="0" y="194733"/>
                </a:lnTo>
                <a:lnTo>
                  <a:pt x="0" y="169333"/>
                </a:lnTo>
                <a:lnTo>
                  <a:pt x="0" y="160867"/>
                </a:lnTo>
                <a:lnTo>
                  <a:pt x="16934" y="143933"/>
                </a:lnTo>
                <a:lnTo>
                  <a:pt x="25400" y="135467"/>
                </a:lnTo>
                <a:lnTo>
                  <a:pt x="33867" y="135467"/>
                </a:lnTo>
                <a:lnTo>
                  <a:pt x="42334" y="127000"/>
                </a:lnTo>
                <a:lnTo>
                  <a:pt x="59268" y="127000"/>
                </a:lnTo>
                <a:lnTo>
                  <a:pt x="76200" y="127000"/>
                </a:lnTo>
                <a:lnTo>
                  <a:pt x="93134" y="135467"/>
                </a:lnTo>
                <a:lnTo>
                  <a:pt x="110067" y="152400"/>
                </a:lnTo>
                <a:lnTo>
                  <a:pt x="118534" y="160867"/>
                </a:lnTo>
                <a:lnTo>
                  <a:pt x="135468" y="177800"/>
                </a:lnTo>
                <a:lnTo>
                  <a:pt x="143934" y="194733"/>
                </a:lnTo>
                <a:lnTo>
                  <a:pt x="152400" y="211667"/>
                </a:lnTo>
                <a:lnTo>
                  <a:pt x="152400" y="228600"/>
                </a:lnTo>
                <a:lnTo>
                  <a:pt x="160868" y="245533"/>
                </a:lnTo>
                <a:lnTo>
                  <a:pt x="169334" y="254000"/>
                </a:lnTo>
                <a:lnTo>
                  <a:pt x="169334" y="270933"/>
                </a:lnTo>
                <a:lnTo>
                  <a:pt x="177800" y="279400"/>
                </a:lnTo>
                <a:lnTo>
                  <a:pt x="177800" y="287867"/>
                </a:lnTo>
                <a:lnTo>
                  <a:pt x="177800" y="287867"/>
                </a:lnTo>
                <a:lnTo>
                  <a:pt x="177800" y="287867"/>
                </a:lnTo>
                <a:lnTo>
                  <a:pt x="186267" y="287867"/>
                </a:lnTo>
                <a:lnTo>
                  <a:pt x="186267" y="2878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10617200" y="4148667"/>
            <a:ext cx="186267" cy="313267"/>
          </a:xfrm>
          <a:custGeom>
            <a:avLst/>
            <a:gdLst/>
            <a:ahLst/>
            <a:cxnLst/>
            <a:rect l="0" t="0" r="0" b="0"/>
            <a:pathLst>
              <a:path w="186267" h="313267">
                <a:moveTo>
                  <a:pt x="0" y="0"/>
                </a:moveTo>
                <a:lnTo>
                  <a:pt x="0" y="0"/>
                </a:lnTo>
                <a:lnTo>
                  <a:pt x="0" y="0"/>
                </a:lnTo>
                <a:lnTo>
                  <a:pt x="0" y="0"/>
                </a:lnTo>
                <a:lnTo>
                  <a:pt x="0" y="0"/>
                </a:lnTo>
                <a:lnTo>
                  <a:pt x="8466" y="8466"/>
                </a:lnTo>
                <a:lnTo>
                  <a:pt x="8466" y="16933"/>
                </a:lnTo>
                <a:lnTo>
                  <a:pt x="16934" y="25400"/>
                </a:lnTo>
                <a:lnTo>
                  <a:pt x="25400" y="42333"/>
                </a:lnTo>
                <a:lnTo>
                  <a:pt x="25400" y="67733"/>
                </a:lnTo>
                <a:lnTo>
                  <a:pt x="33866" y="93133"/>
                </a:lnTo>
                <a:lnTo>
                  <a:pt x="33866" y="118533"/>
                </a:lnTo>
                <a:lnTo>
                  <a:pt x="42333" y="152400"/>
                </a:lnTo>
                <a:lnTo>
                  <a:pt x="42333" y="177800"/>
                </a:lnTo>
                <a:lnTo>
                  <a:pt x="42333" y="203200"/>
                </a:lnTo>
                <a:lnTo>
                  <a:pt x="42333" y="228600"/>
                </a:lnTo>
                <a:lnTo>
                  <a:pt x="42333" y="254000"/>
                </a:lnTo>
                <a:lnTo>
                  <a:pt x="42333" y="270933"/>
                </a:lnTo>
                <a:lnTo>
                  <a:pt x="33866" y="287866"/>
                </a:lnTo>
                <a:lnTo>
                  <a:pt x="33866" y="296333"/>
                </a:lnTo>
                <a:lnTo>
                  <a:pt x="33866" y="304800"/>
                </a:lnTo>
                <a:lnTo>
                  <a:pt x="33866" y="304800"/>
                </a:lnTo>
                <a:lnTo>
                  <a:pt x="25400" y="313266"/>
                </a:lnTo>
                <a:lnTo>
                  <a:pt x="25400" y="304800"/>
                </a:lnTo>
                <a:lnTo>
                  <a:pt x="25400" y="304800"/>
                </a:lnTo>
                <a:lnTo>
                  <a:pt x="16934" y="287866"/>
                </a:lnTo>
                <a:lnTo>
                  <a:pt x="16934" y="279400"/>
                </a:lnTo>
                <a:lnTo>
                  <a:pt x="16934" y="262466"/>
                </a:lnTo>
                <a:lnTo>
                  <a:pt x="16934" y="245533"/>
                </a:lnTo>
                <a:lnTo>
                  <a:pt x="16934" y="228600"/>
                </a:lnTo>
                <a:lnTo>
                  <a:pt x="16934" y="211666"/>
                </a:lnTo>
                <a:lnTo>
                  <a:pt x="25400" y="194733"/>
                </a:lnTo>
                <a:lnTo>
                  <a:pt x="33866" y="177800"/>
                </a:lnTo>
                <a:lnTo>
                  <a:pt x="42333" y="160866"/>
                </a:lnTo>
                <a:lnTo>
                  <a:pt x="59267" y="152400"/>
                </a:lnTo>
                <a:lnTo>
                  <a:pt x="67734" y="152400"/>
                </a:lnTo>
                <a:lnTo>
                  <a:pt x="76200" y="143933"/>
                </a:lnTo>
                <a:lnTo>
                  <a:pt x="93134" y="143933"/>
                </a:lnTo>
                <a:lnTo>
                  <a:pt x="110066" y="152400"/>
                </a:lnTo>
                <a:lnTo>
                  <a:pt x="118533" y="160866"/>
                </a:lnTo>
                <a:lnTo>
                  <a:pt x="127000" y="169333"/>
                </a:lnTo>
                <a:lnTo>
                  <a:pt x="135467" y="186266"/>
                </a:lnTo>
                <a:lnTo>
                  <a:pt x="152400" y="203200"/>
                </a:lnTo>
                <a:lnTo>
                  <a:pt x="160866" y="220133"/>
                </a:lnTo>
                <a:lnTo>
                  <a:pt x="160866" y="237066"/>
                </a:lnTo>
                <a:lnTo>
                  <a:pt x="169334" y="245533"/>
                </a:lnTo>
                <a:lnTo>
                  <a:pt x="169334" y="262466"/>
                </a:lnTo>
                <a:lnTo>
                  <a:pt x="177800" y="262466"/>
                </a:lnTo>
                <a:lnTo>
                  <a:pt x="177800" y="270933"/>
                </a:lnTo>
                <a:lnTo>
                  <a:pt x="177800" y="270933"/>
                </a:lnTo>
                <a:lnTo>
                  <a:pt x="186266" y="270933"/>
                </a:lnTo>
                <a:lnTo>
                  <a:pt x="186266" y="270933"/>
                </a:lnTo>
                <a:lnTo>
                  <a:pt x="186266" y="270933"/>
                </a:lnTo>
                <a:lnTo>
                  <a:pt x="186266" y="270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10837334" y="4284133"/>
            <a:ext cx="110067" cy="177801"/>
          </a:xfrm>
          <a:custGeom>
            <a:avLst/>
            <a:gdLst/>
            <a:ahLst/>
            <a:cxnLst/>
            <a:rect l="0" t="0" r="0" b="0"/>
            <a:pathLst>
              <a:path w="110067" h="177801">
                <a:moveTo>
                  <a:pt x="0" y="101600"/>
                </a:moveTo>
                <a:lnTo>
                  <a:pt x="0" y="101600"/>
                </a:lnTo>
                <a:lnTo>
                  <a:pt x="8466" y="110067"/>
                </a:lnTo>
                <a:lnTo>
                  <a:pt x="8466" y="110067"/>
                </a:lnTo>
                <a:lnTo>
                  <a:pt x="8466" y="110067"/>
                </a:lnTo>
                <a:lnTo>
                  <a:pt x="16932" y="110067"/>
                </a:lnTo>
                <a:lnTo>
                  <a:pt x="16932" y="118534"/>
                </a:lnTo>
                <a:lnTo>
                  <a:pt x="25400" y="118534"/>
                </a:lnTo>
                <a:lnTo>
                  <a:pt x="33866" y="110067"/>
                </a:lnTo>
                <a:lnTo>
                  <a:pt x="42332" y="110067"/>
                </a:lnTo>
                <a:lnTo>
                  <a:pt x="50799" y="101600"/>
                </a:lnTo>
                <a:lnTo>
                  <a:pt x="59266" y="93134"/>
                </a:lnTo>
                <a:lnTo>
                  <a:pt x="67733" y="84667"/>
                </a:lnTo>
                <a:lnTo>
                  <a:pt x="67733" y="76200"/>
                </a:lnTo>
                <a:lnTo>
                  <a:pt x="67733" y="59267"/>
                </a:lnTo>
                <a:lnTo>
                  <a:pt x="76200" y="50800"/>
                </a:lnTo>
                <a:lnTo>
                  <a:pt x="76200" y="33867"/>
                </a:lnTo>
                <a:lnTo>
                  <a:pt x="67733" y="25400"/>
                </a:lnTo>
                <a:lnTo>
                  <a:pt x="67733" y="16934"/>
                </a:lnTo>
                <a:lnTo>
                  <a:pt x="59266" y="8467"/>
                </a:lnTo>
                <a:lnTo>
                  <a:pt x="50799" y="0"/>
                </a:lnTo>
                <a:lnTo>
                  <a:pt x="50799" y="0"/>
                </a:lnTo>
                <a:lnTo>
                  <a:pt x="42332" y="0"/>
                </a:lnTo>
                <a:lnTo>
                  <a:pt x="33866" y="0"/>
                </a:lnTo>
                <a:lnTo>
                  <a:pt x="25400" y="16934"/>
                </a:lnTo>
                <a:lnTo>
                  <a:pt x="16932" y="25400"/>
                </a:lnTo>
                <a:lnTo>
                  <a:pt x="16932" y="50800"/>
                </a:lnTo>
                <a:lnTo>
                  <a:pt x="16932" y="67734"/>
                </a:lnTo>
                <a:lnTo>
                  <a:pt x="16932" y="93134"/>
                </a:lnTo>
                <a:lnTo>
                  <a:pt x="16932" y="118534"/>
                </a:lnTo>
                <a:lnTo>
                  <a:pt x="25400" y="135467"/>
                </a:lnTo>
                <a:lnTo>
                  <a:pt x="33866" y="152400"/>
                </a:lnTo>
                <a:lnTo>
                  <a:pt x="50799" y="169334"/>
                </a:lnTo>
                <a:lnTo>
                  <a:pt x="59266" y="177800"/>
                </a:lnTo>
                <a:lnTo>
                  <a:pt x="76200" y="177800"/>
                </a:lnTo>
                <a:lnTo>
                  <a:pt x="93132" y="169334"/>
                </a:lnTo>
                <a:lnTo>
                  <a:pt x="93132" y="169334"/>
                </a:lnTo>
                <a:lnTo>
                  <a:pt x="110066" y="169334"/>
                </a:lnTo>
                <a:lnTo>
                  <a:pt x="110066" y="1693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10998200" y="4275667"/>
            <a:ext cx="160867" cy="186267"/>
          </a:xfrm>
          <a:custGeom>
            <a:avLst/>
            <a:gdLst/>
            <a:ahLst/>
            <a:cxnLst/>
            <a:rect l="0" t="0" r="0" b="0"/>
            <a:pathLst>
              <a:path w="160867" h="186267">
                <a:moveTo>
                  <a:pt x="67734" y="8466"/>
                </a:moveTo>
                <a:lnTo>
                  <a:pt x="67734" y="8466"/>
                </a:lnTo>
                <a:lnTo>
                  <a:pt x="67734" y="8466"/>
                </a:lnTo>
                <a:lnTo>
                  <a:pt x="59267" y="0"/>
                </a:lnTo>
                <a:lnTo>
                  <a:pt x="59267" y="0"/>
                </a:lnTo>
                <a:lnTo>
                  <a:pt x="50800" y="0"/>
                </a:lnTo>
                <a:lnTo>
                  <a:pt x="33866" y="8466"/>
                </a:lnTo>
                <a:lnTo>
                  <a:pt x="33866" y="16933"/>
                </a:lnTo>
                <a:lnTo>
                  <a:pt x="25400" y="25400"/>
                </a:lnTo>
                <a:lnTo>
                  <a:pt x="16934" y="33866"/>
                </a:lnTo>
                <a:lnTo>
                  <a:pt x="8466" y="59266"/>
                </a:lnTo>
                <a:lnTo>
                  <a:pt x="8466" y="76200"/>
                </a:lnTo>
                <a:lnTo>
                  <a:pt x="0" y="101600"/>
                </a:lnTo>
                <a:lnTo>
                  <a:pt x="0" y="118533"/>
                </a:lnTo>
                <a:lnTo>
                  <a:pt x="8466" y="135466"/>
                </a:lnTo>
                <a:lnTo>
                  <a:pt x="8466" y="143933"/>
                </a:lnTo>
                <a:lnTo>
                  <a:pt x="16934" y="152400"/>
                </a:lnTo>
                <a:lnTo>
                  <a:pt x="25400" y="160866"/>
                </a:lnTo>
                <a:lnTo>
                  <a:pt x="25400" y="160866"/>
                </a:lnTo>
                <a:lnTo>
                  <a:pt x="33866" y="160866"/>
                </a:lnTo>
                <a:lnTo>
                  <a:pt x="42333" y="160866"/>
                </a:lnTo>
                <a:lnTo>
                  <a:pt x="50800" y="152400"/>
                </a:lnTo>
                <a:lnTo>
                  <a:pt x="59267" y="143933"/>
                </a:lnTo>
                <a:lnTo>
                  <a:pt x="59267" y="135466"/>
                </a:lnTo>
                <a:lnTo>
                  <a:pt x="67734" y="118533"/>
                </a:lnTo>
                <a:lnTo>
                  <a:pt x="67734" y="110066"/>
                </a:lnTo>
                <a:lnTo>
                  <a:pt x="67734" y="93133"/>
                </a:lnTo>
                <a:lnTo>
                  <a:pt x="67734" y="76200"/>
                </a:lnTo>
                <a:lnTo>
                  <a:pt x="67734" y="59266"/>
                </a:lnTo>
                <a:lnTo>
                  <a:pt x="67734" y="50800"/>
                </a:lnTo>
                <a:lnTo>
                  <a:pt x="76200" y="42333"/>
                </a:lnTo>
                <a:lnTo>
                  <a:pt x="76200" y="33866"/>
                </a:lnTo>
                <a:lnTo>
                  <a:pt x="76200" y="33866"/>
                </a:lnTo>
                <a:lnTo>
                  <a:pt x="76200" y="33866"/>
                </a:lnTo>
                <a:lnTo>
                  <a:pt x="76200" y="42333"/>
                </a:lnTo>
                <a:lnTo>
                  <a:pt x="76200" y="50800"/>
                </a:lnTo>
                <a:lnTo>
                  <a:pt x="76200" y="59266"/>
                </a:lnTo>
                <a:lnTo>
                  <a:pt x="84666" y="84666"/>
                </a:lnTo>
                <a:lnTo>
                  <a:pt x="84666" y="101600"/>
                </a:lnTo>
                <a:lnTo>
                  <a:pt x="84666" y="118533"/>
                </a:lnTo>
                <a:lnTo>
                  <a:pt x="93134" y="135466"/>
                </a:lnTo>
                <a:lnTo>
                  <a:pt x="93134" y="152400"/>
                </a:lnTo>
                <a:lnTo>
                  <a:pt x="101600" y="160866"/>
                </a:lnTo>
                <a:lnTo>
                  <a:pt x="110066" y="177800"/>
                </a:lnTo>
                <a:lnTo>
                  <a:pt x="110066" y="177800"/>
                </a:lnTo>
                <a:lnTo>
                  <a:pt x="118533" y="186266"/>
                </a:lnTo>
                <a:lnTo>
                  <a:pt x="127000" y="186266"/>
                </a:lnTo>
                <a:lnTo>
                  <a:pt x="135467" y="177800"/>
                </a:lnTo>
                <a:lnTo>
                  <a:pt x="152400" y="169333"/>
                </a:lnTo>
                <a:lnTo>
                  <a:pt x="152400" y="169333"/>
                </a:lnTo>
                <a:lnTo>
                  <a:pt x="160866" y="160866"/>
                </a:lnTo>
                <a:lnTo>
                  <a:pt x="160866" y="1608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11167534" y="4284133"/>
            <a:ext cx="101600" cy="203201"/>
          </a:xfrm>
          <a:custGeom>
            <a:avLst/>
            <a:gdLst/>
            <a:ahLst/>
            <a:cxnLst/>
            <a:rect l="0" t="0" r="0" b="0"/>
            <a:pathLst>
              <a:path w="101600" h="203201">
                <a:moveTo>
                  <a:pt x="101599" y="0"/>
                </a:moveTo>
                <a:lnTo>
                  <a:pt x="101599" y="0"/>
                </a:lnTo>
                <a:lnTo>
                  <a:pt x="93132" y="0"/>
                </a:lnTo>
                <a:lnTo>
                  <a:pt x="93132" y="0"/>
                </a:lnTo>
                <a:lnTo>
                  <a:pt x="84666" y="0"/>
                </a:lnTo>
                <a:lnTo>
                  <a:pt x="76200" y="0"/>
                </a:lnTo>
                <a:lnTo>
                  <a:pt x="67732" y="0"/>
                </a:lnTo>
                <a:lnTo>
                  <a:pt x="59266" y="8467"/>
                </a:lnTo>
                <a:lnTo>
                  <a:pt x="42333" y="16934"/>
                </a:lnTo>
                <a:lnTo>
                  <a:pt x="33866" y="33867"/>
                </a:lnTo>
                <a:lnTo>
                  <a:pt x="16932" y="42334"/>
                </a:lnTo>
                <a:lnTo>
                  <a:pt x="8466" y="67734"/>
                </a:lnTo>
                <a:lnTo>
                  <a:pt x="8466" y="93134"/>
                </a:lnTo>
                <a:lnTo>
                  <a:pt x="0" y="110067"/>
                </a:lnTo>
                <a:lnTo>
                  <a:pt x="0" y="135467"/>
                </a:lnTo>
                <a:lnTo>
                  <a:pt x="0" y="160867"/>
                </a:lnTo>
                <a:lnTo>
                  <a:pt x="0" y="177800"/>
                </a:lnTo>
                <a:lnTo>
                  <a:pt x="8466" y="186267"/>
                </a:lnTo>
                <a:lnTo>
                  <a:pt x="8466" y="203200"/>
                </a:lnTo>
                <a:lnTo>
                  <a:pt x="16932" y="203200"/>
                </a:lnTo>
                <a:lnTo>
                  <a:pt x="25399" y="203200"/>
                </a:lnTo>
                <a:lnTo>
                  <a:pt x="42333" y="203200"/>
                </a:lnTo>
                <a:lnTo>
                  <a:pt x="50800" y="194734"/>
                </a:lnTo>
                <a:lnTo>
                  <a:pt x="67732" y="177800"/>
                </a:lnTo>
                <a:lnTo>
                  <a:pt x="76200" y="160867"/>
                </a:lnTo>
                <a:lnTo>
                  <a:pt x="76200" y="160867"/>
                </a:lnTo>
                <a:lnTo>
                  <a:pt x="76200" y="143934"/>
                </a:lnTo>
                <a:lnTo>
                  <a:pt x="76200" y="143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11260666" y="4148667"/>
            <a:ext cx="42335" cy="313267"/>
          </a:xfrm>
          <a:custGeom>
            <a:avLst/>
            <a:gdLst/>
            <a:ahLst/>
            <a:cxnLst/>
            <a:rect l="0" t="0" r="0" b="0"/>
            <a:pathLst>
              <a:path w="42335" h="313267">
                <a:moveTo>
                  <a:pt x="0" y="0"/>
                </a:moveTo>
                <a:lnTo>
                  <a:pt x="0" y="0"/>
                </a:lnTo>
                <a:lnTo>
                  <a:pt x="0" y="0"/>
                </a:lnTo>
                <a:lnTo>
                  <a:pt x="0" y="8466"/>
                </a:lnTo>
                <a:lnTo>
                  <a:pt x="0" y="8466"/>
                </a:lnTo>
                <a:lnTo>
                  <a:pt x="0" y="16933"/>
                </a:lnTo>
                <a:lnTo>
                  <a:pt x="0" y="25400"/>
                </a:lnTo>
                <a:lnTo>
                  <a:pt x="8467" y="42333"/>
                </a:lnTo>
                <a:lnTo>
                  <a:pt x="8467" y="59266"/>
                </a:lnTo>
                <a:lnTo>
                  <a:pt x="8467" y="84666"/>
                </a:lnTo>
                <a:lnTo>
                  <a:pt x="16934" y="110066"/>
                </a:lnTo>
                <a:lnTo>
                  <a:pt x="16934" y="135466"/>
                </a:lnTo>
                <a:lnTo>
                  <a:pt x="16934" y="160866"/>
                </a:lnTo>
                <a:lnTo>
                  <a:pt x="16934" y="186266"/>
                </a:lnTo>
                <a:lnTo>
                  <a:pt x="16934" y="211666"/>
                </a:lnTo>
                <a:lnTo>
                  <a:pt x="16934" y="237066"/>
                </a:lnTo>
                <a:lnTo>
                  <a:pt x="16934" y="262466"/>
                </a:lnTo>
                <a:lnTo>
                  <a:pt x="16934" y="279400"/>
                </a:lnTo>
                <a:lnTo>
                  <a:pt x="25401" y="287866"/>
                </a:lnTo>
                <a:lnTo>
                  <a:pt x="25401" y="304800"/>
                </a:lnTo>
                <a:lnTo>
                  <a:pt x="33868" y="304800"/>
                </a:lnTo>
                <a:lnTo>
                  <a:pt x="33868" y="313266"/>
                </a:lnTo>
                <a:lnTo>
                  <a:pt x="33868" y="313266"/>
                </a:lnTo>
                <a:lnTo>
                  <a:pt x="42334" y="313266"/>
                </a:lnTo>
                <a:lnTo>
                  <a:pt x="42334" y="3132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11353800" y="4258733"/>
            <a:ext cx="143934" cy="228601"/>
          </a:xfrm>
          <a:custGeom>
            <a:avLst/>
            <a:gdLst/>
            <a:ahLst/>
            <a:cxnLst/>
            <a:rect l="0" t="0" r="0" b="0"/>
            <a:pathLst>
              <a:path w="143934" h="228601">
                <a:moveTo>
                  <a:pt x="93134" y="0"/>
                </a:moveTo>
                <a:lnTo>
                  <a:pt x="93134" y="0"/>
                </a:lnTo>
                <a:lnTo>
                  <a:pt x="93134" y="0"/>
                </a:lnTo>
                <a:lnTo>
                  <a:pt x="84667" y="0"/>
                </a:lnTo>
                <a:lnTo>
                  <a:pt x="84667" y="0"/>
                </a:lnTo>
                <a:lnTo>
                  <a:pt x="76200" y="8467"/>
                </a:lnTo>
                <a:lnTo>
                  <a:pt x="59266" y="8467"/>
                </a:lnTo>
                <a:lnTo>
                  <a:pt x="50800" y="16934"/>
                </a:lnTo>
                <a:lnTo>
                  <a:pt x="42334" y="25400"/>
                </a:lnTo>
                <a:lnTo>
                  <a:pt x="25400" y="42334"/>
                </a:lnTo>
                <a:lnTo>
                  <a:pt x="8467" y="59267"/>
                </a:lnTo>
                <a:lnTo>
                  <a:pt x="8467" y="67734"/>
                </a:lnTo>
                <a:lnTo>
                  <a:pt x="0" y="84667"/>
                </a:lnTo>
                <a:lnTo>
                  <a:pt x="0" y="84667"/>
                </a:lnTo>
                <a:lnTo>
                  <a:pt x="8467" y="93134"/>
                </a:lnTo>
                <a:lnTo>
                  <a:pt x="25400" y="101600"/>
                </a:lnTo>
                <a:lnTo>
                  <a:pt x="33866" y="110067"/>
                </a:lnTo>
                <a:lnTo>
                  <a:pt x="50800" y="118534"/>
                </a:lnTo>
                <a:lnTo>
                  <a:pt x="67733" y="118534"/>
                </a:lnTo>
                <a:lnTo>
                  <a:pt x="93134" y="127000"/>
                </a:lnTo>
                <a:lnTo>
                  <a:pt x="110066" y="135467"/>
                </a:lnTo>
                <a:lnTo>
                  <a:pt x="118534" y="143934"/>
                </a:lnTo>
                <a:lnTo>
                  <a:pt x="135466" y="152400"/>
                </a:lnTo>
                <a:lnTo>
                  <a:pt x="143933" y="160867"/>
                </a:lnTo>
                <a:lnTo>
                  <a:pt x="143933" y="169334"/>
                </a:lnTo>
                <a:lnTo>
                  <a:pt x="143933" y="177800"/>
                </a:lnTo>
                <a:lnTo>
                  <a:pt x="135466" y="177800"/>
                </a:lnTo>
                <a:lnTo>
                  <a:pt x="127000" y="186267"/>
                </a:lnTo>
                <a:lnTo>
                  <a:pt x="110066" y="194734"/>
                </a:lnTo>
                <a:lnTo>
                  <a:pt x="93134" y="211667"/>
                </a:lnTo>
                <a:lnTo>
                  <a:pt x="67733" y="211667"/>
                </a:lnTo>
                <a:lnTo>
                  <a:pt x="42334" y="220134"/>
                </a:lnTo>
                <a:lnTo>
                  <a:pt x="42334" y="220134"/>
                </a:lnTo>
                <a:lnTo>
                  <a:pt x="25400" y="228600"/>
                </a:lnTo>
                <a:lnTo>
                  <a:pt x="25400" y="2286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10447867" y="4588933"/>
            <a:ext cx="211667" cy="313268"/>
          </a:xfrm>
          <a:custGeom>
            <a:avLst/>
            <a:gdLst/>
            <a:ahLst/>
            <a:cxnLst/>
            <a:rect l="0" t="0" r="0" b="0"/>
            <a:pathLst>
              <a:path w="211667" h="313268">
                <a:moveTo>
                  <a:pt x="211666" y="16934"/>
                </a:moveTo>
                <a:lnTo>
                  <a:pt x="203199" y="16934"/>
                </a:lnTo>
                <a:lnTo>
                  <a:pt x="203199" y="8467"/>
                </a:lnTo>
                <a:lnTo>
                  <a:pt x="194733" y="8467"/>
                </a:lnTo>
                <a:lnTo>
                  <a:pt x="186267" y="8467"/>
                </a:lnTo>
                <a:lnTo>
                  <a:pt x="169333" y="0"/>
                </a:lnTo>
                <a:lnTo>
                  <a:pt x="152400" y="0"/>
                </a:lnTo>
                <a:lnTo>
                  <a:pt x="135466" y="8467"/>
                </a:lnTo>
                <a:lnTo>
                  <a:pt x="110067" y="16934"/>
                </a:lnTo>
                <a:lnTo>
                  <a:pt x="84667" y="16934"/>
                </a:lnTo>
                <a:lnTo>
                  <a:pt x="67733" y="25400"/>
                </a:lnTo>
                <a:lnTo>
                  <a:pt x="42333" y="42334"/>
                </a:lnTo>
                <a:lnTo>
                  <a:pt x="33867" y="50800"/>
                </a:lnTo>
                <a:lnTo>
                  <a:pt x="16933" y="59267"/>
                </a:lnTo>
                <a:lnTo>
                  <a:pt x="8467" y="67734"/>
                </a:lnTo>
                <a:lnTo>
                  <a:pt x="0" y="76200"/>
                </a:lnTo>
                <a:lnTo>
                  <a:pt x="0" y="84667"/>
                </a:lnTo>
                <a:lnTo>
                  <a:pt x="0" y="93134"/>
                </a:lnTo>
                <a:lnTo>
                  <a:pt x="16933" y="101600"/>
                </a:lnTo>
                <a:lnTo>
                  <a:pt x="25399" y="110067"/>
                </a:lnTo>
                <a:lnTo>
                  <a:pt x="42333" y="118534"/>
                </a:lnTo>
                <a:lnTo>
                  <a:pt x="59266" y="127000"/>
                </a:lnTo>
                <a:lnTo>
                  <a:pt x="84667" y="135467"/>
                </a:lnTo>
                <a:lnTo>
                  <a:pt x="101599" y="143934"/>
                </a:lnTo>
                <a:lnTo>
                  <a:pt x="118533" y="152400"/>
                </a:lnTo>
                <a:lnTo>
                  <a:pt x="143933" y="160867"/>
                </a:lnTo>
                <a:lnTo>
                  <a:pt x="160867" y="169334"/>
                </a:lnTo>
                <a:lnTo>
                  <a:pt x="169333" y="186267"/>
                </a:lnTo>
                <a:lnTo>
                  <a:pt x="186267" y="194734"/>
                </a:lnTo>
                <a:lnTo>
                  <a:pt x="194733" y="203200"/>
                </a:lnTo>
                <a:lnTo>
                  <a:pt x="194733" y="220134"/>
                </a:lnTo>
                <a:lnTo>
                  <a:pt x="194733" y="228600"/>
                </a:lnTo>
                <a:lnTo>
                  <a:pt x="186267" y="245534"/>
                </a:lnTo>
                <a:lnTo>
                  <a:pt x="177799" y="254000"/>
                </a:lnTo>
                <a:lnTo>
                  <a:pt x="160867" y="270934"/>
                </a:lnTo>
                <a:lnTo>
                  <a:pt x="143933" y="279400"/>
                </a:lnTo>
                <a:lnTo>
                  <a:pt x="126999" y="296334"/>
                </a:lnTo>
                <a:lnTo>
                  <a:pt x="110067" y="304800"/>
                </a:lnTo>
                <a:lnTo>
                  <a:pt x="84667" y="304800"/>
                </a:lnTo>
                <a:lnTo>
                  <a:pt x="76200" y="313267"/>
                </a:lnTo>
                <a:lnTo>
                  <a:pt x="59266" y="313267"/>
                </a:lnTo>
                <a:lnTo>
                  <a:pt x="42333" y="313267"/>
                </a:lnTo>
                <a:lnTo>
                  <a:pt x="42333" y="304800"/>
                </a:lnTo>
                <a:lnTo>
                  <a:pt x="42333" y="304800"/>
                </a:lnTo>
                <a:lnTo>
                  <a:pt x="33867" y="296334"/>
                </a:lnTo>
                <a:lnTo>
                  <a:pt x="33867" y="2963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10676467" y="4588933"/>
            <a:ext cx="194734" cy="262468"/>
          </a:xfrm>
          <a:custGeom>
            <a:avLst/>
            <a:gdLst/>
            <a:ahLst/>
            <a:cxnLst/>
            <a:rect l="0" t="0" r="0" b="0"/>
            <a:pathLst>
              <a:path w="194734" h="262468">
                <a:moveTo>
                  <a:pt x="0" y="0"/>
                </a:moveTo>
                <a:lnTo>
                  <a:pt x="0" y="0"/>
                </a:lnTo>
                <a:lnTo>
                  <a:pt x="0" y="0"/>
                </a:lnTo>
                <a:lnTo>
                  <a:pt x="8467" y="0"/>
                </a:lnTo>
                <a:lnTo>
                  <a:pt x="8467" y="8467"/>
                </a:lnTo>
                <a:lnTo>
                  <a:pt x="8467" y="16934"/>
                </a:lnTo>
                <a:lnTo>
                  <a:pt x="16933" y="33867"/>
                </a:lnTo>
                <a:lnTo>
                  <a:pt x="16933" y="59267"/>
                </a:lnTo>
                <a:lnTo>
                  <a:pt x="16933" y="76200"/>
                </a:lnTo>
                <a:lnTo>
                  <a:pt x="16933" y="110067"/>
                </a:lnTo>
                <a:lnTo>
                  <a:pt x="25399" y="135467"/>
                </a:lnTo>
                <a:lnTo>
                  <a:pt x="25399" y="160867"/>
                </a:lnTo>
                <a:lnTo>
                  <a:pt x="25399" y="186267"/>
                </a:lnTo>
                <a:lnTo>
                  <a:pt x="25399" y="211667"/>
                </a:lnTo>
                <a:lnTo>
                  <a:pt x="25399" y="228600"/>
                </a:lnTo>
                <a:lnTo>
                  <a:pt x="25399" y="245534"/>
                </a:lnTo>
                <a:lnTo>
                  <a:pt x="25399" y="254000"/>
                </a:lnTo>
                <a:lnTo>
                  <a:pt x="25399" y="262467"/>
                </a:lnTo>
                <a:lnTo>
                  <a:pt x="25399" y="262467"/>
                </a:lnTo>
                <a:lnTo>
                  <a:pt x="33867" y="262467"/>
                </a:lnTo>
                <a:lnTo>
                  <a:pt x="33867" y="262467"/>
                </a:lnTo>
                <a:lnTo>
                  <a:pt x="33867" y="254000"/>
                </a:lnTo>
                <a:lnTo>
                  <a:pt x="33867" y="237067"/>
                </a:lnTo>
                <a:lnTo>
                  <a:pt x="42333" y="220134"/>
                </a:lnTo>
                <a:lnTo>
                  <a:pt x="50799" y="203200"/>
                </a:lnTo>
                <a:lnTo>
                  <a:pt x="59266" y="177800"/>
                </a:lnTo>
                <a:lnTo>
                  <a:pt x="59266" y="160867"/>
                </a:lnTo>
                <a:lnTo>
                  <a:pt x="67733" y="135467"/>
                </a:lnTo>
                <a:lnTo>
                  <a:pt x="76200" y="127000"/>
                </a:lnTo>
                <a:lnTo>
                  <a:pt x="84667" y="110067"/>
                </a:lnTo>
                <a:lnTo>
                  <a:pt x="101599" y="101600"/>
                </a:lnTo>
                <a:lnTo>
                  <a:pt x="110067" y="101600"/>
                </a:lnTo>
                <a:lnTo>
                  <a:pt x="126999" y="101600"/>
                </a:lnTo>
                <a:lnTo>
                  <a:pt x="135466" y="101600"/>
                </a:lnTo>
                <a:lnTo>
                  <a:pt x="143933" y="110067"/>
                </a:lnTo>
                <a:lnTo>
                  <a:pt x="152400" y="127000"/>
                </a:lnTo>
                <a:lnTo>
                  <a:pt x="160867" y="143934"/>
                </a:lnTo>
                <a:lnTo>
                  <a:pt x="160867" y="160867"/>
                </a:lnTo>
                <a:lnTo>
                  <a:pt x="169333" y="186267"/>
                </a:lnTo>
                <a:lnTo>
                  <a:pt x="169333" y="203200"/>
                </a:lnTo>
                <a:lnTo>
                  <a:pt x="177799" y="220134"/>
                </a:lnTo>
                <a:lnTo>
                  <a:pt x="177799" y="237067"/>
                </a:lnTo>
                <a:lnTo>
                  <a:pt x="177799" y="245534"/>
                </a:lnTo>
                <a:lnTo>
                  <a:pt x="177799" y="254000"/>
                </a:lnTo>
                <a:lnTo>
                  <a:pt x="177799" y="262467"/>
                </a:lnTo>
                <a:lnTo>
                  <a:pt x="186267" y="262467"/>
                </a:lnTo>
                <a:lnTo>
                  <a:pt x="186267" y="262467"/>
                </a:lnTo>
                <a:lnTo>
                  <a:pt x="186267" y="262467"/>
                </a:lnTo>
                <a:lnTo>
                  <a:pt x="194733" y="254000"/>
                </a:lnTo>
                <a:lnTo>
                  <a:pt x="194733" y="25400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Freeform 139"/>
          <p:cNvSpPr/>
          <p:nvPr/>
        </p:nvSpPr>
        <p:spPr>
          <a:xfrm>
            <a:off x="10922000" y="4682067"/>
            <a:ext cx="101601" cy="177801"/>
          </a:xfrm>
          <a:custGeom>
            <a:avLst/>
            <a:gdLst/>
            <a:ahLst/>
            <a:cxnLst/>
            <a:rect l="0" t="0" r="0" b="0"/>
            <a:pathLst>
              <a:path w="101601" h="177801">
                <a:moveTo>
                  <a:pt x="16934" y="0"/>
                </a:moveTo>
                <a:lnTo>
                  <a:pt x="16934" y="0"/>
                </a:lnTo>
                <a:lnTo>
                  <a:pt x="16934" y="8466"/>
                </a:lnTo>
                <a:lnTo>
                  <a:pt x="16934" y="8466"/>
                </a:lnTo>
                <a:lnTo>
                  <a:pt x="16934" y="8466"/>
                </a:lnTo>
                <a:lnTo>
                  <a:pt x="8466" y="16933"/>
                </a:lnTo>
                <a:lnTo>
                  <a:pt x="8466" y="25400"/>
                </a:lnTo>
                <a:lnTo>
                  <a:pt x="8466" y="42333"/>
                </a:lnTo>
                <a:lnTo>
                  <a:pt x="0" y="67733"/>
                </a:lnTo>
                <a:lnTo>
                  <a:pt x="8466" y="84666"/>
                </a:lnTo>
                <a:lnTo>
                  <a:pt x="8466" y="110066"/>
                </a:lnTo>
                <a:lnTo>
                  <a:pt x="8466" y="127000"/>
                </a:lnTo>
                <a:lnTo>
                  <a:pt x="8466" y="143933"/>
                </a:lnTo>
                <a:lnTo>
                  <a:pt x="16934" y="160866"/>
                </a:lnTo>
                <a:lnTo>
                  <a:pt x="25400" y="169333"/>
                </a:lnTo>
                <a:lnTo>
                  <a:pt x="33866" y="169333"/>
                </a:lnTo>
                <a:lnTo>
                  <a:pt x="50800" y="177800"/>
                </a:lnTo>
                <a:lnTo>
                  <a:pt x="59267" y="169333"/>
                </a:lnTo>
                <a:lnTo>
                  <a:pt x="76200" y="169333"/>
                </a:lnTo>
                <a:lnTo>
                  <a:pt x="84666" y="160866"/>
                </a:lnTo>
                <a:lnTo>
                  <a:pt x="93134" y="152400"/>
                </a:lnTo>
                <a:lnTo>
                  <a:pt x="101600" y="143933"/>
                </a:lnTo>
                <a:lnTo>
                  <a:pt x="101600" y="127000"/>
                </a:lnTo>
                <a:lnTo>
                  <a:pt x="101600" y="118533"/>
                </a:lnTo>
                <a:lnTo>
                  <a:pt x="93134" y="101600"/>
                </a:lnTo>
                <a:lnTo>
                  <a:pt x="84666" y="84666"/>
                </a:lnTo>
                <a:lnTo>
                  <a:pt x="76200" y="67733"/>
                </a:lnTo>
                <a:lnTo>
                  <a:pt x="59267" y="59266"/>
                </a:lnTo>
                <a:lnTo>
                  <a:pt x="50800" y="42333"/>
                </a:lnTo>
                <a:lnTo>
                  <a:pt x="33866" y="25400"/>
                </a:lnTo>
                <a:lnTo>
                  <a:pt x="25400" y="16933"/>
                </a:lnTo>
                <a:lnTo>
                  <a:pt x="25400" y="16933"/>
                </a:lnTo>
                <a:lnTo>
                  <a:pt x="16934" y="16933"/>
                </a:lnTo>
                <a:lnTo>
                  <a:pt x="16934" y="16933"/>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Freeform 140"/>
          <p:cNvSpPr/>
          <p:nvPr/>
        </p:nvSpPr>
        <p:spPr>
          <a:xfrm>
            <a:off x="11065934" y="4715933"/>
            <a:ext cx="228601" cy="143935"/>
          </a:xfrm>
          <a:custGeom>
            <a:avLst/>
            <a:gdLst/>
            <a:ahLst/>
            <a:cxnLst/>
            <a:rect l="0" t="0" r="0" b="0"/>
            <a:pathLst>
              <a:path w="228601" h="143935">
                <a:moveTo>
                  <a:pt x="0" y="0"/>
                </a:moveTo>
                <a:lnTo>
                  <a:pt x="0" y="8467"/>
                </a:lnTo>
                <a:lnTo>
                  <a:pt x="0" y="16934"/>
                </a:lnTo>
                <a:lnTo>
                  <a:pt x="0" y="25400"/>
                </a:lnTo>
                <a:lnTo>
                  <a:pt x="8466" y="42334"/>
                </a:lnTo>
                <a:lnTo>
                  <a:pt x="8466" y="59267"/>
                </a:lnTo>
                <a:lnTo>
                  <a:pt x="8466" y="76200"/>
                </a:lnTo>
                <a:lnTo>
                  <a:pt x="8466" y="93134"/>
                </a:lnTo>
                <a:lnTo>
                  <a:pt x="8466" y="110067"/>
                </a:lnTo>
                <a:lnTo>
                  <a:pt x="8466" y="127000"/>
                </a:lnTo>
                <a:lnTo>
                  <a:pt x="8466" y="135467"/>
                </a:lnTo>
                <a:lnTo>
                  <a:pt x="16932" y="143934"/>
                </a:lnTo>
                <a:lnTo>
                  <a:pt x="25400" y="143934"/>
                </a:lnTo>
                <a:lnTo>
                  <a:pt x="33866" y="135467"/>
                </a:lnTo>
                <a:lnTo>
                  <a:pt x="42332" y="135467"/>
                </a:lnTo>
                <a:lnTo>
                  <a:pt x="50799" y="127000"/>
                </a:lnTo>
                <a:lnTo>
                  <a:pt x="59266" y="110067"/>
                </a:lnTo>
                <a:lnTo>
                  <a:pt x="67733" y="101600"/>
                </a:lnTo>
                <a:lnTo>
                  <a:pt x="76200" y="84667"/>
                </a:lnTo>
                <a:lnTo>
                  <a:pt x="84666" y="76200"/>
                </a:lnTo>
                <a:lnTo>
                  <a:pt x="93132" y="59267"/>
                </a:lnTo>
                <a:lnTo>
                  <a:pt x="93132" y="42334"/>
                </a:lnTo>
                <a:lnTo>
                  <a:pt x="93132" y="33867"/>
                </a:lnTo>
                <a:lnTo>
                  <a:pt x="93132" y="25400"/>
                </a:lnTo>
                <a:lnTo>
                  <a:pt x="93132" y="16934"/>
                </a:lnTo>
                <a:lnTo>
                  <a:pt x="93132" y="16934"/>
                </a:lnTo>
                <a:lnTo>
                  <a:pt x="93132" y="16934"/>
                </a:lnTo>
                <a:lnTo>
                  <a:pt x="84666" y="16934"/>
                </a:lnTo>
                <a:lnTo>
                  <a:pt x="84666" y="25400"/>
                </a:lnTo>
                <a:lnTo>
                  <a:pt x="84666" y="33867"/>
                </a:lnTo>
                <a:lnTo>
                  <a:pt x="84666" y="50800"/>
                </a:lnTo>
                <a:lnTo>
                  <a:pt x="93132" y="67734"/>
                </a:lnTo>
                <a:lnTo>
                  <a:pt x="93132" y="84667"/>
                </a:lnTo>
                <a:lnTo>
                  <a:pt x="101600" y="101600"/>
                </a:lnTo>
                <a:lnTo>
                  <a:pt x="110066" y="110067"/>
                </a:lnTo>
                <a:lnTo>
                  <a:pt x="126999" y="118534"/>
                </a:lnTo>
                <a:lnTo>
                  <a:pt x="135466" y="127000"/>
                </a:lnTo>
                <a:lnTo>
                  <a:pt x="152400" y="135467"/>
                </a:lnTo>
                <a:lnTo>
                  <a:pt x="169332" y="135467"/>
                </a:lnTo>
                <a:lnTo>
                  <a:pt x="186266" y="135467"/>
                </a:lnTo>
                <a:lnTo>
                  <a:pt x="203199" y="127000"/>
                </a:lnTo>
                <a:lnTo>
                  <a:pt x="211666" y="118534"/>
                </a:lnTo>
                <a:lnTo>
                  <a:pt x="220133" y="118534"/>
                </a:lnTo>
                <a:lnTo>
                  <a:pt x="228600" y="101600"/>
                </a:lnTo>
                <a:lnTo>
                  <a:pt x="228600" y="93134"/>
                </a:lnTo>
                <a:lnTo>
                  <a:pt x="228600" y="84667"/>
                </a:lnTo>
                <a:lnTo>
                  <a:pt x="228600" y="76200"/>
                </a:lnTo>
                <a:lnTo>
                  <a:pt x="228600" y="59267"/>
                </a:lnTo>
                <a:lnTo>
                  <a:pt x="220133" y="42334"/>
                </a:lnTo>
                <a:lnTo>
                  <a:pt x="211666" y="33867"/>
                </a:lnTo>
                <a:lnTo>
                  <a:pt x="194732" y="16934"/>
                </a:lnTo>
                <a:lnTo>
                  <a:pt x="186266" y="8467"/>
                </a:lnTo>
                <a:lnTo>
                  <a:pt x="186266" y="8467"/>
                </a:lnTo>
                <a:lnTo>
                  <a:pt x="186266" y="0"/>
                </a:lnTo>
                <a:lnTo>
                  <a:pt x="186266"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11379200" y="4766733"/>
            <a:ext cx="16935" cy="101601"/>
          </a:xfrm>
          <a:custGeom>
            <a:avLst/>
            <a:gdLst/>
            <a:ahLst/>
            <a:cxnLst/>
            <a:rect l="0" t="0" r="0" b="0"/>
            <a:pathLst>
              <a:path w="16935" h="101601">
                <a:moveTo>
                  <a:pt x="0" y="0"/>
                </a:moveTo>
                <a:lnTo>
                  <a:pt x="0" y="8467"/>
                </a:lnTo>
                <a:lnTo>
                  <a:pt x="0" y="8467"/>
                </a:lnTo>
                <a:lnTo>
                  <a:pt x="8466" y="25400"/>
                </a:lnTo>
                <a:lnTo>
                  <a:pt x="8466" y="42334"/>
                </a:lnTo>
                <a:lnTo>
                  <a:pt x="16934" y="59267"/>
                </a:lnTo>
                <a:lnTo>
                  <a:pt x="16934" y="67734"/>
                </a:lnTo>
                <a:lnTo>
                  <a:pt x="8466" y="84667"/>
                </a:lnTo>
                <a:lnTo>
                  <a:pt x="8466" y="93134"/>
                </a:lnTo>
                <a:lnTo>
                  <a:pt x="8466" y="101600"/>
                </a:lnTo>
                <a:lnTo>
                  <a:pt x="8466" y="101600"/>
                </a:lnTo>
                <a:lnTo>
                  <a:pt x="0" y="93134"/>
                </a:lnTo>
                <a:lnTo>
                  <a:pt x="0" y="93134"/>
                </a:lnTo>
                <a:lnTo>
                  <a:pt x="0" y="84667"/>
                </a:lnTo>
                <a:lnTo>
                  <a:pt x="0" y="84667"/>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11353800" y="4665133"/>
            <a:ext cx="33867" cy="16935"/>
          </a:xfrm>
          <a:custGeom>
            <a:avLst/>
            <a:gdLst/>
            <a:ahLst/>
            <a:cxnLst/>
            <a:rect l="0" t="0" r="0" b="0"/>
            <a:pathLst>
              <a:path w="33867" h="16935">
                <a:moveTo>
                  <a:pt x="0" y="0"/>
                </a:moveTo>
                <a:lnTo>
                  <a:pt x="0" y="8467"/>
                </a:lnTo>
                <a:lnTo>
                  <a:pt x="8467" y="8467"/>
                </a:lnTo>
                <a:lnTo>
                  <a:pt x="8467" y="8467"/>
                </a:lnTo>
                <a:lnTo>
                  <a:pt x="8467" y="8467"/>
                </a:lnTo>
                <a:lnTo>
                  <a:pt x="8467" y="8467"/>
                </a:lnTo>
                <a:lnTo>
                  <a:pt x="16934" y="8467"/>
                </a:lnTo>
                <a:lnTo>
                  <a:pt x="16934" y="16934"/>
                </a:lnTo>
                <a:lnTo>
                  <a:pt x="25400" y="16934"/>
                </a:lnTo>
                <a:lnTo>
                  <a:pt x="25400" y="16934"/>
                </a:lnTo>
                <a:lnTo>
                  <a:pt x="33866" y="16934"/>
                </a:lnTo>
                <a:lnTo>
                  <a:pt x="33866" y="16934"/>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11455400" y="4707467"/>
            <a:ext cx="127001" cy="127001"/>
          </a:xfrm>
          <a:custGeom>
            <a:avLst/>
            <a:gdLst/>
            <a:ahLst/>
            <a:cxnLst/>
            <a:rect l="0" t="0" r="0" b="0"/>
            <a:pathLst>
              <a:path w="127001" h="127001">
                <a:moveTo>
                  <a:pt x="0" y="33866"/>
                </a:moveTo>
                <a:lnTo>
                  <a:pt x="0" y="42333"/>
                </a:lnTo>
                <a:lnTo>
                  <a:pt x="0" y="50800"/>
                </a:lnTo>
                <a:lnTo>
                  <a:pt x="0" y="67733"/>
                </a:lnTo>
                <a:lnTo>
                  <a:pt x="8466" y="76200"/>
                </a:lnTo>
                <a:lnTo>
                  <a:pt x="8466" y="93133"/>
                </a:lnTo>
                <a:lnTo>
                  <a:pt x="8466" y="110066"/>
                </a:lnTo>
                <a:lnTo>
                  <a:pt x="8466" y="118533"/>
                </a:lnTo>
                <a:lnTo>
                  <a:pt x="8466" y="127000"/>
                </a:lnTo>
                <a:lnTo>
                  <a:pt x="8466" y="127000"/>
                </a:lnTo>
                <a:lnTo>
                  <a:pt x="8466" y="127000"/>
                </a:lnTo>
                <a:lnTo>
                  <a:pt x="8466" y="127000"/>
                </a:lnTo>
                <a:lnTo>
                  <a:pt x="8466" y="118533"/>
                </a:lnTo>
                <a:lnTo>
                  <a:pt x="8466" y="118533"/>
                </a:lnTo>
                <a:lnTo>
                  <a:pt x="8466" y="101600"/>
                </a:lnTo>
                <a:lnTo>
                  <a:pt x="8466" y="84666"/>
                </a:lnTo>
                <a:lnTo>
                  <a:pt x="8466" y="67733"/>
                </a:lnTo>
                <a:lnTo>
                  <a:pt x="16934" y="50800"/>
                </a:lnTo>
                <a:lnTo>
                  <a:pt x="16934" y="33866"/>
                </a:lnTo>
                <a:lnTo>
                  <a:pt x="25400" y="25400"/>
                </a:lnTo>
                <a:lnTo>
                  <a:pt x="33866" y="8466"/>
                </a:lnTo>
                <a:lnTo>
                  <a:pt x="42333" y="8466"/>
                </a:lnTo>
                <a:lnTo>
                  <a:pt x="50800" y="0"/>
                </a:lnTo>
                <a:lnTo>
                  <a:pt x="59267" y="0"/>
                </a:lnTo>
                <a:lnTo>
                  <a:pt x="67734" y="0"/>
                </a:lnTo>
                <a:lnTo>
                  <a:pt x="84666" y="8466"/>
                </a:lnTo>
                <a:lnTo>
                  <a:pt x="93134" y="16933"/>
                </a:lnTo>
                <a:lnTo>
                  <a:pt x="93134" y="25400"/>
                </a:lnTo>
                <a:lnTo>
                  <a:pt x="101600" y="42333"/>
                </a:lnTo>
                <a:lnTo>
                  <a:pt x="101600" y="59266"/>
                </a:lnTo>
                <a:lnTo>
                  <a:pt x="110066" y="67733"/>
                </a:lnTo>
                <a:lnTo>
                  <a:pt x="110066" y="84666"/>
                </a:lnTo>
                <a:lnTo>
                  <a:pt x="110066" y="101600"/>
                </a:lnTo>
                <a:lnTo>
                  <a:pt x="110066" y="110066"/>
                </a:lnTo>
                <a:lnTo>
                  <a:pt x="110066" y="118533"/>
                </a:lnTo>
                <a:lnTo>
                  <a:pt x="110066" y="118533"/>
                </a:lnTo>
                <a:lnTo>
                  <a:pt x="118533" y="118533"/>
                </a:lnTo>
                <a:lnTo>
                  <a:pt x="118533" y="118533"/>
                </a:lnTo>
                <a:lnTo>
                  <a:pt x="127000" y="110066"/>
                </a:lnTo>
                <a:lnTo>
                  <a:pt x="127000" y="1100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11624734" y="4656667"/>
            <a:ext cx="143933" cy="423334"/>
          </a:xfrm>
          <a:custGeom>
            <a:avLst/>
            <a:gdLst/>
            <a:ahLst/>
            <a:cxnLst/>
            <a:rect l="0" t="0" r="0" b="0"/>
            <a:pathLst>
              <a:path w="143933" h="423334">
                <a:moveTo>
                  <a:pt x="84666" y="8466"/>
                </a:moveTo>
                <a:lnTo>
                  <a:pt x="84666" y="8466"/>
                </a:lnTo>
                <a:lnTo>
                  <a:pt x="84666" y="8466"/>
                </a:lnTo>
                <a:lnTo>
                  <a:pt x="84666" y="8466"/>
                </a:lnTo>
                <a:lnTo>
                  <a:pt x="84666" y="8466"/>
                </a:lnTo>
                <a:lnTo>
                  <a:pt x="84666" y="8466"/>
                </a:lnTo>
                <a:lnTo>
                  <a:pt x="76200" y="8466"/>
                </a:lnTo>
                <a:lnTo>
                  <a:pt x="67732" y="16933"/>
                </a:lnTo>
                <a:lnTo>
                  <a:pt x="50800" y="25400"/>
                </a:lnTo>
                <a:lnTo>
                  <a:pt x="42333" y="25400"/>
                </a:lnTo>
                <a:lnTo>
                  <a:pt x="25399" y="42333"/>
                </a:lnTo>
                <a:lnTo>
                  <a:pt x="16932" y="50800"/>
                </a:lnTo>
                <a:lnTo>
                  <a:pt x="8466" y="67733"/>
                </a:lnTo>
                <a:lnTo>
                  <a:pt x="0" y="84666"/>
                </a:lnTo>
                <a:lnTo>
                  <a:pt x="0" y="101600"/>
                </a:lnTo>
                <a:lnTo>
                  <a:pt x="0" y="118533"/>
                </a:lnTo>
                <a:lnTo>
                  <a:pt x="0" y="127000"/>
                </a:lnTo>
                <a:lnTo>
                  <a:pt x="8466" y="135466"/>
                </a:lnTo>
                <a:lnTo>
                  <a:pt x="16932" y="143933"/>
                </a:lnTo>
                <a:lnTo>
                  <a:pt x="25399" y="143933"/>
                </a:lnTo>
                <a:lnTo>
                  <a:pt x="42333" y="135466"/>
                </a:lnTo>
                <a:lnTo>
                  <a:pt x="50800" y="135466"/>
                </a:lnTo>
                <a:lnTo>
                  <a:pt x="59266" y="127000"/>
                </a:lnTo>
                <a:lnTo>
                  <a:pt x="67732" y="110066"/>
                </a:lnTo>
                <a:lnTo>
                  <a:pt x="76200" y="101600"/>
                </a:lnTo>
                <a:lnTo>
                  <a:pt x="84666" y="84666"/>
                </a:lnTo>
                <a:lnTo>
                  <a:pt x="84666" y="76200"/>
                </a:lnTo>
                <a:lnTo>
                  <a:pt x="93132" y="59266"/>
                </a:lnTo>
                <a:lnTo>
                  <a:pt x="93132" y="50800"/>
                </a:lnTo>
                <a:lnTo>
                  <a:pt x="84666" y="33866"/>
                </a:lnTo>
                <a:lnTo>
                  <a:pt x="84666" y="25400"/>
                </a:lnTo>
                <a:lnTo>
                  <a:pt x="84666" y="8466"/>
                </a:lnTo>
                <a:lnTo>
                  <a:pt x="84666" y="8466"/>
                </a:lnTo>
                <a:lnTo>
                  <a:pt x="76200" y="8466"/>
                </a:lnTo>
                <a:lnTo>
                  <a:pt x="76200" y="0"/>
                </a:lnTo>
                <a:lnTo>
                  <a:pt x="76200" y="0"/>
                </a:lnTo>
                <a:lnTo>
                  <a:pt x="76200" y="8466"/>
                </a:lnTo>
                <a:lnTo>
                  <a:pt x="76200" y="8466"/>
                </a:lnTo>
                <a:lnTo>
                  <a:pt x="76200" y="16933"/>
                </a:lnTo>
                <a:lnTo>
                  <a:pt x="76200" y="33866"/>
                </a:lnTo>
                <a:lnTo>
                  <a:pt x="84666" y="50800"/>
                </a:lnTo>
                <a:lnTo>
                  <a:pt x="84666" y="67733"/>
                </a:lnTo>
                <a:lnTo>
                  <a:pt x="93132" y="76200"/>
                </a:lnTo>
                <a:lnTo>
                  <a:pt x="101599" y="93133"/>
                </a:lnTo>
                <a:lnTo>
                  <a:pt x="110066" y="118533"/>
                </a:lnTo>
                <a:lnTo>
                  <a:pt x="110066" y="135466"/>
                </a:lnTo>
                <a:lnTo>
                  <a:pt x="118533" y="160866"/>
                </a:lnTo>
                <a:lnTo>
                  <a:pt x="127000" y="177800"/>
                </a:lnTo>
                <a:lnTo>
                  <a:pt x="135466" y="194733"/>
                </a:lnTo>
                <a:lnTo>
                  <a:pt x="143932" y="220133"/>
                </a:lnTo>
                <a:lnTo>
                  <a:pt x="143932" y="245533"/>
                </a:lnTo>
                <a:lnTo>
                  <a:pt x="143932" y="262466"/>
                </a:lnTo>
                <a:lnTo>
                  <a:pt x="143932" y="279400"/>
                </a:lnTo>
                <a:lnTo>
                  <a:pt x="143932" y="304800"/>
                </a:lnTo>
                <a:lnTo>
                  <a:pt x="143932" y="321733"/>
                </a:lnTo>
                <a:lnTo>
                  <a:pt x="143932" y="338666"/>
                </a:lnTo>
                <a:lnTo>
                  <a:pt x="135466" y="355600"/>
                </a:lnTo>
                <a:lnTo>
                  <a:pt x="127000" y="372533"/>
                </a:lnTo>
                <a:lnTo>
                  <a:pt x="118533" y="381000"/>
                </a:lnTo>
                <a:lnTo>
                  <a:pt x="110066" y="389466"/>
                </a:lnTo>
                <a:lnTo>
                  <a:pt x="101599" y="397933"/>
                </a:lnTo>
                <a:lnTo>
                  <a:pt x="93132" y="406400"/>
                </a:lnTo>
                <a:lnTo>
                  <a:pt x="76200" y="414866"/>
                </a:lnTo>
                <a:lnTo>
                  <a:pt x="59266" y="414866"/>
                </a:lnTo>
                <a:lnTo>
                  <a:pt x="50800" y="423333"/>
                </a:lnTo>
                <a:lnTo>
                  <a:pt x="42333" y="423333"/>
                </a:lnTo>
                <a:lnTo>
                  <a:pt x="33866" y="423333"/>
                </a:lnTo>
                <a:lnTo>
                  <a:pt x="25399" y="414866"/>
                </a:lnTo>
                <a:lnTo>
                  <a:pt x="25399" y="406400"/>
                </a:lnTo>
                <a:lnTo>
                  <a:pt x="25399" y="397933"/>
                </a:lnTo>
                <a:lnTo>
                  <a:pt x="25399" y="397933"/>
                </a:lnTo>
                <a:lnTo>
                  <a:pt x="25399" y="389466"/>
                </a:lnTo>
                <a:lnTo>
                  <a:pt x="25399" y="389466"/>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11912600" y="4792133"/>
            <a:ext cx="25401" cy="8468"/>
          </a:xfrm>
          <a:custGeom>
            <a:avLst/>
            <a:gdLst/>
            <a:ahLst/>
            <a:cxnLst/>
            <a:rect l="0" t="0" r="0" b="0"/>
            <a:pathLst>
              <a:path w="25401" h="8468">
                <a:moveTo>
                  <a:pt x="8466" y="0"/>
                </a:moveTo>
                <a:lnTo>
                  <a:pt x="16934" y="0"/>
                </a:lnTo>
                <a:lnTo>
                  <a:pt x="16934" y="0"/>
                </a:lnTo>
                <a:lnTo>
                  <a:pt x="16934" y="0"/>
                </a:lnTo>
                <a:lnTo>
                  <a:pt x="25400" y="0"/>
                </a:lnTo>
                <a:lnTo>
                  <a:pt x="25400" y="8467"/>
                </a:lnTo>
                <a:lnTo>
                  <a:pt x="25400" y="8467"/>
                </a:lnTo>
                <a:lnTo>
                  <a:pt x="16934" y="8467"/>
                </a:lnTo>
                <a:lnTo>
                  <a:pt x="16934" y="0"/>
                </a:lnTo>
                <a:lnTo>
                  <a:pt x="8466" y="0"/>
                </a:lnTo>
                <a:lnTo>
                  <a:pt x="8466" y="0"/>
                </a:lnTo>
                <a:lnTo>
                  <a:pt x="0" y="0"/>
                </a:lnTo>
                <a:lnTo>
                  <a:pt x="0" y="0"/>
                </a:lnTo>
              </a:path>
            </a:pathLst>
          </a:custGeom>
          <a:ln w="38100" cap="flat" cmpd="sng" algn="ctr">
            <a:solidFill>
              <a:srgbClr val="0000FF"/>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1007533" y="2362200"/>
            <a:ext cx="4284135" cy="1244601"/>
          </a:xfrm>
          <a:custGeom>
            <a:avLst/>
            <a:gdLst/>
            <a:ahLst/>
            <a:cxnLst/>
            <a:rect l="0" t="0" r="0" b="0"/>
            <a:pathLst>
              <a:path w="4284135" h="1244601">
                <a:moveTo>
                  <a:pt x="143934" y="1227667"/>
                </a:moveTo>
                <a:lnTo>
                  <a:pt x="143934" y="1236133"/>
                </a:lnTo>
                <a:lnTo>
                  <a:pt x="143934" y="1236133"/>
                </a:lnTo>
                <a:lnTo>
                  <a:pt x="143934" y="1236133"/>
                </a:lnTo>
                <a:lnTo>
                  <a:pt x="143934" y="1236133"/>
                </a:lnTo>
                <a:lnTo>
                  <a:pt x="143934" y="1236133"/>
                </a:lnTo>
                <a:lnTo>
                  <a:pt x="152400" y="1244600"/>
                </a:lnTo>
                <a:lnTo>
                  <a:pt x="152400" y="1244600"/>
                </a:lnTo>
                <a:lnTo>
                  <a:pt x="152400" y="1244600"/>
                </a:lnTo>
                <a:lnTo>
                  <a:pt x="152400" y="1244600"/>
                </a:lnTo>
                <a:lnTo>
                  <a:pt x="152400" y="1236133"/>
                </a:lnTo>
                <a:lnTo>
                  <a:pt x="152400" y="1236133"/>
                </a:lnTo>
                <a:lnTo>
                  <a:pt x="152400" y="1236133"/>
                </a:lnTo>
                <a:lnTo>
                  <a:pt x="160867" y="1236133"/>
                </a:lnTo>
                <a:lnTo>
                  <a:pt x="160867" y="1236133"/>
                </a:lnTo>
                <a:lnTo>
                  <a:pt x="160867" y="1236133"/>
                </a:lnTo>
                <a:lnTo>
                  <a:pt x="160867" y="1227667"/>
                </a:lnTo>
                <a:lnTo>
                  <a:pt x="169334" y="1227667"/>
                </a:lnTo>
                <a:lnTo>
                  <a:pt x="169334" y="1227667"/>
                </a:lnTo>
                <a:lnTo>
                  <a:pt x="177800" y="1227667"/>
                </a:lnTo>
                <a:lnTo>
                  <a:pt x="177800" y="1227667"/>
                </a:lnTo>
                <a:lnTo>
                  <a:pt x="186267" y="1227667"/>
                </a:lnTo>
                <a:lnTo>
                  <a:pt x="186267" y="1227667"/>
                </a:lnTo>
                <a:lnTo>
                  <a:pt x="194734" y="1227667"/>
                </a:lnTo>
                <a:lnTo>
                  <a:pt x="203200" y="1227667"/>
                </a:lnTo>
                <a:lnTo>
                  <a:pt x="211667" y="1227667"/>
                </a:lnTo>
                <a:lnTo>
                  <a:pt x="220134" y="1227667"/>
                </a:lnTo>
                <a:lnTo>
                  <a:pt x="228600" y="1227667"/>
                </a:lnTo>
                <a:lnTo>
                  <a:pt x="237067" y="1219200"/>
                </a:lnTo>
                <a:lnTo>
                  <a:pt x="245534" y="1219200"/>
                </a:lnTo>
                <a:lnTo>
                  <a:pt x="254000" y="1219200"/>
                </a:lnTo>
                <a:lnTo>
                  <a:pt x="270934" y="1219200"/>
                </a:lnTo>
                <a:lnTo>
                  <a:pt x="279400" y="1219200"/>
                </a:lnTo>
                <a:lnTo>
                  <a:pt x="287867" y="1219200"/>
                </a:lnTo>
                <a:lnTo>
                  <a:pt x="304800" y="1219200"/>
                </a:lnTo>
                <a:lnTo>
                  <a:pt x="313267" y="1210733"/>
                </a:lnTo>
                <a:lnTo>
                  <a:pt x="330200" y="1210733"/>
                </a:lnTo>
                <a:lnTo>
                  <a:pt x="338667" y="1210733"/>
                </a:lnTo>
                <a:lnTo>
                  <a:pt x="355600" y="1210733"/>
                </a:lnTo>
                <a:lnTo>
                  <a:pt x="364067" y="1202267"/>
                </a:lnTo>
                <a:lnTo>
                  <a:pt x="381000" y="1202267"/>
                </a:lnTo>
                <a:lnTo>
                  <a:pt x="397934" y="1202267"/>
                </a:lnTo>
                <a:lnTo>
                  <a:pt x="414867" y="1193800"/>
                </a:lnTo>
                <a:lnTo>
                  <a:pt x="431800" y="1193800"/>
                </a:lnTo>
                <a:lnTo>
                  <a:pt x="440267" y="1185333"/>
                </a:lnTo>
                <a:lnTo>
                  <a:pt x="465667" y="1185333"/>
                </a:lnTo>
                <a:lnTo>
                  <a:pt x="474134" y="1185333"/>
                </a:lnTo>
                <a:lnTo>
                  <a:pt x="491067" y="1176867"/>
                </a:lnTo>
                <a:lnTo>
                  <a:pt x="516467" y="1168400"/>
                </a:lnTo>
                <a:lnTo>
                  <a:pt x="533400" y="1168400"/>
                </a:lnTo>
                <a:lnTo>
                  <a:pt x="550334" y="1159933"/>
                </a:lnTo>
                <a:lnTo>
                  <a:pt x="567267" y="1159933"/>
                </a:lnTo>
                <a:lnTo>
                  <a:pt x="584200" y="1151467"/>
                </a:lnTo>
                <a:lnTo>
                  <a:pt x="601134" y="1151467"/>
                </a:lnTo>
                <a:lnTo>
                  <a:pt x="626534" y="1143000"/>
                </a:lnTo>
                <a:lnTo>
                  <a:pt x="643467" y="1134533"/>
                </a:lnTo>
                <a:lnTo>
                  <a:pt x="660400" y="1126067"/>
                </a:lnTo>
                <a:lnTo>
                  <a:pt x="685800" y="1126067"/>
                </a:lnTo>
                <a:lnTo>
                  <a:pt x="711200" y="1117600"/>
                </a:lnTo>
                <a:lnTo>
                  <a:pt x="736600" y="1109133"/>
                </a:lnTo>
                <a:lnTo>
                  <a:pt x="762000" y="1109133"/>
                </a:lnTo>
                <a:lnTo>
                  <a:pt x="778934" y="1100667"/>
                </a:lnTo>
                <a:lnTo>
                  <a:pt x="812800" y="1092200"/>
                </a:lnTo>
                <a:lnTo>
                  <a:pt x="829734" y="1083733"/>
                </a:lnTo>
                <a:lnTo>
                  <a:pt x="855134" y="1083733"/>
                </a:lnTo>
                <a:lnTo>
                  <a:pt x="880534" y="1075267"/>
                </a:lnTo>
                <a:lnTo>
                  <a:pt x="905934" y="1066800"/>
                </a:lnTo>
                <a:lnTo>
                  <a:pt x="931334" y="1066800"/>
                </a:lnTo>
                <a:lnTo>
                  <a:pt x="956734" y="1058333"/>
                </a:lnTo>
                <a:lnTo>
                  <a:pt x="982134" y="1049867"/>
                </a:lnTo>
                <a:lnTo>
                  <a:pt x="1007534" y="1041400"/>
                </a:lnTo>
                <a:lnTo>
                  <a:pt x="1032934" y="1032933"/>
                </a:lnTo>
                <a:lnTo>
                  <a:pt x="1058334" y="1032933"/>
                </a:lnTo>
                <a:lnTo>
                  <a:pt x="1083734" y="1024467"/>
                </a:lnTo>
                <a:lnTo>
                  <a:pt x="1117600" y="1016000"/>
                </a:lnTo>
                <a:lnTo>
                  <a:pt x="1143000" y="1016000"/>
                </a:lnTo>
                <a:lnTo>
                  <a:pt x="1168400" y="1007533"/>
                </a:lnTo>
                <a:lnTo>
                  <a:pt x="1193800" y="999067"/>
                </a:lnTo>
                <a:lnTo>
                  <a:pt x="1227667" y="990600"/>
                </a:lnTo>
                <a:lnTo>
                  <a:pt x="1253067" y="982133"/>
                </a:lnTo>
                <a:lnTo>
                  <a:pt x="1278467" y="982133"/>
                </a:lnTo>
                <a:lnTo>
                  <a:pt x="1303867" y="973667"/>
                </a:lnTo>
                <a:lnTo>
                  <a:pt x="1337734" y="965200"/>
                </a:lnTo>
                <a:lnTo>
                  <a:pt x="1363134" y="956733"/>
                </a:lnTo>
                <a:lnTo>
                  <a:pt x="1397000" y="956733"/>
                </a:lnTo>
                <a:lnTo>
                  <a:pt x="1422400" y="948267"/>
                </a:lnTo>
                <a:lnTo>
                  <a:pt x="1447800" y="939800"/>
                </a:lnTo>
                <a:lnTo>
                  <a:pt x="1481667" y="939800"/>
                </a:lnTo>
                <a:lnTo>
                  <a:pt x="1507067" y="931333"/>
                </a:lnTo>
                <a:lnTo>
                  <a:pt x="1532467" y="922867"/>
                </a:lnTo>
                <a:lnTo>
                  <a:pt x="1566334" y="922867"/>
                </a:lnTo>
                <a:lnTo>
                  <a:pt x="1591734" y="914400"/>
                </a:lnTo>
                <a:lnTo>
                  <a:pt x="1625600" y="914400"/>
                </a:lnTo>
                <a:lnTo>
                  <a:pt x="1651000" y="905933"/>
                </a:lnTo>
                <a:lnTo>
                  <a:pt x="1676400" y="905933"/>
                </a:lnTo>
                <a:lnTo>
                  <a:pt x="1701800" y="897467"/>
                </a:lnTo>
                <a:lnTo>
                  <a:pt x="1735667" y="889000"/>
                </a:lnTo>
                <a:lnTo>
                  <a:pt x="1761067" y="889000"/>
                </a:lnTo>
                <a:lnTo>
                  <a:pt x="1786467" y="880533"/>
                </a:lnTo>
                <a:lnTo>
                  <a:pt x="1820334" y="880533"/>
                </a:lnTo>
                <a:lnTo>
                  <a:pt x="1845734" y="872067"/>
                </a:lnTo>
                <a:lnTo>
                  <a:pt x="1871134" y="863600"/>
                </a:lnTo>
                <a:lnTo>
                  <a:pt x="1896534" y="863600"/>
                </a:lnTo>
                <a:lnTo>
                  <a:pt x="1921934" y="855133"/>
                </a:lnTo>
                <a:lnTo>
                  <a:pt x="1955800" y="846667"/>
                </a:lnTo>
                <a:lnTo>
                  <a:pt x="1981200" y="838200"/>
                </a:lnTo>
                <a:lnTo>
                  <a:pt x="2006600" y="829733"/>
                </a:lnTo>
                <a:lnTo>
                  <a:pt x="2032000" y="829733"/>
                </a:lnTo>
                <a:lnTo>
                  <a:pt x="2057400" y="821267"/>
                </a:lnTo>
                <a:lnTo>
                  <a:pt x="2082800" y="812800"/>
                </a:lnTo>
                <a:lnTo>
                  <a:pt x="2108200" y="812800"/>
                </a:lnTo>
                <a:lnTo>
                  <a:pt x="2133600" y="804333"/>
                </a:lnTo>
                <a:lnTo>
                  <a:pt x="2167467" y="804333"/>
                </a:lnTo>
                <a:lnTo>
                  <a:pt x="2192867" y="795867"/>
                </a:lnTo>
                <a:lnTo>
                  <a:pt x="2226734" y="787400"/>
                </a:lnTo>
                <a:lnTo>
                  <a:pt x="2252134" y="787400"/>
                </a:lnTo>
                <a:lnTo>
                  <a:pt x="2277534" y="778933"/>
                </a:lnTo>
                <a:lnTo>
                  <a:pt x="2302934" y="770467"/>
                </a:lnTo>
                <a:lnTo>
                  <a:pt x="2328334" y="770467"/>
                </a:lnTo>
                <a:lnTo>
                  <a:pt x="2353734" y="762000"/>
                </a:lnTo>
                <a:lnTo>
                  <a:pt x="2379134" y="753533"/>
                </a:lnTo>
                <a:lnTo>
                  <a:pt x="2404534" y="753533"/>
                </a:lnTo>
                <a:lnTo>
                  <a:pt x="2438400" y="745067"/>
                </a:lnTo>
                <a:lnTo>
                  <a:pt x="2463800" y="736600"/>
                </a:lnTo>
                <a:lnTo>
                  <a:pt x="2489200" y="728133"/>
                </a:lnTo>
                <a:lnTo>
                  <a:pt x="2514600" y="728133"/>
                </a:lnTo>
                <a:lnTo>
                  <a:pt x="2540000" y="719667"/>
                </a:lnTo>
                <a:lnTo>
                  <a:pt x="2565400" y="711200"/>
                </a:lnTo>
                <a:lnTo>
                  <a:pt x="2599267" y="702733"/>
                </a:lnTo>
                <a:lnTo>
                  <a:pt x="2624667" y="694267"/>
                </a:lnTo>
                <a:lnTo>
                  <a:pt x="2650067" y="694267"/>
                </a:lnTo>
                <a:lnTo>
                  <a:pt x="2675467" y="677333"/>
                </a:lnTo>
                <a:lnTo>
                  <a:pt x="2700867" y="677333"/>
                </a:lnTo>
                <a:lnTo>
                  <a:pt x="2726267" y="668867"/>
                </a:lnTo>
                <a:lnTo>
                  <a:pt x="2760134" y="660400"/>
                </a:lnTo>
                <a:lnTo>
                  <a:pt x="2785534" y="651933"/>
                </a:lnTo>
                <a:lnTo>
                  <a:pt x="2810934" y="643467"/>
                </a:lnTo>
                <a:lnTo>
                  <a:pt x="2836334" y="635000"/>
                </a:lnTo>
                <a:lnTo>
                  <a:pt x="2870200" y="626533"/>
                </a:lnTo>
                <a:lnTo>
                  <a:pt x="2895600" y="618067"/>
                </a:lnTo>
                <a:lnTo>
                  <a:pt x="2921000" y="609600"/>
                </a:lnTo>
                <a:lnTo>
                  <a:pt x="2954867" y="601133"/>
                </a:lnTo>
                <a:lnTo>
                  <a:pt x="2980267" y="592667"/>
                </a:lnTo>
                <a:lnTo>
                  <a:pt x="3005667" y="584200"/>
                </a:lnTo>
                <a:lnTo>
                  <a:pt x="3039534" y="575733"/>
                </a:lnTo>
                <a:lnTo>
                  <a:pt x="3064934" y="567267"/>
                </a:lnTo>
                <a:lnTo>
                  <a:pt x="3098800" y="558800"/>
                </a:lnTo>
                <a:lnTo>
                  <a:pt x="3124200" y="550333"/>
                </a:lnTo>
                <a:lnTo>
                  <a:pt x="3158067" y="541867"/>
                </a:lnTo>
                <a:lnTo>
                  <a:pt x="3183467" y="533400"/>
                </a:lnTo>
                <a:lnTo>
                  <a:pt x="3208867" y="524933"/>
                </a:lnTo>
                <a:lnTo>
                  <a:pt x="3242734" y="516467"/>
                </a:lnTo>
                <a:lnTo>
                  <a:pt x="3268134" y="508000"/>
                </a:lnTo>
                <a:lnTo>
                  <a:pt x="3302000" y="499533"/>
                </a:lnTo>
                <a:lnTo>
                  <a:pt x="3327400" y="491067"/>
                </a:lnTo>
                <a:lnTo>
                  <a:pt x="3352800" y="482600"/>
                </a:lnTo>
                <a:lnTo>
                  <a:pt x="3378200" y="474133"/>
                </a:lnTo>
                <a:lnTo>
                  <a:pt x="3412067" y="465667"/>
                </a:lnTo>
                <a:lnTo>
                  <a:pt x="3437467" y="457200"/>
                </a:lnTo>
                <a:lnTo>
                  <a:pt x="3462867" y="448733"/>
                </a:lnTo>
                <a:lnTo>
                  <a:pt x="3488267" y="440267"/>
                </a:lnTo>
                <a:lnTo>
                  <a:pt x="3513667" y="431800"/>
                </a:lnTo>
                <a:lnTo>
                  <a:pt x="3539067" y="423333"/>
                </a:lnTo>
                <a:lnTo>
                  <a:pt x="3572934" y="414867"/>
                </a:lnTo>
                <a:lnTo>
                  <a:pt x="3598334" y="406400"/>
                </a:lnTo>
                <a:lnTo>
                  <a:pt x="3623734" y="397933"/>
                </a:lnTo>
                <a:lnTo>
                  <a:pt x="3649134" y="389467"/>
                </a:lnTo>
                <a:lnTo>
                  <a:pt x="3674534" y="389467"/>
                </a:lnTo>
                <a:lnTo>
                  <a:pt x="3699934" y="372533"/>
                </a:lnTo>
                <a:lnTo>
                  <a:pt x="3725334" y="364067"/>
                </a:lnTo>
                <a:lnTo>
                  <a:pt x="3750734" y="355600"/>
                </a:lnTo>
                <a:lnTo>
                  <a:pt x="3776134" y="347133"/>
                </a:lnTo>
                <a:lnTo>
                  <a:pt x="3801534" y="338667"/>
                </a:lnTo>
                <a:lnTo>
                  <a:pt x="3826934" y="330200"/>
                </a:lnTo>
                <a:lnTo>
                  <a:pt x="3852334" y="321733"/>
                </a:lnTo>
                <a:lnTo>
                  <a:pt x="3877734" y="313267"/>
                </a:lnTo>
                <a:lnTo>
                  <a:pt x="3903134" y="304800"/>
                </a:lnTo>
                <a:lnTo>
                  <a:pt x="3928534" y="296333"/>
                </a:lnTo>
                <a:lnTo>
                  <a:pt x="3953934" y="287867"/>
                </a:lnTo>
                <a:lnTo>
                  <a:pt x="3979334" y="279400"/>
                </a:lnTo>
                <a:lnTo>
                  <a:pt x="4004734" y="279400"/>
                </a:lnTo>
                <a:lnTo>
                  <a:pt x="4021667" y="270933"/>
                </a:lnTo>
                <a:lnTo>
                  <a:pt x="4047067" y="262467"/>
                </a:lnTo>
                <a:lnTo>
                  <a:pt x="4072467" y="254000"/>
                </a:lnTo>
                <a:lnTo>
                  <a:pt x="4089400" y="245533"/>
                </a:lnTo>
                <a:lnTo>
                  <a:pt x="4114800" y="245533"/>
                </a:lnTo>
                <a:lnTo>
                  <a:pt x="4131734" y="237067"/>
                </a:lnTo>
                <a:lnTo>
                  <a:pt x="4148667" y="228600"/>
                </a:lnTo>
                <a:lnTo>
                  <a:pt x="4174067" y="220133"/>
                </a:lnTo>
                <a:lnTo>
                  <a:pt x="4191000" y="211667"/>
                </a:lnTo>
                <a:lnTo>
                  <a:pt x="4199467" y="203200"/>
                </a:lnTo>
                <a:lnTo>
                  <a:pt x="4216400" y="194733"/>
                </a:lnTo>
                <a:lnTo>
                  <a:pt x="4233334" y="186267"/>
                </a:lnTo>
                <a:lnTo>
                  <a:pt x="4250267" y="177800"/>
                </a:lnTo>
                <a:lnTo>
                  <a:pt x="4258734" y="169333"/>
                </a:lnTo>
                <a:lnTo>
                  <a:pt x="4267200" y="152400"/>
                </a:lnTo>
                <a:lnTo>
                  <a:pt x="4275667" y="152400"/>
                </a:lnTo>
                <a:lnTo>
                  <a:pt x="4284134" y="135467"/>
                </a:lnTo>
                <a:lnTo>
                  <a:pt x="4284134" y="127000"/>
                </a:lnTo>
                <a:lnTo>
                  <a:pt x="4284134" y="118533"/>
                </a:lnTo>
                <a:lnTo>
                  <a:pt x="4284134" y="110067"/>
                </a:lnTo>
                <a:lnTo>
                  <a:pt x="4284134" y="101600"/>
                </a:lnTo>
                <a:lnTo>
                  <a:pt x="4284134" y="93133"/>
                </a:lnTo>
                <a:lnTo>
                  <a:pt x="4275667" y="84667"/>
                </a:lnTo>
                <a:lnTo>
                  <a:pt x="4267200" y="76200"/>
                </a:lnTo>
                <a:lnTo>
                  <a:pt x="4258734" y="76200"/>
                </a:lnTo>
                <a:lnTo>
                  <a:pt x="4250267" y="67733"/>
                </a:lnTo>
                <a:lnTo>
                  <a:pt x="4233334" y="59267"/>
                </a:lnTo>
                <a:lnTo>
                  <a:pt x="4216400" y="50800"/>
                </a:lnTo>
                <a:lnTo>
                  <a:pt x="4199467" y="42333"/>
                </a:lnTo>
                <a:lnTo>
                  <a:pt x="4182534" y="42333"/>
                </a:lnTo>
                <a:lnTo>
                  <a:pt x="4165600" y="33867"/>
                </a:lnTo>
                <a:lnTo>
                  <a:pt x="4140200" y="33867"/>
                </a:lnTo>
                <a:lnTo>
                  <a:pt x="4123267" y="25400"/>
                </a:lnTo>
                <a:lnTo>
                  <a:pt x="4089400" y="25400"/>
                </a:lnTo>
                <a:lnTo>
                  <a:pt x="4072467" y="25400"/>
                </a:lnTo>
                <a:lnTo>
                  <a:pt x="4047067" y="16933"/>
                </a:lnTo>
                <a:lnTo>
                  <a:pt x="4021667" y="16933"/>
                </a:lnTo>
                <a:lnTo>
                  <a:pt x="3996267" y="16933"/>
                </a:lnTo>
                <a:lnTo>
                  <a:pt x="3970867" y="16933"/>
                </a:lnTo>
                <a:lnTo>
                  <a:pt x="3945467" y="8467"/>
                </a:lnTo>
                <a:lnTo>
                  <a:pt x="3920067" y="8467"/>
                </a:lnTo>
                <a:lnTo>
                  <a:pt x="3894667" y="8467"/>
                </a:lnTo>
                <a:lnTo>
                  <a:pt x="3869267" y="0"/>
                </a:lnTo>
                <a:lnTo>
                  <a:pt x="3843867" y="0"/>
                </a:lnTo>
                <a:lnTo>
                  <a:pt x="3818467" y="0"/>
                </a:lnTo>
                <a:lnTo>
                  <a:pt x="3793067" y="0"/>
                </a:lnTo>
                <a:lnTo>
                  <a:pt x="3759200" y="0"/>
                </a:lnTo>
                <a:lnTo>
                  <a:pt x="3733800" y="0"/>
                </a:lnTo>
                <a:lnTo>
                  <a:pt x="3708400" y="0"/>
                </a:lnTo>
                <a:lnTo>
                  <a:pt x="3683000" y="0"/>
                </a:lnTo>
                <a:lnTo>
                  <a:pt x="3657600" y="0"/>
                </a:lnTo>
                <a:lnTo>
                  <a:pt x="3632200" y="0"/>
                </a:lnTo>
                <a:lnTo>
                  <a:pt x="3598334" y="8467"/>
                </a:lnTo>
                <a:lnTo>
                  <a:pt x="3572934" y="8467"/>
                </a:lnTo>
                <a:lnTo>
                  <a:pt x="3539067" y="8467"/>
                </a:lnTo>
                <a:lnTo>
                  <a:pt x="3505200" y="16933"/>
                </a:lnTo>
                <a:lnTo>
                  <a:pt x="3479800" y="16933"/>
                </a:lnTo>
                <a:lnTo>
                  <a:pt x="3445934" y="16933"/>
                </a:lnTo>
                <a:lnTo>
                  <a:pt x="3412067" y="16933"/>
                </a:lnTo>
                <a:lnTo>
                  <a:pt x="3378200" y="16933"/>
                </a:lnTo>
                <a:lnTo>
                  <a:pt x="3344334" y="25400"/>
                </a:lnTo>
                <a:lnTo>
                  <a:pt x="3310467" y="25400"/>
                </a:lnTo>
                <a:lnTo>
                  <a:pt x="3276600" y="25400"/>
                </a:lnTo>
                <a:lnTo>
                  <a:pt x="3242734" y="33867"/>
                </a:lnTo>
                <a:lnTo>
                  <a:pt x="3208867" y="42333"/>
                </a:lnTo>
                <a:lnTo>
                  <a:pt x="3175000" y="42333"/>
                </a:lnTo>
                <a:lnTo>
                  <a:pt x="3141134" y="50800"/>
                </a:lnTo>
                <a:lnTo>
                  <a:pt x="3107267" y="50800"/>
                </a:lnTo>
                <a:lnTo>
                  <a:pt x="3073400" y="50800"/>
                </a:lnTo>
                <a:lnTo>
                  <a:pt x="3039534" y="59267"/>
                </a:lnTo>
                <a:lnTo>
                  <a:pt x="3005667" y="67733"/>
                </a:lnTo>
                <a:lnTo>
                  <a:pt x="2971800" y="67733"/>
                </a:lnTo>
                <a:lnTo>
                  <a:pt x="2937934" y="76200"/>
                </a:lnTo>
                <a:lnTo>
                  <a:pt x="2895600" y="76200"/>
                </a:lnTo>
                <a:lnTo>
                  <a:pt x="2861734" y="84667"/>
                </a:lnTo>
                <a:lnTo>
                  <a:pt x="2827867" y="93133"/>
                </a:lnTo>
                <a:lnTo>
                  <a:pt x="2785534" y="101600"/>
                </a:lnTo>
                <a:lnTo>
                  <a:pt x="2751667" y="110067"/>
                </a:lnTo>
                <a:lnTo>
                  <a:pt x="2717800" y="118533"/>
                </a:lnTo>
                <a:lnTo>
                  <a:pt x="2675467" y="127000"/>
                </a:lnTo>
                <a:lnTo>
                  <a:pt x="2641600" y="135467"/>
                </a:lnTo>
                <a:lnTo>
                  <a:pt x="2599267" y="143933"/>
                </a:lnTo>
                <a:lnTo>
                  <a:pt x="2565400" y="152400"/>
                </a:lnTo>
                <a:lnTo>
                  <a:pt x="2531534" y="160867"/>
                </a:lnTo>
                <a:lnTo>
                  <a:pt x="2489200" y="169333"/>
                </a:lnTo>
                <a:lnTo>
                  <a:pt x="2455334" y="177800"/>
                </a:lnTo>
                <a:lnTo>
                  <a:pt x="2421467" y="186267"/>
                </a:lnTo>
                <a:lnTo>
                  <a:pt x="2379134" y="203200"/>
                </a:lnTo>
                <a:lnTo>
                  <a:pt x="2336800" y="211667"/>
                </a:lnTo>
                <a:lnTo>
                  <a:pt x="2294467" y="220133"/>
                </a:lnTo>
                <a:lnTo>
                  <a:pt x="2260600" y="228600"/>
                </a:lnTo>
                <a:lnTo>
                  <a:pt x="2218267" y="237067"/>
                </a:lnTo>
                <a:lnTo>
                  <a:pt x="2175934" y="245533"/>
                </a:lnTo>
                <a:lnTo>
                  <a:pt x="2142067" y="254000"/>
                </a:lnTo>
                <a:lnTo>
                  <a:pt x="2099734" y="262467"/>
                </a:lnTo>
                <a:lnTo>
                  <a:pt x="2065867" y="279400"/>
                </a:lnTo>
                <a:lnTo>
                  <a:pt x="2023534" y="287867"/>
                </a:lnTo>
                <a:lnTo>
                  <a:pt x="1989667" y="296333"/>
                </a:lnTo>
                <a:lnTo>
                  <a:pt x="1947334" y="304800"/>
                </a:lnTo>
                <a:lnTo>
                  <a:pt x="1905000" y="313267"/>
                </a:lnTo>
                <a:lnTo>
                  <a:pt x="1862667" y="321733"/>
                </a:lnTo>
                <a:lnTo>
                  <a:pt x="1820334" y="330200"/>
                </a:lnTo>
                <a:lnTo>
                  <a:pt x="1778000" y="338667"/>
                </a:lnTo>
                <a:lnTo>
                  <a:pt x="1744134" y="347133"/>
                </a:lnTo>
                <a:lnTo>
                  <a:pt x="1701800" y="355600"/>
                </a:lnTo>
                <a:lnTo>
                  <a:pt x="1659467" y="364067"/>
                </a:lnTo>
                <a:lnTo>
                  <a:pt x="1617134" y="372533"/>
                </a:lnTo>
                <a:lnTo>
                  <a:pt x="1574800" y="372533"/>
                </a:lnTo>
                <a:lnTo>
                  <a:pt x="1532467" y="389467"/>
                </a:lnTo>
                <a:lnTo>
                  <a:pt x="1498600" y="389467"/>
                </a:lnTo>
                <a:lnTo>
                  <a:pt x="1456267" y="397933"/>
                </a:lnTo>
                <a:lnTo>
                  <a:pt x="1413934" y="406400"/>
                </a:lnTo>
                <a:lnTo>
                  <a:pt x="1371600" y="414867"/>
                </a:lnTo>
                <a:lnTo>
                  <a:pt x="1337734" y="423333"/>
                </a:lnTo>
                <a:lnTo>
                  <a:pt x="1295400" y="431800"/>
                </a:lnTo>
                <a:lnTo>
                  <a:pt x="1253067" y="440267"/>
                </a:lnTo>
                <a:lnTo>
                  <a:pt x="1219200" y="448733"/>
                </a:lnTo>
                <a:lnTo>
                  <a:pt x="1176867" y="457200"/>
                </a:lnTo>
                <a:lnTo>
                  <a:pt x="1143000" y="465667"/>
                </a:lnTo>
                <a:lnTo>
                  <a:pt x="1100667" y="474133"/>
                </a:lnTo>
                <a:lnTo>
                  <a:pt x="1066800" y="482600"/>
                </a:lnTo>
                <a:lnTo>
                  <a:pt x="1024467" y="482600"/>
                </a:lnTo>
                <a:lnTo>
                  <a:pt x="990600" y="491067"/>
                </a:lnTo>
                <a:lnTo>
                  <a:pt x="956734" y="499533"/>
                </a:lnTo>
                <a:lnTo>
                  <a:pt x="922867" y="508000"/>
                </a:lnTo>
                <a:lnTo>
                  <a:pt x="880534" y="516467"/>
                </a:lnTo>
                <a:lnTo>
                  <a:pt x="846667" y="524933"/>
                </a:lnTo>
                <a:lnTo>
                  <a:pt x="812800" y="533400"/>
                </a:lnTo>
                <a:lnTo>
                  <a:pt x="778934" y="541867"/>
                </a:lnTo>
                <a:lnTo>
                  <a:pt x="745067" y="541867"/>
                </a:lnTo>
                <a:lnTo>
                  <a:pt x="719667" y="558800"/>
                </a:lnTo>
                <a:lnTo>
                  <a:pt x="685800" y="558800"/>
                </a:lnTo>
                <a:lnTo>
                  <a:pt x="651934" y="567267"/>
                </a:lnTo>
                <a:lnTo>
                  <a:pt x="626534" y="575733"/>
                </a:lnTo>
                <a:lnTo>
                  <a:pt x="601134" y="584200"/>
                </a:lnTo>
                <a:lnTo>
                  <a:pt x="567267" y="584200"/>
                </a:lnTo>
                <a:lnTo>
                  <a:pt x="541867" y="601133"/>
                </a:lnTo>
                <a:lnTo>
                  <a:pt x="516467" y="601133"/>
                </a:lnTo>
                <a:lnTo>
                  <a:pt x="491067" y="609600"/>
                </a:lnTo>
                <a:lnTo>
                  <a:pt x="465667" y="618067"/>
                </a:lnTo>
                <a:lnTo>
                  <a:pt x="431800" y="626533"/>
                </a:lnTo>
                <a:lnTo>
                  <a:pt x="414867" y="635000"/>
                </a:lnTo>
                <a:lnTo>
                  <a:pt x="389467" y="643467"/>
                </a:lnTo>
                <a:lnTo>
                  <a:pt x="364067" y="651933"/>
                </a:lnTo>
                <a:lnTo>
                  <a:pt x="347134" y="651933"/>
                </a:lnTo>
                <a:lnTo>
                  <a:pt x="321734" y="660400"/>
                </a:lnTo>
                <a:lnTo>
                  <a:pt x="304800" y="668867"/>
                </a:lnTo>
                <a:lnTo>
                  <a:pt x="287867" y="677333"/>
                </a:lnTo>
                <a:lnTo>
                  <a:pt x="270934" y="694267"/>
                </a:lnTo>
                <a:lnTo>
                  <a:pt x="245534" y="702733"/>
                </a:lnTo>
                <a:lnTo>
                  <a:pt x="228600" y="711200"/>
                </a:lnTo>
                <a:lnTo>
                  <a:pt x="211667" y="719667"/>
                </a:lnTo>
                <a:lnTo>
                  <a:pt x="194734" y="728133"/>
                </a:lnTo>
                <a:lnTo>
                  <a:pt x="177800" y="736600"/>
                </a:lnTo>
                <a:lnTo>
                  <a:pt x="160867" y="753533"/>
                </a:lnTo>
                <a:lnTo>
                  <a:pt x="152400" y="762000"/>
                </a:lnTo>
                <a:lnTo>
                  <a:pt x="135467" y="770467"/>
                </a:lnTo>
                <a:lnTo>
                  <a:pt x="127000" y="778933"/>
                </a:lnTo>
                <a:lnTo>
                  <a:pt x="110067" y="787400"/>
                </a:lnTo>
                <a:lnTo>
                  <a:pt x="101600" y="804333"/>
                </a:lnTo>
                <a:lnTo>
                  <a:pt x="93134" y="812800"/>
                </a:lnTo>
                <a:lnTo>
                  <a:pt x="84667" y="829733"/>
                </a:lnTo>
                <a:lnTo>
                  <a:pt x="76200" y="838200"/>
                </a:lnTo>
                <a:lnTo>
                  <a:pt x="67734" y="846667"/>
                </a:lnTo>
                <a:lnTo>
                  <a:pt x="59267" y="863600"/>
                </a:lnTo>
                <a:lnTo>
                  <a:pt x="50800" y="880533"/>
                </a:lnTo>
                <a:lnTo>
                  <a:pt x="42334" y="889000"/>
                </a:lnTo>
                <a:lnTo>
                  <a:pt x="33867" y="905933"/>
                </a:lnTo>
                <a:lnTo>
                  <a:pt x="33867" y="914400"/>
                </a:lnTo>
                <a:lnTo>
                  <a:pt x="25400" y="922867"/>
                </a:lnTo>
                <a:lnTo>
                  <a:pt x="16934" y="939800"/>
                </a:lnTo>
                <a:lnTo>
                  <a:pt x="16934" y="948267"/>
                </a:lnTo>
                <a:lnTo>
                  <a:pt x="16934" y="965200"/>
                </a:lnTo>
                <a:lnTo>
                  <a:pt x="8467" y="973667"/>
                </a:lnTo>
                <a:lnTo>
                  <a:pt x="8467" y="990600"/>
                </a:lnTo>
                <a:lnTo>
                  <a:pt x="8467" y="999067"/>
                </a:lnTo>
                <a:lnTo>
                  <a:pt x="0" y="1016000"/>
                </a:lnTo>
                <a:lnTo>
                  <a:pt x="0" y="1032933"/>
                </a:lnTo>
                <a:lnTo>
                  <a:pt x="0" y="1041400"/>
                </a:lnTo>
                <a:lnTo>
                  <a:pt x="0" y="1049867"/>
                </a:lnTo>
                <a:lnTo>
                  <a:pt x="0" y="1066800"/>
                </a:lnTo>
                <a:lnTo>
                  <a:pt x="0" y="1075267"/>
                </a:lnTo>
                <a:lnTo>
                  <a:pt x="0" y="1092200"/>
                </a:lnTo>
                <a:lnTo>
                  <a:pt x="0" y="1100667"/>
                </a:lnTo>
                <a:lnTo>
                  <a:pt x="8467" y="1109133"/>
                </a:lnTo>
                <a:lnTo>
                  <a:pt x="8467" y="1117600"/>
                </a:lnTo>
                <a:lnTo>
                  <a:pt x="16934" y="1126067"/>
                </a:lnTo>
                <a:lnTo>
                  <a:pt x="25400" y="1134533"/>
                </a:lnTo>
                <a:lnTo>
                  <a:pt x="33867" y="1143000"/>
                </a:lnTo>
                <a:lnTo>
                  <a:pt x="42334" y="1151467"/>
                </a:lnTo>
                <a:lnTo>
                  <a:pt x="50800" y="1151467"/>
                </a:lnTo>
                <a:lnTo>
                  <a:pt x="67734" y="1159933"/>
                </a:lnTo>
                <a:lnTo>
                  <a:pt x="84667" y="1159933"/>
                </a:lnTo>
                <a:lnTo>
                  <a:pt x="93134" y="1168400"/>
                </a:lnTo>
                <a:lnTo>
                  <a:pt x="110067" y="1168400"/>
                </a:lnTo>
                <a:lnTo>
                  <a:pt x="127000" y="1168400"/>
                </a:lnTo>
                <a:lnTo>
                  <a:pt x="143934" y="1176867"/>
                </a:lnTo>
                <a:lnTo>
                  <a:pt x="160867" y="1176867"/>
                </a:lnTo>
                <a:lnTo>
                  <a:pt x="177800" y="1185333"/>
                </a:lnTo>
                <a:lnTo>
                  <a:pt x="194734" y="1185333"/>
                </a:lnTo>
                <a:lnTo>
                  <a:pt x="194734" y="1185333"/>
                </a:lnTo>
                <a:lnTo>
                  <a:pt x="203200" y="1193800"/>
                </a:lnTo>
                <a:lnTo>
                  <a:pt x="203200" y="1193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5494867" y="2963333"/>
            <a:ext cx="8467" cy="1"/>
          </a:xfrm>
          <a:custGeom>
            <a:avLst/>
            <a:gdLst/>
            <a:ahLst/>
            <a:cxnLst/>
            <a:rect l="0" t="0" r="0" b="0"/>
            <a:pathLst>
              <a:path w="8467" h="1">
                <a:moveTo>
                  <a:pt x="8466" y="0"/>
                </a:moveTo>
                <a:lnTo>
                  <a:pt x="8466" y="0"/>
                </a:lnTo>
                <a:lnTo>
                  <a:pt x="8466" y="0"/>
                </a:lnTo>
                <a:lnTo>
                  <a:pt x="0" y="0"/>
                </a:lnTo>
                <a:lnTo>
                  <a:pt x="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905933" y="2675467"/>
            <a:ext cx="4580468" cy="872067"/>
          </a:xfrm>
          <a:custGeom>
            <a:avLst/>
            <a:gdLst/>
            <a:ahLst/>
            <a:cxnLst/>
            <a:rect l="0" t="0" r="0" b="0"/>
            <a:pathLst>
              <a:path w="4580468" h="872067">
                <a:moveTo>
                  <a:pt x="4580467" y="270933"/>
                </a:moveTo>
                <a:lnTo>
                  <a:pt x="4580467" y="270933"/>
                </a:lnTo>
                <a:lnTo>
                  <a:pt x="4580467" y="262466"/>
                </a:lnTo>
                <a:lnTo>
                  <a:pt x="4580467" y="262466"/>
                </a:lnTo>
                <a:lnTo>
                  <a:pt x="4572000" y="262466"/>
                </a:lnTo>
                <a:lnTo>
                  <a:pt x="4572000" y="254000"/>
                </a:lnTo>
                <a:lnTo>
                  <a:pt x="4563534" y="254000"/>
                </a:lnTo>
                <a:lnTo>
                  <a:pt x="4563534" y="254000"/>
                </a:lnTo>
                <a:lnTo>
                  <a:pt x="4555067" y="245533"/>
                </a:lnTo>
                <a:lnTo>
                  <a:pt x="4546600" y="245533"/>
                </a:lnTo>
                <a:lnTo>
                  <a:pt x="4538134" y="237066"/>
                </a:lnTo>
                <a:lnTo>
                  <a:pt x="4521200" y="228600"/>
                </a:lnTo>
                <a:lnTo>
                  <a:pt x="4512734" y="228600"/>
                </a:lnTo>
                <a:lnTo>
                  <a:pt x="4504267" y="220133"/>
                </a:lnTo>
                <a:lnTo>
                  <a:pt x="4495800" y="211666"/>
                </a:lnTo>
                <a:lnTo>
                  <a:pt x="4487334" y="211666"/>
                </a:lnTo>
                <a:lnTo>
                  <a:pt x="4470400" y="203200"/>
                </a:lnTo>
                <a:lnTo>
                  <a:pt x="4453467" y="194733"/>
                </a:lnTo>
                <a:lnTo>
                  <a:pt x="4445000" y="194733"/>
                </a:lnTo>
                <a:lnTo>
                  <a:pt x="4428067" y="186266"/>
                </a:lnTo>
                <a:lnTo>
                  <a:pt x="4411134" y="186266"/>
                </a:lnTo>
                <a:lnTo>
                  <a:pt x="4394200" y="177800"/>
                </a:lnTo>
                <a:lnTo>
                  <a:pt x="4377267" y="169333"/>
                </a:lnTo>
                <a:lnTo>
                  <a:pt x="4360334" y="169333"/>
                </a:lnTo>
                <a:lnTo>
                  <a:pt x="4334934" y="160866"/>
                </a:lnTo>
                <a:lnTo>
                  <a:pt x="4318000" y="152400"/>
                </a:lnTo>
                <a:lnTo>
                  <a:pt x="4301067" y="152400"/>
                </a:lnTo>
                <a:lnTo>
                  <a:pt x="4284134" y="152400"/>
                </a:lnTo>
                <a:lnTo>
                  <a:pt x="4267200" y="143933"/>
                </a:lnTo>
                <a:lnTo>
                  <a:pt x="4241800" y="143933"/>
                </a:lnTo>
                <a:lnTo>
                  <a:pt x="4224867" y="143933"/>
                </a:lnTo>
                <a:lnTo>
                  <a:pt x="4199467" y="135466"/>
                </a:lnTo>
                <a:lnTo>
                  <a:pt x="4182534" y="135466"/>
                </a:lnTo>
                <a:lnTo>
                  <a:pt x="4165600" y="135466"/>
                </a:lnTo>
                <a:lnTo>
                  <a:pt x="4140200" y="127000"/>
                </a:lnTo>
                <a:lnTo>
                  <a:pt x="4114800" y="127000"/>
                </a:lnTo>
                <a:lnTo>
                  <a:pt x="4089400" y="118533"/>
                </a:lnTo>
                <a:lnTo>
                  <a:pt x="4072467" y="118533"/>
                </a:lnTo>
                <a:lnTo>
                  <a:pt x="4047067" y="118533"/>
                </a:lnTo>
                <a:lnTo>
                  <a:pt x="4021667" y="118533"/>
                </a:lnTo>
                <a:lnTo>
                  <a:pt x="3996267" y="118533"/>
                </a:lnTo>
                <a:lnTo>
                  <a:pt x="3970867" y="118533"/>
                </a:lnTo>
                <a:lnTo>
                  <a:pt x="3953934" y="118533"/>
                </a:lnTo>
                <a:lnTo>
                  <a:pt x="3928534" y="110066"/>
                </a:lnTo>
                <a:lnTo>
                  <a:pt x="3903134" y="110066"/>
                </a:lnTo>
                <a:lnTo>
                  <a:pt x="3877734" y="110066"/>
                </a:lnTo>
                <a:lnTo>
                  <a:pt x="3852334" y="101600"/>
                </a:lnTo>
                <a:lnTo>
                  <a:pt x="3818467" y="101600"/>
                </a:lnTo>
                <a:lnTo>
                  <a:pt x="3793067" y="93133"/>
                </a:lnTo>
                <a:lnTo>
                  <a:pt x="3767667" y="93133"/>
                </a:lnTo>
                <a:lnTo>
                  <a:pt x="3742267" y="93133"/>
                </a:lnTo>
                <a:lnTo>
                  <a:pt x="3716867" y="84666"/>
                </a:lnTo>
                <a:lnTo>
                  <a:pt x="3691467" y="84666"/>
                </a:lnTo>
                <a:lnTo>
                  <a:pt x="3666067" y="84666"/>
                </a:lnTo>
                <a:lnTo>
                  <a:pt x="3632200" y="76200"/>
                </a:lnTo>
                <a:lnTo>
                  <a:pt x="3606800" y="76200"/>
                </a:lnTo>
                <a:lnTo>
                  <a:pt x="3581400" y="76200"/>
                </a:lnTo>
                <a:lnTo>
                  <a:pt x="3547534" y="67733"/>
                </a:lnTo>
                <a:lnTo>
                  <a:pt x="3522134" y="67733"/>
                </a:lnTo>
                <a:lnTo>
                  <a:pt x="3488267" y="59266"/>
                </a:lnTo>
                <a:lnTo>
                  <a:pt x="3462867" y="59266"/>
                </a:lnTo>
                <a:lnTo>
                  <a:pt x="3429000" y="59266"/>
                </a:lnTo>
                <a:lnTo>
                  <a:pt x="3403600" y="59266"/>
                </a:lnTo>
                <a:lnTo>
                  <a:pt x="3369734" y="50800"/>
                </a:lnTo>
                <a:lnTo>
                  <a:pt x="3344334" y="50800"/>
                </a:lnTo>
                <a:lnTo>
                  <a:pt x="3310467" y="50800"/>
                </a:lnTo>
                <a:lnTo>
                  <a:pt x="3285067" y="42333"/>
                </a:lnTo>
                <a:lnTo>
                  <a:pt x="3251200" y="42333"/>
                </a:lnTo>
                <a:lnTo>
                  <a:pt x="3217334" y="42333"/>
                </a:lnTo>
                <a:lnTo>
                  <a:pt x="3191934" y="33866"/>
                </a:lnTo>
                <a:lnTo>
                  <a:pt x="3158067" y="33866"/>
                </a:lnTo>
                <a:lnTo>
                  <a:pt x="3124200" y="25400"/>
                </a:lnTo>
                <a:lnTo>
                  <a:pt x="3090334" y="25400"/>
                </a:lnTo>
                <a:lnTo>
                  <a:pt x="3064934" y="25400"/>
                </a:lnTo>
                <a:lnTo>
                  <a:pt x="3031067" y="25400"/>
                </a:lnTo>
                <a:lnTo>
                  <a:pt x="2997200" y="25400"/>
                </a:lnTo>
                <a:lnTo>
                  <a:pt x="2971800" y="16933"/>
                </a:lnTo>
                <a:lnTo>
                  <a:pt x="2937934" y="16933"/>
                </a:lnTo>
                <a:lnTo>
                  <a:pt x="2904067" y="16933"/>
                </a:lnTo>
                <a:lnTo>
                  <a:pt x="2870200" y="8466"/>
                </a:lnTo>
                <a:lnTo>
                  <a:pt x="2827867" y="8466"/>
                </a:lnTo>
                <a:lnTo>
                  <a:pt x="2802467" y="8466"/>
                </a:lnTo>
                <a:lnTo>
                  <a:pt x="2760134" y="0"/>
                </a:lnTo>
                <a:lnTo>
                  <a:pt x="2726267" y="0"/>
                </a:lnTo>
                <a:lnTo>
                  <a:pt x="2700867" y="0"/>
                </a:lnTo>
                <a:lnTo>
                  <a:pt x="2658534" y="0"/>
                </a:lnTo>
                <a:lnTo>
                  <a:pt x="2633134" y="0"/>
                </a:lnTo>
                <a:lnTo>
                  <a:pt x="2599267" y="0"/>
                </a:lnTo>
                <a:lnTo>
                  <a:pt x="2565400" y="0"/>
                </a:lnTo>
                <a:lnTo>
                  <a:pt x="2531534" y="0"/>
                </a:lnTo>
                <a:lnTo>
                  <a:pt x="2489200" y="0"/>
                </a:lnTo>
                <a:lnTo>
                  <a:pt x="2455334" y="0"/>
                </a:lnTo>
                <a:lnTo>
                  <a:pt x="2421467" y="0"/>
                </a:lnTo>
                <a:lnTo>
                  <a:pt x="2387600" y="0"/>
                </a:lnTo>
                <a:lnTo>
                  <a:pt x="2353734" y="0"/>
                </a:lnTo>
                <a:lnTo>
                  <a:pt x="2319867" y="0"/>
                </a:lnTo>
                <a:lnTo>
                  <a:pt x="2286000" y="0"/>
                </a:lnTo>
                <a:lnTo>
                  <a:pt x="2252134" y="0"/>
                </a:lnTo>
                <a:lnTo>
                  <a:pt x="2218267" y="8466"/>
                </a:lnTo>
                <a:lnTo>
                  <a:pt x="2184400" y="8466"/>
                </a:lnTo>
                <a:lnTo>
                  <a:pt x="2150534" y="8466"/>
                </a:lnTo>
                <a:lnTo>
                  <a:pt x="2116667" y="8466"/>
                </a:lnTo>
                <a:lnTo>
                  <a:pt x="2074334" y="16933"/>
                </a:lnTo>
                <a:lnTo>
                  <a:pt x="2040467" y="16933"/>
                </a:lnTo>
                <a:lnTo>
                  <a:pt x="2006600" y="16933"/>
                </a:lnTo>
                <a:lnTo>
                  <a:pt x="1972734" y="25400"/>
                </a:lnTo>
                <a:lnTo>
                  <a:pt x="1938867" y="25400"/>
                </a:lnTo>
                <a:lnTo>
                  <a:pt x="1905000" y="25400"/>
                </a:lnTo>
                <a:lnTo>
                  <a:pt x="1879600" y="25400"/>
                </a:lnTo>
                <a:lnTo>
                  <a:pt x="1845734" y="33866"/>
                </a:lnTo>
                <a:lnTo>
                  <a:pt x="1811867" y="33866"/>
                </a:lnTo>
                <a:lnTo>
                  <a:pt x="1778000" y="33866"/>
                </a:lnTo>
                <a:lnTo>
                  <a:pt x="1744134" y="42333"/>
                </a:lnTo>
                <a:lnTo>
                  <a:pt x="1718734" y="42333"/>
                </a:lnTo>
                <a:lnTo>
                  <a:pt x="1684867" y="42333"/>
                </a:lnTo>
                <a:lnTo>
                  <a:pt x="1651000" y="42333"/>
                </a:lnTo>
                <a:lnTo>
                  <a:pt x="1617134" y="42333"/>
                </a:lnTo>
                <a:lnTo>
                  <a:pt x="1583267" y="42333"/>
                </a:lnTo>
                <a:lnTo>
                  <a:pt x="1557867" y="42333"/>
                </a:lnTo>
                <a:lnTo>
                  <a:pt x="1524000" y="50800"/>
                </a:lnTo>
                <a:lnTo>
                  <a:pt x="1498600" y="50800"/>
                </a:lnTo>
                <a:lnTo>
                  <a:pt x="1464734" y="50800"/>
                </a:lnTo>
                <a:lnTo>
                  <a:pt x="1430867" y="50800"/>
                </a:lnTo>
                <a:lnTo>
                  <a:pt x="1397000" y="59266"/>
                </a:lnTo>
                <a:lnTo>
                  <a:pt x="1371600" y="59266"/>
                </a:lnTo>
                <a:lnTo>
                  <a:pt x="1337734" y="59266"/>
                </a:lnTo>
                <a:lnTo>
                  <a:pt x="1303867" y="67733"/>
                </a:lnTo>
                <a:lnTo>
                  <a:pt x="1278467" y="67733"/>
                </a:lnTo>
                <a:lnTo>
                  <a:pt x="1253067" y="76200"/>
                </a:lnTo>
                <a:lnTo>
                  <a:pt x="1219200" y="76200"/>
                </a:lnTo>
                <a:lnTo>
                  <a:pt x="1193800" y="76200"/>
                </a:lnTo>
                <a:lnTo>
                  <a:pt x="1159934" y="84666"/>
                </a:lnTo>
                <a:lnTo>
                  <a:pt x="1134534" y="84666"/>
                </a:lnTo>
                <a:lnTo>
                  <a:pt x="1100667" y="93133"/>
                </a:lnTo>
                <a:lnTo>
                  <a:pt x="1075267" y="101600"/>
                </a:lnTo>
                <a:lnTo>
                  <a:pt x="1041400" y="101600"/>
                </a:lnTo>
                <a:lnTo>
                  <a:pt x="1016000" y="110066"/>
                </a:lnTo>
                <a:lnTo>
                  <a:pt x="982134" y="110066"/>
                </a:lnTo>
                <a:lnTo>
                  <a:pt x="956734" y="118533"/>
                </a:lnTo>
                <a:lnTo>
                  <a:pt x="922867" y="118533"/>
                </a:lnTo>
                <a:lnTo>
                  <a:pt x="897467" y="127000"/>
                </a:lnTo>
                <a:lnTo>
                  <a:pt x="872067" y="135466"/>
                </a:lnTo>
                <a:lnTo>
                  <a:pt x="846667" y="143933"/>
                </a:lnTo>
                <a:lnTo>
                  <a:pt x="812800" y="152400"/>
                </a:lnTo>
                <a:lnTo>
                  <a:pt x="787400" y="152400"/>
                </a:lnTo>
                <a:lnTo>
                  <a:pt x="762000" y="160866"/>
                </a:lnTo>
                <a:lnTo>
                  <a:pt x="736600" y="169333"/>
                </a:lnTo>
                <a:lnTo>
                  <a:pt x="702734" y="177800"/>
                </a:lnTo>
                <a:lnTo>
                  <a:pt x="677334" y="177800"/>
                </a:lnTo>
                <a:lnTo>
                  <a:pt x="651934" y="186266"/>
                </a:lnTo>
                <a:lnTo>
                  <a:pt x="626534" y="194733"/>
                </a:lnTo>
                <a:lnTo>
                  <a:pt x="601134" y="203200"/>
                </a:lnTo>
                <a:lnTo>
                  <a:pt x="575734" y="211666"/>
                </a:lnTo>
                <a:lnTo>
                  <a:pt x="550334" y="220133"/>
                </a:lnTo>
                <a:lnTo>
                  <a:pt x="524934" y="228600"/>
                </a:lnTo>
                <a:lnTo>
                  <a:pt x="499534" y="237066"/>
                </a:lnTo>
                <a:lnTo>
                  <a:pt x="474134" y="245533"/>
                </a:lnTo>
                <a:lnTo>
                  <a:pt x="457200" y="254000"/>
                </a:lnTo>
                <a:lnTo>
                  <a:pt x="431800" y="254000"/>
                </a:lnTo>
                <a:lnTo>
                  <a:pt x="414867" y="270933"/>
                </a:lnTo>
                <a:lnTo>
                  <a:pt x="389467" y="279400"/>
                </a:lnTo>
                <a:lnTo>
                  <a:pt x="364067" y="287866"/>
                </a:lnTo>
                <a:lnTo>
                  <a:pt x="347134" y="296333"/>
                </a:lnTo>
                <a:lnTo>
                  <a:pt x="321734" y="304800"/>
                </a:lnTo>
                <a:lnTo>
                  <a:pt x="304800" y="313266"/>
                </a:lnTo>
                <a:lnTo>
                  <a:pt x="279400" y="321733"/>
                </a:lnTo>
                <a:lnTo>
                  <a:pt x="262467" y="338666"/>
                </a:lnTo>
                <a:lnTo>
                  <a:pt x="245534" y="347133"/>
                </a:lnTo>
                <a:lnTo>
                  <a:pt x="228600" y="355600"/>
                </a:lnTo>
                <a:lnTo>
                  <a:pt x="211667" y="372533"/>
                </a:lnTo>
                <a:lnTo>
                  <a:pt x="194734" y="381000"/>
                </a:lnTo>
                <a:lnTo>
                  <a:pt x="177800" y="397933"/>
                </a:lnTo>
                <a:lnTo>
                  <a:pt x="160867" y="406400"/>
                </a:lnTo>
                <a:lnTo>
                  <a:pt x="152400" y="414866"/>
                </a:lnTo>
                <a:lnTo>
                  <a:pt x="135467" y="431800"/>
                </a:lnTo>
                <a:lnTo>
                  <a:pt x="118534" y="440266"/>
                </a:lnTo>
                <a:lnTo>
                  <a:pt x="101600" y="457200"/>
                </a:lnTo>
                <a:lnTo>
                  <a:pt x="93134" y="465666"/>
                </a:lnTo>
                <a:lnTo>
                  <a:pt x="84667" y="482600"/>
                </a:lnTo>
                <a:lnTo>
                  <a:pt x="76200" y="491066"/>
                </a:lnTo>
                <a:lnTo>
                  <a:pt x="67734" y="508000"/>
                </a:lnTo>
                <a:lnTo>
                  <a:pt x="59267" y="516466"/>
                </a:lnTo>
                <a:lnTo>
                  <a:pt x="50800" y="533400"/>
                </a:lnTo>
                <a:lnTo>
                  <a:pt x="42334" y="541866"/>
                </a:lnTo>
                <a:lnTo>
                  <a:pt x="33867" y="558800"/>
                </a:lnTo>
                <a:lnTo>
                  <a:pt x="33867" y="567266"/>
                </a:lnTo>
                <a:lnTo>
                  <a:pt x="25400" y="584200"/>
                </a:lnTo>
                <a:lnTo>
                  <a:pt x="16934" y="592666"/>
                </a:lnTo>
                <a:lnTo>
                  <a:pt x="8467" y="609600"/>
                </a:lnTo>
                <a:lnTo>
                  <a:pt x="8467" y="618066"/>
                </a:lnTo>
                <a:lnTo>
                  <a:pt x="0" y="626533"/>
                </a:lnTo>
                <a:lnTo>
                  <a:pt x="0" y="643466"/>
                </a:lnTo>
                <a:lnTo>
                  <a:pt x="0" y="651933"/>
                </a:lnTo>
                <a:lnTo>
                  <a:pt x="0" y="668866"/>
                </a:lnTo>
                <a:lnTo>
                  <a:pt x="8467" y="677333"/>
                </a:lnTo>
                <a:lnTo>
                  <a:pt x="8467" y="685800"/>
                </a:lnTo>
                <a:lnTo>
                  <a:pt x="8467" y="702733"/>
                </a:lnTo>
                <a:lnTo>
                  <a:pt x="8467" y="711200"/>
                </a:lnTo>
                <a:lnTo>
                  <a:pt x="16934" y="728133"/>
                </a:lnTo>
                <a:lnTo>
                  <a:pt x="16934" y="736600"/>
                </a:lnTo>
                <a:lnTo>
                  <a:pt x="25400" y="753533"/>
                </a:lnTo>
                <a:lnTo>
                  <a:pt x="33867" y="762000"/>
                </a:lnTo>
                <a:lnTo>
                  <a:pt x="33867" y="770466"/>
                </a:lnTo>
                <a:lnTo>
                  <a:pt x="42334" y="778933"/>
                </a:lnTo>
                <a:lnTo>
                  <a:pt x="50800" y="795866"/>
                </a:lnTo>
                <a:lnTo>
                  <a:pt x="59267" y="795866"/>
                </a:lnTo>
                <a:lnTo>
                  <a:pt x="76200" y="812800"/>
                </a:lnTo>
                <a:lnTo>
                  <a:pt x="84667" y="812800"/>
                </a:lnTo>
                <a:lnTo>
                  <a:pt x="93134" y="829733"/>
                </a:lnTo>
                <a:lnTo>
                  <a:pt x="110067" y="829733"/>
                </a:lnTo>
                <a:lnTo>
                  <a:pt x="118534" y="838200"/>
                </a:lnTo>
                <a:lnTo>
                  <a:pt x="135467" y="846666"/>
                </a:lnTo>
                <a:lnTo>
                  <a:pt x="143934" y="846666"/>
                </a:lnTo>
                <a:lnTo>
                  <a:pt x="160867" y="855133"/>
                </a:lnTo>
                <a:lnTo>
                  <a:pt x="177800" y="855133"/>
                </a:lnTo>
                <a:lnTo>
                  <a:pt x="194734" y="855133"/>
                </a:lnTo>
                <a:lnTo>
                  <a:pt x="211667" y="863600"/>
                </a:lnTo>
                <a:lnTo>
                  <a:pt x="228600" y="863600"/>
                </a:lnTo>
                <a:lnTo>
                  <a:pt x="245534" y="863600"/>
                </a:lnTo>
                <a:lnTo>
                  <a:pt x="262467" y="872066"/>
                </a:lnTo>
                <a:lnTo>
                  <a:pt x="279400" y="872066"/>
                </a:lnTo>
                <a:lnTo>
                  <a:pt x="304800" y="872066"/>
                </a:lnTo>
                <a:lnTo>
                  <a:pt x="321734" y="872066"/>
                </a:lnTo>
                <a:lnTo>
                  <a:pt x="347134" y="872066"/>
                </a:lnTo>
                <a:lnTo>
                  <a:pt x="372534" y="872066"/>
                </a:lnTo>
                <a:lnTo>
                  <a:pt x="389467" y="872066"/>
                </a:lnTo>
                <a:lnTo>
                  <a:pt x="406400" y="872066"/>
                </a:lnTo>
                <a:lnTo>
                  <a:pt x="431800" y="863600"/>
                </a:lnTo>
                <a:lnTo>
                  <a:pt x="457200" y="863600"/>
                </a:lnTo>
                <a:lnTo>
                  <a:pt x="474134" y="863600"/>
                </a:lnTo>
                <a:lnTo>
                  <a:pt x="499534" y="863600"/>
                </a:lnTo>
                <a:lnTo>
                  <a:pt x="524934" y="863600"/>
                </a:lnTo>
                <a:lnTo>
                  <a:pt x="541867" y="855133"/>
                </a:lnTo>
                <a:lnTo>
                  <a:pt x="567267" y="855133"/>
                </a:lnTo>
                <a:lnTo>
                  <a:pt x="592667" y="855133"/>
                </a:lnTo>
                <a:lnTo>
                  <a:pt x="618067" y="846666"/>
                </a:lnTo>
                <a:lnTo>
                  <a:pt x="635000" y="846666"/>
                </a:lnTo>
                <a:lnTo>
                  <a:pt x="660400" y="838200"/>
                </a:lnTo>
                <a:lnTo>
                  <a:pt x="685800" y="838200"/>
                </a:lnTo>
                <a:lnTo>
                  <a:pt x="711200" y="838200"/>
                </a:lnTo>
                <a:lnTo>
                  <a:pt x="736600" y="838200"/>
                </a:lnTo>
                <a:lnTo>
                  <a:pt x="762000" y="829733"/>
                </a:lnTo>
                <a:lnTo>
                  <a:pt x="787400" y="829733"/>
                </a:lnTo>
                <a:lnTo>
                  <a:pt x="812800" y="821266"/>
                </a:lnTo>
                <a:lnTo>
                  <a:pt x="846667" y="821266"/>
                </a:lnTo>
                <a:lnTo>
                  <a:pt x="872067" y="812800"/>
                </a:lnTo>
                <a:lnTo>
                  <a:pt x="897467" y="812800"/>
                </a:lnTo>
                <a:lnTo>
                  <a:pt x="922867" y="812800"/>
                </a:lnTo>
                <a:lnTo>
                  <a:pt x="948267" y="804333"/>
                </a:lnTo>
                <a:lnTo>
                  <a:pt x="973667" y="804333"/>
                </a:lnTo>
                <a:lnTo>
                  <a:pt x="1007534" y="795866"/>
                </a:lnTo>
                <a:lnTo>
                  <a:pt x="1032934" y="795866"/>
                </a:lnTo>
                <a:lnTo>
                  <a:pt x="1058334" y="787400"/>
                </a:lnTo>
                <a:lnTo>
                  <a:pt x="1083734" y="787400"/>
                </a:lnTo>
                <a:lnTo>
                  <a:pt x="1117600" y="778933"/>
                </a:lnTo>
                <a:lnTo>
                  <a:pt x="1143000" y="778933"/>
                </a:lnTo>
                <a:lnTo>
                  <a:pt x="1168400" y="770466"/>
                </a:lnTo>
                <a:lnTo>
                  <a:pt x="1202267" y="770466"/>
                </a:lnTo>
                <a:lnTo>
                  <a:pt x="1227667" y="762000"/>
                </a:lnTo>
                <a:lnTo>
                  <a:pt x="1253067" y="762000"/>
                </a:lnTo>
                <a:lnTo>
                  <a:pt x="1286934" y="762000"/>
                </a:lnTo>
                <a:lnTo>
                  <a:pt x="1312334" y="753533"/>
                </a:lnTo>
                <a:lnTo>
                  <a:pt x="1346200" y="753533"/>
                </a:lnTo>
                <a:lnTo>
                  <a:pt x="1371600" y="753533"/>
                </a:lnTo>
                <a:lnTo>
                  <a:pt x="1405467" y="745066"/>
                </a:lnTo>
                <a:lnTo>
                  <a:pt x="1439334" y="745066"/>
                </a:lnTo>
                <a:lnTo>
                  <a:pt x="1464734" y="736600"/>
                </a:lnTo>
                <a:lnTo>
                  <a:pt x="1498600" y="736600"/>
                </a:lnTo>
                <a:lnTo>
                  <a:pt x="1532467" y="728133"/>
                </a:lnTo>
                <a:lnTo>
                  <a:pt x="1566334" y="728133"/>
                </a:lnTo>
                <a:lnTo>
                  <a:pt x="1600200" y="719666"/>
                </a:lnTo>
                <a:lnTo>
                  <a:pt x="1634067" y="719666"/>
                </a:lnTo>
                <a:lnTo>
                  <a:pt x="1667934" y="711200"/>
                </a:lnTo>
                <a:lnTo>
                  <a:pt x="1693334" y="711200"/>
                </a:lnTo>
                <a:lnTo>
                  <a:pt x="1727200" y="702733"/>
                </a:lnTo>
                <a:lnTo>
                  <a:pt x="1761067" y="702733"/>
                </a:lnTo>
                <a:lnTo>
                  <a:pt x="1794934" y="702733"/>
                </a:lnTo>
                <a:lnTo>
                  <a:pt x="1828800" y="694266"/>
                </a:lnTo>
                <a:lnTo>
                  <a:pt x="1862667" y="694266"/>
                </a:lnTo>
                <a:lnTo>
                  <a:pt x="1896534" y="685800"/>
                </a:lnTo>
                <a:lnTo>
                  <a:pt x="1930400" y="685800"/>
                </a:lnTo>
                <a:lnTo>
                  <a:pt x="1955800" y="677333"/>
                </a:lnTo>
                <a:lnTo>
                  <a:pt x="1989667" y="677333"/>
                </a:lnTo>
                <a:lnTo>
                  <a:pt x="2023534" y="668866"/>
                </a:lnTo>
                <a:lnTo>
                  <a:pt x="2057400" y="668866"/>
                </a:lnTo>
                <a:lnTo>
                  <a:pt x="2091267" y="668866"/>
                </a:lnTo>
                <a:lnTo>
                  <a:pt x="2125134" y="660400"/>
                </a:lnTo>
                <a:lnTo>
                  <a:pt x="2159000" y="660400"/>
                </a:lnTo>
                <a:lnTo>
                  <a:pt x="2192867" y="651933"/>
                </a:lnTo>
                <a:lnTo>
                  <a:pt x="2226734" y="651933"/>
                </a:lnTo>
                <a:lnTo>
                  <a:pt x="2260600" y="651933"/>
                </a:lnTo>
                <a:lnTo>
                  <a:pt x="2294467" y="643466"/>
                </a:lnTo>
                <a:lnTo>
                  <a:pt x="2328334" y="643466"/>
                </a:lnTo>
                <a:lnTo>
                  <a:pt x="2362200" y="635000"/>
                </a:lnTo>
                <a:lnTo>
                  <a:pt x="2396067" y="635000"/>
                </a:lnTo>
                <a:lnTo>
                  <a:pt x="2429934" y="635000"/>
                </a:lnTo>
                <a:lnTo>
                  <a:pt x="2463800" y="626533"/>
                </a:lnTo>
                <a:lnTo>
                  <a:pt x="2497667" y="626533"/>
                </a:lnTo>
                <a:lnTo>
                  <a:pt x="2531534" y="626533"/>
                </a:lnTo>
                <a:lnTo>
                  <a:pt x="2556934" y="626533"/>
                </a:lnTo>
                <a:lnTo>
                  <a:pt x="2590800" y="626533"/>
                </a:lnTo>
                <a:lnTo>
                  <a:pt x="2624667" y="618066"/>
                </a:lnTo>
                <a:lnTo>
                  <a:pt x="2658534" y="618066"/>
                </a:lnTo>
                <a:lnTo>
                  <a:pt x="2692400" y="618066"/>
                </a:lnTo>
                <a:lnTo>
                  <a:pt x="2726267" y="618066"/>
                </a:lnTo>
                <a:lnTo>
                  <a:pt x="2760134" y="618066"/>
                </a:lnTo>
                <a:lnTo>
                  <a:pt x="2794000" y="609600"/>
                </a:lnTo>
                <a:lnTo>
                  <a:pt x="2827867" y="609600"/>
                </a:lnTo>
                <a:lnTo>
                  <a:pt x="2861734" y="609600"/>
                </a:lnTo>
                <a:lnTo>
                  <a:pt x="2895600" y="609600"/>
                </a:lnTo>
                <a:lnTo>
                  <a:pt x="2929467" y="609600"/>
                </a:lnTo>
                <a:lnTo>
                  <a:pt x="2963334" y="601133"/>
                </a:lnTo>
                <a:lnTo>
                  <a:pt x="2997200" y="601133"/>
                </a:lnTo>
                <a:lnTo>
                  <a:pt x="3039534" y="601133"/>
                </a:lnTo>
                <a:lnTo>
                  <a:pt x="3073400" y="601133"/>
                </a:lnTo>
                <a:lnTo>
                  <a:pt x="3107267" y="601133"/>
                </a:lnTo>
                <a:lnTo>
                  <a:pt x="3141134" y="592666"/>
                </a:lnTo>
                <a:lnTo>
                  <a:pt x="3175000" y="592666"/>
                </a:lnTo>
                <a:lnTo>
                  <a:pt x="3208867" y="592666"/>
                </a:lnTo>
                <a:lnTo>
                  <a:pt x="3251200" y="592666"/>
                </a:lnTo>
                <a:lnTo>
                  <a:pt x="3285067" y="592666"/>
                </a:lnTo>
                <a:lnTo>
                  <a:pt x="3318934" y="592666"/>
                </a:lnTo>
                <a:lnTo>
                  <a:pt x="3352800" y="584200"/>
                </a:lnTo>
                <a:lnTo>
                  <a:pt x="3395134" y="584200"/>
                </a:lnTo>
                <a:lnTo>
                  <a:pt x="3420534" y="584200"/>
                </a:lnTo>
                <a:lnTo>
                  <a:pt x="3462867" y="584200"/>
                </a:lnTo>
                <a:lnTo>
                  <a:pt x="3496734" y="584200"/>
                </a:lnTo>
                <a:lnTo>
                  <a:pt x="3530600" y="584200"/>
                </a:lnTo>
                <a:lnTo>
                  <a:pt x="3564467" y="575733"/>
                </a:lnTo>
                <a:lnTo>
                  <a:pt x="3598334" y="575733"/>
                </a:lnTo>
                <a:lnTo>
                  <a:pt x="3632200" y="575733"/>
                </a:lnTo>
                <a:lnTo>
                  <a:pt x="3666067" y="575733"/>
                </a:lnTo>
                <a:lnTo>
                  <a:pt x="3699934" y="575733"/>
                </a:lnTo>
                <a:lnTo>
                  <a:pt x="3733800" y="567266"/>
                </a:lnTo>
                <a:lnTo>
                  <a:pt x="3759200" y="567266"/>
                </a:lnTo>
                <a:lnTo>
                  <a:pt x="3793067" y="567266"/>
                </a:lnTo>
                <a:lnTo>
                  <a:pt x="3826934" y="567266"/>
                </a:lnTo>
                <a:lnTo>
                  <a:pt x="3860800" y="558800"/>
                </a:lnTo>
                <a:lnTo>
                  <a:pt x="3886200" y="558800"/>
                </a:lnTo>
                <a:lnTo>
                  <a:pt x="3920067" y="558800"/>
                </a:lnTo>
                <a:lnTo>
                  <a:pt x="3953934" y="558800"/>
                </a:lnTo>
                <a:lnTo>
                  <a:pt x="3979334" y="558800"/>
                </a:lnTo>
                <a:lnTo>
                  <a:pt x="4013200" y="558800"/>
                </a:lnTo>
                <a:lnTo>
                  <a:pt x="4038600" y="550333"/>
                </a:lnTo>
                <a:lnTo>
                  <a:pt x="4064000" y="550333"/>
                </a:lnTo>
                <a:lnTo>
                  <a:pt x="4089400" y="550333"/>
                </a:lnTo>
                <a:lnTo>
                  <a:pt x="4114800" y="550333"/>
                </a:lnTo>
                <a:lnTo>
                  <a:pt x="4140200" y="550333"/>
                </a:lnTo>
                <a:lnTo>
                  <a:pt x="4165600" y="541866"/>
                </a:lnTo>
                <a:lnTo>
                  <a:pt x="4191000" y="541866"/>
                </a:lnTo>
                <a:lnTo>
                  <a:pt x="4216400" y="533400"/>
                </a:lnTo>
                <a:lnTo>
                  <a:pt x="4233334" y="533400"/>
                </a:lnTo>
                <a:lnTo>
                  <a:pt x="4258734" y="533400"/>
                </a:lnTo>
                <a:lnTo>
                  <a:pt x="4275667" y="524933"/>
                </a:lnTo>
                <a:lnTo>
                  <a:pt x="4301067" y="524933"/>
                </a:lnTo>
                <a:lnTo>
                  <a:pt x="4318000" y="516466"/>
                </a:lnTo>
                <a:lnTo>
                  <a:pt x="4334934" y="516466"/>
                </a:lnTo>
                <a:lnTo>
                  <a:pt x="4351867" y="508000"/>
                </a:lnTo>
                <a:lnTo>
                  <a:pt x="4368800" y="499533"/>
                </a:lnTo>
                <a:lnTo>
                  <a:pt x="4385734" y="499533"/>
                </a:lnTo>
                <a:lnTo>
                  <a:pt x="4394200" y="491066"/>
                </a:lnTo>
                <a:lnTo>
                  <a:pt x="4411134" y="491066"/>
                </a:lnTo>
                <a:lnTo>
                  <a:pt x="4419600" y="482600"/>
                </a:lnTo>
                <a:lnTo>
                  <a:pt x="4436534" y="474133"/>
                </a:lnTo>
                <a:lnTo>
                  <a:pt x="4445000" y="465666"/>
                </a:lnTo>
                <a:lnTo>
                  <a:pt x="4453467" y="457200"/>
                </a:lnTo>
                <a:lnTo>
                  <a:pt x="4461934" y="457200"/>
                </a:lnTo>
                <a:lnTo>
                  <a:pt x="4470400" y="448733"/>
                </a:lnTo>
                <a:lnTo>
                  <a:pt x="4478867" y="440266"/>
                </a:lnTo>
                <a:lnTo>
                  <a:pt x="4487334" y="431800"/>
                </a:lnTo>
                <a:lnTo>
                  <a:pt x="4495800" y="423333"/>
                </a:lnTo>
                <a:lnTo>
                  <a:pt x="4504267" y="414866"/>
                </a:lnTo>
                <a:lnTo>
                  <a:pt x="4504267" y="406400"/>
                </a:lnTo>
                <a:lnTo>
                  <a:pt x="4512734" y="397933"/>
                </a:lnTo>
                <a:lnTo>
                  <a:pt x="4512734" y="389466"/>
                </a:lnTo>
                <a:lnTo>
                  <a:pt x="4521200" y="381000"/>
                </a:lnTo>
                <a:lnTo>
                  <a:pt x="4521200" y="372533"/>
                </a:lnTo>
                <a:lnTo>
                  <a:pt x="4521200" y="364066"/>
                </a:lnTo>
                <a:lnTo>
                  <a:pt x="4521200" y="355600"/>
                </a:lnTo>
                <a:lnTo>
                  <a:pt x="4529667" y="347133"/>
                </a:lnTo>
                <a:lnTo>
                  <a:pt x="4529667" y="338666"/>
                </a:lnTo>
                <a:lnTo>
                  <a:pt x="4529667" y="330200"/>
                </a:lnTo>
                <a:lnTo>
                  <a:pt x="4529667" y="321733"/>
                </a:lnTo>
                <a:lnTo>
                  <a:pt x="4521200" y="313266"/>
                </a:lnTo>
                <a:lnTo>
                  <a:pt x="4521200" y="304800"/>
                </a:lnTo>
                <a:lnTo>
                  <a:pt x="4521200" y="296333"/>
                </a:lnTo>
                <a:lnTo>
                  <a:pt x="4521200" y="287866"/>
                </a:lnTo>
                <a:lnTo>
                  <a:pt x="4521200" y="279400"/>
                </a:lnTo>
                <a:lnTo>
                  <a:pt x="4512734" y="279400"/>
                </a:lnTo>
                <a:lnTo>
                  <a:pt x="4512734" y="270933"/>
                </a:lnTo>
                <a:lnTo>
                  <a:pt x="4504267" y="262466"/>
                </a:lnTo>
                <a:lnTo>
                  <a:pt x="4495800" y="254000"/>
                </a:lnTo>
                <a:lnTo>
                  <a:pt x="4487334" y="254000"/>
                </a:lnTo>
                <a:lnTo>
                  <a:pt x="4487334" y="254000"/>
                </a:lnTo>
                <a:lnTo>
                  <a:pt x="4478867" y="245533"/>
                </a:lnTo>
                <a:lnTo>
                  <a:pt x="4478867" y="245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982133" y="2946400"/>
            <a:ext cx="4334935" cy="880534"/>
          </a:xfrm>
          <a:custGeom>
            <a:avLst/>
            <a:gdLst/>
            <a:ahLst/>
            <a:cxnLst/>
            <a:rect l="0" t="0" r="0" b="0"/>
            <a:pathLst>
              <a:path w="4334935" h="880534">
                <a:moveTo>
                  <a:pt x="1286934" y="135467"/>
                </a:moveTo>
                <a:lnTo>
                  <a:pt x="1286934" y="135467"/>
                </a:lnTo>
                <a:lnTo>
                  <a:pt x="1278467" y="135467"/>
                </a:lnTo>
                <a:lnTo>
                  <a:pt x="1278467" y="135467"/>
                </a:lnTo>
                <a:lnTo>
                  <a:pt x="1270000" y="135467"/>
                </a:lnTo>
                <a:lnTo>
                  <a:pt x="1270000" y="135467"/>
                </a:lnTo>
                <a:lnTo>
                  <a:pt x="1261534" y="127000"/>
                </a:lnTo>
                <a:lnTo>
                  <a:pt x="1253067" y="127000"/>
                </a:lnTo>
                <a:lnTo>
                  <a:pt x="1244600" y="127000"/>
                </a:lnTo>
                <a:lnTo>
                  <a:pt x="1236134" y="118533"/>
                </a:lnTo>
                <a:lnTo>
                  <a:pt x="1219200" y="118533"/>
                </a:lnTo>
                <a:lnTo>
                  <a:pt x="1210734" y="110067"/>
                </a:lnTo>
                <a:lnTo>
                  <a:pt x="1193800" y="110067"/>
                </a:lnTo>
                <a:lnTo>
                  <a:pt x="1185334" y="110067"/>
                </a:lnTo>
                <a:lnTo>
                  <a:pt x="1168400" y="101600"/>
                </a:lnTo>
                <a:lnTo>
                  <a:pt x="1151467" y="93133"/>
                </a:lnTo>
                <a:lnTo>
                  <a:pt x="1126067" y="93133"/>
                </a:lnTo>
                <a:lnTo>
                  <a:pt x="1109134" y="84667"/>
                </a:lnTo>
                <a:lnTo>
                  <a:pt x="1092200" y="76200"/>
                </a:lnTo>
                <a:lnTo>
                  <a:pt x="1066800" y="76200"/>
                </a:lnTo>
                <a:lnTo>
                  <a:pt x="1049867" y="67733"/>
                </a:lnTo>
                <a:lnTo>
                  <a:pt x="1024467" y="59267"/>
                </a:lnTo>
                <a:lnTo>
                  <a:pt x="999067" y="59267"/>
                </a:lnTo>
                <a:lnTo>
                  <a:pt x="973667" y="50800"/>
                </a:lnTo>
                <a:lnTo>
                  <a:pt x="948267" y="42333"/>
                </a:lnTo>
                <a:lnTo>
                  <a:pt x="931334" y="42333"/>
                </a:lnTo>
                <a:lnTo>
                  <a:pt x="897467" y="33867"/>
                </a:lnTo>
                <a:lnTo>
                  <a:pt x="880534" y="33867"/>
                </a:lnTo>
                <a:lnTo>
                  <a:pt x="846667" y="25400"/>
                </a:lnTo>
                <a:lnTo>
                  <a:pt x="821267" y="16933"/>
                </a:lnTo>
                <a:lnTo>
                  <a:pt x="795867" y="16933"/>
                </a:lnTo>
                <a:lnTo>
                  <a:pt x="770467" y="8467"/>
                </a:lnTo>
                <a:lnTo>
                  <a:pt x="736600" y="8467"/>
                </a:lnTo>
                <a:lnTo>
                  <a:pt x="711200" y="8467"/>
                </a:lnTo>
                <a:lnTo>
                  <a:pt x="685800" y="0"/>
                </a:lnTo>
                <a:lnTo>
                  <a:pt x="651934" y="0"/>
                </a:lnTo>
                <a:lnTo>
                  <a:pt x="626534" y="0"/>
                </a:lnTo>
                <a:lnTo>
                  <a:pt x="592667" y="0"/>
                </a:lnTo>
                <a:lnTo>
                  <a:pt x="567267" y="0"/>
                </a:lnTo>
                <a:lnTo>
                  <a:pt x="533400" y="0"/>
                </a:lnTo>
                <a:lnTo>
                  <a:pt x="508000" y="0"/>
                </a:lnTo>
                <a:lnTo>
                  <a:pt x="474134" y="0"/>
                </a:lnTo>
                <a:lnTo>
                  <a:pt x="448734" y="8467"/>
                </a:lnTo>
                <a:lnTo>
                  <a:pt x="414867" y="8467"/>
                </a:lnTo>
                <a:lnTo>
                  <a:pt x="389467" y="16933"/>
                </a:lnTo>
                <a:lnTo>
                  <a:pt x="355600" y="16933"/>
                </a:lnTo>
                <a:lnTo>
                  <a:pt x="330200" y="25400"/>
                </a:lnTo>
                <a:lnTo>
                  <a:pt x="304800" y="33867"/>
                </a:lnTo>
                <a:lnTo>
                  <a:pt x="279400" y="42333"/>
                </a:lnTo>
                <a:lnTo>
                  <a:pt x="245534" y="50800"/>
                </a:lnTo>
                <a:lnTo>
                  <a:pt x="228600" y="67733"/>
                </a:lnTo>
                <a:lnTo>
                  <a:pt x="203200" y="76200"/>
                </a:lnTo>
                <a:lnTo>
                  <a:pt x="186267" y="84667"/>
                </a:lnTo>
                <a:lnTo>
                  <a:pt x="160867" y="93133"/>
                </a:lnTo>
                <a:lnTo>
                  <a:pt x="143934" y="110067"/>
                </a:lnTo>
                <a:lnTo>
                  <a:pt x="127000" y="127000"/>
                </a:lnTo>
                <a:lnTo>
                  <a:pt x="110067" y="143933"/>
                </a:lnTo>
                <a:lnTo>
                  <a:pt x="93134" y="160867"/>
                </a:lnTo>
                <a:lnTo>
                  <a:pt x="76200" y="169333"/>
                </a:lnTo>
                <a:lnTo>
                  <a:pt x="67734" y="186267"/>
                </a:lnTo>
                <a:lnTo>
                  <a:pt x="50800" y="203200"/>
                </a:lnTo>
                <a:lnTo>
                  <a:pt x="42334" y="228600"/>
                </a:lnTo>
                <a:lnTo>
                  <a:pt x="33867" y="245533"/>
                </a:lnTo>
                <a:lnTo>
                  <a:pt x="25400" y="262467"/>
                </a:lnTo>
                <a:lnTo>
                  <a:pt x="16934" y="279400"/>
                </a:lnTo>
                <a:lnTo>
                  <a:pt x="8467" y="296333"/>
                </a:lnTo>
                <a:lnTo>
                  <a:pt x="8467" y="313267"/>
                </a:lnTo>
                <a:lnTo>
                  <a:pt x="8467" y="330200"/>
                </a:lnTo>
                <a:lnTo>
                  <a:pt x="0" y="347133"/>
                </a:lnTo>
                <a:lnTo>
                  <a:pt x="8467" y="364067"/>
                </a:lnTo>
                <a:lnTo>
                  <a:pt x="8467" y="372533"/>
                </a:lnTo>
                <a:lnTo>
                  <a:pt x="16934" y="397933"/>
                </a:lnTo>
                <a:lnTo>
                  <a:pt x="16934" y="406400"/>
                </a:lnTo>
                <a:lnTo>
                  <a:pt x="25400" y="423333"/>
                </a:lnTo>
                <a:lnTo>
                  <a:pt x="33867" y="440267"/>
                </a:lnTo>
                <a:lnTo>
                  <a:pt x="50800" y="448733"/>
                </a:lnTo>
                <a:lnTo>
                  <a:pt x="59267" y="465667"/>
                </a:lnTo>
                <a:lnTo>
                  <a:pt x="76200" y="482600"/>
                </a:lnTo>
                <a:lnTo>
                  <a:pt x="93134" y="491067"/>
                </a:lnTo>
                <a:lnTo>
                  <a:pt x="110067" y="508000"/>
                </a:lnTo>
                <a:lnTo>
                  <a:pt x="127000" y="524933"/>
                </a:lnTo>
                <a:lnTo>
                  <a:pt x="143934" y="533400"/>
                </a:lnTo>
                <a:lnTo>
                  <a:pt x="160867" y="550333"/>
                </a:lnTo>
                <a:lnTo>
                  <a:pt x="186267" y="567267"/>
                </a:lnTo>
                <a:lnTo>
                  <a:pt x="203200" y="575733"/>
                </a:lnTo>
                <a:lnTo>
                  <a:pt x="228600" y="592667"/>
                </a:lnTo>
                <a:lnTo>
                  <a:pt x="245534" y="601133"/>
                </a:lnTo>
                <a:lnTo>
                  <a:pt x="279400" y="618067"/>
                </a:lnTo>
                <a:lnTo>
                  <a:pt x="296334" y="626533"/>
                </a:lnTo>
                <a:lnTo>
                  <a:pt x="321734" y="643467"/>
                </a:lnTo>
                <a:lnTo>
                  <a:pt x="347134" y="651933"/>
                </a:lnTo>
                <a:lnTo>
                  <a:pt x="372534" y="660400"/>
                </a:lnTo>
                <a:lnTo>
                  <a:pt x="397934" y="677333"/>
                </a:lnTo>
                <a:lnTo>
                  <a:pt x="423334" y="685800"/>
                </a:lnTo>
                <a:lnTo>
                  <a:pt x="448734" y="694267"/>
                </a:lnTo>
                <a:lnTo>
                  <a:pt x="474134" y="702733"/>
                </a:lnTo>
                <a:lnTo>
                  <a:pt x="508000" y="711200"/>
                </a:lnTo>
                <a:lnTo>
                  <a:pt x="533400" y="728133"/>
                </a:lnTo>
                <a:lnTo>
                  <a:pt x="558800" y="736600"/>
                </a:lnTo>
                <a:lnTo>
                  <a:pt x="584200" y="745067"/>
                </a:lnTo>
                <a:lnTo>
                  <a:pt x="618067" y="753533"/>
                </a:lnTo>
                <a:lnTo>
                  <a:pt x="651934" y="762000"/>
                </a:lnTo>
                <a:lnTo>
                  <a:pt x="677334" y="770467"/>
                </a:lnTo>
                <a:lnTo>
                  <a:pt x="711200" y="778933"/>
                </a:lnTo>
                <a:lnTo>
                  <a:pt x="736600" y="787400"/>
                </a:lnTo>
                <a:lnTo>
                  <a:pt x="762000" y="787400"/>
                </a:lnTo>
                <a:lnTo>
                  <a:pt x="795867" y="795867"/>
                </a:lnTo>
                <a:lnTo>
                  <a:pt x="821267" y="804333"/>
                </a:lnTo>
                <a:lnTo>
                  <a:pt x="846667" y="812800"/>
                </a:lnTo>
                <a:lnTo>
                  <a:pt x="880534" y="812800"/>
                </a:lnTo>
                <a:lnTo>
                  <a:pt x="905934" y="821267"/>
                </a:lnTo>
                <a:lnTo>
                  <a:pt x="939800" y="829733"/>
                </a:lnTo>
                <a:lnTo>
                  <a:pt x="965200" y="829733"/>
                </a:lnTo>
                <a:lnTo>
                  <a:pt x="999067" y="838200"/>
                </a:lnTo>
                <a:lnTo>
                  <a:pt x="1032934" y="838200"/>
                </a:lnTo>
                <a:lnTo>
                  <a:pt x="1058334" y="846667"/>
                </a:lnTo>
                <a:lnTo>
                  <a:pt x="1092200" y="846667"/>
                </a:lnTo>
                <a:lnTo>
                  <a:pt x="1117600" y="846667"/>
                </a:lnTo>
                <a:lnTo>
                  <a:pt x="1151467" y="855133"/>
                </a:lnTo>
                <a:lnTo>
                  <a:pt x="1176867" y="855133"/>
                </a:lnTo>
                <a:lnTo>
                  <a:pt x="1202267" y="863600"/>
                </a:lnTo>
                <a:lnTo>
                  <a:pt x="1236134" y="863600"/>
                </a:lnTo>
                <a:lnTo>
                  <a:pt x="1261534" y="863600"/>
                </a:lnTo>
                <a:lnTo>
                  <a:pt x="1286934" y="863600"/>
                </a:lnTo>
                <a:lnTo>
                  <a:pt x="1320800" y="863600"/>
                </a:lnTo>
                <a:lnTo>
                  <a:pt x="1346200" y="872067"/>
                </a:lnTo>
                <a:lnTo>
                  <a:pt x="1371600" y="872067"/>
                </a:lnTo>
                <a:lnTo>
                  <a:pt x="1397000" y="872067"/>
                </a:lnTo>
                <a:lnTo>
                  <a:pt x="1422400" y="880533"/>
                </a:lnTo>
                <a:lnTo>
                  <a:pt x="1447800" y="880533"/>
                </a:lnTo>
                <a:lnTo>
                  <a:pt x="1481667" y="880533"/>
                </a:lnTo>
                <a:lnTo>
                  <a:pt x="1507067" y="880533"/>
                </a:lnTo>
                <a:lnTo>
                  <a:pt x="1532467" y="880533"/>
                </a:lnTo>
                <a:lnTo>
                  <a:pt x="1557867" y="880533"/>
                </a:lnTo>
                <a:lnTo>
                  <a:pt x="1583267" y="880533"/>
                </a:lnTo>
                <a:lnTo>
                  <a:pt x="1608667" y="880533"/>
                </a:lnTo>
                <a:lnTo>
                  <a:pt x="1642534" y="880533"/>
                </a:lnTo>
                <a:lnTo>
                  <a:pt x="1667934" y="880533"/>
                </a:lnTo>
                <a:lnTo>
                  <a:pt x="1693334" y="880533"/>
                </a:lnTo>
                <a:lnTo>
                  <a:pt x="1727200" y="880533"/>
                </a:lnTo>
                <a:lnTo>
                  <a:pt x="1752600" y="880533"/>
                </a:lnTo>
                <a:lnTo>
                  <a:pt x="1778000" y="880533"/>
                </a:lnTo>
                <a:lnTo>
                  <a:pt x="1811867" y="872067"/>
                </a:lnTo>
                <a:lnTo>
                  <a:pt x="1837267" y="872067"/>
                </a:lnTo>
                <a:lnTo>
                  <a:pt x="1871134" y="872067"/>
                </a:lnTo>
                <a:lnTo>
                  <a:pt x="1896534" y="872067"/>
                </a:lnTo>
                <a:lnTo>
                  <a:pt x="1930400" y="863600"/>
                </a:lnTo>
                <a:lnTo>
                  <a:pt x="1955800" y="863600"/>
                </a:lnTo>
                <a:lnTo>
                  <a:pt x="1981200" y="863600"/>
                </a:lnTo>
                <a:lnTo>
                  <a:pt x="2015067" y="863600"/>
                </a:lnTo>
                <a:lnTo>
                  <a:pt x="2040467" y="863600"/>
                </a:lnTo>
                <a:lnTo>
                  <a:pt x="2074334" y="855133"/>
                </a:lnTo>
                <a:lnTo>
                  <a:pt x="2099734" y="855133"/>
                </a:lnTo>
                <a:lnTo>
                  <a:pt x="2133600" y="855133"/>
                </a:lnTo>
                <a:lnTo>
                  <a:pt x="2167467" y="855133"/>
                </a:lnTo>
                <a:lnTo>
                  <a:pt x="2201334" y="846667"/>
                </a:lnTo>
                <a:lnTo>
                  <a:pt x="2226734" y="846667"/>
                </a:lnTo>
                <a:lnTo>
                  <a:pt x="2260600" y="846667"/>
                </a:lnTo>
                <a:lnTo>
                  <a:pt x="2294467" y="846667"/>
                </a:lnTo>
                <a:lnTo>
                  <a:pt x="2328334" y="846667"/>
                </a:lnTo>
                <a:lnTo>
                  <a:pt x="2362200" y="846667"/>
                </a:lnTo>
                <a:lnTo>
                  <a:pt x="2396067" y="846667"/>
                </a:lnTo>
                <a:lnTo>
                  <a:pt x="2429934" y="846667"/>
                </a:lnTo>
                <a:lnTo>
                  <a:pt x="2463800" y="838200"/>
                </a:lnTo>
                <a:lnTo>
                  <a:pt x="2497667" y="838200"/>
                </a:lnTo>
                <a:lnTo>
                  <a:pt x="2531534" y="838200"/>
                </a:lnTo>
                <a:lnTo>
                  <a:pt x="2573867" y="838200"/>
                </a:lnTo>
                <a:lnTo>
                  <a:pt x="2607734" y="846667"/>
                </a:lnTo>
                <a:lnTo>
                  <a:pt x="2641600" y="846667"/>
                </a:lnTo>
                <a:lnTo>
                  <a:pt x="2683934" y="846667"/>
                </a:lnTo>
                <a:lnTo>
                  <a:pt x="2717800" y="838200"/>
                </a:lnTo>
                <a:lnTo>
                  <a:pt x="2751667" y="838200"/>
                </a:lnTo>
                <a:lnTo>
                  <a:pt x="2794000" y="838200"/>
                </a:lnTo>
                <a:lnTo>
                  <a:pt x="2827867" y="838200"/>
                </a:lnTo>
                <a:lnTo>
                  <a:pt x="2870200" y="838200"/>
                </a:lnTo>
                <a:lnTo>
                  <a:pt x="2904067" y="838200"/>
                </a:lnTo>
                <a:lnTo>
                  <a:pt x="2946400" y="838200"/>
                </a:lnTo>
                <a:lnTo>
                  <a:pt x="2980267" y="838200"/>
                </a:lnTo>
                <a:lnTo>
                  <a:pt x="3022600" y="838200"/>
                </a:lnTo>
                <a:lnTo>
                  <a:pt x="3056467" y="838200"/>
                </a:lnTo>
                <a:lnTo>
                  <a:pt x="3090334" y="829733"/>
                </a:lnTo>
                <a:lnTo>
                  <a:pt x="3132667" y="829733"/>
                </a:lnTo>
                <a:lnTo>
                  <a:pt x="3175000" y="829733"/>
                </a:lnTo>
                <a:lnTo>
                  <a:pt x="3217334" y="829733"/>
                </a:lnTo>
                <a:lnTo>
                  <a:pt x="3251200" y="829733"/>
                </a:lnTo>
                <a:lnTo>
                  <a:pt x="3285067" y="829733"/>
                </a:lnTo>
                <a:lnTo>
                  <a:pt x="3327400" y="821267"/>
                </a:lnTo>
                <a:lnTo>
                  <a:pt x="3361267" y="821267"/>
                </a:lnTo>
                <a:lnTo>
                  <a:pt x="3395134" y="821267"/>
                </a:lnTo>
                <a:lnTo>
                  <a:pt x="3437467" y="812800"/>
                </a:lnTo>
                <a:lnTo>
                  <a:pt x="3471334" y="812800"/>
                </a:lnTo>
                <a:lnTo>
                  <a:pt x="3505200" y="812800"/>
                </a:lnTo>
                <a:lnTo>
                  <a:pt x="3539067" y="812800"/>
                </a:lnTo>
                <a:lnTo>
                  <a:pt x="3572934" y="812800"/>
                </a:lnTo>
                <a:lnTo>
                  <a:pt x="3615267" y="812800"/>
                </a:lnTo>
                <a:lnTo>
                  <a:pt x="3649134" y="812800"/>
                </a:lnTo>
                <a:lnTo>
                  <a:pt x="3683000" y="812800"/>
                </a:lnTo>
                <a:lnTo>
                  <a:pt x="3716867" y="812800"/>
                </a:lnTo>
                <a:lnTo>
                  <a:pt x="3759200" y="804333"/>
                </a:lnTo>
                <a:lnTo>
                  <a:pt x="3784600" y="804333"/>
                </a:lnTo>
                <a:lnTo>
                  <a:pt x="3818467" y="804333"/>
                </a:lnTo>
                <a:lnTo>
                  <a:pt x="3852334" y="804333"/>
                </a:lnTo>
                <a:lnTo>
                  <a:pt x="3886200" y="804333"/>
                </a:lnTo>
                <a:lnTo>
                  <a:pt x="3920067" y="804333"/>
                </a:lnTo>
                <a:lnTo>
                  <a:pt x="3953934" y="804333"/>
                </a:lnTo>
                <a:lnTo>
                  <a:pt x="3979334" y="804333"/>
                </a:lnTo>
                <a:lnTo>
                  <a:pt x="4013200" y="795867"/>
                </a:lnTo>
                <a:lnTo>
                  <a:pt x="4047067" y="795867"/>
                </a:lnTo>
                <a:lnTo>
                  <a:pt x="4072467" y="795867"/>
                </a:lnTo>
                <a:lnTo>
                  <a:pt x="4097867" y="787400"/>
                </a:lnTo>
                <a:lnTo>
                  <a:pt x="4123267" y="778933"/>
                </a:lnTo>
                <a:lnTo>
                  <a:pt x="4148667" y="778933"/>
                </a:lnTo>
                <a:lnTo>
                  <a:pt x="4165600" y="770467"/>
                </a:lnTo>
                <a:lnTo>
                  <a:pt x="4191000" y="762000"/>
                </a:lnTo>
                <a:lnTo>
                  <a:pt x="4207934" y="753533"/>
                </a:lnTo>
                <a:lnTo>
                  <a:pt x="4224867" y="745067"/>
                </a:lnTo>
                <a:lnTo>
                  <a:pt x="4250267" y="736600"/>
                </a:lnTo>
                <a:lnTo>
                  <a:pt x="4258734" y="728133"/>
                </a:lnTo>
                <a:lnTo>
                  <a:pt x="4275667" y="711200"/>
                </a:lnTo>
                <a:lnTo>
                  <a:pt x="4284134" y="702733"/>
                </a:lnTo>
                <a:lnTo>
                  <a:pt x="4301067" y="685800"/>
                </a:lnTo>
                <a:lnTo>
                  <a:pt x="4309534" y="677333"/>
                </a:lnTo>
                <a:lnTo>
                  <a:pt x="4318000" y="660400"/>
                </a:lnTo>
                <a:lnTo>
                  <a:pt x="4318000" y="651933"/>
                </a:lnTo>
                <a:lnTo>
                  <a:pt x="4326467" y="635000"/>
                </a:lnTo>
                <a:lnTo>
                  <a:pt x="4326467" y="626533"/>
                </a:lnTo>
                <a:lnTo>
                  <a:pt x="4334934" y="609600"/>
                </a:lnTo>
                <a:lnTo>
                  <a:pt x="4334934" y="592667"/>
                </a:lnTo>
                <a:lnTo>
                  <a:pt x="4334934" y="584200"/>
                </a:lnTo>
                <a:lnTo>
                  <a:pt x="4334934" y="567267"/>
                </a:lnTo>
                <a:lnTo>
                  <a:pt x="4326467" y="558800"/>
                </a:lnTo>
                <a:lnTo>
                  <a:pt x="4326467" y="550333"/>
                </a:lnTo>
                <a:lnTo>
                  <a:pt x="4318000" y="541867"/>
                </a:lnTo>
                <a:lnTo>
                  <a:pt x="4309534" y="524933"/>
                </a:lnTo>
                <a:lnTo>
                  <a:pt x="4309534" y="516467"/>
                </a:lnTo>
                <a:lnTo>
                  <a:pt x="4301067" y="508000"/>
                </a:lnTo>
                <a:lnTo>
                  <a:pt x="4284134" y="499533"/>
                </a:lnTo>
                <a:lnTo>
                  <a:pt x="4267200" y="482600"/>
                </a:lnTo>
                <a:lnTo>
                  <a:pt x="4258734" y="482600"/>
                </a:lnTo>
                <a:lnTo>
                  <a:pt x="4250267" y="474133"/>
                </a:lnTo>
                <a:lnTo>
                  <a:pt x="4233334" y="465667"/>
                </a:lnTo>
                <a:lnTo>
                  <a:pt x="4216400" y="457200"/>
                </a:lnTo>
                <a:lnTo>
                  <a:pt x="4207934" y="448733"/>
                </a:lnTo>
                <a:lnTo>
                  <a:pt x="4191000" y="448733"/>
                </a:lnTo>
                <a:lnTo>
                  <a:pt x="4174067" y="440267"/>
                </a:lnTo>
                <a:lnTo>
                  <a:pt x="4157134" y="431800"/>
                </a:lnTo>
                <a:lnTo>
                  <a:pt x="4140200" y="431800"/>
                </a:lnTo>
                <a:lnTo>
                  <a:pt x="4123267" y="431800"/>
                </a:lnTo>
                <a:lnTo>
                  <a:pt x="4106334" y="431800"/>
                </a:lnTo>
                <a:lnTo>
                  <a:pt x="4080934" y="423333"/>
                </a:lnTo>
                <a:lnTo>
                  <a:pt x="4064000" y="423333"/>
                </a:lnTo>
                <a:lnTo>
                  <a:pt x="4038600" y="423333"/>
                </a:lnTo>
                <a:lnTo>
                  <a:pt x="4021667" y="423333"/>
                </a:lnTo>
                <a:lnTo>
                  <a:pt x="3996267" y="423333"/>
                </a:lnTo>
                <a:lnTo>
                  <a:pt x="3979334" y="423333"/>
                </a:lnTo>
                <a:lnTo>
                  <a:pt x="3953934" y="423333"/>
                </a:lnTo>
                <a:lnTo>
                  <a:pt x="3937000" y="423333"/>
                </a:lnTo>
                <a:lnTo>
                  <a:pt x="3920067" y="423333"/>
                </a:lnTo>
                <a:lnTo>
                  <a:pt x="3894667" y="423333"/>
                </a:lnTo>
                <a:lnTo>
                  <a:pt x="3877734" y="423333"/>
                </a:lnTo>
                <a:lnTo>
                  <a:pt x="3852334" y="423333"/>
                </a:lnTo>
                <a:lnTo>
                  <a:pt x="3826934" y="423333"/>
                </a:lnTo>
                <a:lnTo>
                  <a:pt x="3810000" y="423333"/>
                </a:lnTo>
                <a:lnTo>
                  <a:pt x="3784600" y="414867"/>
                </a:lnTo>
                <a:lnTo>
                  <a:pt x="3759200" y="414867"/>
                </a:lnTo>
                <a:lnTo>
                  <a:pt x="3733800" y="414867"/>
                </a:lnTo>
                <a:lnTo>
                  <a:pt x="3708400" y="414867"/>
                </a:lnTo>
                <a:lnTo>
                  <a:pt x="3683000" y="414867"/>
                </a:lnTo>
                <a:lnTo>
                  <a:pt x="3657600" y="414867"/>
                </a:lnTo>
                <a:lnTo>
                  <a:pt x="3632200" y="414867"/>
                </a:lnTo>
                <a:lnTo>
                  <a:pt x="3606800" y="406400"/>
                </a:lnTo>
                <a:lnTo>
                  <a:pt x="3581400" y="406400"/>
                </a:lnTo>
                <a:lnTo>
                  <a:pt x="3556000" y="406400"/>
                </a:lnTo>
                <a:lnTo>
                  <a:pt x="3522134" y="406400"/>
                </a:lnTo>
                <a:lnTo>
                  <a:pt x="3496734" y="397933"/>
                </a:lnTo>
                <a:lnTo>
                  <a:pt x="3471334" y="397933"/>
                </a:lnTo>
                <a:lnTo>
                  <a:pt x="3445934" y="397933"/>
                </a:lnTo>
                <a:lnTo>
                  <a:pt x="3412067" y="397933"/>
                </a:lnTo>
                <a:lnTo>
                  <a:pt x="3386667" y="397933"/>
                </a:lnTo>
                <a:lnTo>
                  <a:pt x="3352800" y="389467"/>
                </a:lnTo>
                <a:lnTo>
                  <a:pt x="3327400" y="389467"/>
                </a:lnTo>
                <a:lnTo>
                  <a:pt x="3302000" y="389467"/>
                </a:lnTo>
                <a:lnTo>
                  <a:pt x="3276600" y="389467"/>
                </a:lnTo>
                <a:lnTo>
                  <a:pt x="3242734" y="389467"/>
                </a:lnTo>
                <a:lnTo>
                  <a:pt x="3217334" y="389467"/>
                </a:lnTo>
                <a:lnTo>
                  <a:pt x="3191934" y="389467"/>
                </a:lnTo>
                <a:lnTo>
                  <a:pt x="3166534" y="389467"/>
                </a:lnTo>
                <a:lnTo>
                  <a:pt x="3141134" y="389467"/>
                </a:lnTo>
                <a:lnTo>
                  <a:pt x="3115734" y="397933"/>
                </a:lnTo>
                <a:lnTo>
                  <a:pt x="3081867" y="397933"/>
                </a:lnTo>
                <a:lnTo>
                  <a:pt x="3064934" y="397933"/>
                </a:lnTo>
                <a:lnTo>
                  <a:pt x="3031067" y="397933"/>
                </a:lnTo>
                <a:lnTo>
                  <a:pt x="3014134" y="397933"/>
                </a:lnTo>
                <a:lnTo>
                  <a:pt x="2988734" y="406400"/>
                </a:lnTo>
                <a:lnTo>
                  <a:pt x="2963334" y="406400"/>
                </a:lnTo>
                <a:lnTo>
                  <a:pt x="2937934" y="406400"/>
                </a:lnTo>
                <a:lnTo>
                  <a:pt x="2912534" y="414867"/>
                </a:lnTo>
                <a:lnTo>
                  <a:pt x="2887134" y="414867"/>
                </a:lnTo>
                <a:lnTo>
                  <a:pt x="2861734" y="414867"/>
                </a:lnTo>
                <a:lnTo>
                  <a:pt x="2836334" y="423333"/>
                </a:lnTo>
                <a:lnTo>
                  <a:pt x="2810934" y="423333"/>
                </a:lnTo>
                <a:lnTo>
                  <a:pt x="2785534" y="431800"/>
                </a:lnTo>
                <a:lnTo>
                  <a:pt x="2760134" y="431800"/>
                </a:lnTo>
                <a:lnTo>
                  <a:pt x="2734734" y="440267"/>
                </a:lnTo>
                <a:lnTo>
                  <a:pt x="2709334" y="440267"/>
                </a:lnTo>
                <a:lnTo>
                  <a:pt x="2692400" y="440267"/>
                </a:lnTo>
                <a:lnTo>
                  <a:pt x="2667000" y="440267"/>
                </a:lnTo>
                <a:lnTo>
                  <a:pt x="2633134" y="440267"/>
                </a:lnTo>
                <a:lnTo>
                  <a:pt x="2607734" y="440267"/>
                </a:lnTo>
                <a:lnTo>
                  <a:pt x="2582334" y="440267"/>
                </a:lnTo>
                <a:lnTo>
                  <a:pt x="2556934" y="440267"/>
                </a:lnTo>
                <a:lnTo>
                  <a:pt x="2523067" y="440267"/>
                </a:lnTo>
                <a:lnTo>
                  <a:pt x="2497667" y="440267"/>
                </a:lnTo>
                <a:lnTo>
                  <a:pt x="2472267" y="440267"/>
                </a:lnTo>
                <a:lnTo>
                  <a:pt x="2446867" y="440267"/>
                </a:lnTo>
                <a:lnTo>
                  <a:pt x="2413000" y="431800"/>
                </a:lnTo>
                <a:lnTo>
                  <a:pt x="2387600" y="431800"/>
                </a:lnTo>
                <a:lnTo>
                  <a:pt x="2362200" y="423333"/>
                </a:lnTo>
                <a:lnTo>
                  <a:pt x="2328334" y="423333"/>
                </a:lnTo>
                <a:lnTo>
                  <a:pt x="2302934" y="414867"/>
                </a:lnTo>
                <a:lnTo>
                  <a:pt x="2277534" y="414867"/>
                </a:lnTo>
                <a:lnTo>
                  <a:pt x="2252134" y="406400"/>
                </a:lnTo>
                <a:lnTo>
                  <a:pt x="2218267" y="397933"/>
                </a:lnTo>
                <a:lnTo>
                  <a:pt x="2192867" y="397933"/>
                </a:lnTo>
                <a:lnTo>
                  <a:pt x="2167467" y="389467"/>
                </a:lnTo>
                <a:lnTo>
                  <a:pt x="2142067" y="389467"/>
                </a:lnTo>
                <a:lnTo>
                  <a:pt x="2116667" y="381000"/>
                </a:lnTo>
                <a:lnTo>
                  <a:pt x="2091267" y="372533"/>
                </a:lnTo>
                <a:lnTo>
                  <a:pt x="2065867" y="364067"/>
                </a:lnTo>
                <a:lnTo>
                  <a:pt x="2040467" y="355600"/>
                </a:lnTo>
                <a:lnTo>
                  <a:pt x="2015067" y="355600"/>
                </a:lnTo>
                <a:lnTo>
                  <a:pt x="1989667" y="347133"/>
                </a:lnTo>
                <a:lnTo>
                  <a:pt x="1964267" y="338667"/>
                </a:lnTo>
                <a:lnTo>
                  <a:pt x="1938867" y="338667"/>
                </a:lnTo>
                <a:lnTo>
                  <a:pt x="1913467" y="330200"/>
                </a:lnTo>
                <a:lnTo>
                  <a:pt x="1888067" y="321733"/>
                </a:lnTo>
                <a:lnTo>
                  <a:pt x="1871134" y="313267"/>
                </a:lnTo>
                <a:lnTo>
                  <a:pt x="1845734" y="313267"/>
                </a:lnTo>
                <a:lnTo>
                  <a:pt x="1820334" y="304800"/>
                </a:lnTo>
                <a:lnTo>
                  <a:pt x="1794934" y="296333"/>
                </a:lnTo>
                <a:lnTo>
                  <a:pt x="1778000" y="296333"/>
                </a:lnTo>
                <a:lnTo>
                  <a:pt x="1752600" y="287867"/>
                </a:lnTo>
                <a:lnTo>
                  <a:pt x="1727200" y="279400"/>
                </a:lnTo>
                <a:lnTo>
                  <a:pt x="1710267" y="279400"/>
                </a:lnTo>
                <a:lnTo>
                  <a:pt x="1684867" y="270933"/>
                </a:lnTo>
                <a:lnTo>
                  <a:pt x="1659467" y="262467"/>
                </a:lnTo>
                <a:lnTo>
                  <a:pt x="1642534" y="254000"/>
                </a:lnTo>
                <a:lnTo>
                  <a:pt x="1617134" y="254000"/>
                </a:lnTo>
                <a:lnTo>
                  <a:pt x="1591734" y="245533"/>
                </a:lnTo>
                <a:lnTo>
                  <a:pt x="1566334" y="237067"/>
                </a:lnTo>
                <a:lnTo>
                  <a:pt x="1549400" y="237067"/>
                </a:lnTo>
                <a:lnTo>
                  <a:pt x="1524000" y="228600"/>
                </a:lnTo>
                <a:lnTo>
                  <a:pt x="1507067" y="220133"/>
                </a:lnTo>
                <a:lnTo>
                  <a:pt x="1481667" y="220133"/>
                </a:lnTo>
                <a:lnTo>
                  <a:pt x="1456267" y="211667"/>
                </a:lnTo>
                <a:lnTo>
                  <a:pt x="1439334" y="203200"/>
                </a:lnTo>
                <a:lnTo>
                  <a:pt x="1422400" y="203200"/>
                </a:lnTo>
                <a:lnTo>
                  <a:pt x="1397000" y="194733"/>
                </a:lnTo>
                <a:lnTo>
                  <a:pt x="1380067" y="186267"/>
                </a:lnTo>
                <a:lnTo>
                  <a:pt x="1354667" y="177800"/>
                </a:lnTo>
                <a:lnTo>
                  <a:pt x="1337734" y="169333"/>
                </a:lnTo>
                <a:lnTo>
                  <a:pt x="1312334" y="160867"/>
                </a:lnTo>
                <a:lnTo>
                  <a:pt x="1286934" y="160867"/>
                </a:lnTo>
                <a:lnTo>
                  <a:pt x="1270000" y="152400"/>
                </a:lnTo>
                <a:lnTo>
                  <a:pt x="1244600" y="143933"/>
                </a:lnTo>
                <a:lnTo>
                  <a:pt x="1227667" y="143933"/>
                </a:lnTo>
                <a:lnTo>
                  <a:pt x="1202267" y="135467"/>
                </a:lnTo>
                <a:lnTo>
                  <a:pt x="1168400" y="135467"/>
                </a:lnTo>
                <a:lnTo>
                  <a:pt x="1143000" y="135467"/>
                </a:lnTo>
                <a:lnTo>
                  <a:pt x="1143000" y="135467"/>
                </a:lnTo>
                <a:lnTo>
                  <a:pt x="1117600" y="135467"/>
                </a:lnTo>
                <a:lnTo>
                  <a:pt x="1117600" y="135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5638800" y="2319867"/>
            <a:ext cx="347134" cy="211667"/>
          </a:xfrm>
          <a:custGeom>
            <a:avLst/>
            <a:gdLst/>
            <a:ahLst/>
            <a:cxnLst/>
            <a:rect l="0" t="0" r="0" b="0"/>
            <a:pathLst>
              <a:path w="347134" h="211667">
                <a:moveTo>
                  <a:pt x="0" y="110066"/>
                </a:moveTo>
                <a:lnTo>
                  <a:pt x="0" y="110066"/>
                </a:lnTo>
                <a:lnTo>
                  <a:pt x="0" y="110066"/>
                </a:lnTo>
                <a:lnTo>
                  <a:pt x="0" y="110066"/>
                </a:lnTo>
                <a:lnTo>
                  <a:pt x="0" y="110066"/>
                </a:lnTo>
                <a:lnTo>
                  <a:pt x="0" y="110066"/>
                </a:lnTo>
                <a:lnTo>
                  <a:pt x="8467" y="110066"/>
                </a:lnTo>
                <a:lnTo>
                  <a:pt x="8467" y="118533"/>
                </a:lnTo>
                <a:lnTo>
                  <a:pt x="8467" y="127000"/>
                </a:lnTo>
                <a:lnTo>
                  <a:pt x="16933" y="143933"/>
                </a:lnTo>
                <a:lnTo>
                  <a:pt x="25400" y="160866"/>
                </a:lnTo>
                <a:lnTo>
                  <a:pt x="33867" y="169333"/>
                </a:lnTo>
                <a:lnTo>
                  <a:pt x="33867" y="186266"/>
                </a:lnTo>
                <a:lnTo>
                  <a:pt x="42333" y="194733"/>
                </a:lnTo>
                <a:lnTo>
                  <a:pt x="50800" y="203200"/>
                </a:lnTo>
                <a:lnTo>
                  <a:pt x="59267" y="211666"/>
                </a:lnTo>
                <a:lnTo>
                  <a:pt x="59267" y="211666"/>
                </a:lnTo>
                <a:lnTo>
                  <a:pt x="67733" y="211666"/>
                </a:lnTo>
                <a:lnTo>
                  <a:pt x="76200" y="211666"/>
                </a:lnTo>
                <a:lnTo>
                  <a:pt x="93133" y="203200"/>
                </a:lnTo>
                <a:lnTo>
                  <a:pt x="101600" y="194733"/>
                </a:lnTo>
                <a:lnTo>
                  <a:pt x="118533" y="177800"/>
                </a:lnTo>
                <a:lnTo>
                  <a:pt x="143933" y="152400"/>
                </a:lnTo>
                <a:lnTo>
                  <a:pt x="160867" y="127000"/>
                </a:lnTo>
                <a:lnTo>
                  <a:pt x="186267" y="110066"/>
                </a:lnTo>
                <a:lnTo>
                  <a:pt x="203200" y="76200"/>
                </a:lnTo>
                <a:lnTo>
                  <a:pt x="220133" y="59266"/>
                </a:lnTo>
                <a:lnTo>
                  <a:pt x="245533" y="33866"/>
                </a:lnTo>
                <a:lnTo>
                  <a:pt x="270933" y="25400"/>
                </a:lnTo>
                <a:lnTo>
                  <a:pt x="296333" y="16933"/>
                </a:lnTo>
                <a:lnTo>
                  <a:pt x="313267" y="8466"/>
                </a:lnTo>
                <a:lnTo>
                  <a:pt x="330200" y="8466"/>
                </a:lnTo>
                <a:lnTo>
                  <a:pt x="338667" y="0"/>
                </a:lnTo>
                <a:lnTo>
                  <a:pt x="338667" y="0"/>
                </a:lnTo>
                <a:lnTo>
                  <a:pt x="347133" y="0"/>
                </a:lnTo>
                <a:lnTo>
                  <a:pt x="3471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5706533" y="2853267"/>
            <a:ext cx="296335" cy="245534"/>
          </a:xfrm>
          <a:custGeom>
            <a:avLst/>
            <a:gdLst/>
            <a:ahLst/>
            <a:cxnLst/>
            <a:rect l="0" t="0" r="0" b="0"/>
            <a:pathLst>
              <a:path w="296335" h="245534">
                <a:moveTo>
                  <a:pt x="0" y="76200"/>
                </a:moveTo>
                <a:lnTo>
                  <a:pt x="0" y="76200"/>
                </a:lnTo>
                <a:lnTo>
                  <a:pt x="0" y="76200"/>
                </a:lnTo>
                <a:lnTo>
                  <a:pt x="0" y="76200"/>
                </a:lnTo>
                <a:lnTo>
                  <a:pt x="0" y="76200"/>
                </a:lnTo>
                <a:lnTo>
                  <a:pt x="0" y="84666"/>
                </a:lnTo>
                <a:lnTo>
                  <a:pt x="8467" y="93133"/>
                </a:lnTo>
                <a:lnTo>
                  <a:pt x="8467" y="101600"/>
                </a:lnTo>
                <a:lnTo>
                  <a:pt x="8467" y="110066"/>
                </a:lnTo>
                <a:lnTo>
                  <a:pt x="16934" y="118533"/>
                </a:lnTo>
                <a:lnTo>
                  <a:pt x="16934" y="135466"/>
                </a:lnTo>
                <a:lnTo>
                  <a:pt x="25400" y="160866"/>
                </a:lnTo>
                <a:lnTo>
                  <a:pt x="25400" y="177800"/>
                </a:lnTo>
                <a:lnTo>
                  <a:pt x="33867" y="203200"/>
                </a:lnTo>
                <a:lnTo>
                  <a:pt x="33867" y="220133"/>
                </a:lnTo>
                <a:lnTo>
                  <a:pt x="33867" y="228600"/>
                </a:lnTo>
                <a:lnTo>
                  <a:pt x="42334" y="237066"/>
                </a:lnTo>
                <a:lnTo>
                  <a:pt x="42334" y="245533"/>
                </a:lnTo>
                <a:lnTo>
                  <a:pt x="50800" y="245533"/>
                </a:lnTo>
                <a:lnTo>
                  <a:pt x="59267" y="245533"/>
                </a:lnTo>
                <a:lnTo>
                  <a:pt x="67734" y="237066"/>
                </a:lnTo>
                <a:lnTo>
                  <a:pt x="76200" y="228600"/>
                </a:lnTo>
                <a:lnTo>
                  <a:pt x="93134" y="211666"/>
                </a:lnTo>
                <a:lnTo>
                  <a:pt x="101600" y="186266"/>
                </a:lnTo>
                <a:lnTo>
                  <a:pt x="118534" y="160866"/>
                </a:lnTo>
                <a:lnTo>
                  <a:pt x="143934" y="135466"/>
                </a:lnTo>
                <a:lnTo>
                  <a:pt x="160867" y="110066"/>
                </a:lnTo>
                <a:lnTo>
                  <a:pt x="186267" y="84666"/>
                </a:lnTo>
                <a:lnTo>
                  <a:pt x="203200" y="67733"/>
                </a:lnTo>
                <a:lnTo>
                  <a:pt x="228600" y="50800"/>
                </a:lnTo>
                <a:lnTo>
                  <a:pt x="245534" y="42333"/>
                </a:lnTo>
                <a:lnTo>
                  <a:pt x="254000" y="33866"/>
                </a:lnTo>
                <a:lnTo>
                  <a:pt x="270934" y="16933"/>
                </a:lnTo>
                <a:lnTo>
                  <a:pt x="279400" y="16933"/>
                </a:lnTo>
                <a:lnTo>
                  <a:pt x="287867" y="8466"/>
                </a:lnTo>
                <a:lnTo>
                  <a:pt x="287867" y="8466"/>
                </a:lnTo>
                <a:lnTo>
                  <a:pt x="287867" y="8466"/>
                </a:lnTo>
                <a:lnTo>
                  <a:pt x="296334" y="0"/>
                </a:lnTo>
                <a:lnTo>
                  <a:pt x="2963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5554133" y="3412067"/>
            <a:ext cx="220135" cy="321734"/>
          </a:xfrm>
          <a:custGeom>
            <a:avLst/>
            <a:gdLst/>
            <a:ahLst/>
            <a:cxnLst/>
            <a:rect l="0" t="0" r="0" b="0"/>
            <a:pathLst>
              <a:path w="220135" h="321734">
                <a:moveTo>
                  <a:pt x="8467" y="220133"/>
                </a:moveTo>
                <a:lnTo>
                  <a:pt x="8467" y="220133"/>
                </a:lnTo>
                <a:lnTo>
                  <a:pt x="8467" y="220133"/>
                </a:lnTo>
                <a:lnTo>
                  <a:pt x="8467" y="228600"/>
                </a:lnTo>
                <a:lnTo>
                  <a:pt x="8467" y="228600"/>
                </a:lnTo>
                <a:lnTo>
                  <a:pt x="8467" y="228600"/>
                </a:lnTo>
                <a:lnTo>
                  <a:pt x="0" y="228600"/>
                </a:lnTo>
                <a:lnTo>
                  <a:pt x="0" y="228600"/>
                </a:lnTo>
                <a:lnTo>
                  <a:pt x="0" y="228600"/>
                </a:lnTo>
                <a:lnTo>
                  <a:pt x="0" y="228600"/>
                </a:lnTo>
                <a:lnTo>
                  <a:pt x="8467" y="228600"/>
                </a:lnTo>
                <a:lnTo>
                  <a:pt x="8467" y="228600"/>
                </a:lnTo>
                <a:lnTo>
                  <a:pt x="8467" y="237066"/>
                </a:lnTo>
                <a:lnTo>
                  <a:pt x="8467" y="237066"/>
                </a:lnTo>
                <a:lnTo>
                  <a:pt x="8467" y="245533"/>
                </a:lnTo>
                <a:lnTo>
                  <a:pt x="16934" y="254000"/>
                </a:lnTo>
                <a:lnTo>
                  <a:pt x="25400" y="262466"/>
                </a:lnTo>
                <a:lnTo>
                  <a:pt x="25400" y="279400"/>
                </a:lnTo>
                <a:lnTo>
                  <a:pt x="33867" y="296333"/>
                </a:lnTo>
                <a:lnTo>
                  <a:pt x="33867" y="304800"/>
                </a:lnTo>
                <a:lnTo>
                  <a:pt x="33867" y="313266"/>
                </a:lnTo>
                <a:lnTo>
                  <a:pt x="42334" y="321733"/>
                </a:lnTo>
                <a:lnTo>
                  <a:pt x="42334" y="321733"/>
                </a:lnTo>
                <a:lnTo>
                  <a:pt x="42334" y="321733"/>
                </a:lnTo>
                <a:lnTo>
                  <a:pt x="42334" y="321733"/>
                </a:lnTo>
                <a:lnTo>
                  <a:pt x="42334" y="321733"/>
                </a:lnTo>
                <a:lnTo>
                  <a:pt x="50800" y="313266"/>
                </a:lnTo>
                <a:lnTo>
                  <a:pt x="59267" y="304800"/>
                </a:lnTo>
                <a:lnTo>
                  <a:pt x="67734" y="287866"/>
                </a:lnTo>
                <a:lnTo>
                  <a:pt x="76200" y="270933"/>
                </a:lnTo>
                <a:lnTo>
                  <a:pt x="76200" y="245533"/>
                </a:lnTo>
                <a:lnTo>
                  <a:pt x="84667" y="220133"/>
                </a:lnTo>
                <a:lnTo>
                  <a:pt x="101600" y="203200"/>
                </a:lnTo>
                <a:lnTo>
                  <a:pt x="110067" y="169333"/>
                </a:lnTo>
                <a:lnTo>
                  <a:pt x="127000" y="143933"/>
                </a:lnTo>
                <a:lnTo>
                  <a:pt x="135467" y="127000"/>
                </a:lnTo>
                <a:lnTo>
                  <a:pt x="152400" y="101600"/>
                </a:lnTo>
                <a:lnTo>
                  <a:pt x="169334" y="84666"/>
                </a:lnTo>
                <a:lnTo>
                  <a:pt x="177800" y="59266"/>
                </a:lnTo>
                <a:lnTo>
                  <a:pt x="194734" y="50800"/>
                </a:lnTo>
                <a:lnTo>
                  <a:pt x="203200" y="33866"/>
                </a:lnTo>
                <a:lnTo>
                  <a:pt x="211667" y="25400"/>
                </a:lnTo>
                <a:lnTo>
                  <a:pt x="220134" y="16933"/>
                </a:lnTo>
                <a:lnTo>
                  <a:pt x="220134" y="8466"/>
                </a:lnTo>
                <a:lnTo>
                  <a:pt x="220134" y="0"/>
                </a:lnTo>
                <a:lnTo>
                  <a:pt x="220134" y="0"/>
                </a:lnTo>
                <a:lnTo>
                  <a:pt x="220134" y="0"/>
                </a:lnTo>
                <a:lnTo>
                  <a:pt x="2201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914400" y="4131733"/>
            <a:ext cx="4216401" cy="736601"/>
          </a:xfrm>
          <a:custGeom>
            <a:avLst/>
            <a:gdLst/>
            <a:ahLst/>
            <a:cxnLst/>
            <a:rect l="0" t="0" r="0" b="0"/>
            <a:pathLst>
              <a:path w="4216401" h="736601">
                <a:moveTo>
                  <a:pt x="1871133" y="42334"/>
                </a:moveTo>
                <a:lnTo>
                  <a:pt x="1862667" y="42334"/>
                </a:lnTo>
                <a:lnTo>
                  <a:pt x="1845733" y="42334"/>
                </a:lnTo>
                <a:lnTo>
                  <a:pt x="1820333" y="42334"/>
                </a:lnTo>
                <a:lnTo>
                  <a:pt x="1794933" y="42334"/>
                </a:lnTo>
                <a:lnTo>
                  <a:pt x="1761067" y="42334"/>
                </a:lnTo>
                <a:lnTo>
                  <a:pt x="1735667" y="42334"/>
                </a:lnTo>
                <a:lnTo>
                  <a:pt x="1701800" y="50800"/>
                </a:lnTo>
                <a:lnTo>
                  <a:pt x="1667933" y="50800"/>
                </a:lnTo>
                <a:lnTo>
                  <a:pt x="1625600" y="50800"/>
                </a:lnTo>
                <a:lnTo>
                  <a:pt x="1591733" y="50800"/>
                </a:lnTo>
                <a:lnTo>
                  <a:pt x="1549400" y="50800"/>
                </a:lnTo>
                <a:lnTo>
                  <a:pt x="1507067" y="50800"/>
                </a:lnTo>
                <a:lnTo>
                  <a:pt x="1473200" y="50800"/>
                </a:lnTo>
                <a:lnTo>
                  <a:pt x="1430867" y="59267"/>
                </a:lnTo>
                <a:lnTo>
                  <a:pt x="1388533" y="59267"/>
                </a:lnTo>
                <a:lnTo>
                  <a:pt x="1337733" y="59267"/>
                </a:lnTo>
                <a:lnTo>
                  <a:pt x="1295400" y="59267"/>
                </a:lnTo>
                <a:lnTo>
                  <a:pt x="1244600" y="67734"/>
                </a:lnTo>
                <a:lnTo>
                  <a:pt x="1202267" y="67734"/>
                </a:lnTo>
                <a:lnTo>
                  <a:pt x="1151467" y="76200"/>
                </a:lnTo>
                <a:lnTo>
                  <a:pt x="1109133" y="76200"/>
                </a:lnTo>
                <a:lnTo>
                  <a:pt x="1058333" y="84667"/>
                </a:lnTo>
                <a:lnTo>
                  <a:pt x="1007533" y="93134"/>
                </a:lnTo>
                <a:lnTo>
                  <a:pt x="965200" y="93134"/>
                </a:lnTo>
                <a:lnTo>
                  <a:pt x="914400" y="101600"/>
                </a:lnTo>
                <a:lnTo>
                  <a:pt x="872067" y="110067"/>
                </a:lnTo>
                <a:lnTo>
                  <a:pt x="821267" y="118534"/>
                </a:lnTo>
                <a:lnTo>
                  <a:pt x="778933" y="127000"/>
                </a:lnTo>
                <a:lnTo>
                  <a:pt x="728133" y="135467"/>
                </a:lnTo>
                <a:lnTo>
                  <a:pt x="685800" y="152400"/>
                </a:lnTo>
                <a:lnTo>
                  <a:pt x="635000" y="160867"/>
                </a:lnTo>
                <a:lnTo>
                  <a:pt x="592667" y="169334"/>
                </a:lnTo>
                <a:lnTo>
                  <a:pt x="550333" y="186267"/>
                </a:lnTo>
                <a:lnTo>
                  <a:pt x="508000" y="194734"/>
                </a:lnTo>
                <a:lnTo>
                  <a:pt x="465667" y="211667"/>
                </a:lnTo>
                <a:lnTo>
                  <a:pt x="431800" y="228600"/>
                </a:lnTo>
                <a:lnTo>
                  <a:pt x="397933" y="237067"/>
                </a:lnTo>
                <a:lnTo>
                  <a:pt x="355600" y="262467"/>
                </a:lnTo>
                <a:lnTo>
                  <a:pt x="321733" y="279400"/>
                </a:lnTo>
                <a:lnTo>
                  <a:pt x="287867" y="296334"/>
                </a:lnTo>
                <a:lnTo>
                  <a:pt x="262467" y="313267"/>
                </a:lnTo>
                <a:lnTo>
                  <a:pt x="228600" y="338667"/>
                </a:lnTo>
                <a:lnTo>
                  <a:pt x="203200" y="355600"/>
                </a:lnTo>
                <a:lnTo>
                  <a:pt x="177800" y="372534"/>
                </a:lnTo>
                <a:lnTo>
                  <a:pt x="152400" y="389467"/>
                </a:lnTo>
                <a:lnTo>
                  <a:pt x="127000" y="406400"/>
                </a:lnTo>
                <a:lnTo>
                  <a:pt x="110067" y="423334"/>
                </a:lnTo>
                <a:lnTo>
                  <a:pt x="93133" y="448734"/>
                </a:lnTo>
                <a:lnTo>
                  <a:pt x="67733" y="465667"/>
                </a:lnTo>
                <a:lnTo>
                  <a:pt x="50800" y="482600"/>
                </a:lnTo>
                <a:lnTo>
                  <a:pt x="42333" y="508000"/>
                </a:lnTo>
                <a:lnTo>
                  <a:pt x="25400" y="524934"/>
                </a:lnTo>
                <a:lnTo>
                  <a:pt x="16933" y="541867"/>
                </a:lnTo>
                <a:lnTo>
                  <a:pt x="16933" y="558800"/>
                </a:lnTo>
                <a:lnTo>
                  <a:pt x="8467" y="575734"/>
                </a:lnTo>
                <a:lnTo>
                  <a:pt x="8467" y="592667"/>
                </a:lnTo>
                <a:lnTo>
                  <a:pt x="0" y="609600"/>
                </a:lnTo>
                <a:lnTo>
                  <a:pt x="0" y="626534"/>
                </a:lnTo>
                <a:lnTo>
                  <a:pt x="8467" y="643467"/>
                </a:lnTo>
                <a:lnTo>
                  <a:pt x="8467" y="651934"/>
                </a:lnTo>
                <a:lnTo>
                  <a:pt x="16933" y="668867"/>
                </a:lnTo>
                <a:lnTo>
                  <a:pt x="25400" y="677334"/>
                </a:lnTo>
                <a:lnTo>
                  <a:pt x="33867" y="685800"/>
                </a:lnTo>
                <a:lnTo>
                  <a:pt x="42333" y="694267"/>
                </a:lnTo>
                <a:lnTo>
                  <a:pt x="50800" y="702734"/>
                </a:lnTo>
                <a:lnTo>
                  <a:pt x="67733" y="702734"/>
                </a:lnTo>
                <a:lnTo>
                  <a:pt x="84667" y="711200"/>
                </a:lnTo>
                <a:lnTo>
                  <a:pt x="101600" y="711200"/>
                </a:lnTo>
                <a:lnTo>
                  <a:pt x="127000" y="719667"/>
                </a:lnTo>
                <a:lnTo>
                  <a:pt x="143933" y="719667"/>
                </a:lnTo>
                <a:lnTo>
                  <a:pt x="169333" y="719667"/>
                </a:lnTo>
                <a:lnTo>
                  <a:pt x="194733" y="728134"/>
                </a:lnTo>
                <a:lnTo>
                  <a:pt x="220133" y="728134"/>
                </a:lnTo>
                <a:lnTo>
                  <a:pt x="245533" y="728134"/>
                </a:lnTo>
                <a:lnTo>
                  <a:pt x="270933" y="728134"/>
                </a:lnTo>
                <a:lnTo>
                  <a:pt x="304800" y="728134"/>
                </a:lnTo>
                <a:lnTo>
                  <a:pt x="338667" y="728134"/>
                </a:lnTo>
                <a:lnTo>
                  <a:pt x="364067" y="728134"/>
                </a:lnTo>
                <a:lnTo>
                  <a:pt x="389467" y="728134"/>
                </a:lnTo>
                <a:lnTo>
                  <a:pt x="423333" y="728134"/>
                </a:lnTo>
                <a:lnTo>
                  <a:pt x="457200" y="728134"/>
                </a:lnTo>
                <a:lnTo>
                  <a:pt x="482600" y="728134"/>
                </a:lnTo>
                <a:lnTo>
                  <a:pt x="516467" y="728134"/>
                </a:lnTo>
                <a:lnTo>
                  <a:pt x="550333" y="728134"/>
                </a:lnTo>
                <a:lnTo>
                  <a:pt x="584200" y="728134"/>
                </a:lnTo>
                <a:lnTo>
                  <a:pt x="618067" y="728134"/>
                </a:lnTo>
                <a:lnTo>
                  <a:pt x="651933" y="728134"/>
                </a:lnTo>
                <a:lnTo>
                  <a:pt x="685800" y="728134"/>
                </a:lnTo>
                <a:lnTo>
                  <a:pt x="719667" y="728134"/>
                </a:lnTo>
                <a:lnTo>
                  <a:pt x="753533" y="728134"/>
                </a:lnTo>
                <a:lnTo>
                  <a:pt x="787400" y="728134"/>
                </a:lnTo>
                <a:lnTo>
                  <a:pt x="821267" y="728134"/>
                </a:lnTo>
                <a:lnTo>
                  <a:pt x="855133" y="728134"/>
                </a:lnTo>
                <a:lnTo>
                  <a:pt x="889000" y="728134"/>
                </a:lnTo>
                <a:lnTo>
                  <a:pt x="922867" y="728134"/>
                </a:lnTo>
                <a:lnTo>
                  <a:pt x="956733" y="728134"/>
                </a:lnTo>
                <a:lnTo>
                  <a:pt x="999067" y="728134"/>
                </a:lnTo>
                <a:lnTo>
                  <a:pt x="1024467" y="728134"/>
                </a:lnTo>
                <a:lnTo>
                  <a:pt x="1058333" y="728134"/>
                </a:lnTo>
                <a:lnTo>
                  <a:pt x="1100667" y="728134"/>
                </a:lnTo>
                <a:lnTo>
                  <a:pt x="1134533" y="736600"/>
                </a:lnTo>
                <a:lnTo>
                  <a:pt x="1168400" y="736600"/>
                </a:lnTo>
                <a:lnTo>
                  <a:pt x="1202267" y="736600"/>
                </a:lnTo>
                <a:lnTo>
                  <a:pt x="1244600" y="736600"/>
                </a:lnTo>
                <a:lnTo>
                  <a:pt x="1278467" y="736600"/>
                </a:lnTo>
                <a:lnTo>
                  <a:pt x="1320800" y="736600"/>
                </a:lnTo>
                <a:lnTo>
                  <a:pt x="1354667" y="736600"/>
                </a:lnTo>
                <a:lnTo>
                  <a:pt x="1397000" y="736600"/>
                </a:lnTo>
                <a:lnTo>
                  <a:pt x="1430867" y="736600"/>
                </a:lnTo>
                <a:lnTo>
                  <a:pt x="1473200" y="736600"/>
                </a:lnTo>
                <a:lnTo>
                  <a:pt x="1507067" y="736600"/>
                </a:lnTo>
                <a:lnTo>
                  <a:pt x="1549400" y="728134"/>
                </a:lnTo>
                <a:lnTo>
                  <a:pt x="1583267" y="728134"/>
                </a:lnTo>
                <a:lnTo>
                  <a:pt x="1625600" y="728134"/>
                </a:lnTo>
                <a:lnTo>
                  <a:pt x="1659467" y="728134"/>
                </a:lnTo>
                <a:lnTo>
                  <a:pt x="1701800" y="728134"/>
                </a:lnTo>
                <a:lnTo>
                  <a:pt x="1735667" y="728134"/>
                </a:lnTo>
                <a:lnTo>
                  <a:pt x="1778000" y="719667"/>
                </a:lnTo>
                <a:lnTo>
                  <a:pt x="1820333" y="719667"/>
                </a:lnTo>
                <a:lnTo>
                  <a:pt x="1862667" y="719667"/>
                </a:lnTo>
                <a:lnTo>
                  <a:pt x="1896533" y="719667"/>
                </a:lnTo>
                <a:lnTo>
                  <a:pt x="1938867" y="711200"/>
                </a:lnTo>
                <a:lnTo>
                  <a:pt x="1981200" y="711200"/>
                </a:lnTo>
                <a:lnTo>
                  <a:pt x="2015067" y="711200"/>
                </a:lnTo>
                <a:lnTo>
                  <a:pt x="2057400" y="711200"/>
                </a:lnTo>
                <a:lnTo>
                  <a:pt x="2099733" y="702734"/>
                </a:lnTo>
                <a:lnTo>
                  <a:pt x="2142067" y="702734"/>
                </a:lnTo>
                <a:lnTo>
                  <a:pt x="2184400" y="702734"/>
                </a:lnTo>
                <a:lnTo>
                  <a:pt x="2226733" y="702734"/>
                </a:lnTo>
                <a:lnTo>
                  <a:pt x="2269067" y="702734"/>
                </a:lnTo>
                <a:lnTo>
                  <a:pt x="2311400" y="694267"/>
                </a:lnTo>
                <a:lnTo>
                  <a:pt x="2353733" y="694267"/>
                </a:lnTo>
                <a:lnTo>
                  <a:pt x="2396067" y="694267"/>
                </a:lnTo>
                <a:lnTo>
                  <a:pt x="2438400" y="694267"/>
                </a:lnTo>
                <a:lnTo>
                  <a:pt x="2480733" y="694267"/>
                </a:lnTo>
                <a:lnTo>
                  <a:pt x="2531533" y="694267"/>
                </a:lnTo>
                <a:lnTo>
                  <a:pt x="2573867" y="694267"/>
                </a:lnTo>
                <a:lnTo>
                  <a:pt x="2616200" y="694267"/>
                </a:lnTo>
                <a:lnTo>
                  <a:pt x="2658533" y="694267"/>
                </a:lnTo>
                <a:lnTo>
                  <a:pt x="2700867" y="694267"/>
                </a:lnTo>
                <a:lnTo>
                  <a:pt x="2743200" y="694267"/>
                </a:lnTo>
                <a:lnTo>
                  <a:pt x="2794000" y="694267"/>
                </a:lnTo>
                <a:lnTo>
                  <a:pt x="2836333" y="694267"/>
                </a:lnTo>
                <a:lnTo>
                  <a:pt x="2878667" y="694267"/>
                </a:lnTo>
                <a:lnTo>
                  <a:pt x="2921000" y="694267"/>
                </a:lnTo>
                <a:lnTo>
                  <a:pt x="2971800" y="694267"/>
                </a:lnTo>
                <a:lnTo>
                  <a:pt x="3014133" y="694267"/>
                </a:lnTo>
                <a:lnTo>
                  <a:pt x="3056467" y="694267"/>
                </a:lnTo>
                <a:lnTo>
                  <a:pt x="3098800" y="694267"/>
                </a:lnTo>
                <a:lnTo>
                  <a:pt x="3149600" y="694267"/>
                </a:lnTo>
                <a:lnTo>
                  <a:pt x="3191933" y="694267"/>
                </a:lnTo>
                <a:lnTo>
                  <a:pt x="3225800" y="694267"/>
                </a:lnTo>
                <a:lnTo>
                  <a:pt x="3268133" y="694267"/>
                </a:lnTo>
                <a:lnTo>
                  <a:pt x="3310467" y="694267"/>
                </a:lnTo>
                <a:lnTo>
                  <a:pt x="3352800" y="694267"/>
                </a:lnTo>
                <a:lnTo>
                  <a:pt x="3395133" y="694267"/>
                </a:lnTo>
                <a:lnTo>
                  <a:pt x="3429000" y="694267"/>
                </a:lnTo>
                <a:lnTo>
                  <a:pt x="3471333" y="694267"/>
                </a:lnTo>
                <a:lnTo>
                  <a:pt x="3513667" y="702734"/>
                </a:lnTo>
                <a:lnTo>
                  <a:pt x="3556000" y="702734"/>
                </a:lnTo>
                <a:lnTo>
                  <a:pt x="3598333" y="702734"/>
                </a:lnTo>
                <a:lnTo>
                  <a:pt x="3632200" y="702734"/>
                </a:lnTo>
                <a:lnTo>
                  <a:pt x="3674533" y="702734"/>
                </a:lnTo>
                <a:lnTo>
                  <a:pt x="3708400" y="702734"/>
                </a:lnTo>
                <a:lnTo>
                  <a:pt x="3742267" y="702734"/>
                </a:lnTo>
                <a:lnTo>
                  <a:pt x="3784600" y="702734"/>
                </a:lnTo>
                <a:lnTo>
                  <a:pt x="3818467" y="694267"/>
                </a:lnTo>
                <a:lnTo>
                  <a:pt x="3852333" y="694267"/>
                </a:lnTo>
                <a:lnTo>
                  <a:pt x="3886200" y="694267"/>
                </a:lnTo>
                <a:lnTo>
                  <a:pt x="3920067" y="694267"/>
                </a:lnTo>
                <a:lnTo>
                  <a:pt x="3953933" y="694267"/>
                </a:lnTo>
                <a:lnTo>
                  <a:pt x="3979333" y="694267"/>
                </a:lnTo>
                <a:lnTo>
                  <a:pt x="4013200" y="694267"/>
                </a:lnTo>
                <a:lnTo>
                  <a:pt x="4038600" y="685800"/>
                </a:lnTo>
                <a:lnTo>
                  <a:pt x="4064000" y="685800"/>
                </a:lnTo>
                <a:lnTo>
                  <a:pt x="4089400" y="677334"/>
                </a:lnTo>
                <a:lnTo>
                  <a:pt x="4114800" y="677334"/>
                </a:lnTo>
                <a:lnTo>
                  <a:pt x="4140200" y="668867"/>
                </a:lnTo>
                <a:lnTo>
                  <a:pt x="4157133" y="660400"/>
                </a:lnTo>
                <a:lnTo>
                  <a:pt x="4174067" y="651934"/>
                </a:lnTo>
                <a:lnTo>
                  <a:pt x="4191000" y="643467"/>
                </a:lnTo>
                <a:lnTo>
                  <a:pt x="4207933" y="635000"/>
                </a:lnTo>
                <a:lnTo>
                  <a:pt x="4216400" y="618067"/>
                </a:lnTo>
                <a:lnTo>
                  <a:pt x="4216400" y="601134"/>
                </a:lnTo>
                <a:lnTo>
                  <a:pt x="4216400" y="584200"/>
                </a:lnTo>
                <a:lnTo>
                  <a:pt x="4216400" y="567267"/>
                </a:lnTo>
                <a:lnTo>
                  <a:pt x="4207933" y="541867"/>
                </a:lnTo>
                <a:lnTo>
                  <a:pt x="4199467" y="524934"/>
                </a:lnTo>
                <a:lnTo>
                  <a:pt x="4182533" y="499534"/>
                </a:lnTo>
                <a:lnTo>
                  <a:pt x="4165600" y="474134"/>
                </a:lnTo>
                <a:lnTo>
                  <a:pt x="4148667" y="448734"/>
                </a:lnTo>
                <a:lnTo>
                  <a:pt x="4123267" y="423334"/>
                </a:lnTo>
                <a:lnTo>
                  <a:pt x="4106333" y="397934"/>
                </a:lnTo>
                <a:lnTo>
                  <a:pt x="4072467" y="372534"/>
                </a:lnTo>
                <a:lnTo>
                  <a:pt x="4047067" y="347134"/>
                </a:lnTo>
                <a:lnTo>
                  <a:pt x="4021667" y="321734"/>
                </a:lnTo>
                <a:lnTo>
                  <a:pt x="3987800" y="304800"/>
                </a:lnTo>
                <a:lnTo>
                  <a:pt x="3953933" y="279400"/>
                </a:lnTo>
                <a:lnTo>
                  <a:pt x="3911600" y="254000"/>
                </a:lnTo>
                <a:lnTo>
                  <a:pt x="3877733" y="228600"/>
                </a:lnTo>
                <a:lnTo>
                  <a:pt x="3835400" y="211667"/>
                </a:lnTo>
                <a:lnTo>
                  <a:pt x="3793067" y="194734"/>
                </a:lnTo>
                <a:lnTo>
                  <a:pt x="3742267" y="177800"/>
                </a:lnTo>
                <a:lnTo>
                  <a:pt x="3699933" y="160867"/>
                </a:lnTo>
                <a:lnTo>
                  <a:pt x="3657600" y="143934"/>
                </a:lnTo>
                <a:lnTo>
                  <a:pt x="3606800" y="127000"/>
                </a:lnTo>
                <a:lnTo>
                  <a:pt x="3564467" y="110067"/>
                </a:lnTo>
                <a:lnTo>
                  <a:pt x="3505200" y="101600"/>
                </a:lnTo>
                <a:lnTo>
                  <a:pt x="3462867" y="84667"/>
                </a:lnTo>
                <a:lnTo>
                  <a:pt x="3412067" y="76200"/>
                </a:lnTo>
                <a:lnTo>
                  <a:pt x="3352800" y="67734"/>
                </a:lnTo>
                <a:lnTo>
                  <a:pt x="3302000" y="59267"/>
                </a:lnTo>
                <a:lnTo>
                  <a:pt x="3251200" y="50800"/>
                </a:lnTo>
                <a:lnTo>
                  <a:pt x="3200400" y="42334"/>
                </a:lnTo>
                <a:lnTo>
                  <a:pt x="3149600" y="42334"/>
                </a:lnTo>
                <a:lnTo>
                  <a:pt x="3090333" y="33867"/>
                </a:lnTo>
                <a:lnTo>
                  <a:pt x="3039533" y="33867"/>
                </a:lnTo>
                <a:lnTo>
                  <a:pt x="2980267" y="25400"/>
                </a:lnTo>
                <a:lnTo>
                  <a:pt x="2929467" y="25400"/>
                </a:lnTo>
                <a:lnTo>
                  <a:pt x="2878667" y="16934"/>
                </a:lnTo>
                <a:lnTo>
                  <a:pt x="2827867" y="16934"/>
                </a:lnTo>
                <a:lnTo>
                  <a:pt x="2768600" y="16934"/>
                </a:lnTo>
                <a:lnTo>
                  <a:pt x="2717800" y="16934"/>
                </a:lnTo>
                <a:lnTo>
                  <a:pt x="2667000" y="16934"/>
                </a:lnTo>
                <a:lnTo>
                  <a:pt x="2616200" y="16934"/>
                </a:lnTo>
                <a:lnTo>
                  <a:pt x="2573867" y="16934"/>
                </a:lnTo>
                <a:lnTo>
                  <a:pt x="2523067" y="16934"/>
                </a:lnTo>
                <a:lnTo>
                  <a:pt x="2472267" y="16934"/>
                </a:lnTo>
                <a:lnTo>
                  <a:pt x="2429933" y="16934"/>
                </a:lnTo>
                <a:lnTo>
                  <a:pt x="2379133" y="16934"/>
                </a:lnTo>
                <a:lnTo>
                  <a:pt x="2336800" y="8467"/>
                </a:lnTo>
                <a:lnTo>
                  <a:pt x="2302933" y="8467"/>
                </a:lnTo>
                <a:lnTo>
                  <a:pt x="2260600" y="8467"/>
                </a:lnTo>
                <a:lnTo>
                  <a:pt x="2218267" y="8467"/>
                </a:lnTo>
                <a:lnTo>
                  <a:pt x="2175933" y="0"/>
                </a:lnTo>
                <a:lnTo>
                  <a:pt x="2142067" y="0"/>
                </a:lnTo>
                <a:lnTo>
                  <a:pt x="2099733" y="0"/>
                </a:lnTo>
                <a:lnTo>
                  <a:pt x="2057400" y="0"/>
                </a:lnTo>
                <a:lnTo>
                  <a:pt x="2023533" y="0"/>
                </a:lnTo>
                <a:lnTo>
                  <a:pt x="1981200" y="0"/>
                </a:lnTo>
                <a:lnTo>
                  <a:pt x="1947333" y="8467"/>
                </a:lnTo>
                <a:lnTo>
                  <a:pt x="1913467" y="8467"/>
                </a:lnTo>
                <a:lnTo>
                  <a:pt x="1879600" y="8467"/>
                </a:lnTo>
                <a:lnTo>
                  <a:pt x="1845733" y="8467"/>
                </a:lnTo>
                <a:lnTo>
                  <a:pt x="1820333" y="16934"/>
                </a:lnTo>
                <a:lnTo>
                  <a:pt x="1794933" y="16934"/>
                </a:lnTo>
                <a:lnTo>
                  <a:pt x="1769533" y="16934"/>
                </a:lnTo>
                <a:lnTo>
                  <a:pt x="1769533" y="16934"/>
                </a:lnTo>
                <a:lnTo>
                  <a:pt x="1761067" y="16934"/>
                </a:lnTo>
                <a:lnTo>
                  <a:pt x="1761067" y="16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5359400" y="4445000"/>
            <a:ext cx="389468" cy="313268"/>
          </a:xfrm>
          <a:custGeom>
            <a:avLst/>
            <a:gdLst/>
            <a:ahLst/>
            <a:cxnLst/>
            <a:rect l="0" t="0" r="0" b="0"/>
            <a:pathLst>
              <a:path w="389468" h="313268">
                <a:moveTo>
                  <a:pt x="8467" y="169333"/>
                </a:moveTo>
                <a:lnTo>
                  <a:pt x="8467" y="169333"/>
                </a:lnTo>
                <a:lnTo>
                  <a:pt x="0" y="169333"/>
                </a:lnTo>
                <a:lnTo>
                  <a:pt x="0" y="169333"/>
                </a:lnTo>
                <a:lnTo>
                  <a:pt x="8467" y="169333"/>
                </a:lnTo>
                <a:lnTo>
                  <a:pt x="8467" y="169333"/>
                </a:lnTo>
                <a:lnTo>
                  <a:pt x="8467" y="169333"/>
                </a:lnTo>
                <a:lnTo>
                  <a:pt x="8467" y="169333"/>
                </a:lnTo>
                <a:lnTo>
                  <a:pt x="16933" y="177800"/>
                </a:lnTo>
                <a:lnTo>
                  <a:pt x="16933" y="186267"/>
                </a:lnTo>
                <a:lnTo>
                  <a:pt x="25400" y="194733"/>
                </a:lnTo>
                <a:lnTo>
                  <a:pt x="33867" y="211667"/>
                </a:lnTo>
                <a:lnTo>
                  <a:pt x="42333" y="220133"/>
                </a:lnTo>
                <a:lnTo>
                  <a:pt x="42333" y="237067"/>
                </a:lnTo>
                <a:lnTo>
                  <a:pt x="50800" y="254000"/>
                </a:lnTo>
                <a:lnTo>
                  <a:pt x="59267" y="262467"/>
                </a:lnTo>
                <a:lnTo>
                  <a:pt x="59267" y="279400"/>
                </a:lnTo>
                <a:lnTo>
                  <a:pt x="67733" y="287867"/>
                </a:lnTo>
                <a:lnTo>
                  <a:pt x="76200" y="296333"/>
                </a:lnTo>
                <a:lnTo>
                  <a:pt x="84667" y="304800"/>
                </a:lnTo>
                <a:lnTo>
                  <a:pt x="93133" y="313267"/>
                </a:lnTo>
                <a:lnTo>
                  <a:pt x="101600" y="313267"/>
                </a:lnTo>
                <a:lnTo>
                  <a:pt x="101600" y="313267"/>
                </a:lnTo>
                <a:lnTo>
                  <a:pt x="110067" y="313267"/>
                </a:lnTo>
                <a:lnTo>
                  <a:pt x="118533" y="313267"/>
                </a:lnTo>
                <a:lnTo>
                  <a:pt x="127000" y="313267"/>
                </a:lnTo>
                <a:lnTo>
                  <a:pt x="135467" y="304800"/>
                </a:lnTo>
                <a:lnTo>
                  <a:pt x="143933" y="296333"/>
                </a:lnTo>
                <a:lnTo>
                  <a:pt x="152400" y="287867"/>
                </a:lnTo>
                <a:lnTo>
                  <a:pt x="169333" y="279400"/>
                </a:lnTo>
                <a:lnTo>
                  <a:pt x="177800" y="262467"/>
                </a:lnTo>
                <a:lnTo>
                  <a:pt x="194733" y="254000"/>
                </a:lnTo>
                <a:lnTo>
                  <a:pt x="211667" y="237067"/>
                </a:lnTo>
                <a:lnTo>
                  <a:pt x="228600" y="220133"/>
                </a:lnTo>
                <a:lnTo>
                  <a:pt x="237067" y="203200"/>
                </a:lnTo>
                <a:lnTo>
                  <a:pt x="254000" y="194733"/>
                </a:lnTo>
                <a:lnTo>
                  <a:pt x="270933" y="177800"/>
                </a:lnTo>
                <a:lnTo>
                  <a:pt x="287867" y="160867"/>
                </a:lnTo>
                <a:lnTo>
                  <a:pt x="304800" y="135467"/>
                </a:lnTo>
                <a:lnTo>
                  <a:pt x="313267" y="118533"/>
                </a:lnTo>
                <a:lnTo>
                  <a:pt x="330200" y="110067"/>
                </a:lnTo>
                <a:lnTo>
                  <a:pt x="347133" y="84667"/>
                </a:lnTo>
                <a:lnTo>
                  <a:pt x="364067" y="76200"/>
                </a:lnTo>
                <a:lnTo>
                  <a:pt x="372533" y="59267"/>
                </a:lnTo>
                <a:lnTo>
                  <a:pt x="381000" y="50800"/>
                </a:lnTo>
                <a:lnTo>
                  <a:pt x="381000" y="33867"/>
                </a:lnTo>
                <a:lnTo>
                  <a:pt x="389467" y="25400"/>
                </a:lnTo>
                <a:lnTo>
                  <a:pt x="389467" y="8467"/>
                </a:lnTo>
                <a:lnTo>
                  <a:pt x="389467" y="8467"/>
                </a:lnTo>
                <a:lnTo>
                  <a:pt x="389467" y="0"/>
                </a:lnTo>
                <a:lnTo>
                  <a:pt x="3894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6400800" y="4080933"/>
            <a:ext cx="220134" cy="262468"/>
          </a:xfrm>
          <a:custGeom>
            <a:avLst/>
            <a:gdLst/>
            <a:ahLst/>
            <a:cxnLst/>
            <a:rect l="0" t="0" r="0" b="0"/>
            <a:pathLst>
              <a:path w="220134" h="262468">
                <a:moveTo>
                  <a:pt x="16933" y="0"/>
                </a:moveTo>
                <a:lnTo>
                  <a:pt x="8467" y="0"/>
                </a:lnTo>
                <a:lnTo>
                  <a:pt x="8467" y="0"/>
                </a:lnTo>
                <a:lnTo>
                  <a:pt x="8467" y="8467"/>
                </a:lnTo>
                <a:lnTo>
                  <a:pt x="0" y="8467"/>
                </a:lnTo>
                <a:lnTo>
                  <a:pt x="0" y="8467"/>
                </a:lnTo>
                <a:lnTo>
                  <a:pt x="0" y="16934"/>
                </a:lnTo>
                <a:lnTo>
                  <a:pt x="8467" y="25400"/>
                </a:lnTo>
                <a:lnTo>
                  <a:pt x="8467" y="42334"/>
                </a:lnTo>
                <a:lnTo>
                  <a:pt x="16933" y="67734"/>
                </a:lnTo>
                <a:lnTo>
                  <a:pt x="16933" y="93134"/>
                </a:lnTo>
                <a:lnTo>
                  <a:pt x="25400" y="118534"/>
                </a:lnTo>
                <a:lnTo>
                  <a:pt x="25400" y="143934"/>
                </a:lnTo>
                <a:lnTo>
                  <a:pt x="25400" y="160867"/>
                </a:lnTo>
                <a:lnTo>
                  <a:pt x="25400" y="186267"/>
                </a:lnTo>
                <a:lnTo>
                  <a:pt x="16933" y="203200"/>
                </a:lnTo>
                <a:lnTo>
                  <a:pt x="16933" y="211667"/>
                </a:lnTo>
                <a:lnTo>
                  <a:pt x="16933" y="228600"/>
                </a:lnTo>
                <a:lnTo>
                  <a:pt x="16933" y="237067"/>
                </a:lnTo>
                <a:lnTo>
                  <a:pt x="16933" y="245534"/>
                </a:lnTo>
                <a:lnTo>
                  <a:pt x="8467" y="254000"/>
                </a:lnTo>
                <a:lnTo>
                  <a:pt x="8467" y="262467"/>
                </a:lnTo>
                <a:lnTo>
                  <a:pt x="8467" y="262467"/>
                </a:lnTo>
                <a:lnTo>
                  <a:pt x="8467" y="262467"/>
                </a:lnTo>
                <a:lnTo>
                  <a:pt x="8467" y="262467"/>
                </a:lnTo>
                <a:lnTo>
                  <a:pt x="16933" y="262467"/>
                </a:lnTo>
                <a:lnTo>
                  <a:pt x="16933" y="262467"/>
                </a:lnTo>
                <a:lnTo>
                  <a:pt x="25400" y="254000"/>
                </a:lnTo>
                <a:lnTo>
                  <a:pt x="33867" y="254000"/>
                </a:lnTo>
                <a:lnTo>
                  <a:pt x="42333" y="254000"/>
                </a:lnTo>
                <a:lnTo>
                  <a:pt x="59267" y="245534"/>
                </a:lnTo>
                <a:lnTo>
                  <a:pt x="76200" y="245534"/>
                </a:lnTo>
                <a:lnTo>
                  <a:pt x="93133" y="245534"/>
                </a:lnTo>
                <a:lnTo>
                  <a:pt x="110066" y="245534"/>
                </a:lnTo>
                <a:lnTo>
                  <a:pt x="127000" y="245534"/>
                </a:lnTo>
                <a:lnTo>
                  <a:pt x="143933" y="245534"/>
                </a:lnTo>
                <a:lnTo>
                  <a:pt x="152400" y="245534"/>
                </a:lnTo>
                <a:lnTo>
                  <a:pt x="160867" y="245534"/>
                </a:lnTo>
                <a:lnTo>
                  <a:pt x="177800" y="245534"/>
                </a:lnTo>
                <a:lnTo>
                  <a:pt x="186266" y="245534"/>
                </a:lnTo>
                <a:lnTo>
                  <a:pt x="203200" y="237067"/>
                </a:lnTo>
                <a:lnTo>
                  <a:pt x="211667" y="237067"/>
                </a:lnTo>
                <a:lnTo>
                  <a:pt x="211667" y="237067"/>
                </a:lnTo>
                <a:lnTo>
                  <a:pt x="220133" y="228600"/>
                </a:lnTo>
                <a:lnTo>
                  <a:pt x="220133"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6629400" y="4013200"/>
            <a:ext cx="42335" cy="482601"/>
          </a:xfrm>
          <a:custGeom>
            <a:avLst/>
            <a:gdLst/>
            <a:ahLst/>
            <a:cxnLst/>
            <a:rect l="0" t="0" r="0" b="0"/>
            <a:pathLst>
              <a:path w="42335" h="482601">
                <a:moveTo>
                  <a:pt x="42334" y="8467"/>
                </a:moveTo>
                <a:lnTo>
                  <a:pt x="42334" y="8467"/>
                </a:lnTo>
                <a:lnTo>
                  <a:pt x="33866" y="8467"/>
                </a:lnTo>
                <a:lnTo>
                  <a:pt x="33866" y="0"/>
                </a:lnTo>
                <a:lnTo>
                  <a:pt x="25400" y="0"/>
                </a:lnTo>
                <a:lnTo>
                  <a:pt x="16933" y="0"/>
                </a:lnTo>
                <a:lnTo>
                  <a:pt x="16933" y="0"/>
                </a:lnTo>
                <a:lnTo>
                  <a:pt x="16933" y="8467"/>
                </a:lnTo>
                <a:lnTo>
                  <a:pt x="16933" y="8467"/>
                </a:lnTo>
                <a:lnTo>
                  <a:pt x="16933" y="25400"/>
                </a:lnTo>
                <a:lnTo>
                  <a:pt x="16933" y="42333"/>
                </a:lnTo>
                <a:lnTo>
                  <a:pt x="16933" y="67733"/>
                </a:lnTo>
                <a:lnTo>
                  <a:pt x="8467" y="93133"/>
                </a:lnTo>
                <a:lnTo>
                  <a:pt x="8467" y="118533"/>
                </a:lnTo>
                <a:lnTo>
                  <a:pt x="8467" y="152400"/>
                </a:lnTo>
                <a:lnTo>
                  <a:pt x="0" y="177800"/>
                </a:lnTo>
                <a:lnTo>
                  <a:pt x="0" y="203200"/>
                </a:lnTo>
                <a:lnTo>
                  <a:pt x="0" y="237067"/>
                </a:lnTo>
                <a:lnTo>
                  <a:pt x="8467" y="270933"/>
                </a:lnTo>
                <a:lnTo>
                  <a:pt x="8467" y="296333"/>
                </a:lnTo>
                <a:lnTo>
                  <a:pt x="8467" y="321733"/>
                </a:lnTo>
                <a:lnTo>
                  <a:pt x="8467" y="355600"/>
                </a:lnTo>
                <a:lnTo>
                  <a:pt x="8467" y="381000"/>
                </a:lnTo>
                <a:lnTo>
                  <a:pt x="8467" y="406400"/>
                </a:lnTo>
                <a:lnTo>
                  <a:pt x="8467" y="431800"/>
                </a:lnTo>
                <a:lnTo>
                  <a:pt x="16933" y="448733"/>
                </a:lnTo>
                <a:lnTo>
                  <a:pt x="16933" y="465667"/>
                </a:lnTo>
                <a:lnTo>
                  <a:pt x="16933" y="465667"/>
                </a:lnTo>
                <a:lnTo>
                  <a:pt x="16933" y="482600"/>
                </a:lnTo>
                <a:lnTo>
                  <a:pt x="16933" y="482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6781800" y="4936067"/>
            <a:ext cx="270935" cy="262467"/>
          </a:xfrm>
          <a:custGeom>
            <a:avLst/>
            <a:gdLst/>
            <a:ahLst/>
            <a:cxnLst/>
            <a:rect l="0" t="0" r="0" b="0"/>
            <a:pathLst>
              <a:path w="270935" h="262467">
                <a:moveTo>
                  <a:pt x="42334" y="0"/>
                </a:moveTo>
                <a:lnTo>
                  <a:pt x="42334" y="0"/>
                </a:lnTo>
                <a:lnTo>
                  <a:pt x="42334" y="8466"/>
                </a:lnTo>
                <a:lnTo>
                  <a:pt x="42334" y="8466"/>
                </a:lnTo>
                <a:lnTo>
                  <a:pt x="33866" y="16933"/>
                </a:lnTo>
                <a:lnTo>
                  <a:pt x="33866" y="25400"/>
                </a:lnTo>
                <a:lnTo>
                  <a:pt x="33866" y="33866"/>
                </a:lnTo>
                <a:lnTo>
                  <a:pt x="33866" y="42333"/>
                </a:lnTo>
                <a:lnTo>
                  <a:pt x="25400" y="59266"/>
                </a:lnTo>
                <a:lnTo>
                  <a:pt x="25400" y="76200"/>
                </a:lnTo>
                <a:lnTo>
                  <a:pt x="16933" y="101600"/>
                </a:lnTo>
                <a:lnTo>
                  <a:pt x="16933" y="127000"/>
                </a:lnTo>
                <a:lnTo>
                  <a:pt x="8467" y="152400"/>
                </a:lnTo>
                <a:lnTo>
                  <a:pt x="8467" y="177800"/>
                </a:lnTo>
                <a:lnTo>
                  <a:pt x="0" y="203200"/>
                </a:lnTo>
                <a:lnTo>
                  <a:pt x="8467" y="220133"/>
                </a:lnTo>
                <a:lnTo>
                  <a:pt x="8467" y="237066"/>
                </a:lnTo>
                <a:lnTo>
                  <a:pt x="8467" y="254000"/>
                </a:lnTo>
                <a:lnTo>
                  <a:pt x="8467" y="262466"/>
                </a:lnTo>
                <a:lnTo>
                  <a:pt x="8467" y="262466"/>
                </a:lnTo>
                <a:lnTo>
                  <a:pt x="8467" y="262466"/>
                </a:lnTo>
                <a:lnTo>
                  <a:pt x="16933" y="262466"/>
                </a:lnTo>
                <a:lnTo>
                  <a:pt x="25400" y="254000"/>
                </a:lnTo>
                <a:lnTo>
                  <a:pt x="33866" y="245533"/>
                </a:lnTo>
                <a:lnTo>
                  <a:pt x="42334" y="237066"/>
                </a:lnTo>
                <a:lnTo>
                  <a:pt x="50800" y="228600"/>
                </a:lnTo>
                <a:lnTo>
                  <a:pt x="67733" y="220133"/>
                </a:lnTo>
                <a:lnTo>
                  <a:pt x="84667" y="211666"/>
                </a:lnTo>
                <a:lnTo>
                  <a:pt x="101600" y="203200"/>
                </a:lnTo>
                <a:lnTo>
                  <a:pt x="118534" y="194733"/>
                </a:lnTo>
                <a:lnTo>
                  <a:pt x="143933" y="194733"/>
                </a:lnTo>
                <a:lnTo>
                  <a:pt x="169333" y="194733"/>
                </a:lnTo>
                <a:lnTo>
                  <a:pt x="186266" y="203200"/>
                </a:lnTo>
                <a:lnTo>
                  <a:pt x="203200" y="203200"/>
                </a:lnTo>
                <a:lnTo>
                  <a:pt x="220133" y="203200"/>
                </a:lnTo>
                <a:lnTo>
                  <a:pt x="237067" y="203200"/>
                </a:lnTo>
                <a:lnTo>
                  <a:pt x="254000" y="194733"/>
                </a:lnTo>
                <a:lnTo>
                  <a:pt x="262466" y="186266"/>
                </a:lnTo>
                <a:lnTo>
                  <a:pt x="262466" y="186266"/>
                </a:lnTo>
                <a:lnTo>
                  <a:pt x="270934" y="169333"/>
                </a:lnTo>
                <a:lnTo>
                  <a:pt x="270934" y="169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6942667" y="4885267"/>
            <a:ext cx="25400" cy="423334"/>
          </a:xfrm>
          <a:custGeom>
            <a:avLst/>
            <a:gdLst/>
            <a:ahLst/>
            <a:cxnLst/>
            <a:rect l="0" t="0" r="0" b="0"/>
            <a:pathLst>
              <a:path w="25400" h="423334">
                <a:moveTo>
                  <a:pt x="25399" y="0"/>
                </a:moveTo>
                <a:lnTo>
                  <a:pt x="25399" y="0"/>
                </a:lnTo>
                <a:lnTo>
                  <a:pt x="16933" y="8466"/>
                </a:lnTo>
                <a:lnTo>
                  <a:pt x="16933" y="8466"/>
                </a:lnTo>
                <a:lnTo>
                  <a:pt x="16933" y="16933"/>
                </a:lnTo>
                <a:lnTo>
                  <a:pt x="16933" y="25400"/>
                </a:lnTo>
                <a:lnTo>
                  <a:pt x="8466" y="42333"/>
                </a:lnTo>
                <a:lnTo>
                  <a:pt x="8466" y="67733"/>
                </a:lnTo>
                <a:lnTo>
                  <a:pt x="8466" y="93133"/>
                </a:lnTo>
                <a:lnTo>
                  <a:pt x="8466" y="118533"/>
                </a:lnTo>
                <a:lnTo>
                  <a:pt x="0" y="152400"/>
                </a:lnTo>
                <a:lnTo>
                  <a:pt x="0" y="186266"/>
                </a:lnTo>
                <a:lnTo>
                  <a:pt x="0" y="220133"/>
                </a:lnTo>
                <a:lnTo>
                  <a:pt x="8466" y="254000"/>
                </a:lnTo>
                <a:lnTo>
                  <a:pt x="8466" y="287866"/>
                </a:lnTo>
                <a:lnTo>
                  <a:pt x="8466" y="321733"/>
                </a:lnTo>
                <a:lnTo>
                  <a:pt x="0" y="355600"/>
                </a:lnTo>
                <a:lnTo>
                  <a:pt x="0" y="381000"/>
                </a:lnTo>
                <a:lnTo>
                  <a:pt x="0" y="406400"/>
                </a:lnTo>
                <a:lnTo>
                  <a:pt x="0" y="406400"/>
                </a:lnTo>
                <a:lnTo>
                  <a:pt x="0" y="423333"/>
                </a:lnTo>
                <a:lnTo>
                  <a:pt x="0" y="423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6595534" y="5367867"/>
            <a:ext cx="584200" cy="50801"/>
          </a:xfrm>
          <a:custGeom>
            <a:avLst/>
            <a:gdLst/>
            <a:ahLst/>
            <a:cxnLst/>
            <a:rect l="0" t="0" r="0" b="0"/>
            <a:pathLst>
              <a:path w="584200" h="50801">
                <a:moveTo>
                  <a:pt x="0" y="50800"/>
                </a:moveTo>
                <a:lnTo>
                  <a:pt x="8466" y="50800"/>
                </a:lnTo>
                <a:lnTo>
                  <a:pt x="16933" y="50800"/>
                </a:lnTo>
                <a:lnTo>
                  <a:pt x="25399" y="50800"/>
                </a:lnTo>
                <a:lnTo>
                  <a:pt x="42333" y="50800"/>
                </a:lnTo>
                <a:lnTo>
                  <a:pt x="67732" y="42333"/>
                </a:lnTo>
                <a:lnTo>
                  <a:pt x="101599" y="42333"/>
                </a:lnTo>
                <a:lnTo>
                  <a:pt x="126999" y="42333"/>
                </a:lnTo>
                <a:lnTo>
                  <a:pt x="152400" y="33866"/>
                </a:lnTo>
                <a:lnTo>
                  <a:pt x="177799" y="33866"/>
                </a:lnTo>
                <a:lnTo>
                  <a:pt x="211666" y="33866"/>
                </a:lnTo>
                <a:lnTo>
                  <a:pt x="237066" y="25400"/>
                </a:lnTo>
                <a:lnTo>
                  <a:pt x="270933" y="25400"/>
                </a:lnTo>
                <a:lnTo>
                  <a:pt x="304800" y="25400"/>
                </a:lnTo>
                <a:lnTo>
                  <a:pt x="338666" y="25400"/>
                </a:lnTo>
                <a:lnTo>
                  <a:pt x="372532" y="25400"/>
                </a:lnTo>
                <a:lnTo>
                  <a:pt x="406399" y="25400"/>
                </a:lnTo>
                <a:lnTo>
                  <a:pt x="440266" y="25400"/>
                </a:lnTo>
                <a:lnTo>
                  <a:pt x="465666" y="16933"/>
                </a:lnTo>
                <a:lnTo>
                  <a:pt x="499533" y="16933"/>
                </a:lnTo>
                <a:lnTo>
                  <a:pt x="524932" y="16933"/>
                </a:lnTo>
                <a:lnTo>
                  <a:pt x="550333" y="8466"/>
                </a:lnTo>
                <a:lnTo>
                  <a:pt x="567266" y="8466"/>
                </a:lnTo>
                <a:lnTo>
                  <a:pt x="567266" y="8466"/>
                </a:lnTo>
                <a:lnTo>
                  <a:pt x="584199" y="0"/>
                </a:lnTo>
                <a:lnTo>
                  <a:pt x="584199"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6722533" y="5554133"/>
            <a:ext cx="177802" cy="347135"/>
          </a:xfrm>
          <a:custGeom>
            <a:avLst/>
            <a:gdLst/>
            <a:ahLst/>
            <a:cxnLst/>
            <a:rect l="0" t="0" r="0" b="0"/>
            <a:pathLst>
              <a:path w="177802" h="347135">
                <a:moveTo>
                  <a:pt x="177801" y="16934"/>
                </a:moveTo>
                <a:lnTo>
                  <a:pt x="169333" y="16934"/>
                </a:lnTo>
                <a:lnTo>
                  <a:pt x="169333" y="16934"/>
                </a:lnTo>
                <a:lnTo>
                  <a:pt x="160867" y="8467"/>
                </a:lnTo>
                <a:lnTo>
                  <a:pt x="160867" y="8467"/>
                </a:lnTo>
                <a:lnTo>
                  <a:pt x="152400" y="0"/>
                </a:lnTo>
                <a:lnTo>
                  <a:pt x="143934" y="0"/>
                </a:lnTo>
                <a:lnTo>
                  <a:pt x="135467" y="0"/>
                </a:lnTo>
                <a:lnTo>
                  <a:pt x="118534" y="0"/>
                </a:lnTo>
                <a:lnTo>
                  <a:pt x="101601" y="0"/>
                </a:lnTo>
                <a:lnTo>
                  <a:pt x="93133" y="8467"/>
                </a:lnTo>
                <a:lnTo>
                  <a:pt x="76200" y="8467"/>
                </a:lnTo>
                <a:lnTo>
                  <a:pt x="59267" y="16934"/>
                </a:lnTo>
                <a:lnTo>
                  <a:pt x="42334" y="25400"/>
                </a:lnTo>
                <a:lnTo>
                  <a:pt x="33867" y="25400"/>
                </a:lnTo>
                <a:lnTo>
                  <a:pt x="16933" y="33867"/>
                </a:lnTo>
                <a:lnTo>
                  <a:pt x="8467" y="42334"/>
                </a:lnTo>
                <a:lnTo>
                  <a:pt x="0" y="50800"/>
                </a:lnTo>
                <a:lnTo>
                  <a:pt x="0" y="50800"/>
                </a:lnTo>
                <a:lnTo>
                  <a:pt x="0" y="59267"/>
                </a:lnTo>
                <a:lnTo>
                  <a:pt x="0" y="59267"/>
                </a:lnTo>
                <a:lnTo>
                  <a:pt x="0" y="59267"/>
                </a:lnTo>
                <a:lnTo>
                  <a:pt x="0" y="59267"/>
                </a:lnTo>
                <a:lnTo>
                  <a:pt x="8467" y="59267"/>
                </a:lnTo>
                <a:lnTo>
                  <a:pt x="16933" y="59267"/>
                </a:lnTo>
                <a:lnTo>
                  <a:pt x="33867" y="67734"/>
                </a:lnTo>
                <a:lnTo>
                  <a:pt x="42334" y="67734"/>
                </a:lnTo>
                <a:lnTo>
                  <a:pt x="59267" y="76200"/>
                </a:lnTo>
                <a:lnTo>
                  <a:pt x="76200" y="84667"/>
                </a:lnTo>
                <a:lnTo>
                  <a:pt x="93133" y="93134"/>
                </a:lnTo>
                <a:lnTo>
                  <a:pt x="110067" y="101600"/>
                </a:lnTo>
                <a:lnTo>
                  <a:pt x="127000" y="118534"/>
                </a:lnTo>
                <a:lnTo>
                  <a:pt x="143934" y="127000"/>
                </a:lnTo>
                <a:lnTo>
                  <a:pt x="152400" y="152400"/>
                </a:lnTo>
                <a:lnTo>
                  <a:pt x="160867" y="169334"/>
                </a:lnTo>
                <a:lnTo>
                  <a:pt x="169333" y="186267"/>
                </a:lnTo>
                <a:lnTo>
                  <a:pt x="177801" y="211667"/>
                </a:lnTo>
                <a:lnTo>
                  <a:pt x="177801" y="228600"/>
                </a:lnTo>
                <a:lnTo>
                  <a:pt x="177801" y="245534"/>
                </a:lnTo>
                <a:lnTo>
                  <a:pt x="177801" y="262467"/>
                </a:lnTo>
                <a:lnTo>
                  <a:pt x="177801" y="279400"/>
                </a:lnTo>
                <a:lnTo>
                  <a:pt x="169333" y="296334"/>
                </a:lnTo>
                <a:lnTo>
                  <a:pt x="160867" y="304800"/>
                </a:lnTo>
                <a:lnTo>
                  <a:pt x="152400" y="313267"/>
                </a:lnTo>
                <a:lnTo>
                  <a:pt x="135467" y="330200"/>
                </a:lnTo>
                <a:lnTo>
                  <a:pt x="118534" y="338667"/>
                </a:lnTo>
                <a:lnTo>
                  <a:pt x="101601" y="347134"/>
                </a:lnTo>
                <a:lnTo>
                  <a:pt x="84667" y="347134"/>
                </a:lnTo>
                <a:lnTo>
                  <a:pt x="76200" y="347134"/>
                </a:lnTo>
                <a:lnTo>
                  <a:pt x="59267" y="347134"/>
                </a:lnTo>
                <a:lnTo>
                  <a:pt x="50800" y="338667"/>
                </a:lnTo>
                <a:lnTo>
                  <a:pt x="42334" y="330200"/>
                </a:lnTo>
                <a:lnTo>
                  <a:pt x="33867" y="321734"/>
                </a:lnTo>
                <a:lnTo>
                  <a:pt x="33867" y="313267"/>
                </a:lnTo>
                <a:lnTo>
                  <a:pt x="25401" y="304800"/>
                </a:lnTo>
                <a:lnTo>
                  <a:pt x="16933" y="287867"/>
                </a:lnTo>
                <a:lnTo>
                  <a:pt x="16933" y="279400"/>
                </a:lnTo>
                <a:lnTo>
                  <a:pt x="16933" y="262467"/>
                </a:lnTo>
                <a:lnTo>
                  <a:pt x="16933" y="245534"/>
                </a:lnTo>
                <a:lnTo>
                  <a:pt x="25401" y="228600"/>
                </a:lnTo>
                <a:lnTo>
                  <a:pt x="33867" y="203200"/>
                </a:lnTo>
                <a:lnTo>
                  <a:pt x="42334" y="186267"/>
                </a:lnTo>
                <a:lnTo>
                  <a:pt x="50800" y="169334"/>
                </a:lnTo>
                <a:lnTo>
                  <a:pt x="59267" y="152400"/>
                </a:lnTo>
                <a:lnTo>
                  <a:pt x="67734" y="135467"/>
                </a:lnTo>
                <a:lnTo>
                  <a:pt x="76200" y="118534"/>
                </a:lnTo>
                <a:lnTo>
                  <a:pt x="84667" y="101600"/>
                </a:lnTo>
                <a:lnTo>
                  <a:pt x="93133" y="84667"/>
                </a:lnTo>
                <a:lnTo>
                  <a:pt x="101601" y="67734"/>
                </a:lnTo>
                <a:lnTo>
                  <a:pt x="110067" y="59267"/>
                </a:lnTo>
                <a:lnTo>
                  <a:pt x="118534" y="42334"/>
                </a:lnTo>
                <a:lnTo>
                  <a:pt x="127000" y="33867"/>
                </a:lnTo>
                <a:lnTo>
                  <a:pt x="143934" y="25400"/>
                </a:lnTo>
                <a:lnTo>
                  <a:pt x="143934" y="16934"/>
                </a:lnTo>
                <a:lnTo>
                  <a:pt x="152400" y="16934"/>
                </a:lnTo>
                <a:lnTo>
                  <a:pt x="160867" y="8467"/>
                </a:lnTo>
                <a:lnTo>
                  <a:pt x="160867" y="8467"/>
                </a:lnTo>
                <a:lnTo>
                  <a:pt x="169333" y="0"/>
                </a:lnTo>
                <a:lnTo>
                  <a:pt x="169333"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7315200" y="5350933"/>
            <a:ext cx="177801" cy="25401"/>
          </a:xfrm>
          <a:custGeom>
            <a:avLst/>
            <a:gdLst/>
            <a:ahLst/>
            <a:cxnLst/>
            <a:rect l="0" t="0" r="0" b="0"/>
            <a:pathLst>
              <a:path w="177801" h="25401">
                <a:moveTo>
                  <a:pt x="0" y="16934"/>
                </a:moveTo>
                <a:lnTo>
                  <a:pt x="0" y="16934"/>
                </a:lnTo>
                <a:lnTo>
                  <a:pt x="0" y="16934"/>
                </a:lnTo>
                <a:lnTo>
                  <a:pt x="0" y="25400"/>
                </a:lnTo>
                <a:lnTo>
                  <a:pt x="0" y="25400"/>
                </a:lnTo>
                <a:lnTo>
                  <a:pt x="0" y="25400"/>
                </a:lnTo>
                <a:lnTo>
                  <a:pt x="0" y="25400"/>
                </a:lnTo>
                <a:lnTo>
                  <a:pt x="8467" y="25400"/>
                </a:lnTo>
                <a:lnTo>
                  <a:pt x="8467" y="25400"/>
                </a:lnTo>
                <a:lnTo>
                  <a:pt x="16933" y="25400"/>
                </a:lnTo>
                <a:lnTo>
                  <a:pt x="33866" y="25400"/>
                </a:lnTo>
                <a:lnTo>
                  <a:pt x="42334" y="16934"/>
                </a:lnTo>
                <a:lnTo>
                  <a:pt x="59267" y="16934"/>
                </a:lnTo>
                <a:lnTo>
                  <a:pt x="76200" y="16934"/>
                </a:lnTo>
                <a:lnTo>
                  <a:pt x="93133" y="8467"/>
                </a:lnTo>
                <a:lnTo>
                  <a:pt x="110066" y="8467"/>
                </a:lnTo>
                <a:lnTo>
                  <a:pt x="118534" y="8467"/>
                </a:lnTo>
                <a:lnTo>
                  <a:pt x="135467" y="8467"/>
                </a:lnTo>
                <a:lnTo>
                  <a:pt x="152400" y="0"/>
                </a:lnTo>
                <a:lnTo>
                  <a:pt x="160867" y="0"/>
                </a:lnTo>
                <a:lnTo>
                  <a:pt x="169333" y="0"/>
                </a:lnTo>
                <a:lnTo>
                  <a:pt x="177800" y="0"/>
                </a:lnTo>
                <a:lnTo>
                  <a:pt x="177800" y="0"/>
                </a:lnTo>
                <a:lnTo>
                  <a:pt x="177800" y="0"/>
                </a:lnTo>
                <a:lnTo>
                  <a:pt x="1778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7357534" y="5469467"/>
            <a:ext cx="177800" cy="25401"/>
          </a:xfrm>
          <a:custGeom>
            <a:avLst/>
            <a:gdLst/>
            <a:ahLst/>
            <a:cxnLst/>
            <a:rect l="0" t="0" r="0" b="0"/>
            <a:pathLst>
              <a:path w="177800" h="25401">
                <a:moveTo>
                  <a:pt x="0" y="25400"/>
                </a:moveTo>
                <a:lnTo>
                  <a:pt x="0" y="25400"/>
                </a:lnTo>
                <a:lnTo>
                  <a:pt x="0" y="25400"/>
                </a:lnTo>
                <a:lnTo>
                  <a:pt x="0" y="25400"/>
                </a:lnTo>
                <a:lnTo>
                  <a:pt x="8466" y="25400"/>
                </a:lnTo>
                <a:lnTo>
                  <a:pt x="16933" y="16933"/>
                </a:lnTo>
                <a:lnTo>
                  <a:pt x="25399" y="16933"/>
                </a:lnTo>
                <a:lnTo>
                  <a:pt x="33866" y="8466"/>
                </a:lnTo>
                <a:lnTo>
                  <a:pt x="50799" y="8466"/>
                </a:lnTo>
                <a:lnTo>
                  <a:pt x="67732" y="0"/>
                </a:lnTo>
                <a:lnTo>
                  <a:pt x="76200" y="0"/>
                </a:lnTo>
                <a:lnTo>
                  <a:pt x="93133" y="0"/>
                </a:lnTo>
                <a:lnTo>
                  <a:pt x="110066" y="0"/>
                </a:lnTo>
                <a:lnTo>
                  <a:pt x="118533" y="0"/>
                </a:lnTo>
                <a:lnTo>
                  <a:pt x="135466" y="0"/>
                </a:lnTo>
                <a:lnTo>
                  <a:pt x="143932" y="0"/>
                </a:lnTo>
                <a:lnTo>
                  <a:pt x="160866" y="0"/>
                </a:lnTo>
                <a:lnTo>
                  <a:pt x="169333" y="0"/>
                </a:lnTo>
                <a:lnTo>
                  <a:pt x="169333" y="0"/>
                </a:lnTo>
                <a:lnTo>
                  <a:pt x="177799" y="0"/>
                </a:lnTo>
                <a:lnTo>
                  <a:pt x="177799"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7975600" y="4927600"/>
            <a:ext cx="16934" cy="330201"/>
          </a:xfrm>
          <a:custGeom>
            <a:avLst/>
            <a:gdLst/>
            <a:ahLst/>
            <a:cxnLst/>
            <a:rect l="0" t="0" r="0" b="0"/>
            <a:pathLst>
              <a:path w="16934" h="330201">
                <a:moveTo>
                  <a:pt x="16933" y="0"/>
                </a:moveTo>
                <a:lnTo>
                  <a:pt x="16933" y="0"/>
                </a:lnTo>
                <a:lnTo>
                  <a:pt x="16933" y="0"/>
                </a:lnTo>
                <a:lnTo>
                  <a:pt x="16933" y="8467"/>
                </a:lnTo>
                <a:lnTo>
                  <a:pt x="16933" y="8467"/>
                </a:lnTo>
                <a:lnTo>
                  <a:pt x="16933" y="8467"/>
                </a:lnTo>
                <a:lnTo>
                  <a:pt x="16933" y="16933"/>
                </a:lnTo>
                <a:lnTo>
                  <a:pt x="16933" y="25400"/>
                </a:lnTo>
                <a:lnTo>
                  <a:pt x="16933" y="42333"/>
                </a:lnTo>
                <a:lnTo>
                  <a:pt x="16933" y="59267"/>
                </a:lnTo>
                <a:lnTo>
                  <a:pt x="8467" y="76200"/>
                </a:lnTo>
                <a:lnTo>
                  <a:pt x="8467" y="101600"/>
                </a:lnTo>
                <a:lnTo>
                  <a:pt x="8467" y="127000"/>
                </a:lnTo>
                <a:lnTo>
                  <a:pt x="8467" y="152400"/>
                </a:lnTo>
                <a:lnTo>
                  <a:pt x="8467" y="186267"/>
                </a:lnTo>
                <a:lnTo>
                  <a:pt x="8467" y="211667"/>
                </a:lnTo>
                <a:lnTo>
                  <a:pt x="0" y="237067"/>
                </a:lnTo>
                <a:lnTo>
                  <a:pt x="0" y="262467"/>
                </a:lnTo>
                <a:lnTo>
                  <a:pt x="8467" y="287867"/>
                </a:lnTo>
                <a:lnTo>
                  <a:pt x="8467" y="304800"/>
                </a:lnTo>
                <a:lnTo>
                  <a:pt x="8467" y="321733"/>
                </a:lnTo>
                <a:lnTo>
                  <a:pt x="8467" y="330200"/>
                </a:lnTo>
                <a:lnTo>
                  <a:pt x="8467" y="330200"/>
                </a:lnTo>
                <a:lnTo>
                  <a:pt x="8467" y="330200"/>
                </a:lnTo>
                <a:lnTo>
                  <a:pt x="8467" y="330200"/>
                </a:lnTo>
                <a:lnTo>
                  <a:pt x="8467"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7780867" y="5317067"/>
            <a:ext cx="389467" cy="33867"/>
          </a:xfrm>
          <a:custGeom>
            <a:avLst/>
            <a:gdLst/>
            <a:ahLst/>
            <a:cxnLst/>
            <a:rect l="0" t="0" r="0" b="0"/>
            <a:pathLst>
              <a:path w="389467" h="33867">
                <a:moveTo>
                  <a:pt x="0" y="33866"/>
                </a:moveTo>
                <a:lnTo>
                  <a:pt x="0" y="25400"/>
                </a:lnTo>
                <a:lnTo>
                  <a:pt x="0" y="25400"/>
                </a:lnTo>
                <a:lnTo>
                  <a:pt x="8466" y="25400"/>
                </a:lnTo>
                <a:lnTo>
                  <a:pt x="16933" y="16933"/>
                </a:lnTo>
                <a:lnTo>
                  <a:pt x="25399" y="16933"/>
                </a:lnTo>
                <a:lnTo>
                  <a:pt x="42333" y="8466"/>
                </a:lnTo>
                <a:lnTo>
                  <a:pt x="59266" y="8466"/>
                </a:lnTo>
                <a:lnTo>
                  <a:pt x="84666" y="8466"/>
                </a:lnTo>
                <a:lnTo>
                  <a:pt x="93133" y="8466"/>
                </a:lnTo>
                <a:lnTo>
                  <a:pt x="118533" y="16933"/>
                </a:lnTo>
                <a:lnTo>
                  <a:pt x="135466" y="16933"/>
                </a:lnTo>
                <a:lnTo>
                  <a:pt x="160866" y="16933"/>
                </a:lnTo>
                <a:lnTo>
                  <a:pt x="186267" y="16933"/>
                </a:lnTo>
                <a:lnTo>
                  <a:pt x="203200" y="16933"/>
                </a:lnTo>
                <a:lnTo>
                  <a:pt x="228600" y="16933"/>
                </a:lnTo>
                <a:lnTo>
                  <a:pt x="253999" y="16933"/>
                </a:lnTo>
                <a:lnTo>
                  <a:pt x="270933" y="16933"/>
                </a:lnTo>
                <a:lnTo>
                  <a:pt x="296333" y="16933"/>
                </a:lnTo>
                <a:lnTo>
                  <a:pt x="313266" y="8466"/>
                </a:lnTo>
                <a:lnTo>
                  <a:pt x="338667" y="8466"/>
                </a:lnTo>
                <a:lnTo>
                  <a:pt x="355600" y="8466"/>
                </a:lnTo>
                <a:lnTo>
                  <a:pt x="372533" y="0"/>
                </a:lnTo>
                <a:lnTo>
                  <a:pt x="381000" y="0"/>
                </a:lnTo>
                <a:lnTo>
                  <a:pt x="381000" y="0"/>
                </a:lnTo>
                <a:lnTo>
                  <a:pt x="389466" y="0"/>
                </a:lnTo>
                <a:lnTo>
                  <a:pt x="389466"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7823200" y="5477933"/>
            <a:ext cx="254001" cy="321735"/>
          </a:xfrm>
          <a:custGeom>
            <a:avLst/>
            <a:gdLst/>
            <a:ahLst/>
            <a:cxnLst/>
            <a:rect l="0" t="0" r="0" b="0"/>
            <a:pathLst>
              <a:path w="254001" h="321735">
                <a:moveTo>
                  <a:pt x="42333" y="67734"/>
                </a:moveTo>
                <a:lnTo>
                  <a:pt x="42333" y="67734"/>
                </a:lnTo>
                <a:lnTo>
                  <a:pt x="33867" y="67734"/>
                </a:lnTo>
                <a:lnTo>
                  <a:pt x="33867" y="67734"/>
                </a:lnTo>
                <a:lnTo>
                  <a:pt x="33867" y="59267"/>
                </a:lnTo>
                <a:lnTo>
                  <a:pt x="33867" y="59267"/>
                </a:lnTo>
                <a:lnTo>
                  <a:pt x="33867" y="50800"/>
                </a:lnTo>
                <a:lnTo>
                  <a:pt x="33867" y="42334"/>
                </a:lnTo>
                <a:lnTo>
                  <a:pt x="42333" y="33867"/>
                </a:lnTo>
                <a:lnTo>
                  <a:pt x="50800" y="25400"/>
                </a:lnTo>
                <a:lnTo>
                  <a:pt x="59266" y="16934"/>
                </a:lnTo>
                <a:lnTo>
                  <a:pt x="59266" y="8467"/>
                </a:lnTo>
                <a:lnTo>
                  <a:pt x="76200" y="8467"/>
                </a:lnTo>
                <a:lnTo>
                  <a:pt x="84667" y="8467"/>
                </a:lnTo>
                <a:lnTo>
                  <a:pt x="93133" y="0"/>
                </a:lnTo>
                <a:lnTo>
                  <a:pt x="110067" y="0"/>
                </a:lnTo>
                <a:lnTo>
                  <a:pt x="118533" y="0"/>
                </a:lnTo>
                <a:lnTo>
                  <a:pt x="127000" y="8467"/>
                </a:lnTo>
                <a:lnTo>
                  <a:pt x="135466" y="16934"/>
                </a:lnTo>
                <a:lnTo>
                  <a:pt x="143934" y="25400"/>
                </a:lnTo>
                <a:lnTo>
                  <a:pt x="152400" y="42334"/>
                </a:lnTo>
                <a:lnTo>
                  <a:pt x="152400" y="59267"/>
                </a:lnTo>
                <a:lnTo>
                  <a:pt x="160867" y="84667"/>
                </a:lnTo>
                <a:lnTo>
                  <a:pt x="160867" y="110067"/>
                </a:lnTo>
                <a:lnTo>
                  <a:pt x="160867" y="135467"/>
                </a:lnTo>
                <a:lnTo>
                  <a:pt x="160867" y="160867"/>
                </a:lnTo>
                <a:lnTo>
                  <a:pt x="160867" y="177800"/>
                </a:lnTo>
                <a:lnTo>
                  <a:pt x="152400" y="203200"/>
                </a:lnTo>
                <a:lnTo>
                  <a:pt x="152400" y="220134"/>
                </a:lnTo>
                <a:lnTo>
                  <a:pt x="143934" y="237067"/>
                </a:lnTo>
                <a:lnTo>
                  <a:pt x="135466" y="254000"/>
                </a:lnTo>
                <a:lnTo>
                  <a:pt x="118533" y="270934"/>
                </a:lnTo>
                <a:lnTo>
                  <a:pt x="110067" y="279400"/>
                </a:lnTo>
                <a:lnTo>
                  <a:pt x="101600" y="296334"/>
                </a:lnTo>
                <a:lnTo>
                  <a:pt x="84667" y="296334"/>
                </a:lnTo>
                <a:lnTo>
                  <a:pt x="76200" y="304800"/>
                </a:lnTo>
                <a:lnTo>
                  <a:pt x="59266" y="313267"/>
                </a:lnTo>
                <a:lnTo>
                  <a:pt x="50800" y="313267"/>
                </a:lnTo>
                <a:lnTo>
                  <a:pt x="42333" y="313267"/>
                </a:lnTo>
                <a:lnTo>
                  <a:pt x="33867" y="313267"/>
                </a:lnTo>
                <a:lnTo>
                  <a:pt x="25400" y="304800"/>
                </a:lnTo>
                <a:lnTo>
                  <a:pt x="16933" y="304800"/>
                </a:lnTo>
                <a:lnTo>
                  <a:pt x="16933" y="304800"/>
                </a:lnTo>
                <a:lnTo>
                  <a:pt x="8467" y="304800"/>
                </a:lnTo>
                <a:lnTo>
                  <a:pt x="8467" y="304800"/>
                </a:lnTo>
                <a:lnTo>
                  <a:pt x="0" y="304800"/>
                </a:lnTo>
                <a:lnTo>
                  <a:pt x="0" y="296334"/>
                </a:lnTo>
                <a:lnTo>
                  <a:pt x="0" y="296334"/>
                </a:lnTo>
                <a:lnTo>
                  <a:pt x="0" y="296334"/>
                </a:lnTo>
                <a:lnTo>
                  <a:pt x="0" y="296334"/>
                </a:lnTo>
                <a:lnTo>
                  <a:pt x="0" y="296334"/>
                </a:lnTo>
                <a:lnTo>
                  <a:pt x="0" y="296334"/>
                </a:lnTo>
                <a:lnTo>
                  <a:pt x="0" y="296334"/>
                </a:lnTo>
                <a:lnTo>
                  <a:pt x="8467" y="296334"/>
                </a:lnTo>
                <a:lnTo>
                  <a:pt x="8467" y="296334"/>
                </a:lnTo>
                <a:lnTo>
                  <a:pt x="16933" y="296334"/>
                </a:lnTo>
                <a:lnTo>
                  <a:pt x="16933" y="287867"/>
                </a:lnTo>
                <a:lnTo>
                  <a:pt x="16933" y="287867"/>
                </a:lnTo>
                <a:lnTo>
                  <a:pt x="16933" y="287867"/>
                </a:lnTo>
                <a:lnTo>
                  <a:pt x="25400" y="279400"/>
                </a:lnTo>
                <a:lnTo>
                  <a:pt x="25400" y="279400"/>
                </a:lnTo>
                <a:lnTo>
                  <a:pt x="25400" y="279400"/>
                </a:lnTo>
                <a:lnTo>
                  <a:pt x="25400" y="270934"/>
                </a:lnTo>
                <a:lnTo>
                  <a:pt x="25400" y="270934"/>
                </a:lnTo>
                <a:lnTo>
                  <a:pt x="25400" y="270934"/>
                </a:lnTo>
                <a:lnTo>
                  <a:pt x="33867" y="270934"/>
                </a:lnTo>
                <a:lnTo>
                  <a:pt x="33867" y="270934"/>
                </a:lnTo>
                <a:lnTo>
                  <a:pt x="33867" y="270934"/>
                </a:lnTo>
                <a:lnTo>
                  <a:pt x="33867" y="270934"/>
                </a:lnTo>
                <a:lnTo>
                  <a:pt x="33867" y="270934"/>
                </a:lnTo>
                <a:lnTo>
                  <a:pt x="33867" y="270934"/>
                </a:lnTo>
                <a:lnTo>
                  <a:pt x="33867" y="270934"/>
                </a:lnTo>
                <a:lnTo>
                  <a:pt x="42333" y="270934"/>
                </a:lnTo>
                <a:lnTo>
                  <a:pt x="42333" y="270934"/>
                </a:lnTo>
                <a:lnTo>
                  <a:pt x="42333" y="270934"/>
                </a:lnTo>
                <a:lnTo>
                  <a:pt x="42333" y="270934"/>
                </a:lnTo>
                <a:lnTo>
                  <a:pt x="42333" y="270934"/>
                </a:lnTo>
                <a:lnTo>
                  <a:pt x="42333" y="270934"/>
                </a:lnTo>
                <a:lnTo>
                  <a:pt x="50800" y="270934"/>
                </a:lnTo>
                <a:lnTo>
                  <a:pt x="50800" y="270934"/>
                </a:lnTo>
                <a:lnTo>
                  <a:pt x="50800" y="270934"/>
                </a:lnTo>
                <a:lnTo>
                  <a:pt x="50800" y="262467"/>
                </a:lnTo>
                <a:lnTo>
                  <a:pt x="50800" y="262467"/>
                </a:lnTo>
                <a:lnTo>
                  <a:pt x="50800" y="262467"/>
                </a:lnTo>
                <a:lnTo>
                  <a:pt x="59266" y="262467"/>
                </a:lnTo>
                <a:lnTo>
                  <a:pt x="59266" y="262467"/>
                </a:lnTo>
                <a:lnTo>
                  <a:pt x="59266" y="262467"/>
                </a:lnTo>
                <a:lnTo>
                  <a:pt x="59266" y="262467"/>
                </a:lnTo>
                <a:lnTo>
                  <a:pt x="59266" y="262467"/>
                </a:lnTo>
                <a:lnTo>
                  <a:pt x="67734" y="262467"/>
                </a:lnTo>
                <a:lnTo>
                  <a:pt x="67734" y="262467"/>
                </a:lnTo>
                <a:lnTo>
                  <a:pt x="76200" y="262467"/>
                </a:lnTo>
                <a:lnTo>
                  <a:pt x="76200" y="262467"/>
                </a:lnTo>
                <a:lnTo>
                  <a:pt x="84667" y="262467"/>
                </a:lnTo>
                <a:lnTo>
                  <a:pt x="84667" y="262467"/>
                </a:lnTo>
                <a:lnTo>
                  <a:pt x="93133" y="262467"/>
                </a:lnTo>
                <a:lnTo>
                  <a:pt x="101600" y="270934"/>
                </a:lnTo>
                <a:lnTo>
                  <a:pt x="101600" y="270934"/>
                </a:lnTo>
                <a:lnTo>
                  <a:pt x="110067" y="279400"/>
                </a:lnTo>
                <a:lnTo>
                  <a:pt x="127000" y="279400"/>
                </a:lnTo>
                <a:lnTo>
                  <a:pt x="135466" y="287867"/>
                </a:lnTo>
                <a:lnTo>
                  <a:pt x="143934" y="287867"/>
                </a:lnTo>
                <a:lnTo>
                  <a:pt x="152400" y="296334"/>
                </a:lnTo>
                <a:lnTo>
                  <a:pt x="160867" y="304800"/>
                </a:lnTo>
                <a:lnTo>
                  <a:pt x="177800" y="304800"/>
                </a:lnTo>
                <a:lnTo>
                  <a:pt x="186267" y="313267"/>
                </a:lnTo>
                <a:lnTo>
                  <a:pt x="194733" y="313267"/>
                </a:lnTo>
                <a:lnTo>
                  <a:pt x="203200" y="313267"/>
                </a:lnTo>
                <a:lnTo>
                  <a:pt x="211666" y="321734"/>
                </a:lnTo>
                <a:lnTo>
                  <a:pt x="220134" y="321734"/>
                </a:lnTo>
                <a:lnTo>
                  <a:pt x="228600" y="321734"/>
                </a:lnTo>
                <a:lnTo>
                  <a:pt x="237067" y="313267"/>
                </a:lnTo>
                <a:lnTo>
                  <a:pt x="245533" y="304800"/>
                </a:lnTo>
                <a:lnTo>
                  <a:pt x="254000" y="296334"/>
                </a:lnTo>
                <a:lnTo>
                  <a:pt x="254000" y="296334"/>
                </a:lnTo>
                <a:lnTo>
                  <a:pt x="254000" y="287867"/>
                </a:lnTo>
                <a:lnTo>
                  <a:pt x="254000"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8534400" y="5291667"/>
            <a:ext cx="160868" cy="25401"/>
          </a:xfrm>
          <a:custGeom>
            <a:avLst/>
            <a:gdLst/>
            <a:ahLst/>
            <a:cxnLst/>
            <a:rect l="0" t="0" r="0" b="0"/>
            <a:pathLst>
              <a:path w="160868" h="25401">
                <a:moveTo>
                  <a:pt x="0" y="25400"/>
                </a:moveTo>
                <a:lnTo>
                  <a:pt x="0" y="25400"/>
                </a:lnTo>
                <a:lnTo>
                  <a:pt x="0" y="25400"/>
                </a:lnTo>
                <a:lnTo>
                  <a:pt x="0" y="25400"/>
                </a:lnTo>
                <a:lnTo>
                  <a:pt x="0" y="25400"/>
                </a:lnTo>
                <a:lnTo>
                  <a:pt x="8467" y="25400"/>
                </a:lnTo>
                <a:lnTo>
                  <a:pt x="16933" y="25400"/>
                </a:lnTo>
                <a:lnTo>
                  <a:pt x="16933" y="25400"/>
                </a:lnTo>
                <a:lnTo>
                  <a:pt x="25400" y="25400"/>
                </a:lnTo>
                <a:lnTo>
                  <a:pt x="42334" y="25400"/>
                </a:lnTo>
                <a:lnTo>
                  <a:pt x="50800" y="16933"/>
                </a:lnTo>
                <a:lnTo>
                  <a:pt x="67733" y="16933"/>
                </a:lnTo>
                <a:lnTo>
                  <a:pt x="76200" y="16933"/>
                </a:lnTo>
                <a:lnTo>
                  <a:pt x="93133" y="8466"/>
                </a:lnTo>
                <a:lnTo>
                  <a:pt x="101600" y="8466"/>
                </a:lnTo>
                <a:lnTo>
                  <a:pt x="110066" y="8466"/>
                </a:lnTo>
                <a:lnTo>
                  <a:pt x="127000" y="0"/>
                </a:lnTo>
                <a:lnTo>
                  <a:pt x="135467" y="0"/>
                </a:lnTo>
                <a:lnTo>
                  <a:pt x="143933" y="0"/>
                </a:lnTo>
                <a:lnTo>
                  <a:pt x="160867" y="0"/>
                </a:lnTo>
                <a:lnTo>
                  <a:pt x="160867" y="0"/>
                </a:lnTo>
                <a:lnTo>
                  <a:pt x="160867" y="0"/>
                </a:lnTo>
                <a:lnTo>
                  <a:pt x="1608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8593667" y="5410200"/>
            <a:ext cx="143934" cy="25401"/>
          </a:xfrm>
          <a:custGeom>
            <a:avLst/>
            <a:gdLst/>
            <a:ahLst/>
            <a:cxnLst/>
            <a:rect l="0" t="0" r="0" b="0"/>
            <a:pathLst>
              <a:path w="143934" h="25401">
                <a:moveTo>
                  <a:pt x="8466" y="0"/>
                </a:moveTo>
                <a:lnTo>
                  <a:pt x="0" y="0"/>
                </a:lnTo>
                <a:lnTo>
                  <a:pt x="0" y="8467"/>
                </a:lnTo>
                <a:lnTo>
                  <a:pt x="0" y="8467"/>
                </a:lnTo>
                <a:lnTo>
                  <a:pt x="0" y="8467"/>
                </a:lnTo>
                <a:lnTo>
                  <a:pt x="0" y="8467"/>
                </a:lnTo>
                <a:lnTo>
                  <a:pt x="0" y="16933"/>
                </a:lnTo>
                <a:lnTo>
                  <a:pt x="0" y="16933"/>
                </a:lnTo>
                <a:lnTo>
                  <a:pt x="8466" y="16933"/>
                </a:lnTo>
                <a:lnTo>
                  <a:pt x="16933" y="16933"/>
                </a:lnTo>
                <a:lnTo>
                  <a:pt x="25400" y="16933"/>
                </a:lnTo>
                <a:lnTo>
                  <a:pt x="33866" y="16933"/>
                </a:lnTo>
                <a:lnTo>
                  <a:pt x="42333" y="25400"/>
                </a:lnTo>
                <a:lnTo>
                  <a:pt x="59267" y="25400"/>
                </a:lnTo>
                <a:lnTo>
                  <a:pt x="76200" y="16933"/>
                </a:lnTo>
                <a:lnTo>
                  <a:pt x="84666" y="16933"/>
                </a:lnTo>
                <a:lnTo>
                  <a:pt x="101600" y="16933"/>
                </a:lnTo>
                <a:lnTo>
                  <a:pt x="126999" y="8467"/>
                </a:lnTo>
                <a:lnTo>
                  <a:pt x="126999" y="8467"/>
                </a:lnTo>
                <a:lnTo>
                  <a:pt x="143933" y="8467"/>
                </a:lnTo>
                <a:lnTo>
                  <a:pt x="143933"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8966200" y="5240867"/>
            <a:ext cx="177801" cy="389467"/>
          </a:xfrm>
          <a:custGeom>
            <a:avLst/>
            <a:gdLst/>
            <a:ahLst/>
            <a:cxnLst/>
            <a:rect l="0" t="0" r="0" b="0"/>
            <a:pathLst>
              <a:path w="177801" h="389467">
                <a:moveTo>
                  <a:pt x="152400" y="0"/>
                </a:moveTo>
                <a:lnTo>
                  <a:pt x="143934" y="0"/>
                </a:lnTo>
                <a:lnTo>
                  <a:pt x="143934" y="0"/>
                </a:lnTo>
                <a:lnTo>
                  <a:pt x="135466" y="0"/>
                </a:lnTo>
                <a:lnTo>
                  <a:pt x="135466" y="0"/>
                </a:lnTo>
                <a:lnTo>
                  <a:pt x="127000" y="0"/>
                </a:lnTo>
                <a:lnTo>
                  <a:pt x="118533" y="8466"/>
                </a:lnTo>
                <a:lnTo>
                  <a:pt x="110067" y="16933"/>
                </a:lnTo>
                <a:lnTo>
                  <a:pt x="101600" y="25400"/>
                </a:lnTo>
                <a:lnTo>
                  <a:pt x="84667" y="42333"/>
                </a:lnTo>
                <a:lnTo>
                  <a:pt x="76200" y="59266"/>
                </a:lnTo>
                <a:lnTo>
                  <a:pt x="59266" y="84666"/>
                </a:lnTo>
                <a:lnTo>
                  <a:pt x="50800" y="101600"/>
                </a:lnTo>
                <a:lnTo>
                  <a:pt x="42333" y="118533"/>
                </a:lnTo>
                <a:lnTo>
                  <a:pt x="33867" y="143933"/>
                </a:lnTo>
                <a:lnTo>
                  <a:pt x="25400" y="169333"/>
                </a:lnTo>
                <a:lnTo>
                  <a:pt x="16933" y="186266"/>
                </a:lnTo>
                <a:lnTo>
                  <a:pt x="16933" y="211666"/>
                </a:lnTo>
                <a:lnTo>
                  <a:pt x="8467" y="237066"/>
                </a:lnTo>
                <a:lnTo>
                  <a:pt x="0" y="262466"/>
                </a:lnTo>
                <a:lnTo>
                  <a:pt x="0" y="287866"/>
                </a:lnTo>
                <a:lnTo>
                  <a:pt x="0" y="304800"/>
                </a:lnTo>
                <a:lnTo>
                  <a:pt x="0" y="321733"/>
                </a:lnTo>
                <a:lnTo>
                  <a:pt x="0" y="338666"/>
                </a:lnTo>
                <a:lnTo>
                  <a:pt x="8467" y="355600"/>
                </a:lnTo>
                <a:lnTo>
                  <a:pt x="16933" y="364066"/>
                </a:lnTo>
                <a:lnTo>
                  <a:pt x="16933" y="372533"/>
                </a:lnTo>
                <a:lnTo>
                  <a:pt x="25400" y="381000"/>
                </a:lnTo>
                <a:lnTo>
                  <a:pt x="33867" y="389466"/>
                </a:lnTo>
                <a:lnTo>
                  <a:pt x="42333" y="389466"/>
                </a:lnTo>
                <a:lnTo>
                  <a:pt x="50800" y="389466"/>
                </a:lnTo>
                <a:lnTo>
                  <a:pt x="59266" y="389466"/>
                </a:lnTo>
                <a:lnTo>
                  <a:pt x="76200" y="381000"/>
                </a:lnTo>
                <a:lnTo>
                  <a:pt x="84667" y="372533"/>
                </a:lnTo>
                <a:lnTo>
                  <a:pt x="101600" y="355600"/>
                </a:lnTo>
                <a:lnTo>
                  <a:pt x="110067" y="338666"/>
                </a:lnTo>
                <a:lnTo>
                  <a:pt x="127000" y="321733"/>
                </a:lnTo>
                <a:lnTo>
                  <a:pt x="135466" y="296333"/>
                </a:lnTo>
                <a:lnTo>
                  <a:pt x="152400" y="270933"/>
                </a:lnTo>
                <a:lnTo>
                  <a:pt x="160867" y="245533"/>
                </a:lnTo>
                <a:lnTo>
                  <a:pt x="160867" y="220133"/>
                </a:lnTo>
                <a:lnTo>
                  <a:pt x="169333" y="194733"/>
                </a:lnTo>
                <a:lnTo>
                  <a:pt x="177800" y="169333"/>
                </a:lnTo>
                <a:lnTo>
                  <a:pt x="177800" y="152400"/>
                </a:lnTo>
                <a:lnTo>
                  <a:pt x="177800" y="127000"/>
                </a:lnTo>
                <a:lnTo>
                  <a:pt x="177800" y="110066"/>
                </a:lnTo>
                <a:lnTo>
                  <a:pt x="160867" y="93133"/>
                </a:lnTo>
                <a:lnTo>
                  <a:pt x="160867" y="84666"/>
                </a:lnTo>
                <a:lnTo>
                  <a:pt x="152400" y="76200"/>
                </a:lnTo>
                <a:lnTo>
                  <a:pt x="143934" y="67733"/>
                </a:lnTo>
                <a:lnTo>
                  <a:pt x="135466" y="67733"/>
                </a:lnTo>
                <a:lnTo>
                  <a:pt x="127000" y="67733"/>
                </a:lnTo>
                <a:lnTo>
                  <a:pt x="118533" y="67733"/>
                </a:lnTo>
                <a:lnTo>
                  <a:pt x="110067" y="76200"/>
                </a:lnTo>
                <a:lnTo>
                  <a:pt x="101600" y="76200"/>
                </a:lnTo>
                <a:lnTo>
                  <a:pt x="101600" y="76200"/>
                </a:lnTo>
                <a:lnTo>
                  <a:pt x="101600" y="76200"/>
                </a:lnTo>
                <a:lnTo>
                  <a:pt x="101600" y="76200"/>
                </a:lnTo>
                <a:lnTo>
                  <a:pt x="101600" y="84666"/>
                </a:lnTo>
                <a:lnTo>
                  <a:pt x="101600" y="846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9271000" y="5571067"/>
            <a:ext cx="8468" cy="8467"/>
          </a:xfrm>
          <a:custGeom>
            <a:avLst/>
            <a:gdLst/>
            <a:ahLst/>
            <a:cxnLst/>
            <a:rect l="0" t="0" r="0" b="0"/>
            <a:pathLst>
              <a:path w="8468" h="8467">
                <a:moveTo>
                  <a:pt x="8467" y="8466"/>
                </a:moveTo>
                <a:lnTo>
                  <a:pt x="8467" y="8466"/>
                </a:lnTo>
                <a:lnTo>
                  <a:pt x="8467" y="8466"/>
                </a:lnTo>
                <a:lnTo>
                  <a:pt x="8467" y="8466"/>
                </a:lnTo>
                <a:lnTo>
                  <a:pt x="0" y="8466"/>
                </a:lnTo>
                <a:lnTo>
                  <a:pt x="0" y="8466"/>
                </a:lnTo>
                <a:lnTo>
                  <a:pt x="8467" y="8466"/>
                </a:lnTo>
                <a:lnTo>
                  <a:pt x="8467" y="8466"/>
                </a:lnTo>
                <a:lnTo>
                  <a:pt x="8467" y="8466"/>
                </a:lnTo>
                <a:lnTo>
                  <a:pt x="8467" y="0"/>
                </a:lnTo>
                <a:lnTo>
                  <a:pt x="84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9355667" y="5249333"/>
            <a:ext cx="194734" cy="330201"/>
          </a:xfrm>
          <a:custGeom>
            <a:avLst/>
            <a:gdLst/>
            <a:ahLst/>
            <a:cxnLst/>
            <a:rect l="0" t="0" r="0" b="0"/>
            <a:pathLst>
              <a:path w="194734" h="330201">
                <a:moveTo>
                  <a:pt x="126999" y="0"/>
                </a:moveTo>
                <a:lnTo>
                  <a:pt x="126999" y="0"/>
                </a:lnTo>
                <a:lnTo>
                  <a:pt x="126999" y="0"/>
                </a:lnTo>
                <a:lnTo>
                  <a:pt x="118533" y="0"/>
                </a:lnTo>
                <a:lnTo>
                  <a:pt x="118533" y="0"/>
                </a:lnTo>
                <a:lnTo>
                  <a:pt x="118533" y="0"/>
                </a:lnTo>
                <a:lnTo>
                  <a:pt x="118533" y="0"/>
                </a:lnTo>
                <a:lnTo>
                  <a:pt x="110066" y="8467"/>
                </a:lnTo>
                <a:lnTo>
                  <a:pt x="101600" y="16934"/>
                </a:lnTo>
                <a:lnTo>
                  <a:pt x="93133" y="25400"/>
                </a:lnTo>
                <a:lnTo>
                  <a:pt x="84666" y="33867"/>
                </a:lnTo>
                <a:lnTo>
                  <a:pt x="67733" y="42334"/>
                </a:lnTo>
                <a:lnTo>
                  <a:pt x="59267" y="50800"/>
                </a:lnTo>
                <a:lnTo>
                  <a:pt x="50799" y="59267"/>
                </a:lnTo>
                <a:lnTo>
                  <a:pt x="33866" y="59267"/>
                </a:lnTo>
                <a:lnTo>
                  <a:pt x="25400" y="67734"/>
                </a:lnTo>
                <a:lnTo>
                  <a:pt x="16933" y="67734"/>
                </a:lnTo>
                <a:lnTo>
                  <a:pt x="16933" y="67734"/>
                </a:lnTo>
                <a:lnTo>
                  <a:pt x="8466" y="76200"/>
                </a:lnTo>
                <a:lnTo>
                  <a:pt x="8466" y="76200"/>
                </a:lnTo>
                <a:lnTo>
                  <a:pt x="0" y="84667"/>
                </a:lnTo>
                <a:lnTo>
                  <a:pt x="0" y="84667"/>
                </a:lnTo>
                <a:lnTo>
                  <a:pt x="0" y="93134"/>
                </a:lnTo>
                <a:lnTo>
                  <a:pt x="0" y="101600"/>
                </a:lnTo>
                <a:lnTo>
                  <a:pt x="0" y="110067"/>
                </a:lnTo>
                <a:lnTo>
                  <a:pt x="0" y="118534"/>
                </a:lnTo>
                <a:lnTo>
                  <a:pt x="8466" y="135467"/>
                </a:lnTo>
                <a:lnTo>
                  <a:pt x="8466" y="143934"/>
                </a:lnTo>
                <a:lnTo>
                  <a:pt x="8466" y="152400"/>
                </a:lnTo>
                <a:lnTo>
                  <a:pt x="8466" y="169334"/>
                </a:lnTo>
                <a:lnTo>
                  <a:pt x="8466" y="177800"/>
                </a:lnTo>
                <a:lnTo>
                  <a:pt x="16933" y="186267"/>
                </a:lnTo>
                <a:lnTo>
                  <a:pt x="16933" y="194734"/>
                </a:lnTo>
                <a:lnTo>
                  <a:pt x="16933" y="203200"/>
                </a:lnTo>
                <a:lnTo>
                  <a:pt x="8466" y="211667"/>
                </a:lnTo>
                <a:lnTo>
                  <a:pt x="8466" y="220134"/>
                </a:lnTo>
                <a:lnTo>
                  <a:pt x="8466" y="220134"/>
                </a:lnTo>
                <a:lnTo>
                  <a:pt x="8466" y="228600"/>
                </a:lnTo>
                <a:lnTo>
                  <a:pt x="8466" y="228600"/>
                </a:lnTo>
                <a:lnTo>
                  <a:pt x="8466" y="228600"/>
                </a:lnTo>
                <a:lnTo>
                  <a:pt x="8466" y="228600"/>
                </a:lnTo>
                <a:lnTo>
                  <a:pt x="16933" y="220134"/>
                </a:lnTo>
                <a:lnTo>
                  <a:pt x="16933" y="211667"/>
                </a:lnTo>
                <a:lnTo>
                  <a:pt x="25400" y="203200"/>
                </a:lnTo>
                <a:lnTo>
                  <a:pt x="25400" y="194734"/>
                </a:lnTo>
                <a:lnTo>
                  <a:pt x="33866" y="186267"/>
                </a:lnTo>
                <a:lnTo>
                  <a:pt x="42333" y="177800"/>
                </a:lnTo>
                <a:lnTo>
                  <a:pt x="50799" y="169334"/>
                </a:lnTo>
                <a:lnTo>
                  <a:pt x="67733" y="160867"/>
                </a:lnTo>
                <a:lnTo>
                  <a:pt x="76200" y="143934"/>
                </a:lnTo>
                <a:lnTo>
                  <a:pt x="84666" y="143934"/>
                </a:lnTo>
                <a:lnTo>
                  <a:pt x="93133" y="135467"/>
                </a:lnTo>
                <a:lnTo>
                  <a:pt x="110066" y="135467"/>
                </a:lnTo>
                <a:lnTo>
                  <a:pt x="126999" y="135467"/>
                </a:lnTo>
                <a:lnTo>
                  <a:pt x="135467" y="135467"/>
                </a:lnTo>
                <a:lnTo>
                  <a:pt x="143933" y="135467"/>
                </a:lnTo>
                <a:lnTo>
                  <a:pt x="160866" y="143934"/>
                </a:lnTo>
                <a:lnTo>
                  <a:pt x="169333" y="160867"/>
                </a:lnTo>
                <a:lnTo>
                  <a:pt x="177800" y="169334"/>
                </a:lnTo>
                <a:lnTo>
                  <a:pt x="186266" y="177800"/>
                </a:lnTo>
                <a:lnTo>
                  <a:pt x="186266" y="194734"/>
                </a:lnTo>
                <a:lnTo>
                  <a:pt x="194733" y="211667"/>
                </a:lnTo>
                <a:lnTo>
                  <a:pt x="194733" y="220134"/>
                </a:lnTo>
                <a:lnTo>
                  <a:pt x="194733" y="237067"/>
                </a:lnTo>
                <a:lnTo>
                  <a:pt x="186266" y="254000"/>
                </a:lnTo>
                <a:lnTo>
                  <a:pt x="186266" y="270934"/>
                </a:lnTo>
                <a:lnTo>
                  <a:pt x="177800" y="279400"/>
                </a:lnTo>
                <a:lnTo>
                  <a:pt x="169333" y="296334"/>
                </a:lnTo>
                <a:lnTo>
                  <a:pt x="152400" y="304800"/>
                </a:lnTo>
                <a:lnTo>
                  <a:pt x="143933" y="313267"/>
                </a:lnTo>
                <a:lnTo>
                  <a:pt x="126999" y="321734"/>
                </a:lnTo>
                <a:lnTo>
                  <a:pt x="110066" y="330200"/>
                </a:lnTo>
                <a:lnTo>
                  <a:pt x="93133" y="330200"/>
                </a:lnTo>
                <a:lnTo>
                  <a:pt x="76200" y="330200"/>
                </a:lnTo>
                <a:lnTo>
                  <a:pt x="76200" y="330200"/>
                </a:lnTo>
                <a:lnTo>
                  <a:pt x="67733" y="321734"/>
                </a:lnTo>
                <a:lnTo>
                  <a:pt x="67733" y="321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9406466" y="5799667"/>
            <a:ext cx="270935" cy="482601"/>
          </a:xfrm>
          <a:custGeom>
            <a:avLst/>
            <a:gdLst/>
            <a:ahLst/>
            <a:cxnLst/>
            <a:rect l="0" t="0" r="0" b="0"/>
            <a:pathLst>
              <a:path w="270935" h="482601">
                <a:moveTo>
                  <a:pt x="270934" y="0"/>
                </a:moveTo>
                <a:lnTo>
                  <a:pt x="262467" y="0"/>
                </a:lnTo>
                <a:lnTo>
                  <a:pt x="254001" y="8466"/>
                </a:lnTo>
                <a:lnTo>
                  <a:pt x="245534" y="8466"/>
                </a:lnTo>
                <a:lnTo>
                  <a:pt x="237068" y="16933"/>
                </a:lnTo>
                <a:lnTo>
                  <a:pt x="228600" y="16933"/>
                </a:lnTo>
                <a:lnTo>
                  <a:pt x="211667" y="25400"/>
                </a:lnTo>
                <a:lnTo>
                  <a:pt x="203201" y="25400"/>
                </a:lnTo>
                <a:lnTo>
                  <a:pt x="194734" y="33866"/>
                </a:lnTo>
                <a:lnTo>
                  <a:pt x="177801" y="33866"/>
                </a:lnTo>
                <a:lnTo>
                  <a:pt x="160868" y="33866"/>
                </a:lnTo>
                <a:lnTo>
                  <a:pt x="152400" y="33866"/>
                </a:lnTo>
                <a:lnTo>
                  <a:pt x="143934" y="33866"/>
                </a:lnTo>
                <a:lnTo>
                  <a:pt x="127001" y="33866"/>
                </a:lnTo>
                <a:lnTo>
                  <a:pt x="118534" y="33866"/>
                </a:lnTo>
                <a:lnTo>
                  <a:pt x="110067" y="33866"/>
                </a:lnTo>
                <a:lnTo>
                  <a:pt x="101601" y="33866"/>
                </a:lnTo>
                <a:lnTo>
                  <a:pt x="93134" y="25400"/>
                </a:lnTo>
                <a:lnTo>
                  <a:pt x="93134" y="33866"/>
                </a:lnTo>
                <a:lnTo>
                  <a:pt x="84668" y="33866"/>
                </a:lnTo>
                <a:lnTo>
                  <a:pt x="84668" y="42333"/>
                </a:lnTo>
                <a:lnTo>
                  <a:pt x="76200" y="50800"/>
                </a:lnTo>
                <a:lnTo>
                  <a:pt x="76200" y="67733"/>
                </a:lnTo>
                <a:lnTo>
                  <a:pt x="67734" y="76200"/>
                </a:lnTo>
                <a:lnTo>
                  <a:pt x="67734" y="101600"/>
                </a:lnTo>
                <a:lnTo>
                  <a:pt x="59267" y="110066"/>
                </a:lnTo>
                <a:lnTo>
                  <a:pt x="59267" y="135466"/>
                </a:lnTo>
                <a:lnTo>
                  <a:pt x="59267" y="152400"/>
                </a:lnTo>
                <a:lnTo>
                  <a:pt x="50801" y="169333"/>
                </a:lnTo>
                <a:lnTo>
                  <a:pt x="42334" y="177800"/>
                </a:lnTo>
                <a:lnTo>
                  <a:pt x="42334" y="194733"/>
                </a:lnTo>
                <a:lnTo>
                  <a:pt x="33867" y="203200"/>
                </a:lnTo>
                <a:lnTo>
                  <a:pt x="25401" y="211666"/>
                </a:lnTo>
                <a:lnTo>
                  <a:pt x="25401" y="220133"/>
                </a:lnTo>
                <a:lnTo>
                  <a:pt x="16934" y="220133"/>
                </a:lnTo>
                <a:lnTo>
                  <a:pt x="16934" y="228600"/>
                </a:lnTo>
                <a:lnTo>
                  <a:pt x="8468" y="220133"/>
                </a:lnTo>
                <a:lnTo>
                  <a:pt x="8468" y="220133"/>
                </a:lnTo>
                <a:lnTo>
                  <a:pt x="0" y="220133"/>
                </a:lnTo>
                <a:lnTo>
                  <a:pt x="0" y="220133"/>
                </a:lnTo>
                <a:lnTo>
                  <a:pt x="0" y="220133"/>
                </a:lnTo>
                <a:lnTo>
                  <a:pt x="0" y="220133"/>
                </a:lnTo>
                <a:lnTo>
                  <a:pt x="0" y="220133"/>
                </a:lnTo>
                <a:lnTo>
                  <a:pt x="0" y="211666"/>
                </a:lnTo>
                <a:lnTo>
                  <a:pt x="8468" y="211666"/>
                </a:lnTo>
                <a:lnTo>
                  <a:pt x="16934" y="211666"/>
                </a:lnTo>
                <a:lnTo>
                  <a:pt x="25401" y="203200"/>
                </a:lnTo>
                <a:lnTo>
                  <a:pt x="33867" y="203200"/>
                </a:lnTo>
                <a:lnTo>
                  <a:pt x="50801" y="203200"/>
                </a:lnTo>
                <a:lnTo>
                  <a:pt x="59267" y="203200"/>
                </a:lnTo>
                <a:lnTo>
                  <a:pt x="76200" y="194733"/>
                </a:lnTo>
                <a:lnTo>
                  <a:pt x="84668" y="194733"/>
                </a:lnTo>
                <a:lnTo>
                  <a:pt x="101601" y="194733"/>
                </a:lnTo>
                <a:lnTo>
                  <a:pt x="118534" y="194733"/>
                </a:lnTo>
                <a:lnTo>
                  <a:pt x="135467" y="203200"/>
                </a:lnTo>
                <a:lnTo>
                  <a:pt x="152400" y="203200"/>
                </a:lnTo>
                <a:lnTo>
                  <a:pt x="160868" y="211666"/>
                </a:lnTo>
                <a:lnTo>
                  <a:pt x="177801" y="220133"/>
                </a:lnTo>
                <a:lnTo>
                  <a:pt x="186267" y="220133"/>
                </a:lnTo>
                <a:lnTo>
                  <a:pt x="194734" y="237066"/>
                </a:lnTo>
                <a:lnTo>
                  <a:pt x="203201" y="245533"/>
                </a:lnTo>
                <a:lnTo>
                  <a:pt x="211667" y="254000"/>
                </a:lnTo>
                <a:lnTo>
                  <a:pt x="211667" y="270933"/>
                </a:lnTo>
                <a:lnTo>
                  <a:pt x="220134" y="287866"/>
                </a:lnTo>
                <a:lnTo>
                  <a:pt x="220134" y="304800"/>
                </a:lnTo>
                <a:lnTo>
                  <a:pt x="211667" y="321733"/>
                </a:lnTo>
                <a:lnTo>
                  <a:pt x="211667" y="338666"/>
                </a:lnTo>
                <a:lnTo>
                  <a:pt x="203201" y="347133"/>
                </a:lnTo>
                <a:lnTo>
                  <a:pt x="203201" y="364066"/>
                </a:lnTo>
                <a:lnTo>
                  <a:pt x="194734" y="381000"/>
                </a:lnTo>
                <a:lnTo>
                  <a:pt x="186267" y="389466"/>
                </a:lnTo>
                <a:lnTo>
                  <a:pt x="177801" y="406400"/>
                </a:lnTo>
                <a:lnTo>
                  <a:pt x="160868" y="414866"/>
                </a:lnTo>
                <a:lnTo>
                  <a:pt x="152400" y="423333"/>
                </a:lnTo>
                <a:lnTo>
                  <a:pt x="135467" y="431800"/>
                </a:lnTo>
                <a:lnTo>
                  <a:pt x="118534" y="448733"/>
                </a:lnTo>
                <a:lnTo>
                  <a:pt x="101601" y="457200"/>
                </a:lnTo>
                <a:lnTo>
                  <a:pt x="93134" y="465666"/>
                </a:lnTo>
                <a:lnTo>
                  <a:pt x="84668" y="465666"/>
                </a:lnTo>
                <a:lnTo>
                  <a:pt x="76200" y="474133"/>
                </a:lnTo>
                <a:lnTo>
                  <a:pt x="67734" y="482600"/>
                </a:lnTo>
                <a:lnTo>
                  <a:pt x="50801" y="482600"/>
                </a:lnTo>
                <a:lnTo>
                  <a:pt x="50801" y="482600"/>
                </a:lnTo>
                <a:lnTo>
                  <a:pt x="42334" y="482600"/>
                </a:lnTo>
                <a:lnTo>
                  <a:pt x="33867" y="482600"/>
                </a:lnTo>
                <a:lnTo>
                  <a:pt x="33867" y="482600"/>
                </a:lnTo>
                <a:lnTo>
                  <a:pt x="33867" y="474133"/>
                </a:lnTo>
                <a:lnTo>
                  <a:pt x="33867" y="474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9694333" y="5892800"/>
            <a:ext cx="110068" cy="372534"/>
          </a:xfrm>
          <a:custGeom>
            <a:avLst/>
            <a:gdLst/>
            <a:ahLst/>
            <a:cxnLst/>
            <a:rect l="0" t="0" r="0" b="0"/>
            <a:pathLst>
              <a:path w="110068" h="372534">
                <a:moveTo>
                  <a:pt x="50800" y="0"/>
                </a:moveTo>
                <a:lnTo>
                  <a:pt x="50800" y="0"/>
                </a:lnTo>
                <a:lnTo>
                  <a:pt x="42334" y="0"/>
                </a:lnTo>
                <a:lnTo>
                  <a:pt x="42334" y="0"/>
                </a:lnTo>
                <a:lnTo>
                  <a:pt x="42334" y="0"/>
                </a:lnTo>
                <a:lnTo>
                  <a:pt x="42334" y="0"/>
                </a:lnTo>
                <a:lnTo>
                  <a:pt x="42334" y="8467"/>
                </a:lnTo>
                <a:lnTo>
                  <a:pt x="33867" y="8467"/>
                </a:lnTo>
                <a:lnTo>
                  <a:pt x="33867" y="25400"/>
                </a:lnTo>
                <a:lnTo>
                  <a:pt x="25401" y="42333"/>
                </a:lnTo>
                <a:lnTo>
                  <a:pt x="25401" y="59267"/>
                </a:lnTo>
                <a:lnTo>
                  <a:pt x="16933" y="84667"/>
                </a:lnTo>
                <a:lnTo>
                  <a:pt x="8467" y="110067"/>
                </a:lnTo>
                <a:lnTo>
                  <a:pt x="8467" y="127000"/>
                </a:lnTo>
                <a:lnTo>
                  <a:pt x="0" y="160867"/>
                </a:lnTo>
                <a:lnTo>
                  <a:pt x="0" y="186267"/>
                </a:lnTo>
                <a:lnTo>
                  <a:pt x="0" y="220133"/>
                </a:lnTo>
                <a:lnTo>
                  <a:pt x="0" y="254000"/>
                </a:lnTo>
                <a:lnTo>
                  <a:pt x="0" y="279400"/>
                </a:lnTo>
                <a:lnTo>
                  <a:pt x="8467" y="296333"/>
                </a:lnTo>
                <a:lnTo>
                  <a:pt x="8467" y="321733"/>
                </a:lnTo>
                <a:lnTo>
                  <a:pt x="16933" y="338667"/>
                </a:lnTo>
                <a:lnTo>
                  <a:pt x="16933" y="347133"/>
                </a:lnTo>
                <a:lnTo>
                  <a:pt x="25401" y="364067"/>
                </a:lnTo>
                <a:lnTo>
                  <a:pt x="33867" y="372533"/>
                </a:lnTo>
                <a:lnTo>
                  <a:pt x="42334" y="372533"/>
                </a:lnTo>
                <a:lnTo>
                  <a:pt x="50800" y="372533"/>
                </a:lnTo>
                <a:lnTo>
                  <a:pt x="59267" y="372533"/>
                </a:lnTo>
                <a:lnTo>
                  <a:pt x="67734" y="364067"/>
                </a:lnTo>
                <a:lnTo>
                  <a:pt x="76201" y="355600"/>
                </a:lnTo>
                <a:lnTo>
                  <a:pt x="76201" y="347133"/>
                </a:lnTo>
                <a:lnTo>
                  <a:pt x="84667" y="330200"/>
                </a:lnTo>
                <a:lnTo>
                  <a:pt x="93133" y="304800"/>
                </a:lnTo>
                <a:lnTo>
                  <a:pt x="101601" y="287867"/>
                </a:lnTo>
                <a:lnTo>
                  <a:pt x="101601" y="262467"/>
                </a:lnTo>
                <a:lnTo>
                  <a:pt x="110067" y="245533"/>
                </a:lnTo>
                <a:lnTo>
                  <a:pt x="110067" y="220133"/>
                </a:lnTo>
                <a:lnTo>
                  <a:pt x="110067" y="194733"/>
                </a:lnTo>
                <a:lnTo>
                  <a:pt x="101601" y="169333"/>
                </a:lnTo>
                <a:lnTo>
                  <a:pt x="101601" y="143933"/>
                </a:lnTo>
                <a:lnTo>
                  <a:pt x="93133" y="110067"/>
                </a:lnTo>
                <a:lnTo>
                  <a:pt x="84667" y="93133"/>
                </a:lnTo>
                <a:lnTo>
                  <a:pt x="76201" y="67733"/>
                </a:lnTo>
                <a:lnTo>
                  <a:pt x="67734" y="50800"/>
                </a:lnTo>
                <a:lnTo>
                  <a:pt x="59267" y="33867"/>
                </a:lnTo>
                <a:lnTo>
                  <a:pt x="59267" y="25400"/>
                </a:lnTo>
                <a:lnTo>
                  <a:pt x="50800" y="16933"/>
                </a:lnTo>
                <a:lnTo>
                  <a:pt x="42334" y="8467"/>
                </a:lnTo>
                <a:lnTo>
                  <a:pt x="33867" y="8467"/>
                </a:lnTo>
                <a:lnTo>
                  <a:pt x="25401" y="8467"/>
                </a:lnTo>
                <a:lnTo>
                  <a:pt x="25401" y="8467"/>
                </a:lnTo>
                <a:lnTo>
                  <a:pt x="25401" y="8467"/>
                </a:lnTo>
                <a:lnTo>
                  <a:pt x="25401"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9872134" y="5723467"/>
            <a:ext cx="93133" cy="135467"/>
          </a:xfrm>
          <a:custGeom>
            <a:avLst/>
            <a:gdLst/>
            <a:ahLst/>
            <a:cxnLst/>
            <a:rect l="0" t="0" r="0" b="0"/>
            <a:pathLst>
              <a:path w="93133" h="135467">
                <a:moveTo>
                  <a:pt x="93132" y="42333"/>
                </a:moveTo>
                <a:lnTo>
                  <a:pt x="93132" y="42333"/>
                </a:lnTo>
                <a:lnTo>
                  <a:pt x="93132" y="42333"/>
                </a:lnTo>
                <a:lnTo>
                  <a:pt x="84666" y="33866"/>
                </a:lnTo>
                <a:lnTo>
                  <a:pt x="84666" y="33866"/>
                </a:lnTo>
                <a:lnTo>
                  <a:pt x="76200" y="42333"/>
                </a:lnTo>
                <a:lnTo>
                  <a:pt x="76200" y="42333"/>
                </a:lnTo>
                <a:lnTo>
                  <a:pt x="67732" y="42333"/>
                </a:lnTo>
                <a:lnTo>
                  <a:pt x="67732" y="50800"/>
                </a:lnTo>
                <a:lnTo>
                  <a:pt x="59266" y="59266"/>
                </a:lnTo>
                <a:lnTo>
                  <a:pt x="50800" y="67733"/>
                </a:lnTo>
                <a:lnTo>
                  <a:pt x="42333" y="76200"/>
                </a:lnTo>
                <a:lnTo>
                  <a:pt x="25399" y="84666"/>
                </a:lnTo>
                <a:lnTo>
                  <a:pt x="16932" y="93133"/>
                </a:lnTo>
                <a:lnTo>
                  <a:pt x="8466" y="101600"/>
                </a:lnTo>
                <a:lnTo>
                  <a:pt x="8466" y="110066"/>
                </a:lnTo>
                <a:lnTo>
                  <a:pt x="0" y="127000"/>
                </a:lnTo>
                <a:lnTo>
                  <a:pt x="0" y="127000"/>
                </a:lnTo>
                <a:lnTo>
                  <a:pt x="0" y="135466"/>
                </a:lnTo>
                <a:lnTo>
                  <a:pt x="0" y="135466"/>
                </a:lnTo>
                <a:lnTo>
                  <a:pt x="8466" y="135466"/>
                </a:lnTo>
                <a:lnTo>
                  <a:pt x="8466" y="135466"/>
                </a:lnTo>
                <a:lnTo>
                  <a:pt x="16932" y="127000"/>
                </a:lnTo>
                <a:lnTo>
                  <a:pt x="16932" y="127000"/>
                </a:lnTo>
                <a:lnTo>
                  <a:pt x="33866" y="118533"/>
                </a:lnTo>
                <a:lnTo>
                  <a:pt x="42333" y="101600"/>
                </a:lnTo>
                <a:lnTo>
                  <a:pt x="50800" y="93133"/>
                </a:lnTo>
                <a:lnTo>
                  <a:pt x="59266" y="76200"/>
                </a:lnTo>
                <a:lnTo>
                  <a:pt x="67732" y="67733"/>
                </a:lnTo>
                <a:lnTo>
                  <a:pt x="76200" y="50800"/>
                </a:lnTo>
                <a:lnTo>
                  <a:pt x="76200" y="33866"/>
                </a:lnTo>
                <a:lnTo>
                  <a:pt x="84666" y="25400"/>
                </a:lnTo>
                <a:lnTo>
                  <a:pt x="93132" y="8466"/>
                </a:lnTo>
                <a:lnTo>
                  <a:pt x="93132" y="8466"/>
                </a:lnTo>
                <a:lnTo>
                  <a:pt x="93132" y="0"/>
                </a:lnTo>
                <a:lnTo>
                  <a:pt x="93132" y="0"/>
                </a:lnTo>
                <a:lnTo>
                  <a:pt x="84666" y="0"/>
                </a:lnTo>
                <a:lnTo>
                  <a:pt x="76200" y="0"/>
                </a:lnTo>
                <a:lnTo>
                  <a:pt x="76200" y="0"/>
                </a:lnTo>
                <a:lnTo>
                  <a:pt x="67732" y="8466"/>
                </a:lnTo>
                <a:lnTo>
                  <a:pt x="67732" y="8466"/>
                </a:lnTo>
                <a:lnTo>
                  <a:pt x="59266" y="16933"/>
                </a:lnTo>
                <a:lnTo>
                  <a:pt x="59266" y="16933"/>
                </a:lnTo>
                <a:lnTo>
                  <a:pt x="59266" y="16933"/>
                </a:lnTo>
                <a:lnTo>
                  <a:pt x="67732" y="16933"/>
                </a:lnTo>
                <a:lnTo>
                  <a:pt x="67732" y="16933"/>
                </a:lnTo>
                <a:lnTo>
                  <a:pt x="67732" y="16933"/>
                </a:lnTo>
                <a:lnTo>
                  <a:pt x="67732"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9880600" y="5731933"/>
            <a:ext cx="304801" cy="643468"/>
          </a:xfrm>
          <a:custGeom>
            <a:avLst/>
            <a:gdLst/>
            <a:ahLst/>
            <a:cxnLst/>
            <a:rect l="0" t="0" r="0" b="0"/>
            <a:pathLst>
              <a:path w="304801" h="643468">
                <a:moveTo>
                  <a:pt x="304800" y="0"/>
                </a:moveTo>
                <a:lnTo>
                  <a:pt x="304800" y="0"/>
                </a:lnTo>
                <a:lnTo>
                  <a:pt x="304800" y="8467"/>
                </a:lnTo>
                <a:lnTo>
                  <a:pt x="296334" y="8467"/>
                </a:lnTo>
                <a:lnTo>
                  <a:pt x="296334" y="16934"/>
                </a:lnTo>
                <a:lnTo>
                  <a:pt x="287866" y="25400"/>
                </a:lnTo>
                <a:lnTo>
                  <a:pt x="287866" y="33867"/>
                </a:lnTo>
                <a:lnTo>
                  <a:pt x="279400" y="50800"/>
                </a:lnTo>
                <a:lnTo>
                  <a:pt x="270934" y="67734"/>
                </a:lnTo>
                <a:lnTo>
                  <a:pt x="262467" y="84667"/>
                </a:lnTo>
                <a:lnTo>
                  <a:pt x="254000" y="110067"/>
                </a:lnTo>
                <a:lnTo>
                  <a:pt x="237066" y="127000"/>
                </a:lnTo>
                <a:lnTo>
                  <a:pt x="228600" y="152400"/>
                </a:lnTo>
                <a:lnTo>
                  <a:pt x="220134" y="177800"/>
                </a:lnTo>
                <a:lnTo>
                  <a:pt x="211666" y="203200"/>
                </a:lnTo>
                <a:lnTo>
                  <a:pt x="194734" y="228600"/>
                </a:lnTo>
                <a:lnTo>
                  <a:pt x="186267" y="254000"/>
                </a:lnTo>
                <a:lnTo>
                  <a:pt x="177800" y="279400"/>
                </a:lnTo>
                <a:lnTo>
                  <a:pt x="160866" y="304800"/>
                </a:lnTo>
                <a:lnTo>
                  <a:pt x="152400" y="338667"/>
                </a:lnTo>
                <a:lnTo>
                  <a:pt x="135466" y="372534"/>
                </a:lnTo>
                <a:lnTo>
                  <a:pt x="118534" y="397934"/>
                </a:lnTo>
                <a:lnTo>
                  <a:pt x="101600" y="431800"/>
                </a:lnTo>
                <a:lnTo>
                  <a:pt x="93133" y="465667"/>
                </a:lnTo>
                <a:lnTo>
                  <a:pt x="76200" y="499534"/>
                </a:lnTo>
                <a:lnTo>
                  <a:pt x="59266" y="524934"/>
                </a:lnTo>
                <a:lnTo>
                  <a:pt x="50800" y="550334"/>
                </a:lnTo>
                <a:lnTo>
                  <a:pt x="33867" y="575734"/>
                </a:lnTo>
                <a:lnTo>
                  <a:pt x="25400" y="601134"/>
                </a:lnTo>
                <a:lnTo>
                  <a:pt x="16933" y="609600"/>
                </a:lnTo>
                <a:lnTo>
                  <a:pt x="8466" y="626534"/>
                </a:lnTo>
                <a:lnTo>
                  <a:pt x="0" y="635000"/>
                </a:lnTo>
                <a:lnTo>
                  <a:pt x="0" y="635000"/>
                </a:lnTo>
                <a:lnTo>
                  <a:pt x="0" y="643467"/>
                </a:lnTo>
                <a:lnTo>
                  <a:pt x="0" y="643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10024534" y="6273800"/>
            <a:ext cx="84667" cy="110068"/>
          </a:xfrm>
          <a:custGeom>
            <a:avLst/>
            <a:gdLst/>
            <a:ahLst/>
            <a:cxnLst/>
            <a:rect l="0" t="0" r="0" b="0"/>
            <a:pathLst>
              <a:path w="84667" h="110068">
                <a:moveTo>
                  <a:pt x="25399" y="25400"/>
                </a:moveTo>
                <a:lnTo>
                  <a:pt x="25399" y="25400"/>
                </a:lnTo>
                <a:lnTo>
                  <a:pt x="25399" y="25400"/>
                </a:lnTo>
                <a:lnTo>
                  <a:pt x="16932" y="33867"/>
                </a:lnTo>
                <a:lnTo>
                  <a:pt x="16932" y="33867"/>
                </a:lnTo>
                <a:lnTo>
                  <a:pt x="16932" y="42333"/>
                </a:lnTo>
                <a:lnTo>
                  <a:pt x="16932" y="42333"/>
                </a:lnTo>
                <a:lnTo>
                  <a:pt x="8466" y="42333"/>
                </a:lnTo>
                <a:lnTo>
                  <a:pt x="8466" y="50800"/>
                </a:lnTo>
                <a:lnTo>
                  <a:pt x="0" y="59267"/>
                </a:lnTo>
                <a:lnTo>
                  <a:pt x="0" y="67733"/>
                </a:lnTo>
                <a:lnTo>
                  <a:pt x="0" y="84667"/>
                </a:lnTo>
                <a:lnTo>
                  <a:pt x="0" y="93133"/>
                </a:lnTo>
                <a:lnTo>
                  <a:pt x="0" y="101600"/>
                </a:lnTo>
                <a:lnTo>
                  <a:pt x="8466" y="101600"/>
                </a:lnTo>
                <a:lnTo>
                  <a:pt x="8466" y="110067"/>
                </a:lnTo>
                <a:lnTo>
                  <a:pt x="16932" y="110067"/>
                </a:lnTo>
                <a:lnTo>
                  <a:pt x="25399" y="110067"/>
                </a:lnTo>
                <a:lnTo>
                  <a:pt x="33866" y="101600"/>
                </a:lnTo>
                <a:lnTo>
                  <a:pt x="42333" y="101600"/>
                </a:lnTo>
                <a:lnTo>
                  <a:pt x="50800" y="93133"/>
                </a:lnTo>
                <a:lnTo>
                  <a:pt x="59266" y="84667"/>
                </a:lnTo>
                <a:lnTo>
                  <a:pt x="67732" y="76200"/>
                </a:lnTo>
                <a:lnTo>
                  <a:pt x="76200" y="67733"/>
                </a:lnTo>
                <a:lnTo>
                  <a:pt x="76200" y="59267"/>
                </a:lnTo>
                <a:lnTo>
                  <a:pt x="84666" y="42333"/>
                </a:lnTo>
                <a:lnTo>
                  <a:pt x="84666" y="42333"/>
                </a:lnTo>
                <a:lnTo>
                  <a:pt x="84666" y="25400"/>
                </a:lnTo>
                <a:lnTo>
                  <a:pt x="84666" y="16933"/>
                </a:lnTo>
                <a:lnTo>
                  <a:pt x="84666" y="8467"/>
                </a:lnTo>
                <a:lnTo>
                  <a:pt x="76200" y="8467"/>
                </a:lnTo>
                <a:lnTo>
                  <a:pt x="76200" y="0"/>
                </a:lnTo>
                <a:lnTo>
                  <a:pt x="67732" y="0"/>
                </a:lnTo>
                <a:lnTo>
                  <a:pt x="59266" y="0"/>
                </a:lnTo>
                <a:lnTo>
                  <a:pt x="50800" y="0"/>
                </a:lnTo>
                <a:lnTo>
                  <a:pt x="50800" y="0"/>
                </a:lnTo>
                <a:lnTo>
                  <a:pt x="42333" y="8467"/>
                </a:lnTo>
                <a:lnTo>
                  <a:pt x="33866" y="16933"/>
                </a:lnTo>
                <a:lnTo>
                  <a:pt x="33866" y="16933"/>
                </a:lnTo>
                <a:lnTo>
                  <a:pt x="25399" y="25400"/>
                </a:lnTo>
                <a:close/>
              </a:path>
            </a:pathLst>
          </a:custGeom>
          <a:noFill/>
          <a:ln w="38100" cap="flat" cmpd="sng" algn="ctr">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681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7755" y="212408"/>
            <a:ext cx="9410140"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Example 1B: Probability with Combinations</a:t>
            </a:r>
            <a:endParaRPr lang="en-US" sz="4000" b="1" dirty="0">
              <a:ln/>
              <a:solidFill>
                <a:schemeClr val="accent4"/>
              </a:solidFill>
            </a:endParaRPr>
          </a:p>
        </p:txBody>
      </p:sp>
      <p:sp>
        <p:nvSpPr>
          <p:cNvPr id="3" name="TextBox 2"/>
          <p:cNvSpPr txBox="1"/>
          <p:nvPr/>
        </p:nvSpPr>
        <p:spPr>
          <a:xfrm>
            <a:off x="453373" y="1205761"/>
            <a:ext cx="11632609" cy="1200329"/>
          </a:xfrm>
          <a:prstGeom prst="rect">
            <a:avLst/>
          </a:prstGeom>
          <a:noFill/>
        </p:spPr>
        <p:txBody>
          <a:bodyPr wrap="square" rtlCol="0">
            <a:spAutoFit/>
          </a:bodyPr>
          <a:lstStyle/>
          <a:p>
            <a:r>
              <a:rPr lang="en-US" sz="2400" dirty="0" smtClean="0"/>
              <a:t>Mrs. Horne has a collection of 26 books – 16 are fiction and 10 are non-fiction.  She randomly chooses 8 books to take with her on vacation.  What is the probability that she happens to choose 4 fiction and 4 nonfiction?</a:t>
            </a:r>
            <a:endParaRPr lang="en-US" sz="2400" dirty="0"/>
          </a:p>
        </p:txBody>
      </p:sp>
      <p:sp>
        <p:nvSpPr>
          <p:cNvPr id="4" name="Freeform 3"/>
          <p:cNvSpPr/>
          <p:nvPr/>
        </p:nvSpPr>
        <p:spPr>
          <a:xfrm>
            <a:off x="533400" y="2760133"/>
            <a:ext cx="16934" cy="262468"/>
          </a:xfrm>
          <a:custGeom>
            <a:avLst/>
            <a:gdLst/>
            <a:ahLst/>
            <a:cxnLst/>
            <a:rect l="0" t="0" r="0" b="0"/>
            <a:pathLst>
              <a:path w="16934" h="262468">
                <a:moveTo>
                  <a:pt x="0" y="16934"/>
                </a:moveTo>
                <a:lnTo>
                  <a:pt x="0" y="16934"/>
                </a:lnTo>
                <a:lnTo>
                  <a:pt x="0" y="16934"/>
                </a:lnTo>
                <a:lnTo>
                  <a:pt x="0" y="8467"/>
                </a:lnTo>
                <a:lnTo>
                  <a:pt x="0" y="8467"/>
                </a:lnTo>
                <a:lnTo>
                  <a:pt x="0" y="0"/>
                </a:lnTo>
                <a:lnTo>
                  <a:pt x="0" y="0"/>
                </a:lnTo>
                <a:lnTo>
                  <a:pt x="0" y="0"/>
                </a:lnTo>
                <a:lnTo>
                  <a:pt x="0" y="0"/>
                </a:lnTo>
                <a:lnTo>
                  <a:pt x="0" y="0"/>
                </a:lnTo>
                <a:lnTo>
                  <a:pt x="0" y="0"/>
                </a:lnTo>
                <a:lnTo>
                  <a:pt x="0" y="0"/>
                </a:lnTo>
                <a:lnTo>
                  <a:pt x="8467" y="8467"/>
                </a:lnTo>
                <a:lnTo>
                  <a:pt x="8467" y="16934"/>
                </a:lnTo>
                <a:lnTo>
                  <a:pt x="8467" y="25400"/>
                </a:lnTo>
                <a:lnTo>
                  <a:pt x="8467" y="33867"/>
                </a:lnTo>
                <a:lnTo>
                  <a:pt x="0" y="50800"/>
                </a:lnTo>
                <a:lnTo>
                  <a:pt x="0" y="67734"/>
                </a:lnTo>
                <a:lnTo>
                  <a:pt x="0" y="84667"/>
                </a:lnTo>
                <a:lnTo>
                  <a:pt x="0" y="101600"/>
                </a:lnTo>
                <a:lnTo>
                  <a:pt x="0" y="118534"/>
                </a:lnTo>
                <a:lnTo>
                  <a:pt x="0" y="135467"/>
                </a:lnTo>
                <a:lnTo>
                  <a:pt x="0" y="152400"/>
                </a:lnTo>
                <a:lnTo>
                  <a:pt x="0" y="169334"/>
                </a:lnTo>
                <a:lnTo>
                  <a:pt x="0" y="177800"/>
                </a:lnTo>
                <a:lnTo>
                  <a:pt x="0" y="194734"/>
                </a:lnTo>
                <a:lnTo>
                  <a:pt x="0" y="211667"/>
                </a:lnTo>
                <a:lnTo>
                  <a:pt x="8467" y="220134"/>
                </a:lnTo>
                <a:lnTo>
                  <a:pt x="8467" y="237067"/>
                </a:lnTo>
                <a:lnTo>
                  <a:pt x="8467" y="245534"/>
                </a:lnTo>
                <a:lnTo>
                  <a:pt x="8467" y="254000"/>
                </a:lnTo>
                <a:lnTo>
                  <a:pt x="8467" y="254000"/>
                </a:lnTo>
                <a:lnTo>
                  <a:pt x="16933" y="262467"/>
                </a:lnTo>
                <a:lnTo>
                  <a:pt x="16933" y="262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643467" y="3056467"/>
            <a:ext cx="25401" cy="8467"/>
          </a:xfrm>
          <a:custGeom>
            <a:avLst/>
            <a:gdLst/>
            <a:ahLst/>
            <a:cxnLst/>
            <a:rect l="0" t="0" r="0" b="0"/>
            <a:pathLst>
              <a:path w="25401" h="8467">
                <a:moveTo>
                  <a:pt x="0" y="8466"/>
                </a:moveTo>
                <a:lnTo>
                  <a:pt x="8466" y="8466"/>
                </a:lnTo>
                <a:lnTo>
                  <a:pt x="8466" y="8466"/>
                </a:lnTo>
                <a:lnTo>
                  <a:pt x="16933" y="0"/>
                </a:lnTo>
                <a:lnTo>
                  <a:pt x="16933" y="0"/>
                </a:lnTo>
                <a:lnTo>
                  <a:pt x="16933" y="0"/>
                </a:lnTo>
                <a:lnTo>
                  <a:pt x="25400" y="0"/>
                </a:lnTo>
                <a:lnTo>
                  <a:pt x="25400" y="0"/>
                </a:lnTo>
                <a:lnTo>
                  <a:pt x="25400" y="8466"/>
                </a:lnTo>
                <a:lnTo>
                  <a:pt x="25400" y="8466"/>
                </a:lnTo>
                <a:lnTo>
                  <a:pt x="25400" y="8466"/>
                </a:lnTo>
                <a:lnTo>
                  <a:pt x="25400" y="8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464733" y="2667000"/>
            <a:ext cx="211668" cy="372534"/>
          </a:xfrm>
          <a:custGeom>
            <a:avLst/>
            <a:gdLst/>
            <a:ahLst/>
            <a:cxnLst/>
            <a:rect l="0" t="0" r="0" b="0"/>
            <a:pathLst>
              <a:path w="211668" h="372534">
                <a:moveTo>
                  <a:pt x="160867" y="42333"/>
                </a:moveTo>
                <a:lnTo>
                  <a:pt x="160867" y="42333"/>
                </a:lnTo>
                <a:lnTo>
                  <a:pt x="160867" y="42333"/>
                </a:lnTo>
                <a:lnTo>
                  <a:pt x="160867" y="42333"/>
                </a:lnTo>
                <a:lnTo>
                  <a:pt x="169334" y="42333"/>
                </a:lnTo>
                <a:lnTo>
                  <a:pt x="169334" y="42333"/>
                </a:lnTo>
                <a:lnTo>
                  <a:pt x="169334" y="50800"/>
                </a:lnTo>
                <a:lnTo>
                  <a:pt x="169334" y="50800"/>
                </a:lnTo>
                <a:lnTo>
                  <a:pt x="169334" y="50800"/>
                </a:lnTo>
                <a:lnTo>
                  <a:pt x="169334" y="59267"/>
                </a:lnTo>
                <a:lnTo>
                  <a:pt x="169334" y="67733"/>
                </a:lnTo>
                <a:lnTo>
                  <a:pt x="169334" y="76200"/>
                </a:lnTo>
                <a:lnTo>
                  <a:pt x="169334" y="84667"/>
                </a:lnTo>
                <a:lnTo>
                  <a:pt x="169334" y="84667"/>
                </a:lnTo>
                <a:lnTo>
                  <a:pt x="169334" y="93133"/>
                </a:lnTo>
                <a:lnTo>
                  <a:pt x="169334" y="93133"/>
                </a:lnTo>
                <a:lnTo>
                  <a:pt x="169334" y="93133"/>
                </a:lnTo>
                <a:lnTo>
                  <a:pt x="169334" y="93133"/>
                </a:lnTo>
                <a:lnTo>
                  <a:pt x="169334" y="93133"/>
                </a:lnTo>
                <a:lnTo>
                  <a:pt x="169334" y="93133"/>
                </a:lnTo>
                <a:lnTo>
                  <a:pt x="169334" y="84667"/>
                </a:lnTo>
                <a:lnTo>
                  <a:pt x="169334" y="84667"/>
                </a:lnTo>
                <a:lnTo>
                  <a:pt x="169334" y="76200"/>
                </a:lnTo>
                <a:lnTo>
                  <a:pt x="160867" y="67733"/>
                </a:lnTo>
                <a:lnTo>
                  <a:pt x="160867" y="59267"/>
                </a:lnTo>
                <a:lnTo>
                  <a:pt x="152400" y="50800"/>
                </a:lnTo>
                <a:lnTo>
                  <a:pt x="152400" y="42333"/>
                </a:lnTo>
                <a:lnTo>
                  <a:pt x="143934" y="33867"/>
                </a:lnTo>
                <a:lnTo>
                  <a:pt x="143934" y="16933"/>
                </a:lnTo>
                <a:lnTo>
                  <a:pt x="135467" y="16933"/>
                </a:lnTo>
                <a:lnTo>
                  <a:pt x="135467" y="8467"/>
                </a:lnTo>
                <a:lnTo>
                  <a:pt x="127000" y="8467"/>
                </a:lnTo>
                <a:lnTo>
                  <a:pt x="118534" y="0"/>
                </a:lnTo>
                <a:lnTo>
                  <a:pt x="110067" y="0"/>
                </a:lnTo>
                <a:lnTo>
                  <a:pt x="101600" y="0"/>
                </a:lnTo>
                <a:lnTo>
                  <a:pt x="93134" y="8467"/>
                </a:lnTo>
                <a:lnTo>
                  <a:pt x="84667" y="16933"/>
                </a:lnTo>
                <a:lnTo>
                  <a:pt x="76200" y="16933"/>
                </a:lnTo>
                <a:lnTo>
                  <a:pt x="67734" y="25400"/>
                </a:lnTo>
                <a:lnTo>
                  <a:pt x="59267" y="42333"/>
                </a:lnTo>
                <a:lnTo>
                  <a:pt x="42334" y="50800"/>
                </a:lnTo>
                <a:lnTo>
                  <a:pt x="33867" y="67733"/>
                </a:lnTo>
                <a:lnTo>
                  <a:pt x="25400" y="84667"/>
                </a:lnTo>
                <a:lnTo>
                  <a:pt x="16934" y="101600"/>
                </a:lnTo>
                <a:lnTo>
                  <a:pt x="16934" y="118533"/>
                </a:lnTo>
                <a:lnTo>
                  <a:pt x="8467" y="135467"/>
                </a:lnTo>
                <a:lnTo>
                  <a:pt x="0" y="152400"/>
                </a:lnTo>
                <a:lnTo>
                  <a:pt x="0" y="177800"/>
                </a:lnTo>
                <a:lnTo>
                  <a:pt x="0" y="194733"/>
                </a:lnTo>
                <a:lnTo>
                  <a:pt x="0" y="211667"/>
                </a:lnTo>
                <a:lnTo>
                  <a:pt x="0" y="228600"/>
                </a:lnTo>
                <a:lnTo>
                  <a:pt x="0" y="254000"/>
                </a:lnTo>
                <a:lnTo>
                  <a:pt x="8467" y="262467"/>
                </a:lnTo>
                <a:lnTo>
                  <a:pt x="8467" y="287867"/>
                </a:lnTo>
                <a:lnTo>
                  <a:pt x="16934" y="304800"/>
                </a:lnTo>
                <a:lnTo>
                  <a:pt x="33867" y="313267"/>
                </a:lnTo>
                <a:lnTo>
                  <a:pt x="42334" y="330200"/>
                </a:lnTo>
                <a:lnTo>
                  <a:pt x="59267" y="347133"/>
                </a:lnTo>
                <a:lnTo>
                  <a:pt x="76200" y="355600"/>
                </a:lnTo>
                <a:lnTo>
                  <a:pt x="84667" y="364067"/>
                </a:lnTo>
                <a:lnTo>
                  <a:pt x="101600" y="364067"/>
                </a:lnTo>
                <a:lnTo>
                  <a:pt x="118534" y="372533"/>
                </a:lnTo>
                <a:lnTo>
                  <a:pt x="135467" y="372533"/>
                </a:lnTo>
                <a:lnTo>
                  <a:pt x="152400" y="372533"/>
                </a:lnTo>
                <a:lnTo>
                  <a:pt x="169334" y="372533"/>
                </a:lnTo>
                <a:lnTo>
                  <a:pt x="177800" y="372533"/>
                </a:lnTo>
                <a:lnTo>
                  <a:pt x="186267" y="372533"/>
                </a:lnTo>
                <a:lnTo>
                  <a:pt x="194734" y="364067"/>
                </a:lnTo>
                <a:lnTo>
                  <a:pt x="203200" y="364067"/>
                </a:lnTo>
                <a:lnTo>
                  <a:pt x="211667" y="364067"/>
                </a:lnTo>
                <a:lnTo>
                  <a:pt x="211667" y="364067"/>
                </a:lnTo>
                <a:lnTo>
                  <a:pt x="211667" y="364067"/>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lnTo>
                  <a:pt x="211667" y="355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981200" y="2531533"/>
            <a:ext cx="152401" cy="601135"/>
          </a:xfrm>
          <a:custGeom>
            <a:avLst/>
            <a:gdLst/>
            <a:ahLst/>
            <a:cxnLst/>
            <a:rect l="0" t="0" r="0" b="0"/>
            <a:pathLst>
              <a:path w="152401" h="601135">
                <a:moveTo>
                  <a:pt x="143933" y="0"/>
                </a:moveTo>
                <a:lnTo>
                  <a:pt x="143933" y="0"/>
                </a:lnTo>
                <a:lnTo>
                  <a:pt x="135467" y="0"/>
                </a:lnTo>
                <a:lnTo>
                  <a:pt x="135467" y="0"/>
                </a:lnTo>
                <a:lnTo>
                  <a:pt x="127000" y="0"/>
                </a:lnTo>
                <a:lnTo>
                  <a:pt x="127000" y="0"/>
                </a:lnTo>
                <a:lnTo>
                  <a:pt x="118533" y="0"/>
                </a:lnTo>
                <a:lnTo>
                  <a:pt x="110067" y="8467"/>
                </a:lnTo>
                <a:lnTo>
                  <a:pt x="101600" y="16934"/>
                </a:lnTo>
                <a:lnTo>
                  <a:pt x="101600" y="25400"/>
                </a:lnTo>
                <a:lnTo>
                  <a:pt x="93133" y="33867"/>
                </a:lnTo>
                <a:lnTo>
                  <a:pt x="76200" y="50800"/>
                </a:lnTo>
                <a:lnTo>
                  <a:pt x="67733" y="59267"/>
                </a:lnTo>
                <a:lnTo>
                  <a:pt x="59267" y="76200"/>
                </a:lnTo>
                <a:lnTo>
                  <a:pt x="50800" y="93134"/>
                </a:lnTo>
                <a:lnTo>
                  <a:pt x="50800" y="110067"/>
                </a:lnTo>
                <a:lnTo>
                  <a:pt x="42333" y="127000"/>
                </a:lnTo>
                <a:lnTo>
                  <a:pt x="33867" y="143934"/>
                </a:lnTo>
                <a:lnTo>
                  <a:pt x="16933" y="169334"/>
                </a:lnTo>
                <a:lnTo>
                  <a:pt x="16933" y="186267"/>
                </a:lnTo>
                <a:lnTo>
                  <a:pt x="8467" y="211667"/>
                </a:lnTo>
                <a:lnTo>
                  <a:pt x="8467" y="228600"/>
                </a:lnTo>
                <a:lnTo>
                  <a:pt x="0" y="254000"/>
                </a:lnTo>
                <a:lnTo>
                  <a:pt x="0" y="270934"/>
                </a:lnTo>
                <a:lnTo>
                  <a:pt x="0" y="296334"/>
                </a:lnTo>
                <a:lnTo>
                  <a:pt x="0" y="321734"/>
                </a:lnTo>
                <a:lnTo>
                  <a:pt x="0" y="347134"/>
                </a:lnTo>
                <a:lnTo>
                  <a:pt x="8467" y="372534"/>
                </a:lnTo>
                <a:lnTo>
                  <a:pt x="16933" y="389467"/>
                </a:lnTo>
                <a:lnTo>
                  <a:pt x="16933" y="414867"/>
                </a:lnTo>
                <a:lnTo>
                  <a:pt x="25400" y="440267"/>
                </a:lnTo>
                <a:lnTo>
                  <a:pt x="33867" y="457200"/>
                </a:lnTo>
                <a:lnTo>
                  <a:pt x="42333" y="482600"/>
                </a:lnTo>
                <a:lnTo>
                  <a:pt x="59267" y="499534"/>
                </a:lnTo>
                <a:lnTo>
                  <a:pt x="67733" y="516467"/>
                </a:lnTo>
                <a:lnTo>
                  <a:pt x="76200" y="524934"/>
                </a:lnTo>
                <a:lnTo>
                  <a:pt x="84667" y="541867"/>
                </a:lnTo>
                <a:lnTo>
                  <a:pt x="93133" y="550334"/>
                </a:lnTo>
                <a:lnTo>
                  <a:pt x="101600" y="558800"/>
                </a:lnTo>
                <a:lnTo>
                  <a:pt x="110067" y="567267"/>
                </a:lnTo>
                <a:lnTo>
                  <a:pt x="118533" y="575734"/>
                </a:lnTo>
                <a:lnTo>
                  <a:pt x="127000" y="584200"/>
                </a:lnTo>
                <a:lnTo>
                  <a:pt x="135467" y="584200"/>
                </a:lnTo>
                <a:lnTo>
                  <a:pt x="143933" y="592667"/>
                </a:lnTo>
                <a:lnTo>
                  <a:pt x="143933" y="592667"/>
                </a:lnTo>
                <a:lnTo>
                  <a:pt x="143933" y="592667"/>
                </a:lnTo>
                <a:lnTo>
                  <a:pt x="152400" y="601134"/>
                </a:lnTo>
                <a:lnTo>
                  <a:pt x="152400" y="601134"/>
                </a:lnTo>
                <a:lnTo>
                  <a:pt x="152400" y="601134"/>
                </a:lnTo>
                <a:lnTo>
                  <a:pt x="143933" y="601134"/>
                </a:lnTo>
                <a:lnTo>
                  <a:pt x="143933" y="601134"/>
                </a:lnTo>
                <a:lnTo>
                  <a:pt x="143933" y="601134"/>
                </a:lnTo>
                <a:lnTo>
                  <a:pt x="143933" y="6011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353733" y="2726267"/>
            <a:ext cx="8468" cy="330201"/>
          </a:xfrm>
          <a:custGeom>
            <a:avLst/>
            <a:gdLst/>
            <a:ahLst/>
            <a:cxnLst/>
            <a:rect l="0" t="0" r="0" b="0"/>
            <a:pathLst>
              <a:path w="8468" h="330201">
                <a:moveTo>
                  <a:pt x="0" y="0"/>
                </a:moveTo>
                <a:lnTo>
                  <a:pt x="0" y="0"/>
                </a:lnTo>
                <a:lnTo>
                  <a:pt x="0" y="0"/>
                </a:lnTo>
                <a:lnTo>
                  <a:pt x="0" y="0"/>
                </a:lnTo>
                <a:lnTo>
                  <a:pt x="0" y="0"/>
                </a:lnTo>
                <a:lnTo>
                  <a:pt x="0" y="0"/>
                </a:lnTo>
                <a:lnTo>
                  <a:pt x="0" y="0"/>
                </a:lnTo>
                <a:lnTo>
                  <a:pt x="0" y="0"/>
                </a:lnTo>
                <a:lnTo>
                  <a:pt x="0" y="8466"/>
                </a:lnTo>
                <a:lnTo>
                  <a:pt x="0" y="8466"/>
                </a:lnTo>
                <a:lnTo>
                  <a:pt x="8467" y="16933"/>
                </a:lnTo>
                <a:lnTo>
                  <a:pt x="8467" y="25400"/>
                </a:lnTo>
                <a:lnTo>
                  <a:pt x="8467" y="42333"/>
                </a:lnTo>
                <a:lnTo>
                  <a:pt x="0" y="59266"/>
                </a:lnTo>
                <a:lnTo>
                  <a:pt x="0" y="76200"/>
                </a:lnTo>
                <a:lnTo>
                  <a:pt x="0" y="93133"/>
                </a:lnTo>
                <a:lnTo>
                  <a:pt x="0" y="118533"/>
                </a:lnTo>
                <a:lnTo>
                  <a:pt x="0" y="143933"/>
                </a:lnTo>
                <a:lnTo>
                  <a:pt x="0" y="160866"/>
                </a:lnTo>
                <a:lnTo>
                  <a:pt x="0" y="186266"/>
                </a:lnTo>
                <a:lnTo>
                  <a:pt x="0" y="203200"/>
                </a:lnTo>
                <a:lnTo>
                  <a:pt x="0" y="228600"/>
                </a:lnTo>
                <a:lnTo>
                  <a:pt x="0" y="245533"/>
                </a:lnTo>
                <a:lnTo>
                  <a:pt x="0" y="270933"/>
                </a:lnTo>
                <a:lnTo>
                  <a:pt x="0" y="287866"/>
                </a:lnTo>
                <a:lnTo>
                  <a:pt x="0" y="296333"/>
                </a:lnTo>
                <a:lnTo>
                  <a:pt x="0" y="304800"/>
                </a:lnTo>
                <a:lnTo>
                  <a:pt x="0" y="313266"/>
                </a:lnTo>
                <a:lnTo>
                  <a:pt x="0" y="321733"/>
                </a:lnTo>
                <a:lnTo>
                  <a:pt x="0" y="330200"/>
                </a:lnTo>
                <a:lnTo>
                  <a:pt x="0" y="330200"/>
                </a:lnTo>
                <a:lnTo>
                  <a:pt x="0" y="321733"/>
                </a:lnTo>
                <a:lnTo>
                  <a:pt x="0" y="313266"/>
                </a:lnTo>
                <a:lnTo>
                  <a:pt x="0" y="313266"/>
                </a:lnTo>
                <a:lnTo>
                  <a:pt x="8467" y="304800"/>
                </a:lnTo>
                <a:lnTo>
                  <a:pt x="8467" y="304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497667" y="2726267"/>
            <a:ext cx="211667" cy="321734"/>
          </a:xfrm>
          <a:custGeom>
            <a:avLst/>
            <a:gdLst/>
            <a:ahLst/>
            <a:cxnLst/>
            <a:rect l="0" t="0" r="0" b="0"/>
            <a:pathLst>
              <a:path w="211667" h="321734">
                <a:moveTo>
                  <a:pt x="59266" y="8466"/>
                </a:moveTo>
                <a:lnTo>
                  <a:pt x="59266" y="0"/>
                </a:lnTo>
                <a:lnTo>
                  <a:pt x="59266" y="0"/>
                </a:lnTo>
                <a:lnTo>
                  <a:pt x="59266" y="0"/>
                </a:lnTo>
                <a:lnTo>
                  <a:pt x="59266" y="0"/>
                </a:lnTo>
                <a:lnTo>
                  <a:pt x="67733" y="0"/>
                </a:lnTo>
                <a:lnTo>
                  <a:pt x="67733" y="0"/>
                </a:lnTo>
                <a:lnTo>
                  <a:pt x="67733" y="0"/>
                </a:lnTo>
                <a:lnTo>
                  <a:pt x="59266" y="8466"/>
                </a:lnTo>
                <a:lnTo>
                  <a:pt x="59266" y="16933"/>
                </a:lnTo>
                <a:lnTo>
                  <a:pt x="50800" y="33866"/>
                </a:lnTo>
                <a:lnTo>
                  <a:pt x="50800" y="50800"/>
                </a:lnTo>
                <a:lnTo>
                  <a:pt x="42333" y="67733"/>
                </a:lnTo>
                <a:lnTo>
                  <a:pt x="33866" y="84666"/>
                </a:lnTo>
                <a:lnTo>
                  <a:pt x="25400" y="101600"/>
                </a:lnTo>
                <a:lnTo>
                  <a:pt x="16933" y="127000"/>
                </a:lnTo>
                <a:lnTo>
                  <a:pt x="8466" y="143933"/>
                </a:lnTo>
                <a:lnTo>
                  <a:pt x="8466" y="169333"/>
                </a:lnTo>
                <a:lnTo>
                  <a:pt x="0" y="194733"/>
                </a:lnTo>
                <a:lnTo>
                  <a:pt x="8466" y="211666"/>
                </a:lnTo>
                <a:lnTo>
                  <a:pt x="8466" y="237066"/>
                </a:lnTo>
                <a:lnTo>
                  <a:pt x="8466" y="254000"/>
                </a:lnTo>
                <a:lnTo>
                  <a:pt x="8466" y="270933"/>
                </a:lnTo>
                <a:lnTo>
                  <a:pt x="16933" y="287866"/>
                </a:lnTo>
                <a:lnTo>
                  <a:pt x="25400" y="296333"/>
                </a:lnTo>
                <a:lnTo>
                  <a:pt x="33866" y="304800"/>
                </a:lnTo>
                <a:lnTo>
                  <a:pt x="50800" y="313266"/>
                </a:lnTo>
                <a:lnTo>
                  <a:pt x="67733" y="321733"/>
                </a:lnTo>
                <a:lnTo>
                  <a:pt x="76200" y="321733"/>
                </a:lnTo>
                <a:lnTo>
                  <a:pt x="93133" y="321733"/>
                </a:lnTo>
                <a:lnTo>
                  <a:pt x="118533" y="321733"/>
                </a:lnTo>
                <a:lnTo>
                  <a:pt x="135466" y="313266"/>
                </a:lnTo>
                <a:lnTo>
                  <a:pt x="152400" y="313266"/>
                </a:lnTo>
                <a:lnTo>
                  <a:pt x="169333" y="304800"/>
                </a:lnTo>
                <a:lnTo>
                  <a:pt x="177800" y="296333"/>
                </a:lnTo>
                <a:lnTo>
                  <a:pt x="194733" y="287866"/>
                </a:lnTo>
                <a:lnTo>
                  <a:pt x="203200" y="270933"/>
                </a:lnTo>
                <a:lnTo>
                  <a:pt x="203200" y="254000"/>
                </a:lnTo>
                <a:lnTo>
                  <a:pt x="211666" y="245533"/>
                </a:lnTo>
                <a:lnTo>
                  <a:pt x="211666" y="237066"/>
                </a:lnTo>
                <a:lnTo>
                  <a:pt x="211666" y="220133"/>
                </a:lnTo>
                <a:lnTo>
                  <a:pt x="203200" y="211666"/>
                </a:lnTo>
                <a:lnTo>
                  <a:pt x="203200" y="203200"/>
                </a:lnTo>
                <a:lnTo>
                  <a:pt x="194733" y="194733"/>
                </a:lnTo>
                <a:lnTo>
                  <a:pt x="186266" y="194733"/>
                </a:lnTo>
                <a:lnTo>
                  <a:pt x="177800" y="186266"/>
                </a:lnTo>
                <a:lnTo>
                  <a:pt x="160866" y="194733"/>
                </a:lnTo>
                <a:lnTo>
                  <a:pt x="152400" y="194733"/>
                </a:lnTo>
                <a:lnTo>
                  <a:pt x="143933" y="203200"/>
                </a:lnTo>
                <a:lnTo>
                  <a:pt x="135466" y="211666"/>
                </a:lnTo>
                <a:lnTo>
                  <a:pt x="127000" y="220133"/>
                </a:lnTo>
                <a:lnTo>
                  <a:pt x="118533" y="237066"/>
                </a:lnTo>
                <a:lnTo>
                  <a:pt x="118533" y="262466"/>
                </a:lnTo>
                <a:lnTo>
                  <a:pt x="118533" y="279400"/>
                </a:lnTo>
                <a:lnTo>
                  <a:pt x="110066" y="296333"/>
                </a:lnTo>
                <a:lnTo>
                  <a:pt x="110066" y="296333"/>
                </a:lnTo>
                <a:lnTo>
                  <a:pt x="110066" y="321733"/>
                </a:lnTo>
                <a:lnTo>
                  <a:pt x="110066" y="321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810933" y="3031067"/>
            <a:ext cx="67735" cy="143934"/>
          </a:xfrm>
          <a:custGeom>
            <a:avLst/>
            <a:gdLst/>
            <a:ahLst/>
            <a:cxnLst/>
            <a:rect l="0" t="0" r="0" b="0"/>
            <a:pathLst>
              <a:path w="67735" h="143934">
                <a:moveTo>
                  <a:pt x="42334" y="0"/>
                </a:moveTo>
                <a:lnTo>
                  <a:pt x="42334" y="0"/>
                </a:lnTo>
                <a:lnTo>
                  <a:pt x="42334" y="0"/>
                </a:lnTo>
                <a:lnTo>
                  <a:pt x="42334" y="0"/>
                </a:lnTo>
                <a:lnTo>
                  <a:pt x="42334" y="0"/>
                </a:lnTo>
                <a:lnTo>
                  <a:pt x="50800" y="8466"/>
                </a:lnTo>
                <a:lnTo>
                  <a:pt x="50800" y="8466"/>
                </a:lnTo>
                <a:lnTo>
                  <a:pt x="50800" y="16933"/>
                </a:lnTo>
                <a:lnTo>
                  <a:pt x="59267" y="25400"/>
                </a:lnTo>
                <a:lnTo>
                  <a:pt x="59267" y="33866"/>
                </a:lnTo>
                <a:lnTo>
                  <a:pt x="67734" y="42333"/>
                </a:lnTo>
                <a:lnTo>
                  <a:pt x="67734" y="59266"/>
                </a:lnTo>
                <a:lnTo>
                  <a:pt x="67734" y="67733"/>
                </a:lnTo>
                <a:lnTo>
                  <a:pt x="67734" y="84666"/>
                </a:lnTo>
                <a:lnTo>
                  <a:pt x="59267" y="93133"/>
                </a:lnTo>
                <a:lnTo>
                  <a:pt x="50800" y="110066"/>
                </a:lnTo>
                <a:lnTo>
                  <a:pt x="33867" y="118533"/>
                </a:lnTo>
                <a:lnTo>
                  <a:pt x="16934" y="135466"/>
                </a:lnTo>
                <a:lnTo>
                  <a:pt x="16934" y="135466"/>
                </a:lnTo>
                <a:lnTo>
                  <a:pt x="0" y="143933"/>
                </a:lnTo>
                <a:lnTo>
                  <a:pt x="0" y="143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132667" y="2717800"/>
            <a:ext cx="313267" cy="169334"/>
          </a:xfrm>
          <a:custGeom>
            <a:avLst/>
            <a:gdLst/>
            <a:ahLst/>
            <a:cxnLst/>
            <a:rect l="0" t="0" r="0" b="0"/>
            <a:pathLst>
              <a:path w="313267" h="169334">
                <a:moveTo>
                  <a:pt x="0" y="8467"/>
                </a:moveTo>
                <a:lnTo>
                  <a:pt x="0" y="8467"/>
                </a:lnTo>
                <a:lnTo>
                  <a:pt x="0" y="0"/>
                </a:lnTo>
                <a:lnTo>
                  <a:pt x="8466" y="0"/>
                </a:lnTo>
                <a:lnTo>
                  <a:pt x="8466" y="0"/>
                </a:lnTo>
                <a:lnTo>
                  <a:pt x="8466" y="0"/>
                </a:lnTo>
                <a:lnTo>
                  <a:pt x="8466" y="0"/>
                </a:lnTo>
                <a:lnTo>
                  <a:pt x="8466" y="8467"/>
                </a:lnTo>
                <a:lnTo>
                  <a:pt x="8466" y="8467"/>
                </a:lnTo>
                <a:lnTo>
                  <a:pt x="8466" y="16933"/>
                </a:lnTo>
                <a:lnTo>
                  <a:pt x="8466" y="33867"/>
                </a:lnTo>
                <a:lnTo>
                  <a:pt x="8466" y="42333"/>
                </a:lnTo>
                <a:lnTo>
                  <a:pt x="8466" y="59267"/>
                </a:lnTo>
                <a:lnTo>
                  <a:pt x="8466" y="84667"/>
                </a:lnTo>
                <a:lnTo>
                  <a:pt x="0" y="101600"/>
                </a:lnTo>
                <a:lnTo>
                  <a:pt x="0" y="118533"/>
                </a:lnTo>
                <a:lnTo>
                  <a:pt x="0" y="135467"/>
                </a:lnTo>
                <a:lnTo>
                  <a:pt x="0" y="143933"/>
                </a:lnTo>
                <a:lnTo>
                  <a:pt x="0" y="152400"/>
                </a:lnTo>
                <a:lnTo>
                  <a:pt x="8466" y="160867"/>
                </a:lnTo>
                <a:lnTo>
                  <a:pt x="8466" y="160867"/>
                </a:lnTo>
                <a:lnTo>
                  <a:pt x="8466" y="169333"/>
                </a:lnTo>
                <a:lnTo>
                  <a:pt x="16933" y="169333"/>
                </a:lnTo>
                <a:lnTo>
                  <a:pt x="25400" y="169333"/>
                </a:lnTo>
                <a:lnTo>
                  <a:pt x="33866" y="169333"/>
                </a:lnTo>
                <a:lnTo>
                  <a:pt x="50800" y="169333"/>
                </a:lnTo>
                <a:lnTo>
                  <a:pt x="67733" y="160867"/>
                </a:lnTo>
                <a:lnTo>
                  <a:pt x="93133" y="160867"/>
                </a:lnTo>
                <a:lnTo>
                  <a:pt x="110066" y="160867"/>
                </a:lnTo>
                <a:lnTo>
                  <a:pt x="135466" y="160867"/>
                </a:lnTo>
                <a:lnTo>
                  <a:pt x="160866" y="160867"/>
                </a:lnTo>
                <a:lnTo>
                  <a:pt x="186266" y="160867"/>
                </a:lnTo>
                <a:lnTo>
                  <a:pt x="203200" y="160867"/>
                </a:lnTo>
                <a:lnTo>
                  <a:pt x="220133" y="160867"/>
                </a:lnTo>
                <a:lnTo>
                  <a:pt x="245533" y="169333"/>
                </a:lnTo>
                <a:lnTo>
                  <a:pt x="262466" y="169333"/>
                </a:lnTo>
                <a:lnTo>
                  <a:pt x="270933" y="169333"/>
                </a:lnTo>
                <a:lnTo>
                  <a:pt x="287866" y="169333"/>
                </a:lnTo>
                <a:lnTo>
                  <a:pt x="296333" y="169333"/>
                </a:lnTo>
                <a:lnTo>
                  <a:pt x="304800" y="169333"/>
                </a:lnTo>
                <a:lnTo>
                  <a:pt x="304800" y="169333"/>
                </a:lnTo>
                <a:lnTo>
                  <a:pt x="313266" y="169333"/>
                </a:lnTo>
                <a:lnTo>
                  <a:pt x="313266" y="169333"/>
                </a:lnTo>
                <a:lnTo>
                  <a:pt x="313266" y="160867"/>
                </a:lnTo>
                <a:lnTo>
                  <a:pt x="313266" y="160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310467" y="2683933"/>
            <a:ext cx="16934" cy="364068"/>
          </a:xfrm>
          <a:custGeom>
            <a:avLst/>
            <a:gdLst/>
            <a:ahLst/>
            <a:cxnLst/>
            <a:rect l="0" t="0" r="0" b="0"/>
            <a:pathLst>
              <a:path w="16934" h="364068">
                <a:moveTo>
                  <a:pt x="0" y="0"/>
                </a:moveTo>
                <a:lnTo>
                  <a:pt x="0" y="8467"/>
                </a:lnTo>
                <a:lnTo>
                  <a:pt x="0" y="8467"/>
                </a:lnTo>
                <a:lnTo>
                  <a:pt x="0" y="16934"/>
                </a:lnTo>
                <a:lnTo>
                  <a:pt x="0" y="16934"/>
                </a:lnTo>
                <a:lnTo>
                  <a:pt x="0" y="33867"/>
                </a:lnTo>
                <a:lnTo>
                  <a:pt x="0" y="50800"/>
                </a:lnTo>
                <a:lnTo>
                  <a:pt x="0" y="67734"/>
                </a:lnTo>
                <a:lnTo>
                  <a:pt x="0" y="84667"/>
                </a:lnTo>
                <a:lnTo>
                  <a:pt x="0" y="110067"/>
                </a:lnTo>
                <a:lnTo>
                  <a:pt x="0" y="135467"/>
                </a:lnTo>
                <a:lnTo>
                  <a:pt x="0" y="160867"/>
                </a:lnTo>
                <a:lnTo>
                  <a:pt x="0" y="186267"/>
                </a:lnTo>
                <a:lnTo>
                  <a:pt x="0" y="211667"/>
                </a:lnTo>
                <a:lnTo>
                  <a:pt x="0" y="237067"/>
                </a:lnTo>
                <a:lnTo>
                  <a:pt x="0" y="262467"/>
                </a:lnTo>
                <a:lnTo>
                  <a:pt x="0" y="279400"/>
                </a:lnTo>
                <a:lnTo>
                  <a:pt x="0" y="304800"/>
                </a:lnTo>
                <a:lnTo>
                  <a:pt x="0" y="321734"/>
                </a:lnTo>
                <a:lnTo>
                  <a:pt x="0" y="338667"/>
                </a:lnTo>
                <a:lnTo>
                  <a:pt x="0" y="347134"/>
                </a:lnTo>
                <a:lnTo>
                  <a:pt x="0" y="355600"/>
                </a:lnTo>
                <a:lnTo>
                  <a:pt x="8466" y="364067"/>
                </a:lnTo>
                <a:lnTo>
                  <a:pt x="8466" y="364067"/>
                </a:lnTo>
                <a:lnTo>
                  <a:pt x="8466" y="364067"/>
                </a:lnTo>
                <a:lnTo>
                  <a:pt x="16933" y="355600"/>
                </a:lnTo>
                <a:lnTo>
                  <a:pt x="16933" y="355600"/>
                </a:lnTo>
                <a:lnTo>
                  <a:pt x="16933" y="347134"/>
                </a:lnTo>
                <a:lnTo>
                  <a:pt x="16933" y="3471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420533" y="2480733"/>
            <a:ext cx="228601" cy="863601"/>
          </a:xfrm>
          <a:custGeom>
            <a:avLst/>
            <a:gdLst/>
            <a:ahLst/>
            <a:cxnLst/>
            <a:rect l="0" t="0" r="0" b="0"/>
            <a:pathLst>
              <a:path w="228601" h="863601">
                <a:moveTo>
                  <a:pt x="76200" y="0"/>
                </a:moveTo>
                <a:lnTo>
                  <a:pt x="76200" y="0"/>
                </a:lnTo>
                <a:lnTo>
                  <a:pt x="84667" y="0"/>
                </a:lnTo>
                <a:lnTo>
                  <a:pt x="84667" y="0"/>
                </a:lnTo>
                <a:lnTo>
                  <a:pt x="84667" y="0"/>
                </a:lnTo>
                <a:lnTo>
                  <a:pt x="93134" y="0"/>
                </a:lnTo>
                <a:lnTo>
                  <a:pt x="93134" y="8467"/>
                </a:lnTo>
                <a:lnTo>
                  <a:pt x="101600" y="16934"/>
                </a:lnTo>
                <a:lnTo>
                  <a:pt x="110067" y="33867"/>
                </a:lnTo>
                <a:lnTo>
                  <a:pt x="118534" y="50800"/>
                </a:lnTo>
                <a:lnTo>
                  <a:pt x="127000" y="76200"/>
                </a:lnTo>
                <a:lnTo>
                  <a:pt x="143934" y="101600"/>
                </a:lnTo>
                <a:lnTo>
                  <a:pt x="152400" y="135467"/>
                </a:lnTo>
                <a:lnTo>
                  <a:pt x="169334" y="169334"/>
                </a:lnTo>
                <a:lnTo>
                  <a:pt x="177800" y="211667"/>
                </a:lnTo>
                <a:lnTo>
                  <a:pt x="194734" y="254000"/>
                </a:lnTo>
                <a:lnTo>
                  <a:pt x="203200" y="296334"/>
                </a:lnTo>
                <a:lnTo>
                  <a:pt x="220134" y="347134"/>
                </a:lnTo>
                <a:lnTo>
                  <a:pt x="228600" y="397934"/>
                </a:lnTo>
                <a:lnTo>
                  <a:pt x="228600" y="440267"/>
                </a:lnTo>
                <a:lnTo>
                  <a:pt x="228600" y="491067"/>
                </a:lnTo>
                <a:lnTo>
                  <a:pt x="220134" y="533400"/>
                </a:lnTo>
                <a:lnTo>
                  <a:pt x="211667" y="575734"/>
                </a:lnTo>
                <a:lnTo>
                  <a:pt x="194734" y="618067"/>
                </a:lnTo>
                <a:lnTo>
                  <a:pt x="177800" y="651934"/>
                </a:lnTo>
                <a:lnTo>
                  <a:pt x="160867" y="685800"/>
                </a:lnTo>
                <a:lnTo>
                  <a:pt x="143934" y="719667"/>
                </a:lnTo>
                <a:lnTo>
                  <a:pt x="118534" y="745067"/>
                </a:lnTo>
                <a:lnTo>
                  <a:pt x="93134" y="778934"/>
                </a:lnTo>
                <a:lnTo>
                  <a:pt x="76200" y="804334"/>
                </a:lnTo>
                <a:lnTo>
                  <a:pt x="50800" y="821267"/>
                </a:lnTo>
                <a:lnTo>
                  <a:pt x="25400" y="846667"/>
                </a:lnTo>
                <a:lnTo>
                  <a:pt x="25400" y="846667"/>
                </a:lnTo>
                <a:lnTo>
                  <a:pt x="0" y="863600"/>
                </a:lnTo>
                <a:lnTo>
                  <a:pt x="0" y="863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2006600" y="3276600"/>
            <a:ext cx="33868" cy="237068"/>
          </a:xfrm>
          <a:custGeom>
            <a:avLst/>
            <a:gdLst/>
            <a:ahLst/>
            <a:cxnLst/>
            <a:rect l="0" t="0" r="0" b="0"/>
            <a:pathLst>
              <a:path w="33868" h="237068">
                <a:moveTo>
                  <a:pt x="0" y="0"/>
                </a:moveTo>
                <a:lnTo>
                  <a:pt x="8467" y="0"/>
                </a:lnTo>
                <a:lnTo>
                  <a:pt x="8467" y="0"/>
                </a:lnTo>
                <a:lnTo>
                  <a:pt x="8467" y="8467"/>
                </a:lnTo>
                <a:lnTo>
                  <a:pt x="8467" y="8467"/>
                </a:lnTo>
                <a:lnTo>
                  <a:pt x="8467" y="25400"/>
                </a:lnTo>
                <a:lnTo>
                  <a:pt x="8467" y="33867"/>
                </a:lnTo>
                <a:lnTo>
                  <a:pt x="16933" y="42333"/>
                </a:lnTo>
                <a:lnTo>
                  <a:pt x="16933" y="59267"/>
                </a:lnTo>
                <a:lnTo>
                  <a:pt x="25400" y="76200"/>
                </a:lnTo>
                <a:lnTo>
                  <a:pt x="25400" y="93133"/>
                </a:lnTo>
                <a:lnTo>
                  <a:pt x="33867" y="110067"/>
                </a:lnTo>
                <a:lnTo>
                  <a:pt x="33867" y="135467"/>
                </a:lnTo>
                <a:lnTo>
                  <a:pt x="33867" y="152400"/>
                </a:lnTo>
                <a:lnTo>
                  <a:pt x="33867" y="169333"/>
                </a:lnTo>
                <a:lnTo>
                  <a:pt x="33867" y="186267"/>
                </a:lnTo>
                <a:lnTo>
                  <a:pt x="33867" y="203200"/>
                </a:lnTo>
                <a:lnTo>
                  <a:pt x="33867" y="220133"/>
                </a:lnTo>
                <a:lnTo>
                  <a:pt x="33867" y="228600"/>
                </a:lnTo>
                <a:lnTo>
                  <a:pt x="33867" y="237067"/>
                </a:lnTo>
                <a:lnTo>
                  <a:pt x="33867" y="237067"/>
                </a:lnTo>
                <a:lnTo>
                  <a:pt x="33867" y="237067"/>
                </a:lnTo>
                <a:lnTo>
                  <a:pt x="33867" y="237067"/>
                </a:lnTo>
                <a:lnTo>
                  <a:pt x="33867" y="228600"/>
                </a:lnTo>
                <a:lnTo>
                  <a:pt x="33867" y="220133"/>
                </a:lnTo>
                <a:lnTo>
                  <a:pt x="25400" y="203200"/>
                </a:lnTo>
                <a:lnTo>
                  <a:pt x="25400" y="186267"/>
                </a:lnTo>
                <a:lnTo>
                  <a:pt x="25400" y="186267"/>
                </a:lnTo>
                <a:lnTo>
                  <a:pt x="25400" y="169333"/>
                </a:lnTo>
                <a:lnTo>
                  <a:pt x="25400" y="1693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006600" y="3285067"/>
            <a:ext cx="152401" cy="25401"/>
          </a:xfrm>
          <a:custGeom>
            <a:avLst/>
            <a:gdLst/>
            <a:ahLst/>
            <a:cxnLst/>
            <a:rect l="0" t="0" r="0" b="0"/>
            <a:pathLst>
              <a:path w="152401" h="25401">
                <a:moveTo>
                  <a:pt x="0" y="16933"/>
                </a:moveTo>
                <a:lnTo>
                  <a:pt x="0" y="16933"/>
                </a:lnTo>
                <a:lnTo>
                  <a:pt x="0" y="16933"/>
                </a:lnTo>
                <a:lnTo>
                  <a:pt x="8467" y="8466"/>
                </a:lnTo>
                <a:lnTo>
                  <a:pt x="8467" y="0"/>
                </a:lnTo>
                <a:lnTo>
                  <a:pt x="16933" y="0"/>
                </a:lnTo>
                <a:lnTo>
                  <a:pt x="25400" y="0"/>
                </a:lnTo>
                <a:lnTo>
                  <a:pt x="33867" y="0"/>
                </a:lnTo>
                <a:lnTo>
                  <a:pt x="42333" y="0"/>
                </a:lnTo>
                <a:lnTo>
                  <a:pt x="50800" y="0"/>
                </a:lnTo>
                <a:lnTo>
                  <a:pt x="67733" y="0"/>
                </a:lnTo>
                <a:lnTo>
                  <a:pt x="76200" y="0"/>
                </a:lnTo>
                <a:lnTo>
                  <a:pt x="93133" y="0"/>
                </a:lnTo>
                <a:lnTo>
                  <a:pt x="101600" y="8466"/>
                </a:lnTo>
                <a:lnTo>
                  <a:pt x="118533" y="8466"/>
                </a:lnTo>
                <a:lnTo>
                  <a:pt x="127000" y="8466"/>
                </a:lnTo>
                <a:lnTo>
                  <a:pt x="135467" y="16933"/>
                </a:lnTo>
                <a:lnTo>
                  <a:pt x="143933" y="16933"/>
                </a:lnTo>
                <a:lnTo>
                  <a:pt x="152400" y="25400"/>
                </a:lnTo>
                <a:lnTo>
                  <a:pt x="152400" y="25400"/>
                </a:lnTo>
                <a:lnTo>
                  <a:pt x="152400" y="25400"/>
                </a:lnTo>
                <a:lnTo>
                  <a:pt x="152400" y="25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2040467" y="3403600"/>
            <a:ext cx="152401" cy="25401"/>
          </a:xfrm>
          <a:custGeom>
            <a:avLst/>
            <a:gdLst/>
            <a:ahLst/>
            <a:cxnLst/>
            <a:rect l="0" t="0" r="0" b="0"/>
            <a:pathLst>
              <a:path w="152401" h="25401">
                <a:moveTo>
                  <a:pt x="0" y="0"/>
                </a:moveTo>
                <a:lnTo>
                  <a:pt x="8466" y="0"/>
                </a:lnTo>
                <a:lnTo>
                  <a:pt x="8466" y="8467"/>
                </a:lnTo>
                <a:lnTo>
                  <a:pt x="8466" y="8467"/>
                </a:lnTo>
                <a:lnTo>
                  <a:pt x="16933" y="8467"/>
                </a:lnTo>
                <a:lnTo>
                  <a:pt x="33866" y="8467"/>
                </a:lnTo>
                <a:lnTo>
                  <a:pt x="42333" y="8467"/>
                </a:lnTo>
                <a:lnTo>
                  <a:pt x="59266" y="16933"/>
                </a:lnTo>
                <a:lnTo>
                  <a:pt x="67733" y="16933"/>
                </a:lnTo>
                <a:lnTo>
                  <a:pt x="84666" y="16933"/>
                </a:lnTo>
                <a:lnTo>
                  <a:pt x="93133" y="25400"/>
                </a:lnTo>
                <a:lnTo>
                  <a:pt x="110066" y="25400"/>
                </a:lnTo>
                <a:lnTo>
                  <a:pt x="118533" y="25400"/>
                </a:lnTo>
                <a:lnTo>
                  <a:pt x="127000" y="25400"/>
                </a:lnTo>
                <a:lnTo>
                  <a:pt x="143933" y="16933"/>
                </a:lnTo>
                <a:lnTo>
                  <a:pt x="143933" y="16933"/>
                </a:lnTo>
                <a:lnTo>
                  <a:pt x="152400" y="16933"/>
                </a:lnTo>
                <a:lnTo>
                  <a:pt x="152400" y="169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2209800" y="3403600"/>
            <a:ext cx="59268" cy="110068"/>
          </a:xfrm>
          <a:custGeom>
            <a:avLst/>
            <a:gdLst/>
            <a:ahLst/>
            <a:cxnLst/>
            <a:rect l="0" t="0" r="0" b="0"/>
            <a:pathLst>
              <a:path w="59268" h="110068">
                <a:moveTo>
                  <a:pt x="0" y="0"/>
                </a:moveTo>
                <a:lnTo>
                  <a:pt x="0" y="0"/>
                </a:lnTo>
                <a:lnTo>
                  <a:pt x="8467" y="0"/>
                </a:lnTo>
                <a:lnTo>
                  <a:pt x="8467" y="0"/>
                </a:lnTo>
                <a:lnTo>
                  <a:pt x="8467" y="8467"/>
                </a:lnTo>
                <a:lnTo>
                  <a:pt x="8467" y="8467"/>
                </a:lnTo>
                <a:lnTo>
                  <a:pt x="16933" y="8467"/>
                </a:lnTo>
                <a:lnTo>
                  <a:pt x="16933" y="8467"/>
                </a:lnTo>
                <a:lnTo>
                  <a:pt x="25400" y="16933"/>
                </a:lnTo>
                <a:lnTo>
                  <a:pt x="25400" y="25400"/>
                </a:lnTo>
                <a:lnTo>
                  <a:pt x="33867" y="42333"/>
                </a:lnTo>
                <a:lnTo>
                  <a:pt x="33867" y="50800"/>
                </a:lnTo>
                <a:lnTo>
                  <a:pt x="33867" y="67733"/>
                </a:lnTo>
                <a:lnTo>
                  <a:pt x="42333" y="76200"/>
                </a:lnTo>
                <a:lnTo>
                  <a:pt x="42333" y="84667"/>
                </a:lnTo>
                <a:lnTo>
                  <a:pt x="42333" y="101600"/>
                </a:lnTo>
                <a:lnTo>
                  <a:pt x="50800" y="110067"/>
                </a:lnTo>
                <a:lnTo>
                  <a:pt x="50800" y="110067"/>
                </a:lnTo>
                <a:lnTo>
                  <a:pt x="50800" y="110067"/>
                </a:lnTo>
                <a:lnTo>
                  <a:pt x="50800" y="110067"/>
                </a:lnTo>
                <a:lnTo>
                  <a:pt x="59267" y="110067"/>
                </a:lnTo>
                <a:lnTo>
                  <a:pt x="59267" y="1100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252133" y="3361267"/>
            <a:ext cx="42335" cy="8467"/>
          </a:xfrm>
          <a:custGeom>
            <a:avLst/>
            <a:gdLst/>
            <a:ahLst/>
            <a:cxnLst/>
            <a:rect l="0" t="0" r="0" b="0"/>
            <a:pathLst>
              <a:path w="42335" h="8467">
                <a:moveTo>
                  <a:pt x="0" y="8466"/>
                </a:moveTo>
                <a:lnTo>
                  <a:pt x="0" y="0"/>
                </a:lnTo>
                <a:lnTo>
                  <a:pt x="0" y="0"/>
                </a:lnTo>
                <a:lnTo>
                  <a:pt x="0" y="0"/>
                </a:lnTo>
                <a:lnTo>
                  <a:pt x="0" y="0"/>
                </a:lnTo>
                <a:lnTo>
                  <a:pt x="8467" y="0"/>
                </a:lnTo>
                <a:lnTo>
                  <a:pt x="8467" y="0"/>
                </a:lnTo>
                <a:lnTo>
                  <a:pt x="16934" y="0"/>
                </a:lnTo>
                <a:lnTo>
                  <a:pt x="33867" y="0"/>
                </a:lnTo>
                <a:lnTo>
                  <a:pt x="33867" y="0"/>
                </a:lnTo>
                <a:lnTo>
                  <a:pt x="42334" y="0"/>
                </a:lnTo>
                <a:lnTo>
                  <a:pt x="42334"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345267" y="3361267"/>
            <a:ext cx="152401" cy="152401"/>
          </a:xfrm>
          <a:custGeom>
            <a:avLst/>
            <a:gdLst/>
            <a:ahLst/>
            <a:cxnLst/>
            <a:rect l="0" t="0" r="0" b="0"/>
            <a:pathLst>
              <a:path w="152401" h="152401">
                <a:moveTo>
                  <a:pt x="50800" y="0"/>
                </a:moveTo>
                <a:lnTo>
                  <a:pt x="50800" y="8466"/>
                </a:lnTo>
                <a:lnTo>
                  <a:pt x="50800" y="8466"/>
                </a:lnTo>
                <a:lnTo>
                  <a:pt x="50800" y="8466"/>
                </a:lnTo>
                <a:lnTo>
                  <a:pt x="42333" y="8466"/>
                </a:lnTo>
                <a:lnTo>
                  <a:pt x="42333" y="8466"/>
                </a:lnTo>
                <a:lnTo>
                  <a:pt x="33866" y="16933"/>
                </a:lnTo>
                <a:lnTo>
                  <a:pt x="25400" y="16933"/>
                </a:lnTo>
                <a:lnTo>
                  <a:pt x="16933" y="25400"/>
                </a:lnTo>
                <a:lnTo>
                  <a:pt x="16933" y="33866"/>
                </a:lnTo>
                <a:lnTo>
                  <a:pt x="8466" y="42333"/>
                </a:lnTo>
                <a:lnTo>
                  <a:pt x="0" y="59266"/>
                </a:lnTo>
                <a:lnTo>
                  <a:pt x="0" y="67733"/>
                </a:lnTo>
                <a:lnTo>
                  <a:pt x="0" y="76200"/>
                </a:lnTo>
                <a:lnTo>
                  <a:pt x="0" y="93133"/>
                </a:lnTo>
                <a:lnTo>
                  <a:pt x="8466" y="101600"/>
                </a:lnTo>
                <a:lnTo>
                  <a:pt x="16933" y="118533"/>
                </a:lnTo>
                <a:lnTo>
                  <a:pt x="25400" y="127000"/>
                </a:lnTo>
                <a:lnTo>
                  <a:pt x="33866" y="135466"/>
                </a:lnTo>
                <a:lnTo>
                  <a:pt x="50800" y="143933"/>
                </a:lnTo>
                <a:lnTo>
                  <a:pt x="67733" y="143933"/>
                </a:lnTo>
                <a:lnTo>
                  <a:pt x="84666" y="143933"/>
                </a:lnTo>
                <a:lnTo>
                  <a:pt x="110066" y="152400"/>
                </a:lnTo>
                <a:lnTo>
                  <a:pt x="127000" y="143933"/>
                </a:lnTo>
                <a:lnTo>
                  <a:pt x="143933" y="143933"/>
                </a:lnTo>
                <a:lnTo>
                  <a:pt x="143933" y="143933"/>
                </a:lnTo>
                <a:lnTo>
                  <a:pt x="152400" y="135466"/>
                </a:lnTo>
                <a:lnTo>
                  <a:pt x="152400" y="13546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531533" y="3335867"/>
            <a:ext cx="50801" cy="169334"/>
          </a:xfrm>
          <a:custGeom>
            <a:avLst/>
            <a:gdLst/>
            <a:ahLst/>
            <a:cxnLst/>
            <a:rect l="0" t="0" r="0" b="0"/>
            <a:pathLst>
              <a:path w="50801" h="169334">
                <a:moveTo>
                  <a:pt x="0" y="0"/>
                </a:moveTo>
                <a:lnTo>
                  <a:pt x="0" y="0"/>
                </a:lnTo>
                <a:lnTo>
                  <a:pt x="0" y="0"/>
                </a:lnTo>
                <a:lnTo>
                  <a:pt x="0" y="8466"/>
                </a:lnTo>
                <a:lnTo>
                  <a:pt x="0" y="8466"/>
                </a:lnTo>
                <a:lnTo>
                  <a:pt x="8467" y="16933"/>
                </a:lnTo>
                <a:lnTo>
                  <a:pt x="8467" y="33866"/>
                </a:lnTo>
                <a:lnTo>
                  <a:pt x="16934" y="50800"/>
                </a:lnTo>
                <a:lnTo>
                  <a:pt x="25400" y="67733"/>
                </a:lnTo>
                <a:lnTo>
                  <a:pt x="33867" y="93133"/>
                </a:lnTo>
                <a:lnTo>
                  <a:pt x="42334" y="110066"/>
                </a:lnTo>
                <a:lnTo>
                  <a:pt x="42334" y="127000"/>
                </a:lnTo>
                <a:lnTo>
                  <a:pt x="50800" y="143933"/>
                </a:lnTo>
                <a:lnTo>
                  <a:pt x="50800" y="152400"/>
                </a:lnTo>
                <a:lnTo>
                  <a:pt x="50800" y="160866"/>
                </a:lnTo>
                <a:lnTo>
                  <a:pt x="50800" y="160866"/>
                </a:lnTo>
                <a:lnTo>
                  <a:pt x="50800" y="169333"/>
                </a:lnTo>
                <a:lnTo>
                  <a:pt x="50800" y="1693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2480733" y="3395133"/>
            <a:ext cx="254001" cy="118535"/>
          </a:xfrm>
          <a:custGeom>
            <a:avLst/>
            <a:gdLst/>
            <a:ahLst/>
            <a:cxnLst/>
            <a:rect l="0" t="0" r="0" b="0"/>
            <a:pathLst>
              <a:path w="254001" h="118535">
                <a:moveTo>
                  <a:pt x="0" y="25400"/>
                </a:moveTo>
                <a:lnTo>
                  <a:pt x="0" y="25400"/>
                </a:lnTo>
                <a:lnTo>
                  <a:pt x="0" y="16934"/>
                </a:lnTo>
                <a:lnTo>
                  <a:pt x="8467" y="16934"/>
                </a:lnTo>
                <a:lnTo>
                  <a:pt x="16934" y="16934"/>
                </a:lnTo>
                <a:lnTo>
                  <a:pt x="33867" y="16934"/>
                </a:lnTo>
                <a:lnTo>
                  <a:pt x="50800" y="16934"/>
                </a:lnTo>
                <a:lnTo>
                  <a:pt x="67734" y="16934"/>
                </a:lnTo>
                <a:lnTo>
                  <a:pt x="84667" y="16934"/>
                </a:lnTo>
                <a:lnTo>
                  <a:pt x="101600" y="16934"/>
                </a:lnTo>
                <a:lnTo>
                  <a:pt x="118534" y="16934"/>
                </a:lnTo>
                <a:lnTo>
                  <a:pt x="135467" y="16934"/>
                </a:lnTo>
                <a:lnTo>
                  <a:pt x="152400" y="8467"/>
                </a:lnTo>
                <a:lnTo>
                  <a:pt x="169334" y="8467"/>
                </a:lnTo>
                <a:lnTo>
                  <a:pt x="177800" y="0"/>
                </a:lnTo>
                <a:lnTo>
                  <a:pt x="194734" y="0"/>
                </a:lnTo>
                <a:lnTo>
                  <a:pt x="203200" y="0"/>
                </a:lnTo>
                <a:lnTo>
                  <a:pt x="211667" y="8467"/>
                </a:lnTo>
                <a:lnTo>
                  <a:pt x="211667" y="8467"/>
                </a:lnTo>
                <a:lnTo>
                  <a:pt x="220134" y="16934"/>
                </a:lnTo>
                <a:lnTo>
                  <a:pt x="220134" y="25400"/>
                </a:lnTo>
                <a:lnTo>
                  <a:pt x="228600" y="42334"/>
                </a:lnTo>
                <a:lnTo>
                  <a:pt x="228600" y="50800"/>
                </a:lnTo>
                <a:lnTo>
                  <a:pt x="237067" y="67734"/>
                </a:lnTo>
                <a:lnTo>
                  <a:pt x="237067" y="84667"/>
                </a:lnTo>
                <a:lnTo>
                  <a:pt x="237067" y="93134"/>
                </a:lnTo>
                <a:lnTo>
                  <a:pt x="245534" y="110067"/>
                </a:lnTo>
                <a:lnTo>
                  <a:pt x="245534" y="118534"/>
                </a:lnTo>
                <a:lnTo>
                  <a:pt x="245534" y="118534"/>
                </a:lnTo>
                <a:lnTo>
                  <a:pt x="254000" y="118534"/>
                </a:lnTo>
                <a:lnTo>
                  <a:pt x="254000" y="118534"/>
                </a:lnTo>
                <a:lnTo>
                  <a:pt x="254000" y="118534"/>
                </a:lnTo>
                <a:lnTo>
                  <a:pt x="254000" y="11853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717800" y="3352800"/>
            <a:ext cx="42334" cy="16934"/>
          </a:xfrm>
          <a:custGeom>
            <a:avLst/>
            <a:gdLst/>
            <a:ahLst/>
            <a:cxnLst/>
            <a:rect l="0" t="0" r="0" b="0"/>
            <a:pathLst>
              <a:path w="42334" h="16934">
                <a:moveTo>
                  <a:pt x="0" y="16933"/>
                </a:moveTo>
                <a:lnTo>
                  <a:pt x="0" y="16933"/>
                </a:lnTo>
                <a:lnTo>
                  <a:pt x="8467" y="8467"/>
                </a:lnTo>
                <a:lnTo>
                  <a:pt x="8467" y="8467"/>
                </a:lnTo>
                <a:lnTo>
                  <a:pt x="8467" y="0"/>
                </a:lnTo>
                <a:lnTo>
                  <a:pt x="8467" y="0"/>
                </a:lnTo>
                <a:lnTo>
                  <a:pt x="16933" y="0"/>
                </a:lnTo>
                <a:lnTo>
                  <a:pt x="16933" y="0"/>
                </a:lnTo>
                <a:lnTo>
                  <a:pt x="25400" y="0"/>
                </a:lnTo>
                <a:lnTo>
                  <a:pt x="33867" y="0"/>
                </a:lnTo>
                <a:lnTo>
                  <a:pt x="33867" y="0"/>
                </a:lnTo>
                <a:lnTo>
                  <a:pt x="42333" y="0"/>
                </a:lnTo>
                <a:lnTo>
                  <a:pt x="42333"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810933" y="3369733"/>
            <a:ext cx="101601" cy="135468"/>
          </a:xfrm>
          <a:custGeom>
            <a:avLst/>
            <a:gdLst/>
            <a:ahLst/>
            <a:cxnLst/>
            <a:rect l="0" t="0" r="0" b="0"/>
            <a:pathLst>
              <a:path w="101601" h="135468">
                <a:moveTo>
                  <a:pt x="0" y="0"/>
                </a:moveTo>
                <a:lnTo>
                  <a:pt x="0" y="0"/>
                </a:lnTo>
                <a:lnTo>
                  <a:pt x="0" y="8467"/>
                </a:lnTo>
                <a:lnTo>
                  <a:pt x="0" y="8467"/>
                </a:lnTo>
                <a:lnTo>
                  <a:pt x="0" y="8467"/>
                </a:lnTo>
                <a:lnTo>
                  <a:pt x="0" y="16934"/>
                </a:lnTo>
                <a:lnTo>
                  <a:pt x="0" y="25400"/>
                </a:lnTo>
                <a:lnTo>
                  <a:pt x="0" y="33867"/>
                </a:lnTo>
                <a:lnTo>
                  <a:pt x="0" y="50800"/>
                </a:lnTo>
                <a:lnTo>
                  <a:pt x="0" y="59267"/>
                </a:lnTo>
                <a:lnTo>
                  <a:pt x="8467" y="76200"/>
                </a:lnTo>
                <a:lnTo>
                  <a:pt x="8467" y="93134"/>
                </a:lnTo>
                <a:lnTo>
                  <a:pt x="16934" y="101600"/>
                </a:lnTo>
                <a:lnTo>
                  <a:pt x="33867" y="118534"/>
                </a:lnTo>
                <a:lnTo>
                  <a:pt x="42334" y="127000"/>
                </a:lnTo>
                <a:lnTo>
                  <a:pt x="59267" y="127000"/>
                </a:lnTo>
                <a:lnTo>
                  <a:pt x="67734" y="135467"/>
                </a:lnTo>
                <a:lnTo>
                  <a:pt x="84667" y="127000"/>
                </a:lnTo>
                <a:lnTo>
                  <a:pt x="93134" y="127000"/>
                </a:lnTo>
                <a:lnTo>
                  <a:pt x="101600" y="118534"/>
                </a:lnTo>
                <a:lnTo>
                  <a:pt x="101600" y="110067"/>
                </a:lnTo>
                <a:lnTo>
                  <a:pt x="101600" y="93134"/>
                </a:lnTo>
                <a:lnTo>
                  <a:pt x="101600" y="76200"/>
                </a:lnTo>
                <a:lnTo>
                  <a:pt x="93134" y="67734"/>
                </a:lnTo>
                <a:lnTo>
                  <a:pt x="84667" y="50800"/>
                </a:lnTo>
                <a:lnTo>
                  <a:pt x="76200" y="42334"/>
                </a:lnTo>
                <a:lnTo>
                  <a:pt x="59267" y="33867"/>
                </a:lnTo>
                <a:lnTo>
                  <a:pt x="42334" y="25400"/>
                </a:lnTo>
                <a:lnTo>
                  <a:pt x="33867" y="16934"/>
                </a:lnTo>
                <a:lnTo>
                  <a:pt x="25400" y="16934"/>
                </a:lnTo>
                <a:lnTo>
                  <a:pt x="16934" y="16934"/>
                </a:lnTo>
                <a:lnTo>
                  <a:pt x="16934" y="8467"/>
                </a:lnTo>
                <a:lnTo>
                  <a:pt x="16934" y="8467"/>
                </a:lnTo>
                <a:lnTo>
                  <a:pt x="25400" y="8467"/>
                </a:lnTo>
                <a:lnTo>
                  <a:pt x="25400" y="8467"/>
                </a:lnTo>
                <a:lnTo>
                  <a:pt x="42334" y="8467"/>
                </a:lnTo>
                <a:lnTo>
                  <a:pt x="42334" y="84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963333" y="3378200"/>
            <a:ext cx="194735" cy="152401"/>
          </a:xfrm>
          <a:custGeom>
            <a:avLst/>
            <a:gdLst/>
            <a:ahLst/>
            <a:cxnLst/>
            <a:rect l="0" t="0" r="0" b="0"/>
            <a:pathLst>
              <a:path w="194735" h="152401">
                <a:moveTo>
                  <a:pt x="0" y="8467"/>
                </a:moveTo>
                <a:lnTo>
                  <a:pt x="0" y="8467"/>
                </a:lnTo>
                <a:lnTo>
                  <a:pt x="8467" y="16933"/>
                </a:lnTo>
                <a:lnTo>
                  <a:pt x="8467" y="25400"/>
                </a:lnTo>
                <a:lnTo>
                  <a:pt x="8467" y="33867"/>
                </a:lnTo>
                <a:lnTo>
                  <a:pt x="8467" y="42333"/>
                </a:lnTo>
                <a:lnTo>
                  <a:pt x="8467" y="50800"/>
                </a:lnTo>
                <a:lnTo>
                  <a:pt x="8467" y="59267"/>
                </a:lnTo>
                <a:lnTo>
                  <a:pt x="8467" y="67733"/>
                </a:lnTo>
                <a:lnTo>
                  <a:pt x="8467" y="76200"/>
                </a:lnTo>
                <a:lnTo>
                  <a:pt x="8467" y="76200"/>
                </a:lnTo>
                <a:lnTo>
                  <a:pt x="16934" y="76200"/>
                </a:lnTo>
                <a:lnTo>
                  <a:pt x="16934" y="76200"/>
                </a:lnTo>
                <a:lnTo>
                  <a:pt x="25400" y="67733"/>
                </a:lnTo>
                <a:lnTo>
                  <a:pt x="33867" y="59267"/>
                </a:lnTo>
                <a:lnTo>
                  <a:pt x="42334" y="50800"/>
                </a:lnTo>
                <a:lnTo>
                  <a:pt x="50800" y="42333"/>
                </a:lnTo>
                <a:lnTo>
                  <a:pt x="59267" y="25400"/>
                </a:lnTo>
                <a:lnTo>
                  <a:pt x="67734" y="16933"/>
                </a:lnTo>
                <a:lnTo>
                  <a:pt x="76200" y="8467"/>
                </a:lnTo>
                <a:lnTo>
                  <a:pt x="93134" y="0"/>
                </a:lnTo>
                <a:lnTo>
                  <a:pt x="101600" y="0"/>
                </a:lnTo>
                <a:lnTo>
                  <a:pt x="118534" y="8467"/>
                </a:lnTo>
                <a:lnTo>
                  <a:pt x="127000" y="16933"/>
                </a:lnTo>
                <a:lnTo>
                  <a:pt x="143934" y="33867"/>
                </a:lnTo>
                <a:lnTo>
                  <a:pt x="152400" y="59267"/>
                </a:lnTo>
                <a:lnTo>
                  <a:pt x="160867" y="76200"/>
                </a:lnTo>
                <a:lnTo>
                  <a:pt x="169334" y="93133"/>
                </a:lnTo>
                <a:lnTo>
                  <a:pt x="177800" y="110067"/>
                </a:lnTo>
                <a:lnTo>
                  <a:pt x="186267" y="127000"/>
                </a:lnTo>
                <a:lnTo>
                  <a:pt x="194734" y="143933"/>
                </a:lnTo>
                <a:lnTo>
                  <a:pt x="194734" y="143933"/>
                </a:lnTo>
                <a:lnTo>
                  <a:pt x="194734" y="152400"/>
                </a:lnTo>
                <a:lnTo>
                  <a:pt x="194734" y="152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986867" y="2616200"/>
            <a:ext cx="304801" cy="381001"/>
          </a:xfrm>
          <a:custGeom>
            <a:avLst/>
            <a:gdLst/>
            <a:ahLst/>
            <a:cxnLst/>
            <a:rect l="0" t="0" r="0" b="0"/>
            <a:pathLst>
              <a:path w="304801" h="381001">
                <a:moveTo>
                  <a:pt x="245533" y="8467"/>
                </a:moveTo>
                <a:lnTo>
                  <a:pt x="245533" y="16933"/>
                </a:lnTo>
                <a:lnTo>
                  <a:pt x="237066" y="25400"/>
                </a:lnTo>
                <a:lnTo>
                  <a:pt x="237066" y="33867"/>
                </a:lnTo>
                <a:lnTo>
                  <a:pt x="237066" y="50800"/>
                </a:lnTo>
                <a:lnTo>
                  <a:pt x="228600" y="59267"/>
                </a:lnTo>
                <a:lnTo>
                  <a:pt x="228600" y="76200"/>
                </a:lnTo>
                <a:lnTo>
                  <a:pt x="228600" y="84667"/>
                </a:lnTo>
                <a:lnTo>
                  <a:pt x="228600" y="101600"/>
                </a:lnTo>
                <a:lnTo>
                  <a:pt x="228600" y="110067"/>
                </a:lnTo>
                <a:lnTo>
                  <a:pt x="228600" y="118533"/>
                </a:lnTo>
                <a:lnTo>
                  <a:pt x="228600" y="127000"/>
                </a:lnTo>
                <a:lnTo>
                  <a:pt x="237066" y="127000"/>
                </a:lnTo>
                <a:lnTo>
                  <a:pt x="237066" y="127000"/>
                </a:lnTo>
                <a:lnTo>
                  <a:pt x="237066" y="127000"/>
                </a:lnTo>
                <a:lnTo>
                  <a:pt x="237066" y="127000"/>
                </a:lnTo>
                <a:lnTo>
                  <a:pt x="237066" y="118533"/>
                </a:lnTo>
                <a:lnTo>
                  <a:pt x="237066" y="110067"/>
                </a:lnTo>
                <a:lnTo>
                  <a:pt x="237066" y="93133"/>
                </a:lnTo>
                <a:lnTo>
                  <a:pt x="237066" y="84667"/>
                </a:lnTo>
                <a:lnTo>
                  <a:pt x="228600" y="67733"/>
                </a:lnTo>
                <a:lnTo>
                  <a:pt x="228600" y="50800"/>
                </a:lnTo>
                <a:lnTo>
                  <a:pt x="220133" y="42333"/>
                </a:lnTo>
                <a:lnTo>
                  <a:pt x="211666" y="25400"/>
                </a:lnTo>
                <a:lnTo>
                  <a:pt x="203200" y="8467"/>
                </a:lnTo>
                <a:lnTo>
                  <a:pt x="194733" y="8467"/>
                </a:lnTo>
                <a:lnTo>
                  <a:pt x="186266" y="0"/>
                </a:lnTo>
                <a:lnTo>
                  <a:pt x="169333" y="8467"/>
                </a:lnTo>
                <a:lnTo>
                  <a:pt x="152400" y="8467"/>
                </a:lnTo>
                <a:lnTo>
                  <a:pt x="143933" y="16933"/>
                </a:lnTo>
                <a:lnTo>
                  <a:pt x="127000" y="25400"/>
                </a:lnTo>
                <a:lnTo>
                  <a:pt x="110066" y="42333"/>
                </a:lnTo>
                <a:lnTo>
                  <a:pt x="93133" y="59267"/>
                </a:lnTo>
                <a:lnTo>
                  <a:pt x="76200" y="76200"/>
                </a:lnTo>
                <a:lnTo>
                  <a:pt x="59266" y="101600"/>
                </a:lnTo>
                <a:lnTo>
                  <a:pt x="42333" y="118533"/>
                </a:lnTo>
                <a:lnTo>
                  <a:pt x="33866" y="152400"/>
                </a:lnTo>
                <a:lnTo>
                  <a:pt x="16933" y="177800"/>
                </a:lnTo>
                <a:lnTo>
                  <a:pt x="8466" y="203200"/>
                </a:lnTo>
                <a:lnTo>
                  <a:pt x="0" y="228600"/>
                </a:lnTo>
                <a:lnTo>
                  <a:pt x="0" y="254000"/>
                </a:lnTo>
                <a:lnTo>
                  <a:pt x="8466" y="287867"/>
                </a:lnTo>
                <a:lnTo>
                  <a:pt x="8466" y="304800"/>
                </a:lnTo>
                <a:lnTo>
                  <a:pt x="25400" y="330200"/>
                </a:lnTo>
                <a:lnTo>
                  <a:pt x="33866" y="347133"/>
                </a:lnTo>
                <a:lnTo>
                  <a:pt x="50800" y="364067"/>
                </a:lnTo>
                <a:lnTo>
                  <a:pt x="76200" y="372533"/>
                </a:lnTo>
                <a:lnTo>
                  <a:pt x="93133" y="381000"/>
                </a:lnTo>
                <a:lnTo>
                  <a:pt x="118533" y="381000"/>
                </a:lnTo>
                <a:lnTo>
                  <a:pt x="143933" y="381000"/>
                </a:lnTo>
                <a:lnTo>
                  <a:pt x="169333" y="381000"/>
                </a:lnTo>
                <a:lnTo>
                  <a:pt x="194733" y="372533"/>
                </a:lnTo>
                <a:lnTo>
                  <a:pt x="211666" y="372533"/>
                </a:lnTo>
                <a:lnTo>
                  <a:pt x="228600" y="364067"/>
                </a:lnTo>
                <a:lnTo>
                  <a:pt x="254000" y="355600"/>
                </a:lnTo>
                <a:lnTo>
                  <a:pt x="262466" y="347133"/>
                </a:lnTo>
                <a:lnTo>
                  <a:pt x="279400" y="347133"/>
                </a:lnTo>
                <a:lnTo>
                  <a:pt x="287866" y="338667"/>
                </a:lnTo>
                <a:lnTo>
                  <a:pt x="296333" y="338667"/>
                </a:lnTo>
                <a:lnTo>
                  <a:pt x="296333" y="330200"/>
                </a:lnTo>
                <a:lnTo>
                  <a:pt x="296333" y="330200"/>
                </a:lnTo>
                <a:lnTo>
                  <a:pt x="304800" y="330200"/>
                </a:lnTo>
                <a:lnTo>
                  <a:pt x="304800" y="330200"/>
                </a:lnTo>
                <a:lnTo>
                  <a:pt x="296333" y="330200"/>
                </a:lnTo>
                <a:lnTo>
                  <a:pt x="296333" y="330200"/>
                </a:lnTo>
                <a:lnTo>
                  <a:pt x="296333" y="330200"/>
                </a:lnTo>
                <a:lnTo>
                  <a:pt x="287866" y="330200"/>
                </a:lnTo>
                <a:lnTo>
                  <a:pt x="287866" y="330200"/>
                </a:lnTo>
                <a:lnTo>
                  <a:pt x="287866" y="330200"/>
                </a:lnTo>
                <a:lnTo>
                  <a:pt x="287866" y="330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5410200" y="3310467"/>
            <a:ext cx="220134" cy="194734"/>
          </a:xfrm>
          <a:custGeom>
            <a:avLst/>
            <a:gdLst/>
            <a:ahLst/>
            <a:cxnLst/>
            <a:rect l="0" t="0" r="0" b="0"/>
            <a:pathLst>
              <a:path w="220134" h="194734">
                <a:moveTo>
                  <a:pt x="0" y="0"/>
                </a:moveTo>
                <a:lnTo>
                  <a:pt x="0" y="0"/>
                </a:lnTo>
                <a:lnTo>
                  <a:pt x="0" y="0"/>
                </a:lnTo>
                <a:lnTo>
                  <a:pt x="0" y="0"/>
                </a:lnTo>
                <a:lnTo>
                  <a:pt x="8467" y="0"/>
                </a:lnTo>
                <a:lnTo>
                  <a:pt x="8467" y="8466"/>
                </a:lnTo>
                <a:lnTo>
                  <a:pt x="8467" y="8466"/>
                </a:lnTo>
                <a:lnTo>
                  <a:pt x="8467" y="16933"/>
                </a:lnTo>
                <a:lnTo>
                  <a:pt x="16933" y="25400"/>
                </a:lnTo>
                <a:lnTo>
                  <a:pt x="16933" y="42333"/>
                </a:lnTo>
                <a:lnTo>
                  <a:pt x="16933" y="59266"/>
                </a:lnTo>
                <a:lnTo>
                  <a:pt x="25400" y="76200"/>
                </a:lnTo>
                <a:lnTo>
                  <a:pt x="25400" y="93133"/>
                </a:lnTo>
                <a:lnTo>
                  <a:pt x="33867" y="110066"/>
                </a:lnTo>
                <a:lnTo>
                  <a:pt x="33867" y="135466"/>
                </a:lnTo>
                <a:lnTo>
                  <a:pt x="33867" y="152400"/>
                </a:lnTo>
                <a:lnTo>
                  <a:pt x="33867" y="160866"/>
                </a:lnTo>
                <a:lnTo>
                  <a:pt x="42333" y="177800"/>
                </a:lnTo>
                <a:lnTo>
                  <a:pt x="42333" y="186266"/>
                </a:lnTo>
                <a:lnTo>
                  <a:pt x="42333" y="186266"/>
                </a:lnTo>
                <a:lnTo>
                  <a:pt x="42333" y="194733"/>
                </a:lnTo>
                <a:lnTo>
                  <a:pt x="42333" y="194733"/>
                </a:lnTo>
                <a:lnTo>
                  <a:pt x="42333" y="194733"/>
                </a:lnTo>
                <a:lnTo>
                  <a:pt x="42333" y="186266"/>
                </a:lnTo>
                <a:lnTo>
                  <a:pt x="42333" y="177800"/>
                </a:lnTo>
                <a:lnTo>
                  <a:pt x="42333" y="169333"/>
                </a:lnTo>
                <a:lnTo>
                  <a:pt x="42333" y="160866"/>
                </a:lnTo>
                <a:lnTo>
                  <a:pt x="42333" y="143933"/>
                </a:lnTo>
                <a:lnTo>
                  <a:pt x="42333" y="118533"/>
                </a:lnTo>
                <a:lnTo>
                  <a:pt x="42333" y="101600"/>
                </a:lnTo>
                <a:lnTo>
                  <a:pt x="42333" y="76200"/>
                </a:lnTo>
                <a:lnTo>
                  <a:pt x="42333" y="59266"/>
                </a:lnTo>
                <a:lnTo>
                  <a:pt x="50800" y="42333"/>
                </a:lnTo>
                <a:lnTo>
                  <a:pt x="59267" y="33866"/>
                </a:lnTo>
                <a:lnTo>
                  <a:pt x="67733" y="25400"/>
                </a:lnTo>
                <a:lnTo>
                  <a:pt x="76200" y="16933"/>
                </a:lnTo>
                <a:lnTo>
                  <a:pt x="93133" y="16933"/>
                </a:lnTo>
                <a:lnTo>
                  <a:pt x="110067" y="16933"/>
                </a:lnTo>
                <a:lnTo>
                  <a:pt x="118533" y="16933"/>
                </a:lnTo>
                <a:lnTo>
                  <a:pt x="135467" y="25400"/>
                </a:lnTo>
                <a:lnTo>
                  <a:pt x="152400" y="42333"/>
                </a:lnTo>
                <a:lnTo>
                  <a:pt x="169333" y="59266"/>
                </a:lnTo>
                <a:lnTo>
                  <a:pt x="177800" y="67733"/>
                </a:lnTo>
                <a:lnTo>
                  <a:pt x="186267" y="84666"/>
                </a:lnTo>
                <a:lnTo>
                  <a:pt x="203200" y="101600"/>
                </a:lnTo>
                <a:lnTo>
                  <a:pt x="211667" y="118533"/>
                </a:lnTo>
                <a:lnTo>
                  <a:pt x="211667" y="127000"/>
                </a:lnTo>
                <a:lnTo>
                  <a:pt x="220133" y="143933"/>
                </a:lnTo>
                <a:lnTo>
                  <a:pt x="220133" y="152400"/>
                </a:lnTo>
                <a:lnTo>
                  <a:pt x="220133" y="160866"/>
                </a:lnTo>
                <a:lnTo>
                  <a:pt x="220133" y="169333"/>
                </a:lnTo>
                <a:lnTo>
                  <a:pt x="220133" y="177800"/>
                </a:lnTo>
                <a:lnTo>
                  <a:pt x="220133" y="186266"/>
                </a:lnTo>
                <a:lnTo>
                  <a:pt x="220133" y="186266"/>
                </a:lnTo>
                <a:lnTo>
                  <a:pt x="220133" y="186266"/>
                </a:lnTo>
                <a:lnTo>
                  <a:pt x="220133" y="186266"/>
                </a:lnTo>
                <a:lnTo>
                  <a:pt x="220133" y="186266"/>
                </a:lnTo>
                <a:lnTo>
                  <a:pt x="220133" y="186266"/>
                </a:lnTo>
                <a:lnTo>
                  <a:pt x="220133" y="186266"/>
                </a:lnTo>
                <a:lnTo>
                  <a:pt x="220133" y="177800"/>
                </a:lnTo>
                <a:lnTo>
                  <a:pt x="220133" y="1778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5698067" y="3361267"/>
            <a:ext cx="76201" cy="152401"/>
          </a:xfrm>
          <a:custGeom>
            <a:avLst/>
            <a:gdLst/>
            <a:ahLst/>
            <a:cxnLst/>
            <a:rect l="0" t="0" r="0" b="0"/>
            <a:pathLst>
              <a:path w="76201" h="152401">
                <a:moveTo>
                  <a:pt x="16933" y="0"/>
                </a:moveTo>
                <a:lnTo>
                  <a:pt x="25400" y="0"/>
                </a:lnTo>
                <a:lnTo>
                  <a:pt x="25400" y="0"/>
                </a:lnTo>
                <a:lnTo>
                  <a:pt x="25400" y="0"/>
                </a:lnTo>
                <a:lnTo>
                  <a:pt x="25400" y="0"/>
                </a:lnTo>
                <a:lnTo>
                  <a:pt x="25400" y="0"/>
                </a:lnTo>
                <a:lnTo>
                  <a:pt x="25400" y="0"/>
                </a:lnTo>
                <a:lnTo>
                  <a:pt x="25400" y="8466"/>
                </a:lnTo>
                <a:lnTo>
                  <a:pt x="16933" y="16933"/>
                </a:lnTo>
                <a:lnTo>
                  <a:pt x="16933" y="33866"/>
                </a:lnTo>
                <a:lnTo>
                  <a:pt x="8466" y="50800"/>
                </a:lnTo>
                <a:lnTo>
                  <a:pt x="0" y="59266"/>
                </a:lnTo>
                <a:lnTo>
                  <a:pt x="0" y="76200"/>
                </a:lnTo>
                <a:lnTo>
                  <a:pt x="0" y="93133"/>
                </a:lnTo>
                <a:lnTo>
                  <a:pt x="0" y="110066"/>
                </a:lnTo>
                <a:lnTo>
                  <a:pt x="8466" y="127000"/>
                </a:lnTo>
                <a:lnTo>
                  <a:pt x="16933" y="135466"/>
                </a:lnTo>
                <a:lnTo>
                  <a:pt x="25400" y="143933"/>
                </a:lnTo>
                <a:lnTo>
                  <a:pt x="33866" y="152400"/>
                </a:lnTo>
                <a:lnTo>
                  <a:pt x="42333" y="152400"/>
                </a:lnTo>
                <a:lnTo>
                  <a:pt x="50800" y="152400"/>
                </a:lnTo>
                <a:lnTo>
                  <a:pt x="59266" y="143933"/>
                </a:lnTo>
                <a:lnTo>
                  <a:pt x="67733" y="143933"/>
                </a:lnTo>
                <a:lnTo>
                  <a:pt x="76200" y="135466"/>
                </a:lnTo>
                <a:lnTo>
                  <a:pt x="76200" y="118533"/>
                </a:lnTo>
                <a:lnTo>
                  <a:pt x="76200" y="110066"/>
                </a:lnTo>
                <a:lnTo>
                  <a:pt x="67733" y="84666"/>
                </a:lnTo>
                <a:lnTo>
                  <a:pt x="59266" y="67733"/>
                </a:lnTo>
                <a:lnTo>
                  <a:pt x="50800" y="50800"/>
                </a:lnTo>
                <a:lnTo>
                  <a:pt x="42333" y="33866"/>
                </a:lnTo>
                <a:lnTo>
                  <a:pt x="33866" y="25400"/>
                </a:lnTo>
                <a:lnTo>
                  <a:pt x="33866" y="16933"/>
                </a:lnTo>
                <a:lnTo>
                  <a:pt x="25400" y="16933"/>
                </a:lnTo>
                <a:lnTo>
                  <a:pt x="25400" y="16933"/>
                </a:lnTo>
                <a:lnTo>
                  <a:pt x="25400" y="16933"/>
                </a:lnTo>
                <a:lnTo>
                  <a:pt x="25400" y="16933"/>
                </a:lnTo>
                <a:lnTo>
                  <a:pt x="25400" y="8466"/>
                </a:lnTo>
                <a:lnTo>
                  <a:pt x="25400" y="846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5850467" y="3344333"/>
            <a:ext cx="152401" cy="143935"/>
          </a:xfrm>
          <a:custGeom>
            <a:avLst/>
            <a:gdLst/>
            <a:ahLst/>
            <a:cxnLst/>
            <a:rect l="0" t="0" r="0" b="0"/>
            <a:pathLst>
              <a:path w="152401" h="143935">
                <a:moveTo>
                  <a:pt x="8466" y="16934"/>
                </a:moveTo>
                <a:lnTo>
                  <a:pt x="8466" y="16934"/>
                </a:lnTo>
                <a:lnTo>
                  <a:pt x="8466" y="25400"/>
                </a:lnTo>
                <a:lnTo>
                  <a:pt x="8466" y="33867"/>
                </a:lnTo>
                <a:lnTo>
                  <a:pt x="8466" y="42334"/>
                </a:lnTo>
                <a:lnTo>
                  <a:pt x="0" y="59267"/>
                </a:lnTo>
                <a:lnTo>
                  <a:pt x="0" y="76200"/>
                </a:lnTo>
                <a:lnTo>
                  <a:pt x="0" y="93134"/>
                </a:lnTo>
                <a:lnTo>
                  <a:pt x="0" y="110067"/>
                </a:lnTo>
                <a:lnTo>
                  <a:pt x="0" y="118534"/>
                </a:lnTo>
                <a:lnTo>
                  <a:pt x="0" y="127000"/>
                </a:lnTo>
                <a:lnTo>
                  <a:pt x="0" y="135467"/>
                </a:lnTo>
                <a:lnTo>
                  <a:pt x="0" y="135467"/>
                </a:lnTo>
                <a:lnTo>
                  <a:pt x="0" y="143934"/>
                </a:lnTo>
                <a:lnTo>
                  <a:pt x="0" y="143934"/>
                </a:lnTo>
                <a:lnTo>
                  <a:pt x="0" y="143934"/>
                </a:lnTo>
                <a:lnTo>
                  <a:pt x="0" y="143934"/>
                </a:lnTo>
                <a:lnTo>
                  <a:pt x="8466" y="135467"/>
                </a:lnTo>
                <a:lnTo>
                  <a:pt x="8466" y="127000"/>
                </a:lnTo>
                <a:lnTo>
                  <a:pt x="8466" y="118534"/>
                </a:lnTo>
                <a:lnTo>
                  <a:pt x="8466" y="110067"/>
                </a:lnTo>
                <a:lnTo>
                  <a:pt x="8466" y="84667"/>
                </a:lnTo>
                <a:lnTo>
                  <a:pt x="16933" y="67734"/>
                </a:lnTo>
                <a:lnTo>
                  <a:pt x="16933" y="50800"/>
                </a:lnTo>
                <a:lnTo>
                  <a:pt x="16933" y="33867"/>
                </a:lnTo>
                <a:lnTo>
                  <a:pt x="25400" y="16934"/>
                </a:lnTo>
                <a:lnTo>
                  <a:pt x="33866" y="8467"/>
                </a:lnTo>
                <a:lnTo>
                  <a:pt x="42333" y="0"/>
                </a:lnTo>
                <a:lnTo>
                  <a:pt x="50800" y="0"/>
                </a:lnTo>
                <a:lnTo>
                  <a:pt x="67733" y="0"/>
                </a:lnTo>
                <a:lnTo>
                  <a:pt x="84666" y="8467"/>
                </a:lnTo>
                <a:lnTo>
                  <a:pt x="93133" y="16934"/>
                </a:lnTo>
                <a:lnTo>
                  <a:pt x="101600" y="25400"/>
                </a:lnTo>
                <a:lnTo>
                  <a:pt x="110066" y="42334"/>
                </a:lnTo>
                <a:lnTo>
                  <a:pt x="110066" y="50800"/>
                </a:lnTo>
                <a:lnTo>
                  <a:pt x="118533" y="67734"/>
                </a:lnTo>
                <a:lnTo>
                  <a:pt x="118533" y="76200"/>
                </a:lnTo>
                <a:lnTo>
                  <a:pt x="127000" y="93134"/>
                </a:lnTo>
                <a:lnTo>
                  <a:pt x="127000" y="101600"/>
                </a:lnTo>
                <a:lnTo>
                  <a:pt x="127000" y="118534"/>
                </a:lnTo>
                <a:lnTo>
                  <a:pt x="127000" y="127000"/>
                </a:lnTo>
                <a:lnTo>
                  <a:pt x="135466" y="127000"/>
                </a:lnTo>
                <a:lnTo>
                  <a:pt x="135466" y="135467"/>
                </a:lnTo>
                <a:lnTo>
                  <a:pt x="143933" y="135467"/>
                </a:lnTo>
                <a:lnTo>
                  <a:pt x="143933" y="135467"/>
                </a:lnTo>
                <a:lnTo>
                  <a:pt x="143933" y="135467"/>
                </a:lnTo>
                <a:lnTo>
                  <a:pt x="152400" y="135467"/>
                </a:lnTo>
                <a:lnTo>
                  <a:pt x="152400" y="1354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6146800" y="3191933"/>
            <a:ext cx="110068" cy="313268"/>
          </a:xfrm>
          <a:custGeom>
            <a:avLst/>
            <a:gdLst/>
            <a:ahLst/>
            <a:cxnLst/>
            <a:rect l="0" t="0" r="0" b="0"/>
            <a:pathLst>
              <a:path w="110068" h="313268">
                <a:moveTo>
                  <a:pt x="110067" y="25400"/>
                </a:moveTo>
                <a:lnTo>
                  <a:pt x="110067" y="25400"/>
                </a:lnTo>
                <a:lnTo>
                  <a:pt x="110067" y="16934"/>
                </a:lnTo>
                <a:lnTo>
                  <a:pt x="110067" y="8467"/>
                </a:lnTo>
                <a:lnTo>
                  <a:pt x="101600" y="8467"/>
                </a:lnTo>
                <a:lnTo>
                  <a:pt x="93133" y="0"/>
                </a:lnTo>
                <a:lnTo>
                  <a:pt x="84667" y="0"/>
                </a:lnTo>
                <a:lnTo>
                  <a:pt x="76200" y="0"/>
                </a:lnTo>
                <a:lnTo>
                  <a:pt x="59267" y="0"/>
                </a:lnTo>
                <a:lnTo>
                  <a:pt x="50800" y="0"/>
                </a:lnTo>
                <a:lnTo>
                  <a:pt x="33867" y="0"/>
                </a:lnTo>
                <a:lnTo>
                  <a:pt x="25400" y="8467"/>
                </a:lnTo>
                <a:lnTo>
                  <a:pt x="16933" y="25400"/>
                </a:lnTo>
                <a:lnTo>
                  <a:pt x="8467" y="33867"/>
                </a:lnTo>
                <a:lnTo>
                  <a:pt x="8467" y="59267"/>
                </a:lnTo>
                <a:lnTo>
                  <a:pt x="0" y="76200"/>
                </a:lnTo>
                <a:lnTo>
                  <a:pt x="0" y="93134"/>
                </a:lnTo>
                <a:lnTo>
                  <a:pt x="0" y="118534"/>
                </a:lnTo>
                <a:lnTo>
                  <a:pt x="8467" y="143934"/>
                </a:lnTo>
                <a:lnTo>
                  <a:pt x="16933" y="169334"/>
                </a:lnTo>
                <a:lnTo>
                  <a:pt x="25400" y="194734"/>
                </a:lnTo>
                <a:lnTo>
                  <a:pt x="33867" y="220134"/>
                </a:lnTo>
                <a:lnTo>
                  <a:pt x="42333" y="245534"/>
                </a:lnTo>
                <a:lnTo>
                  <a:pt x="50800" y="270934"/>
                </a:lnTo>
                <a:lnTo>
                  <a:pt x="59267" y="279400"/>
                </a:lnTo>
                <a:lnTo>
                  <a:pt x="59267" y="296334"/>
                </a:lnTo>
                <a:lnTo>
                  <a:pt x="59267" y="304800"/>
                </a:lnTo>
                <a:lnTo>
                  <a:pt x="59267" y="313267"/>
                </a:lnTo>
                <a:lnTo>
                  <a:pt x="59267" y="313267"/>
                </a:lnTo>
                <a:lnTo>
                  <a:pt x="59267" y="313267"/>
                </a:lnTo>
                <a:lnTo>
                  <a:pt x="50800" y="313267"/>
                </a:lnTo>
                <a:lnTo>
                  <a:pt x="50800" y="3132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6070600" y="3369733"/>
            <a:ext cx="143934" cy="25401"/>
          </a:xfrm>
          <a:custGeom>
            <a:avLst/>
            <a:gdLst/>
            <a:ahLst/>
            <a:cxnLst/>
            <a:rect l="0" t="0" r="0" b="0"/>
            <a:pathLst>
              <a:path w="143934" h="25401">
                <a:moveTo>
                  <a:pt x="0" y="25400"/>
                </a:moveTo>
                <a:lnTo>
                  <a:pt x="0" y="16934"/>
                </a:lnTo>
                <a:lnTo>
                  <a:pt x="0" y="16934"/>
                </a:lnTo>
                <a:lnTo>
                  <a:pt x="8467" y="16934"/>
                </a:lnTo>
                <a:lnTo>
                  <a:pt x="8467" y="16934"/>
                </a:lnTo>
                <a:lnTo>
                  <a:pt x="25400" y="16934"/>
                </a:lnTo>
                <a:lnTo>
                  <a:pt x="33867" y="16934"/>
                </a:lnTo>
                <a:lnTo>
                  <a:pt x="50800" y="16934"/>
                </a:lnTo>
                <a:lnTo>
                  <a:pt x="67733" y="16934"/>
                </a:lnTo>
                <a:lnTo>
                  <a:pt x="84667" y="8467"/>
                </a:lnTo>
                <a:lnTo>
                  <a:pt x="110067" y="8467"/>
                </a:lnTo>
                <a:lnTo>
                  <a:pt x="127000" y="8467"/>
                </a:lnTo>
                <a:lnTo>
                  <a:pt x="127000" y="8467"/>
                </a:lnTo>
                <a:lnTo>
                  <a:pt x="143933" y="0"/>
                </a:lnTo>
                <a:lnTo>
                  <a:pt x="143933"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290733" y="3335867"/>
            <a:ext cx="50801" cy="152401"/>
          </a:xfrm>
          <a:custGeom>
            <a:avLst/>
            <a:gdLst/>
            <a:ahLst/>
            <a:cxnLst/>
            <a:rect l="0" t="0" r="0" b="0"/>
            <a:pathLst>
              <a:path w="50801" h="152401">
                <a:moveTo>
                  <a:pt x="0" y="0"/>
                </a:moveTo>
                <a:lnTo>
                  <a:pt x="0" y="0"/>
                </a:lnTo>
                <a:lnTo>
                  <a:pt x="0" y="8466"/>
                </a:lnTo>
                <a:lnTo>
                  <a:pt x="0" y="8466"/>
                </a:lnTo>
                <a:lnTo>
                  <a:pt x="8467" y="16933"/>
                </a:lnTo>
                <a:lnTo>
                  <a:pt x="8467" y="33866"/>
                </a:lnTo>
                <a:lnTo>
                  <a:pt x="16934" y="42333"/>
                </a:lnTo>
                <a:lnTo>
                  <a:pt x="25400" y="67733"/>
                </a:lnTo>
                <a:lnTo>
                  <a:pt x="33867" y="84666"/>
                </a:lnTo>
                <a:lnTo>
                  <a:pt x="33867" y="101600"/>
                </a:lnTo>
                <a:lnTo>
                  <a:pt x="33867" y="118533"/>
                </a:lnTo>
                <a:lnTo>
                  <a:pt x="33867" y="135466"/>
                </a:lnTo>
                <a:lnTo>
                  <a:pt x="42334" y="143933"/>
                </a:lnTo>
                <a:lnTo>
                  <a:pt x="42334" y="152400"/>
                </a:lnTo>
                <a:lnTo>
                  <a:pt x="42334" y="152400"/>
                </a:lnTo>
                <a:lnTo>
                  <a:pt x="42334" y="152400"/>
                </a:lnTo>
                <a:lnTo>
                  <a:pt x="50800" y="152400"/>
                </a:lnTo>
                <a:lnTo>
                  <a:pt x="50800" y="152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6307667" y="3310467"/>
            <a:ext cx="25401" cy="16934"/>
          </a:xfrm>
          <a:custGeom>
            <a:avLst/>
            <a:gdLst/>
            <a:ahLst/>
            <a:cxnLst/>
            <a:rect l="0" t="0" r="0" b="0"/>
            <a:pathLst>
              <a:path w="25401" h="16934">
                <a:moveTo>
                  <a:pt x="0" y="16933"/>
                </a:moveTo>
                <a:lnTo>
                  <a:pt x="0" y="16933"/>
                </a:lnTo>
                <a:lnTo>
                  <a:pt x="0" y="8466"/>
                </a:lnTo>
                <a:lnTo>
                  <a:pt x="0" y="8466"/>
                </a:lnTo>
                <a:lnTo>
                  <a:pt x="0" y="0"/>
                </a:lnTo>
                <a:lnTo>
                  <a:pt x="0" y="0"/>
                </a:lnTo>
                <a:lnTo>
                  <a:pt x="8466" y="0"/>
                </a:lnTo>
                <a:lnTo>
                  <a:pt x="16933" y="0"/>
                </a:lnTo>
                <a:lnTo>
                  <a:pt x="16933" y="0"/>
                </a:lnTo>
                <a:lnTo>
                  <a:pt x="25400" y="0"/>
                </a:lnTo>
                <a:lnTo>
                  <a:pt x="25400"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6392333" y="3318933"/>
            <a:ext cx="169335" cy="169335"/>
          </a:xfrm>
          <a:custGeom>
            <a:avLst/>
            <a:gdLst/>
            <a:ahLst/>
            <a:cxnLst/>
            <a:rect l="0" t="0" r="0" b="0"/>
            <a:pathLst>
              <a:path w="169335" h="169335">
                <a:moveTo>
                  <a:pt x="67734" y="0"/>
                </a:moveTo>
                <a:lnTo>
                  <a:pt x="67734" y="0"/>
                </a:lnTo>
                <a:lnTo>
                  <a:pt x="59267" y="8467"/>
                </a:lnTo>
                <a:lnTo>
                  <a:pt x="59267" y="8467"/>
                </a:lnTo>
                <a:lnTo>
                  <a:pt x="50800" y="8467"/>
                </a:lnTo>
                <a:lnTo>
                  <a:pt x="42334" y="8467"/>
                </a:lnTo>
                <a:lnTo>
                  <a:pt x="33867" y="16934"/>
                </a:lnTo>
                <a:lnTo>
                  <a:pt x="25400" y="25400"/>
                </a:lnTo>
                <a:lnTo>
                  <a:pt x="16934" y="33867"/>
                </a:lnTo>
                <a:lnTo>
                  <a:pt x="8467" y="50800"/>
                </a:lnTo>
                <a:lnTo>
                  <a:pt x="0" y="67734"/>
                </a:lnTo>
                <a:lnTo>
                  <a:pt x="0" y="84667"/>
                </a:lnTo>
                <a:lnTo>
                  <a:pt x="8467" y="101600"/>
                </a:lnTo>
                <a:lnTo>
                  <a:pt x="16934" y="118534"/>
                </a:lnTo>
                <a:lnTo>
                  <a:pt x="33867" y="127000"/>
                </a:lnTo>
                <a:lnTo>
                  <a:pt x="50800" y="143934"/>
                </a:lnTo>
                <a:lnTo>
                  <a:pt x="67734" y="152400"/>
                </a:lnTo>
                <a:lnTo>
                  <a:pt x="93134" y="160867"/>
                </a:lnTo>
                <a:lnTo>
                  <a:pt x="110067" y="160867"/>
                </a:lnTo>
                <a:lnTo>
                  <a:pt x="127001" y="169334"/>
                </a:lnTo>
                <a:lnTo>
                  <a:pt x="143934" y="169334"/>
                </a:lnTo>
                <a:lnTo>
                  <a:pt x="160867" y="160867"/>
                </a:lnTo>
                <a:lnTo>
                  <a:pt x="160867" y="160867"/>
                </a:lnTo>
                <a:lnTo>
                  <a:pt x="169334" y="152400"/>
                </a:lnTo>
                <a:lnTo>
                  <a:pt x="169334" y="152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587066" y="3251200"/>
            <a:ext cx="42335" cy="220134"/>
          </a:xfrm>
          <a:custGeom>
            <a:avLst/>
            <a:gdLst/>
            <a:ahLst/>
            <a:cxnLst/>
            <a:rect l="0" t="0" r="0" b="0"/>
            <a:pathLst>
              <a:path w="42335" h="220134">
                <a:moveTo>
                  <a:pt x="0" y="0"/>
                </a:moveTo>
                <a:lnTo>
                  <a:pt x="0" y="0"/>
                </a:lnTo>
                <a:lnTo>
                  <a:pt x="0" y="0"/>
                </a:lnTo>
                <a:lnTo>
                  <a:pt x="0" y="8467"/>
                </a:lnTo>
                <a:lnTo>
                  <a:pt x="0" y="8467"/>
                </a:lnTo>
                <a:lnTo>
                  <a:pt x="8468" y="16933"/>
                </a:lnTo>
                <a:lnTo>
                  <a:pt x="16934" y="33867"/>
                </a:lnTo>
                <a:lnTo>
                  <a:pt x="16934" y="50800"/>
                </a:lnTo>
                <a:lnTo>
                  <a:pt x="25401" y="76200"/>
                </a:lnTo>
                <a:lnTo>
                  <a:pt x="25401" y="101600"/>
                </a:lnTo>
                <a:lnTo>
                  <a:pt x="33867" y="127000"/>
                </a:lnTo>
                <a:lnTo>
                  <a:pt x="33867" y="143933"/>
                </a:lnTo>
                <a:lnTo>
                  <a:pt x="42334" y="169333"/>
                </a:lnTo>
                <a:lnTo>
                  <a:pt x="42334" y="186267"/>
                </a:lnTo>
                <a:lnTo>
                  <a:pt x="42334" y="203200"/>
                </a:lnTo>
                <a:lnTo>
                  <a:pt x="42334" y="211667"/>
                </a:lnTo>
                <a:lnTo>
                  <a:pt x="42334" y="211667"/>
                </a:lnTo>
                <a:lnTo>
                  <a:pt x="42334" y="220133"/>
                </a:lnTo>
                <a:lnTo>
                  <a:pt x="42334" y="2201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6519334" y="3395133"/>
            <a:ext cx="228601" cy="76201"/>
          </a:xfrm>
          <a:custGeom>
            <a:avLst/>
            <a:gdLst/>
            <a:ahLst/>
            <a:cxnLst/>
            <a:rect l="0" t="0" r="0" b="0"/>
            <a:pathLst>
              <a:path w="228601" h="76201">
                <a:moveTo>
                  <a:pt x="0" y="0"/>
                </a:moveTo>
                <a:lnTo>
                  <a:pt x="0" y="0"/>
                </a:lnTo>
                <a:lnTo>
                  <a:pt x="0" y="0"/>
                </a:lnTo>
                <a:lnTo>
                  <a:pt x="0" y="0"/>
                </a:lnTo>
                <a:lnTo>
                  <a:pt x="16933" y="0"/>
                </a:lnTo>
                <a:lnTo>
                  <a:pt x="25399" y="0"/>
                </a:lnTo>
                <a:lnTo>
                  <a:pt x="50799" y="0"/>
                </a:lnTo>
                <a:lnTo>
                  <a:pt x="67732" y="0"/>
                </a:lnTo>
                <a:lnTo>
                  <a:pt x="93133" y="0"/>
                </a:lnTo>
                <a:lnTo>
                  <a:pt x="126999" y="0"/>
                </a:lnTo>
                <a:lnTo>
                  <a:pt x="143932" y="0"/>
                </a:lnTo>
                <a:lnTo>
                  <a:pt x="169333" y="0"/>
                </a:lnTo>
                <a:lnTo>
                  <a:pt x="186266" y="0"/>
                </a:lnTo>
                <a:lnTo>
                  <a:pt x="203199" y="0"/>
                </a:lnTo>
                <a:lnTo>
                  <a:pt x="211666" y="0"/>
                </a:lnTo>
                <a:lnTo>
                  <a:pt x="220132" y="0"/>
                </a:lnTo>
                <a:lnTo>
                  <a:pt x="220132" y="0"/>
                </a:lnTo>
                <a:lnTo>
                  <a:pt x="220132" y="8467"/>
                </a:lnTo>
                <a:lnTo>
                  <a:pt x="220132" y="16934"/>
                </a:lnTo>
                <a:lnTo>
                  <a:pt x="220132" y="33867"/>
                </a:lnTo>
                <a:lnTo>
                  <a:pt x="220132" y="42334"/>
                </a:lnTo>
                <a:lnTo>
                  <a:pt x="220132" y="50800"/>
                </a:lnTo>
                <a:lnTo>
                  <a:pt x="228600" y="67734"/>
                </a:lnTo>
                <a:lnTo>
                  <a:pt x="228600" y="67734"/>
                </a:lnTo>
                <a:lnTo>
                  <a:pt x="228600" y="67734"/>
                </a:lnTo>
                <a:lnTo>
                  <a:pt x="228600" y="76200"/>
                </a:lnTo>
                <a:lnTo>
                  <a:pt x="228600" y="762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6722533" y="3318933"/>
            <a:ext cx="16934" cy="8468"/>
          </a:xfrm>
          <a:custGeom>
            <a:avLst/>
            <a:gdLst/>
            <a:ahLst/>
            <a:cxnLst/>
            <a:rect l="0" t="0" r="0" b="0"/>
            <a:pathLst>
              <a:path w="16934" h="8468">
                <a:moveTo>
                  <a:pt x="0" y="0"/>
                </a:moveTo>
                <a:lnTo>
                  <a:pt x="0" y="0"/>
                </a:lnTo>
                <a:lnTo>
                  <a:pt x="0" y="0"/>
                </a:lnTo>
                <a:lnTo>
                  <a:pt x="0" y="0"/>
                </a:lnTo>
                <a:lnTo>
                  <a:pt x="0" y="0"/>
                </a:lnTo>
                <a:lnTo>
                  <a:pt x="0" y="0"/>
                </a:lnTo>
                <a:lnTo>
                  <a:pt x="0" y="0"/>
                </a:lnTo>
                <a:lnTo>
                  <a:pt x="8467" y="0"/>
                </a:lnTo>
                <a:lnTo>
                  <a:pt x="8467" y="0"/>
                </a:lnTo>
                <a:lnTo>
                  <a:pt x="16933" y="8467"/>
                </a:lnTo>
                <a:lnTo>
                  <a:pt x="16933" y="84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6807200" y="3335867"/>
            <a:ext cx="414868" cy="177801"/>
          </a:xfrm>
          <a:custGeom>
            <a:avLst/>
            <a:gdLst/>
            <a:ahLst/>
            <a:cxnLst/>
            <a:rect l="0" t="0" r="0" b="0"/>
            <a:pathLst>
              <a:path w="414868" h="177801">
                <a:moveTo>
                  <a:pt x="0" y="16933"/>
                </a:moveTo>
                <a:lnTo>
                  <a:pt x="0" y="16933"/>
                </a:lnTo>
                <a:lnTo>
                  <a:pt x="0" y="25400"/>
                </a:lnTo>
                <a:lnTo>
                  <a:pt x="0" y="25400"/>
                </a:lnTo>
                <a:lnTo>
                  <a:pt x="0" y="42333"/>
                </a:lnTo>
                <a:lnTo>
                  <a:pt x="0" y="50800"/>
                </a:lnTo>
                <a:lnTo>
                  <a:pt x="0" y="67733"/>
                </a:lnTo>
                <a:lnTo>
                  <a:pt x="8466" y="76200"/>
                </a:lnTo>
                <a:lnTo>
                  <a:pt x="8466" y="93133"/>
                </a:lnTo>
                <a:lnTo>
                  <a:pt x="25400" y="101600"/>
                </a:lnTo>
                <a:lnTo>
                  <a:pt x="33867" y="110066"/>
                </a:lnTo>
                <a:lnTo>
                  <a:pt x="50800" y="118533"/>
                </a:lnTo>
                <a:lnTo>
                  <a:pt x="59267" y="118533"/>
                </a:lnTo>
                <a:lnTo>
                  <a:pt x="67733" y="118533"/>
                </a:lnTo>
                <a:lnTo>
                  <a:pt x="67733" y="118533"/>
                </a:lnTo>
                <a:lnTo>
                  <a:pt x="76200" y="101600"/>
                </a:lnTo>
                <a:lnTo>
                  <a:pt x="76200" y="93133"/>
                </a:lnTo>
                <a:lnTo>
                  <a:pt x="76200" y="84666"/>
                </a:lnTo>
                <a:lnTo>
                  <a:pt x="67733" y="67733"/>
                </a:lnTo>
                <a:lnTo>
                  <a:pt x="59267" y="50800"/>
                </a:lnTo>
                <a:lnTo>
                  <a:pt x="50800" y="42333"/>
                </a:lnTo>
                <a:lnTo>
                  <a:pt x="42333" y="33866"/>
                </a:lnTo>
                <a:lnTo>
                  <a:pt x="25400" y="25400"/>
                </a:lnTo>
                <a:lnTo>
                  <a:pt x="16934" y="16933"/>
                </a:lnTo>
                <a:lnTo>
                  <a:pt x="8466" y="8466"/>
                </a:lnTo>
                <a:lnTo>
                  <a:pt x="8466" y="8466"/>
                </a:lnTo>
                <a:lnTo>
                  <a:pt x="8466" y="8466"/>
                </a:lnTo>
                <a:lnTo>
                  <a:pt x="16934" y="8466"/>
                </a:lnTo>
                <a:lnTo>
                  <a:pt x="25400" y="8466"/>
                </a:lnTo>
                <a:lnTo>
                  <a:pt x="42333" y="8466"/>
                </a:lnTo>
                <a:lnTo>
                  <a:pt x="59267" y="8466"/>
                </a:lnTo>
                <a:lnTo>
                  <a:pt x="76200" y="8466"/>
                </a:lnTo>
                <a:lnTo>
                  <a:pt x="93134" y="8466"/>
                </a:lnTo>
                <a:lnTo>
                  <a:pt x="110067" y="8466"/>
                </a:lnTo>
                <a:lnTo>
                  <a:pt x="118533" y="8466"/>
                </a:lnTo>
                <a:lnTo>
                  <a:pt x="135467" y="8466"/>
                </a:lnTo>
                <a:lnTo>
                  <a:pt x="143933" y="16933"/>
                </a:lnTo>
                <a:lnTo>
                  <a:pt x="160866" y="16933"/>
                </a:lnTo>
                <a:lnTo>
                  <a:pt x="160866" y="25400"/>
                </a:lnTo>
                <a:lnTo>
                  <a:pt x="169334" y="42333"/>
                </a:lnTo>
                <a:lnTo>
                  <a:pt x="169334" y="50800"/>
                </a:lnTo>
                <a:lnTo>
                  <a:pt x="169334" y="67733"/>
                </a:lnTo>
                <a:lnTo>
                  <a:pt x="169334" y="76200"/>
                </a:lnTo>
                <a:lnTo>
                  <a:pt x="169334" y="93133"/>
                </a:lnTo>
                <a:lnTo>
                  <a:pt x="169334" y="101600"/>
                </a:lnTo>
                <a:lnTo>
                  <a:pt x="169334" y="101600"/>
                </a:lnTo>
                <a:lnTo>
                  <a:pt x="169334" y="101600"/>
                </a:lnTo>
                <a:lnTo>
                  <a:pt x="169334" y="110066"/>
                </a:lnTo>
                <a:lnTo>
                  <a:pt x="169334" y="101600"/>
                </a:lnTo>
                <a:lnTo>
                  <a:pt x="169334" y="101600"/>
                </a:lnTo>
                <a:lnTo>
                  <a:pt x="169334" y="93133"/>
                </a:lnTo>
                <a:lnTo>
                  <a:pt x="177800" y="76200"/>
                </a:lnTo>
                <a:lnTo>
                  <a:pt x="177800" y="67733"/>
                </a:lnTo>
                <a:lnTo>
                  <a:pt x="186267" y="50800"/>
                </a:lnTo>
                <a:lnTo>
                  <a:pt x="203200" y="33866"/>
                </a:lnTo>
                <a:lnTo>
                  <a:pt x="211667" y="25400"/>
                </a:lnTo>
                <a:lnTo>
                  <a:pt x="228600" y="8466"/>
                </a:lnTo>
                <a:lnTo>
                  <a:pt x="245534" y="0"/>
                </a:lnTo>
                <a:lnTo>
                  <a:pt x="270933" y="0"/>
                </a:lnTo>
                <a:lnTo>
                  <a:pt x="287867" y="8466"/>
                </a:lnTo>
                <a:lnTo>
                  <a:pt x="304800" y="16933"/>
                </a:lnTo>
                <a:lnTo>
                  <a:pt x="330200" y="25400"/>
                </a:lnTo>
                <a:lnTo>
                  <a:pt x="347133" y="42333"/>
                </a:lnTo>
                <a:lnTo>
                  <a:pt x="364067" y="59266"/>
                </a:lnTo>
                <a:lnTo>
                  <a:pt x="372533" y="76200"/>
                </a:lnTo>
                <a:lnTo>
                  <a:pt x="389466" y="101600"/>
                </a:lnTo>
                <a:lnTo>
                  <a:pt x="397934" y="118533"/>
                </a:lnTo>
                <a:lnTo>
                  <a:pt x="406400" y="135466"/>
                </a:lnTo>
                <a:lnTo>
                  <a:pt x="406400" y="152400"/>
                </a:lnTo>
                <a:lnTo>
                  <a:pt x="414867" y="160866"/>
                </a:lnTo>
                <a:lnTo>
                  <a:pt x="414867" y="169333"/>
                </a:lnTo>
                <a:lnTo>
                  <a:pt x="414867" y="169333"/>
                </a:lnTo>
                <a:lnTo>
                  <a:pt x="414867" y="177800"/>
                </a:lnTo>
                <a:lnTo>
                  <a:pt x="414867" y="1778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537200" y="2438400"/>
            <a:ext cx="177801" cy="550334"/>
          </a:xfrm>
          <a:custGeom>
            <a:avLst/>
            <a:gdLst/>
            <a:ahLst/>
            <a:cxnLst/>
            <a:rect l="0" t="0" r="0" b="0"/>
            <a:pathLst>
              <a:path w="177801" h="550334">
                <a:moveTo>
                  <a:pt x="152400" y="0"/>
                </a:moveTo>
                <a:lnTo>
                  <a:pt x="152400" y="0"/>
                </a:lnTo>
                <a:lnTo>
                  <a:pt x="152400" y="0"/>
                </a:lnTo>
                <a:lnTo>
                  <a:pt x="143933" y="0"/>
                </a:lnTo>
                <a:lnTo>
                  <a:pt x="143933" y="8467"/>
                </a:lnTo>
                <a:lnTo>
                  <a:pt x="135467" y="8467"/>
                </a:lnTo>
                <a:lnTo>
                  <a:pt x="135467" y="16933"/>
                </a:lnTo>
                <a:lnTo>
                  <a:pt x="127000" y="33867"/>
                </a:lnTo>
                <a:lnTo>
                  <a:pt x="110067" y="42333"/>
                </a:lnTo>
                <a:lnTo>
                  <a:pt x="101600" y="67733"/>
                </a:lnTo>
                <a:lnTo>
                  <a:pt x="93133" y="84667"/>
                </a:lnTo>
                <a:lnTo>
                  <a:pt x="76200" y="110067"/>
                </a:lnTo>
                <a:lnTo>
                  <a:pt x="59267" y="135467"/>
                </a:lnTo>
                <a:lnTo>
                  <a:pt x="50800" y="160867"/>
                </a:lnTo>
                <a:lnTo>
                  <a:pt x="33867" y="186267"/>
                </a:lnTo>
                <a:lnTo>
                  <a:pt x="25400" y="220133"/>
                </a:lnTo>
                <a:lnTo>
                  <a:pt x="16933" y="245533"/>
                </a:lnTo>
                <a:lnTo>
                  <a:pt x="8467" y="270933"/>
                </a:lnTo>
                <a:lnTo>
                  <a:pt x="8467" y="304800"/>
                </a:lnTo>
                <a:lnTo>
                  <a:pt x="0" y="330200"/>
                </a:lnTo>
                <a:lnTo>
                  <a:pt x="8467" y="355600"/>
                </a:lnTo>
                <a:lnTo>
                  <a:pt x="16933" y="381000"/>
                </a:lnTo>
                <a:lnTo>
                  <a:pt x="16933" y="406400"/>
                </a:lnTo>
                <a:lnTo>
                  <a:pt x="25400" y="431800"/>
                </a:lnTo>
                <a:lnTo>
                  <a:pt x="42333" y="448733"/>
                </a:lnTo>
                <a:lnTo>
                  <a:pt x="50800" y="474133"/>
                </a:lnTo>
                <a:lnTo>
                  <a:pt x="67733" y="491067"/>
                </a:lnTo>
                <a:lnTo>
                  <a:pt x="84667" y="508000"/>
                </a:lnTo>
                <a:lnTo>
                  <a:pt x="110067" y="524933"/>
                </a:lnTo>
                <a:lnTo>
                  <a:pt x="135467" y="541867"/>
                </a:lnTo>
                <a:lnTo>
                  <a:pt x="160867" y="550333"/>
                </a:lnTo>
                <a:lnTo>
                  <a:pt x="160867" y="550333"/>
                </a:lnTo>
                <a:lnTo>
                  <a:pt x="177800" y="550333"/>
                </a:lnTo>
                <a:lnTo>
                  <a:pt x="177800" y="550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6985000" y="2387600"/>
            <a:ext cx="118534" cy="567268"/>
          </a:xfrm>
          <a:custGeom>
            <a:avLst/>
            <a:gdLst/>
            <a:ahLst/>
            <a:cxnLst/>
            <a:rect l="0" t="0" r="0" b="0"/>
            <a:pathLst>
              <a:path w="118534" h="567268">
                <a:moveTo>
                  <a:pt x="16933" y="0"/>
                </a:moveTo>
                <a:lnTo>
                  <a:pt x="16933" y="0"/>
                </a:lnTo>
                <a:lnTo>
                  <a:pt x="16933" y="0"/>
                </a:lnTo>
                <a:lnTo>
                  <a:pt x="16933" y="0"/>
                </a:lnTo>
                <a:lnTo>
                  <a:pt x="16933" y="8467"/>
                </a:lnTo>
                <a:lnTo>
                  <a:pt x="25400" y="8467"/>
                </a:lnTo>
                <a:lnTo>
                  <a:pt x="33867" y="16933"/>
                </a:lnTo>
                <a:lnTo>
                  <a:pt x="50800" y="25400"/>
                </a:lnTo>
                <a:lnTo>
                  <a:pt x="59266" y="42333"/>
                </a:lnTo>
                <a:lnTo>
                  <a:pt x="67734" y="67733"/>
                </a:lnTo>
                <a:lnTo>
                  <a:pt x="84667" y="93133"/>
                </a:lnTo>
                <a:lnTo>
                  <a:pt x="101600" y="127000"/>
                </a:lnTo>
                <a:lnTo>
                  <a:pt x="110067" y="160867"/>
                </a:lnTo>
                <a:lnTo>
                  <a:pt x="118533" y="203200"/>
                </a:lnTo>
                <a:lnTo>
                  <a:pt x="118533" y="245533"/>
                </a:lnTo>
                <a:lnTo>
                  <a:pt x="118533" y="287867"/>
                </a:lnTo>
                <a:lnTo>
                  <a:pt x="118533" y="330200"/>
                </a:lnTo>
                <a:lnTo>
                  <a:pt x="110067" y="364067"/>
                </a:lnTo>
                <a:lnTo>
                  <a:pt x="101600" y="397933"/>
                </a:lnTo>
                <a:lnTo>
                  <a:pt x="84667" y="431800"/>
                </a:lnTo>
                <a:lnTo>
                  <a:pt x="67734" y="457200"/>
                </a:lnTo>
                <a:lnTo>
                  <a:pt x="50800" y="491067"/>
                </a:lnTo>
                <a:lnTo>
                  <a:pt x="33867" y="516467"/>
                </a:lnTo>
                <a:lnTo>
                  <a:pt x="16933" y="541867"/>
                </a:lnTo>
                <a:lnTo>
                  <a:pt x="16933" y="541867"/>
                </a:lnTo>
                <a:lnTo>
                  <a:pt x="0" y="567267"/>
                </a:lnTo>
                <a:lnTo>
                  <a:pt x="0" y="567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5799667" y="2607733"/>
            <a:ext cx="33867" cy="347135"/>
          </a:xfrm>
          <a:custGeom>
            <a:avLst/>
            <a:gdLst/>
            <a:ahLst/>
            <a:cxnLst/>
            <a:rect l="0" t="0" r="0" b="0"/>
            <a:pathLst>
              <a:path w="33867" h="347135">
                <a:moveTo>
                  <a:pt x="8466" y="0"/>
                </a:moveTo>
                <a:lnTo>
                  <a:pt x="8466" y="0"/>
                </a:lnTo>
                <a:lnTo>
                  <a:pt x="8466" y="0"/>
                </a:lnTo>
                <a:lnTo>
                  <a:pt x="8466" y="8467"/>
                </a:lnTo>
                <a:lnTo>
                  <a:pt x="8466" y="8467"/>
                </a:lnTo>
                <a:lnTo>
                  <a:pt x="8466" y="16934"/>
                </a:lnTo>
                <a:lnTo>
                  <a:pt x="0" y="25400"/>
                </a:lnTo>
                <a:lnTo>
                  <a:pt x="0" y="33867"/>
                </a:lnTo>
                <a:lnTo>
                  <a:pt x="0" y="50800"/>
                </a:lnTo>
                <a:lnTo>
                  <a:pt x="0" y="67734"/>
                </a:lnTo>
                <a:lnTo>
                  <a:pt x="0" y="84667"/>
                </a:lnTo>
                <a:lnTo>
                  <a:pt x="0" y="110067"/>
                </a:lnTo>
                <a:lnTo>
                  <a:pt x="0" y="135467"/>
                </a:lnTo>
                <a:lnTo>
                  <a:pt x="0" y="169334"/>
                </a:lnTo>
                <a:lnTo>
                  <a:pt x="0" y="194734"/>
                </a:lnTo>
                <a:lnTo>
                  <a:pt x="0" y="220134"/>
                </a:lnTo>
                <a:lnTo>
                  <a:pt x="0" y="245534"/>
                </a:lnTo>
                <a:lnTo>
                  <a:pt x="0" y="270934"/>
                </a:lnTo>
                <a:lnTo>
                  <a:pt x="0" y="287867"/>
                </a:lnTo>
                <a:lnTo>
                  <a:pt x="0" y="313267"/>
                </a:lnTo>
                <a:lnTo>
                  <a:pt x="8466" y="321734"/>
                </a:lnTo>
                <a:lnTo>
                  <a:pt x="8466" y="330200"/>
                </a:lnTo>
                <a:lnTo>
                  <a:pt x="8466" y="338667"/>
                </a:lnTo>
                <a:lnTo>
                  <a:pt x="16933" y="347134"/>
                </a:lnTo>
                <a:lnTo>
                  <a:pt x="25400" y="347134"/>
                </a:lnTo>
                <a:lnTo>
                  <a:pt x="25400" y="338667"/>
                </a:lnTo>
                <a:lnTo>
                  <a:pt x="25400" y="338667"/>
                </a:lnTo>
                <a:lnTo>
                  <a:pt x="33866" y="338667"/>
                </a:lnTo>
                <a:lnTo>
                  <a:pt x="33866" y="338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5918200" y="2641600"/>
            <a:ext cx="143934" cy="287868"/>
          </a:xfrm>
          <a:custGeom>
            <a:avLst/>
            <a:gdLst/>
            <a:ahLst/>
            <a:cxnLst/>
            <a:rect l="0" t="0" r="0" b="0"/>
            <a:pathLst>
              <a:path w="143934" h="287868">
                <a:moveTo>
                  <a:pt x="76200" y="0"/>
                </a:moveTo>
                <a:lnTo>
                  <a:pt x="76200" y="0"/>
                </a:lnTo>
                <a:lnTo>
                  <a:pt x="76200" y="0"/>
                </a:lnTo>
                <a:lnTo>
                  <a:pt x="67733" y="0"/>
                </a:lnTo>
                <a:lnTo>
                  <a:pt x="59267" y="0"/>
                </a:lnTo>
                <a:lnTo>
                  <a:pt x="59267" y="0"/>
                </a:lnTo>
                <a:lnTo>
                  <a:pt x="50800" y="0"/>
                </a:lnTo>
                <a:lnTo>
                  <a:pt x="42333" y="8467"/>
                </a:lnTo>
                <a:lnTo>
                  <a:pt x="42333" y="16933"/>
                </a:lnTo>
                <a:lnTo>
                  <a:pt x="33867" y="42333"/>
                </a:lnTo>
                <a:lnTo>
                  <a:pt x="25400" y="59267"/>
                </a:lnTo>
                <a:lnTo>
                  <a:pt x="16933" y="84667"/>
                </a:lnTo>
                <a:lnTo>
                  <a:pt x="8467" y="118533"/>
                </a:lnTo>
                <a:lnTo>
                  <a:pt x="0" y="143933"/>
                </a:lnTo>
                <a:lnTo>
                  <a:pt x="0" y="169333"/>
                </a:lnTo>
                <a:lnTo>
                  <a:pt x="0" y="194733"/>
                </a:lnTo>
                <a:lnTo>
                  <a:pt x="0" y="220133"/>
                </a:lnTo>
                <a:lnTo>
                  <a:pt x="8467" y="237067"/>
                </a:lnTo>
                <a:lnTo>
                  <a:pt x="16933" y="254000"/>
                </a:lnTo>
                <a:lnTo>
                  <a:pt x="33867" y="270933"/>
                </a:lnTo>
                <a:lnTo>
                  <a:pt x="42333" y="279400"/>
                </a:lnTo>
                <a:lnTo>
                  <a:pt x="59267" y="287867"/>
                </a:lnTo>
                <a:lnTo>
                  <a:pt x="76200" y="287867"/>
                </a:lnTo>
                <a:lnTo>
                  <a:pt x="84667" y="287867"/>
                </a:lnTo>
                <a:lnTo>
                  <a:pt x="101600" y="279400"/>
                </a:lnTo>
                <a:lnTo>
                  <a:pt x="110067" y="270933"/>
                </a:lnTo>
                <a:lnTo>
                  <a:pt x="127000" y="262467"/>
                </a:lnTo>
                <a:lnTo>
                  <a:pt x="135467" y="245533"/>
                </a:lnTo>
                <a:lnTo>
                  <a:pt x="135467" y="228600"/>
                </a:lnTo>
                <a:lnTo>
                  <a:pt x="143933" y="211667"/>
                </a:lnTo>
                <a:lnTo>
                  <a:pt x="143933" y="186267"/>
                </a:lnTo>
                <a:lnTo>
                  <a:pt x="135467" y="160867"/>
                </a:lnTo>
                <a:lnTo>
                  <a:pt x="135467" y="135467"/>
                </a:lnTo>
                <a:lnTo>
                  <a:pt x="127000" y="101600"/>
                </a:lnTo>
                <a:lnTo>
                  <a:pt x="110067" y="76200"/>
                </a:lnTo>
                <a:lnTo>
                  <a:pt x="93133" y="50800"/>
                </a:lnTo>
                <a:lnTo>
                  <a:pt x="84667" y="33867"/>
                </a:lnTo>
                <a:lnTo>
                  <a:pt x="67733" y="16933"/>
                </a:lnTo>
                <a:lnTo>
                  <a:pt x="50800" y="8467"/>
                </a:lnTo>
                <a:lnTo>
                  <a:pt x="42333" y="0"/>
                </a:lnTo>
                <a:lnTo>
                  <a:pt x="33867" y="0"/>
                </a:lnTo>
                <a:lnTo>
                  <a:pt x="25400" y="0"/>
                </a:lnTo>
                <a:lnTo>
                  <a:pt x="25400" y="8467"/>
                </a:lnTo>
                <a:lnTo>
                  <a:pt x="25400" y="8467"/>
                </a:lnTo>
                <a:lnTo>
                  <a:pt x="25400" y="8467"/>
                </a:lnTo>
                <a:lnTo>
                  <a:pt x="25400" y="16933"/>
                </a:lnTo>
                <a:lnTo>
                  <a:pt x="25400"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6239933" y="2861733"/>
            <a:ext cx="25401" cy="160868"/>
          </a:xfrm>
          <a:custGeom>
            <a:avLst/>
            <a:gdLst/>
            <a:ahLst/>
            <a:cxnLst/>
            <a:rect l="0" t="0" r="0" b="0"/>
            <a:pathLst>
              <a:path w="25401" h="160868">
                <a:moveTo>
                  <a:pt x="25400" y="0"/>
                </a:moveTo>
                <a:lnTo>
                  <a:pt x="25400" y="0"/>
                </a:lnTo>
                <a:lnTo>
                  <a:pt x="25400" y="8467"/>
                </a:lnTo>
                <a:lnTo>
                  <a:pt x="25400" y="8467"/>
                </a:lnTo>
                <a:lnTo>
                  <a:pt x="25400" y="16934"/>
                </a:lnTo>
                <a:lnTo>
                  <a:pt x="25400" y="25400"/>
                </a:lnTo>
                <a:lnTo>
                  <a:pt x="25400" y="33867"/>
                </a:lnTo>
                <a:lnTo>
                  <a:pt x="25400" y="50800"/>
                </a:lnTo>
                <a:lnTo>
                  <a:pt x="16934" y="67734"/>
                </a:lnTo>
                <a:lnTo>
                  <a:pt x="16934" y="84667"/>
                </a:lnTo>
                <a:lnTo>
                  <a:pt x="8467" y="101600"/>
                </a:lnTo>
                <a:lnTo>
                  <a:pt x="8467" y="127000"/>
                </a:lnTo>
                <a:lnTo>
                  <a:pt x="0" y="135467"/>
                </a:lnTo>
                <a:lnTo>
                  <a:pt x="0" y="152400"/>
                </a:lnTo>
                <a:lnTo>
                  <a:pt x="0" y="160867"/>
                </a:lnTo>
                <a:lnTo>
                  <a:pt x="0" y="160867"/>
                </a:lnTo>
                <a:lnTo>
                  <a:pt x="0" y="160867"/>
                </a:lnTo>
                <a:lnTo>
                  <a:pt x="0" y="160867"/>
                </a:lnTo>
                <a:lnTo>
                  <a:pt x="0" y="160867"/>
                </a:lnTo>
                <a:lnTo>
                  <a:pt x="0" y="152400"/>
                </a:lnTo>
                <a:lnTo>
                  <a:pt x="0" y="152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6460067" y="2650067"/>
            <a:ext cx="287868" cy="135467"/>
          </a:xfrm>
          <a:custGeom>
            <a:avLst/>
            <a:gdLst/>
            <a:ahLst/>
            <a:cxnLst/>
            <a:rect l="0" t="0" r="0" b="0"/>
            <a:pathLst>
              <a:path w="287868" h="135467">
                <a:moveTo>
                  <a:pt x="33866" y="0"/>
                </a:moveTo>
                <a:lnTo>
                  <a:pt x="33866" y="0"/>
                </a:lnTo>
                <a:lnTo>
                  <a:pt x="33866" y="8466"/>
                </a:lnTo>
                <a:lnTo>
                  <a:pt x="33866" y="8466"/>
                </a:lnTo>
                <a:lnTo>
                  <a:pt x="33866" y="8466"/>
                </a:lnTo>
                <a:lnTo>
                  <a:pt x="33866" y="25400"/>
                </a:lnTo>
                <a:lnTo>
                  <a:pt x="25400" y="33866"/>
                </a:lnTo>
                <a:lnTo>
                  <a:pt x="25400" y="59266"/>
                </a:lnTo>
                <a:lnTo>
                  <a:pt x="16933" y="76200"/>
                </a:lnTo>
                <a:lnTo>
                  <a:pt x="8466" y="93133"/>
                </a:lnTo>
                <a:lnTo>
                  <a:pt x="0" y="110066"/>
                </a:lnTo>
                <a:lnTo>
                  <a:pt x="0" y="118533"/>
                </a:lnTo>
                <a:lnTo>
                  <a:pt x="0" y="127000"/>
                </a:lnTo>
                <a:lnTo>
                  <a:pt x="0" y="135466"/>
                </a:lnTo>
                <a:lnTo>
                  <a:pt x="0" y="135466"/>
                </a:lnTo>
                <a:lnTo>
                  <a:pt x="0" y="135466"/>
                </a:lnTo>
                <a:lnTo>
                  <a:pt x="0" y="135466"/>
                </a:lnTo>
                <a:lnTo>
                  <a:pt x="8466" y="135466"/>
                </a:lnTo>
                <a:lnTo>
                  <a:pt x="25400" y="135466"/>
                </a:lnTo>
                <a:lnTo>
                  <a:pt x="33866" y="135466"/>
                </a:lnTo>
                <a:lnTo>
                  <a:pt x="50799" y="135466"/>
                </a:lnTo>
                <a:lnTo>
                  <a:pt x="76200" y="127000"/>
                </a:lnTo>
                <a:lnTo>
                  <a:pt x="93133" y="127000"/>
                </a:lnTo>
                <a:lnTo>
                  <a:pt x="110066" y="127000"/>
                </a:lnTo>
                <a:lnTo>
                  <a:pt x="135467" y="118533"/>
                </a:lnTo>
                <a:lnTo>
                  <a:pt x="160866" y="118533"/>
                </a:lnTo>
                <a:lnTo>
                  <a:pt x="186266" y="118533"/>
                </a:lnTo>
                <a:lnTo>
                  <a:pt x="203199" y="118533"/>
                </a:lnTo>
                <a:lnTo>
                  <a:pt x="228600" y="110066"/>
                </a:lnTo>
                <a:lnTo>
                  <a:pt x="245533" y="110066"/>
                </a:lnTo>
                <a:lnTo>
                  <a:pt x="262466" y="110066"/>
                </a:lnTo>
                <a:lnTo>
                  <a:pt x="270933" y="110066"/>
                </a:lnTo>
                <a:lnTo>
                  <a:pt x="287867" y="101600"/>
                </a:lnTo>
                <a:lnTo>
                  <a:pt x="287867" y="101600"/>
                </a:lnTo>
                <a:lnTo>
                  <a:pt x="287867" y="101600"/>
                </a:lnTo>
                <a:lnTo>
                  <a:pt x="287867" y="101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612467" y="2565400"/>
            <a:ext cx="16934" cy="508001"/>
          </a:xfrm>
          <a:custGeom>
            <a:avLst/>
            <a:gdLst/>
            <a:ahLst/>
            <a:cxnLst/>
            <a:rect l="0" t="0" r="0" b="0"/>
            <a:pathLst>
              <a:path w="16934" h="508001">
                <a:moveTo>
                  <a:pt x="16933" y="0"/>
                </a:moveTo>
                <a:lnTo>
                  <a:pt x="16933" y="0"/>
                </a:lnTo>
                <a:lnTo>
                  <a:pt x="16933" y="0"/>
                </a:lnTo>
                <a:lnTo>
                  <a:pt x="16933" y="16933"/>
                </a:lnTo>
                <a:lnTo>
                  <a:pt x="16933" y="33867"/>
                </a:lnTo>
                <a:lnTo>
                  <a:pt x="16933" y="50800"/>
                </a:lnTo>
                <a:lnTo>
                  <a:pt x="16933" y="84667"/>
                </a:lnTo>
                <a:lnTo>
                  <a:pt x="16933" y="118533"/>
                </a:lnTo>
                <a:lnTo>
                  <a:pt x="8466" y="160867"/>
                </a:lnTo>
                <a:lnTo>
                  <a:pt x="8466" y="203200"/>
                </a:lnTo>
                <a:lnTo>
                  <a:pt x="8466" y="245533"/>
                </a:lnTo>
                <a:lnTo>
                  <a:pt x="8466" y="287867"/>
                </a:lnTo>
                <a:lnTo>
                  <a:pt x="8466" y="338667"/>
                </a:lnTo>
                <a:lnTo>
                  <a:pt x="0" y="381000"/>
                </a:lnTo>
                <a:lnTo>
                  <a:pt x="0" y="423333"/>
                </a:lnTo>
                <a:lnTo>
                  <a:pt x="0" y="465667"/>
                </a:lnTo>
                <a:lnTo>
                  <a:pt x="0" y="465667"/>
                </a:lnTo>
                <a:lnTo>
                  <a:pt x="0" y="508000"/>
                </a:lnTo>
                <a:lnTo>
                  <a:pt x="0" y="508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4258733" y="2810933"/>
            <a:ext cx="127001" cy="93135"/>
          </a:xfrm>
          <a:custGeom>
            <a:avLst/>
            <a:gdLst/>
            <a:ahLst/>
            <a:cxnLst/>
            <a:rect l="0" t="0" r="0" b="0"/>
            <a:pathLst>
              <a:path w="127001" h="93135">
                <a:moveTo>
                  <a:pt x="25400" y="25400"/>
                </a:moveTo>
                <a:lnTo>
                  <a:pt x="25400" y="25400"/>
                </a:lnTo>
                <a:lnTo>
                  <a:pt x="25400" y="33867"/>
                </a:lnTo>
                <a:lnTo>
                  <a:pt x="25400" y="33867"/>
                </a:lnTo>
                <a:lnTo>
                  <a:pt x="25400" y="42334"/>
                </a:lnTo>
                <a:lnTo>
                  <a:pt x="25400" y="42334"/>
                </a:lnTo>
                <a:lnTo>
                  <a:pt x="25400" y="50800"/>
                </a:lnTo>
                <a:lnTo>
                  <a:pt x="33867" y="50800"/>
                </a:lnTo>
                <a:lnTo>
                  <a:pt x="42334" y="59267"/>
                </a:lnTo>
                <a:lnTo>
                  <a:pt x="42334" y="59267"/>
                </a:lnTo>
                <a:lnTo>
                  <a:pt x="50800" y="67734"/>
                </a:lnTo>
                <a:lnTo>
                  <a:pt x="59267" y="67734"/>
                </a:lnTo>
                <a:lnTo>
                  <a:pt x="76200" y="67734"/>
                </a:lnTo>
                <a:lnTo>
                  <a:pt x="84667" y="59267"/>
                </a:lnTo>
                <a:lnTo>
                  <a:pt x="93134" y="59267"/>
                </a:lnTo>
                <a:lnTo>
                  <a:pt x="101600" y="59267"/>
                </a:lnTo>
                <a:lnTo>
                  <a:pt x="110067" y="59267"/>
                </a:lnTo>
                <a:lnTo>
                  <a:pt x="118534" y="50800"/>
                </a:lnTo>
                <a:lnTo>
                  <a:pt x="127000" y="42334"/>
                </a:lnTo>
                <a:lnTo>
                  <a:pt x="127000" y="42334"/>
                </a:lnTo>
                <a:lnTo>
                  <a:pt x="127000" y="33867"/>
                </a:lnTo>
                <a:lnTo>
                  <a:pt x="127000" y="25400"/>
                </a:lnTo>
                <a:lnTo>
                  <a:pt x="127000" y="25400"/>
                </a:lnTo>
                <a:lnTo>
                  <a:pt x="127000" y="16934"/>
                </a:lnTo>
                <a:lnTo>
                  <a:pt x="118534" y="16934"/>
                </a:lnTo>
                <a:lnTo>
                  <a:pt x="110067" y="16934"/>
                </a:lnTo>
                <a:lnTo>
                  <a:pt x="101600" y="16934"/>
                </a:lnTo>
                <a:lnTo>
                  <a:pt x="93134" y="16934"/>
                </a:lnTo>
                <a:lnTo>
                  <a:pt x="76200" y="16934"/>
                </a:lnTo>
                <a:lnTo>
                  <a:pt x="67734" y="25400"/>
                </a:lnTo>
                <a:lnTo>
                  <a:pt x="59267" y="33867"/>
                </a:lnTo>
                <a:lnTo>
                  <a:pt x="50800" y="33867"/>
                </a:lnTo>
                <a:lnTo>
                  <a:pt x="42334" y="42334"/>
                </a:lnTo>
                <a:lnTo>
                  <a:pt x="33867" y="50800"/>
                </a:lnTo>
                <a:lnTo>
                  <a:pt x="25400" y="59267"/>
                </a:lnTo>
                <a:lnTo>
                  <a:pt x="25400" y="67734"/>
                </a:lnTo>
                <a:lnTo>
                  <a:pt x="25400" y="67734"/>
                </a:lnTo>
                <a:lnTo>
                  <a:pt x="25400" y="76200"/>
                </a:lnTo>
                <a:lnTo>
                  <a:pt x="33867" y="84667"/>
                </a:lnTo>
                <a:lnTo>
                  <a:pt x="42334" y="93134"/>
                </a:lnTo>
                <a:lnTo>
                  <a:pt x="50800" y="93134"/>
                </a:lnTo>
                <a:lnTo>
                  <a:pt x="59267" y="93134"/>
                </a:lnTo>
                <a:lnTo>
                  <a:pt x="67734" y="93134"/>
                </a:lnTo>
                <a:lnTo>
                  <a:pt x="76200" y="93134"/>
                </a:lnTo>
                <a:lnTo>
                  <a:pt x="84667" y="84667"/>
                </a:lnTo>
                <a:lnTo>
                  <a:pt x="93134" y="76200"/>
                </a:lnTo>
                <a:lnTo>
                  <a:pt x="101600" y="76200"/>
                </a:lnTo>
                <a:lnTo>
                  <a:pt x="101600" y="67734"/>
                </a:lnTo>
                <a:lnTo>
                  <a:pt x="101600" y="59267"/>
                </a:lnTo>
                <a:lnTo>
                  <a:pt x="110067" y="50800"/>
                </a:lnTo>
                <a:lnTo>
                  <a:pt x="110067" y="33867"/>
                </a:lnTo>
                <a:lnTo>
                  <a:pt x="101600" y="33867"/>
                </a:lnTo>
                <a:lnTo>
                  <a:pt x="101600" y="16934"/>
                </a:lnTo>
                <a:lnTo>
                  <a:pt x="93134" y="16934"/>
                </a:lnTo>
                <a:lnTo>
                  <a:pt x="84667" y="8467"/>
                </a:lnTo>
                <a:lnTo>
                  <a:pt x="67734" y="0"/>
                </a:lnTo>
                <a:lnTo>
                  <a:pt x="59267" y="0"/>
                </a:lnTo>
                <a:lnTo>
                  <a:pt x="42334" y="8467"/>
                </a:lnTo>
                <a:lnTo>
                  <a:pt x="25400" y="8467"/>
                </a:lnTo>
                <a:lnTo>
                  <a:pt x="16934" y="16934"/>
                </a:lnTo>
                <a:lnTo>
                  <a:pt x="8467" y="25400"/>
                </a:lnTo>
                <a:lnTo>
                  <a:pt x="0" y="42334"/>
                </a:lnTo>
                <a:lnTo>
                  <a:pt x="0" y="42334"/>
                </a:lnTo>
                <a:lnTo>
                  <a:pt x="0" y="50800"/>
                </a:lnTo>
                <a:lnTo>
                  <a:pt x="0" y="50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550333" y="3911600"/>
            <a:ext cx="143935" cy="262468"/>
          </a:xfrm>
          <a:custGeom>
            <a:avLst/>
            <a:gdLst/>
            <a:ahLst/>
            <a:cxnLst/>
            <a:rect l="0" t="0" r="0" b="0"/>
            <a:pathLst>
              <a:path w="143935" h="262468">
                <a:moveTo>
                  <a:pt x="25400" y="76200"/>
                </a:moveTo>
                <a:lnTo>
                  <a:pt x="25400" y="76200"/>
                </a:lnTo>
                <a:lnTo>
                  <a:pt x="25400" y="76200"/>
                </a:lnTo>
                <a:lnTo>
                  <a:pt x="25400" y="76200"/>
                </a:lnTo>
                <a:lnTo>
                  <a:pt x="25400" y="76200"/>
                </a:lnTo>
                <a:lnTo>
                  <a:pt x="25400" y="76200"/>
                </a:lnTo>
                <a:lnTo>
                  <a:pt x="16934" y="76200"/>
                </a:lnTo>
                <a:lnTo>
                  <a:pt x="16934" y="76200"/>
                </a:lnTo>
                <a:lnTo>
                  <a:pt x="16934" y="76200"/>
                </a:lnTo>
                <a:lnTo>
                  <a:pt x="16934" y="76200"/>
                </a:lnTo>
                <a:lnTo>
                  <a:pt x="16934" y="76200"/>
                </a:lnTo>
                <a:lnTo>
                  <a:pt x="16934" y="76200"/>
                </a:lnTo>
                <a:lnTo>
                  <a:pt x="16934" y="76200"/>
                </a:lnTo>
                <a:lnTo>
                  <a:pt x="16934" y="67733"/>
                </a:lnTo>
                <a:lnTo>
                  <a:pt x="25400" y="67733"/>
                </a:lnTo>
                <a:lnTo>
                  <a:pt x="25400" y="50800"/>
                </a:lnTo>
                <a:lnTo>
                  <a:pt x="33867" y="50800"/>
                </a:lnTo>
                <a:lnTo>
                  <a:pt x="42334" y="42333"/>
                </a:lnTo>
                <a:lnTo>
                  <a:pt x="50800" y="33867"/>
                </a:lnTo>
                <a:lnTo>
                  <a:pt x="67734" y="25400"/>
                </a:lnTo>
                <a:lnTo>
                  <a:pt x="76200" y="16933"/>
                </a:lnTo>
                <a:lnTo>
                  <a:pt x="84667" y="8467"/>
                </a:lnTo>
                <a:lnTo>
                  <a:pt x="93134" y="8467"/>
                </a:lnTo>
                <a:lnTo>
                  <a:pt x="110067" y="0"/>
                </a:lnTo>
                <a:lnTo>
                  <a:pt x="118534" y="0"/>
                </a:lnTo>
                <a:lnTo>
                  <a:pt x="127000" y="0"/>
                </a:lnTo>
                <a:lnTo>
                  <a:pt x="135467" y="8467"/>
                </a:lnTo>
                <a:lnTo>
                  <a:pt x="135467" y="8467"/>
                </a:lnTo>
                <a:lnTo>
                  <a:pt x="143934" y="16933"/>
                </a:lnTo>
                <a:lnTo>
                  <a:pt x="143934" y="25400"/>
                </a:lnTo>
                <a:lnTo>
                  <a:pt x="135467" y="42333"/>
                </a:lnTo>
                <a:lnTo>
                  <a:pt x="135467" y="50800"/>
                </a:lnTo>
                <a:lnTo>
                  <a:pt x="127000" y="67733"/>
                </a:lnTo>
                <a:lnTo>
                  <a:pt x="118534" y="84667"/>
                </a:lnTo>
                <a:lnTo>
                  <a:pt x="110067" y="93133"/>
                </a:lnTo>
                <a:lnTo>
                  <a:pt x="93134" y="110067"/>
                </a:lnTo>
                <a:lnTo>
                  <a:pt x="76200" y="127000"/>
                </a:lnTo>
                <a:lnTo>
                  <a:pt x="67734" y="143933"/>
                </a:lnTo>
                <a:lnTo>
                  <a:pt x="50800" y="160867"/>
                </a:lnTo>
                <a:lnTo>
                  <a:pt x="33867" y="177800"/>
                </a:lnTo>
                <a:lnTo>
                  <a:pt x="25400" y="194733"/>
                </a:lnTo>
                <a:lnTo>
                  <a:pt x="16934" y="211667"/>
                </a:lnTo>
                <a:lnTo>
                  <a:pt x="8467" y="220133"/>
                </a:lnTo>
                <a:lnTo>
                  <a:pt x="8467" y="237067"/>
                </a:lnTo>
                <a:lnTo>
                  <a:pt x="0" y="245533"/>
                </a:lnTo>
                <a:lnTo>
                  <a:pt x="0" y="254000"/>
                </a:lnTo>
                <a:lnTo>
                  <a:pt x="0" y="254000"/>
                </a:lnTo>
                <a:lnTo>
                  <a:pt x="8467" y="262467"/>
                </a:lnTo>
                <a:lnTo>
                  <a:pt x="8467" y="262467"/>
                </a:lnTo>
                <a:lnTo>
                  <a:pt x="16934" y="262467"/>
                </a:lnTo>
                <a:lnTo>
                  <a:pt x="25400" y="262467"/>
                </a:lnTo>
                <a:lnTo>
                  <a:pt x="42334" y="262467"/>
                </a:lnTo>
                <a:lnTo>
                  <a:pt x="50800" y="254000"/>
                </a:lnTo>
                <a:lnTo>
                  <a:pt x="67734" y="254000"/>
                </a:lnTo>
                <a:lnTo>
                  <a:pt x="76200" y="254000"/>
                </a:lnTo>
                <a:lnTo>
                  <a:pt x="93134" y="254000"/>
                </a:lnTo>
                <a:lnTo>
                  <a:pt x="110067" y="245533"/>
                </a:lnTo>
                <a:lnTo>
                  <a:pt x="110067" y="245533"/>
                </a:lnTo>
                <a:lnTo>
                  <a:pt x="118534" y="245533"/>
                </a:lnTo>
                <a:lnTo>
                  <a:pt x="118534" y="245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880533" y="4174067"/>
            <a:ext cx="8468" cy="8467"/>
          </a:xfrm>
          <a:custGeom>
            <a:avLst/>
            <a:gdLst/>
            <a:ahLst/>
            <a:cxnLst/>
            <a:rect l="0" t="0" r="0" b="0"/>
            <a:pathLst>
              <a:path w="8468" h="8467">
                <a:moveTo>
                  <a:pt x="0" y="0"/>
                </a:moveTo>
                <a:lnTo>
                  <a:pt x="0" y="0"/>
                </a:lnTo>
                <a:lnTo>
                  <a:pt x="0" y="0"/>
                </a:lnTo>
                <a:lnTo>
                  <a:pt x="0" y="8466"/>
                </a:lnTo>
                <a:lnTo>
                  <a:pt x="0" y="8466"/>
                </a:lnTo>
                <a:lnTo>
                  <a:pt x="0" y="8466"/>
                </a:lnTo>
                <a:lnTo>
                  <a:pt x="8467" y="8466"/>
                </a:lnTo>
                <a:lnTo>
                  <a:pt x="8467" y="8466"/>
                </a:lnTo>
                <a:lnTo>
                  <a:pt x="8467" y="8466"/>
                </a:lnTo>
                <a:lnTo>
                  <a:pt x="8467" y="8466"/>
                </a:lnTo>
                <a:lnTo>
                  <a:pt x="8467" y="8466"/>
                </a:lnTo>
                <a:lnTo>
                  <a:pt x="8467" y="0"/>
                </a:lnTo>
                <a:lnTo>
                  <a:pt x="8467"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006600" y="3903133"/>
            <a:ext cx="16934" cy="321735"/>
          </a:xfrm>
          <a:custGeom>
            <a:avLst/>
            <a:gdLst/>
            <a:ahLst/>
            <a:cxnLst/>
            <a:rect l="0" t="0" r="0" b="0"/>
            <a:pathLst>
              <a:path w="16934" h="321735">
                <a:moveTo>
                  <a:pt x="16933" y="0"/>
                </a:moveTo>
                <a:lnTo>
                  <a:pt x="16933" y="0"/>
                </a:lnTo>
                <a:lnTo>
                  <a:pt x="16933" y="0"/>
                </a:lnTo>
                <a:lnTo>
                  <a:pt x="16933" y="8467"/>
                </a:lnTo>
                <a:lnTo>
                  <a:pt x="16933" y="8467"/>
                </a:lnTo>
                <a:lnTo>
                  <a:pt x="16933" y="16934"/>
                </a:lnTo>
                <a:lnTo>
                  <a:pt x="8467" y="25400"/>
                </a:lnTo>
                <a:lnTo>
                  <a:pt x="16933" y="33867"/>
                </a:lnTo>
                <a:lnTo>
                  <a:pt x="16933" y="42334"/>
                </a:lnTo>
                <a:lnTo>
                  <a:pt x="16933" y="59267"/>
                </a:lnTo>
                <a:lnTo>
                  <a:pt x="8467" y="76200"/>
                </a:lnTo>
                <a:lnTo>
                  <a:pt x="8467" y="93134"/>
                </a:lnTo>
                <a:lnTo>
                  <a:pt x="8467" y="110067"/>
                </a:lnTo>
                <a:lnTo>
                  <a:pt x="8467" y="135467"/>
                </a:lnTo>
                <a:lnTo>
                  <a:pt x="8467" y="152400"/>
                </a:lnTo>
                <a:lnTo>
                  <a:pt x="8467" y="177800"/>
                </a:lnTo>
                <a:lnTo>
                  <a:pt x="0" y="203200"/>
                </a:lnTo>
                <a:lnTo>
                  <a:pt x="0" y="220134"/>
                </a:lnTo>
                <a:lnTo>
                  <a:pt x="0" y="245534"/>
                </a:lnTo>
                <a:lnTo>
                  <a:pt x="0" y="262467"/>
                </a:lnTo>
                <a:lnTo>
                  <a:pt x="0" y="279400"/>
                </a:lnTo>
                <a:lnTo>
                  <a:pt x="8467" y="296334"/>
                </a:lnTo>
                <a:lnTo>
                  <a:pt x="8467" y="304800"/>
                </a:lnTo>
                <a:lnTo>
                  <a:pt x="8467" y="313267"/>
                </a:lnTo>
                <a:lnTo>
                  <a:pt x="16933" y="321734"/>
                </a:lnTo>
                <a:lnTo>
                  <a:pt x="16933" y="321734"/>
                </a:lnTo>
                <a:lnTo>
                  <a:pt x="16933" y="321734"/>
                </a:lnTo>
                <a:lnTo>
                  <a:pt x="16933" y="321734"/>
                </a:lnTo>
                <a:lnTo>
                  <a:pt x="16933" y="3217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286000" y="3928533"/>
            <a:ext cx="169334" cy="254001"/>
          </a:xfrm>
          <a:custGeom>
            <a:avLst/>
            <a:gdLst/>
            <a:ahLst/>
            <a:cxnLst/>
            <a:rect l="0" t="0" r="0" b="0"/>
            <a:pathLst>
              <a:path w="169334" h="254001">
                <a:moveTo>
                  <a:pt x="135467" y="33867"/>
                </a:moveTo>
                <a:lnTo>
                  <a:pt x="143933" y="33867"/>
                </a:lnTo>
                <a:lnTo>
                  <a:pt x="143933" y="33867"/>
                </a:lnTo>
                <a:lnTo>
                  <a:pt x="143933" y="25400"/>
                </a:lnTo>
                <a:lnTo>
                  <a:pt x="143933" y="16934"/>
                </a:lnTo>
                <a:lnTo>
                  <a:pt x="143933" y="16934"/>
                </a:lnTo>
                <a:lnTo>
                  <a:pt x="143933" y="16934"/>
                </a:lnTo>
                <a:lnTo>
                  <a:pt x="143933" y="8467"/>
                </a:lnTo>
                <a:lnTo>
                  <a:pt x="135467" y="8467"/>
                </a:lnTo>
                <a:lnTo>
                  <a:pt x="127000" y="8467"/>
                </a:lnTo>
                <a:lnTo>
                  <a:pt x="110067" y="0"/>
                </a:lnTo>
                <a:lnTo>
                  <a:pt x="93133" y="8467"/>
                </a:lnTo>
                <a:lnTo>
                  <a:pt x="76200" y="8467"/>
                </a:lnTo>
                <a:lnTo>
                  <a:pt x="67733" y="16934"/>
                </a:lnTo>
                <a:lnTo>
                  <a:pt x="42333" y="16934"/>
                </a:lnTo>
                <a:lnTo>
                  <a:pt x="33867" y="25400"/>
                </a:lnTo>
                <a:lnTo>
                  <a:pt x="16933" y="33867"/>
                </a:lnTo>
                <a:lnTo>
                  <a:pt x="8467" y="33867"/>
                </a:lnTo>
                <a:lnTo>
                  <a:pt x="0" y="50800"/>
                </a:lnTo>
                <a:lnTo>
                  <a:pt x="0" y="59267"/>
                </a:lnTo>
                <a:lnTo>
                  <a:pt x="0" y="67734"/>
                </a:lnTo>
                <a:lnTo>
                  <a:pt x="8467" y="76200"/>
                </a:lnTo>
                <a:lnTo>
                  <a:pt x="16933" y="84667"/>
                </a:lnTo>
                <a:lnTo>
                  <a:pt x="25400" y="93134"/>
                </a:lnTo>
                <a:lnTo>
                  <a:pt x="42333" y="101600"/>
                </a:lnTo>
                <a:lnTo>
                  <a:pt x="59267" y="118534"/>
                </a:lnTo>
                <a:lnTo>
                  <a:pt x="76200" y="127000"/>
                </a:lnTo>
                <a:lnTo>
                  <a:pt x="101600" y="143934"/>
                </a:lnTo>
                <a:lnTo>
                  <a:pt x="118533" y="160867"/>
                </a:lnTo>
                <a:lnTo>
                  <a:pt x="135467" y="169334"/>
                </a:lnTo>
                <a:lnTo>
                  <a:pt x="152400" y="186267"/>
                </a:lnTo>
                <a:lnTo>
                  <a:pt x="160867" y="203200"/>
                </a:lnTo>
                <a:lnTo>
                  <a:pt x="169333" y="211667"/>
                </a:lnTo>
                <a:lnTo>
                  <a:pt x="169333" y="220134"/>
                </a:lnTo>
                <a:lnTo>
                  <a:pt x="169333" y="237067"/>
                </a:lnTo>
                <a:lnTo>
                  <a:pt x="160867" y="237067"/>
                </a:lnTo>
                <a:lnTo>
                  <a:pt x="152400" y="245534"/>
                </a:lnTo>
                <a:lnTo>
                  <a:pt x="135467" y="254000"/>
                </a:lnTo>
                <a:lnTo>
                  <a:pt x="127000" y="254000"/>
                </a:lnTo>
                <a:lnTo>
                  <a:pt x="110067" y="254000"/>
                </a:lnTo>
                <a:lnTo>
                  <a:pt x="84667" y="254000"/>
                </a:lnTo>
                <a:lnTo>
                  <a:pt x="67733" y="245534"/>
                </a:lnTo>
                <a:lnTo>
                  <a:pt x="50800" y="237067"/>
                </a:lnTo>
                <a:lnTo>
                  <a:pt x="33867" y="237067"/>
                </a:lnTo>
                <a:lnTo>
                  <a:pt x="25400" y="220134"/>
                </a:lnTo>
                <a:lnTo>
                  <a:pt x="16933" y="211667"/>
                </a:lnTo>
                <a:lnTo>
                  <a:pt x="16933" y="203200"/>
                </a:lnTo>
                <a:lnTo>
                  <a:pt x="16933" y="186267"/>
                </a:lnTo>
                <a:lnTo>
                  <a:pt x="25400" y="169334"/>
                </a:lnTo>
                <a:lnTo>
                  <a:pt x="33867" y="152400"/>
                </a:lnTo>
                <a:lnTo>
                  <a:pt x="42333" y="135467"/>
                </a:lnTo>
                <a:lnTo>
                  <a:pt x="67733" y="127000"/>
                </a:lnTo>
                <a:lnTo>
                  <a:pt x="76200" y="110067"/>
                </a:lnTo>
                <a:lnTo>
                  <a:pt x="93133" y="93134"/>
                </a:lnTo>
                <a:lnTo>
                  <a:pt x="110067" y="84667"/>
                </a:lnTo>
                <a:lnTo>
                  <a:pt x="127000" y="76200"/>
                </a:lnTo>
                <a:lnTo>
                  <a:pt x="143933" y="67734"/>
                </a:lnTo>
                <a:lnTo>
                  <a:pt x="152400" y="59267"/>
                </a:lnTo>
                <a:lnTo>
                  <a:pt x="160867" y="50800"/>
                </a:lnTo>
                <a:lnTo>
                  <a:pt x="160867" y="50800"/>
                </a:lnTo>
                <a:lnTo>
                  <a:pt x="169333" y="50800"/>
                </a:lnTo>
                <a:lnTo>
                  <a:pt x="169333" y="50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548467" y="3937000"/>
            <a:ext cx="287867" cy="237068"/>
          </a:xfrm>
          <a:custGeom>
            <a:avLst/>
            <a:gdLst/>
            <a:ahLst/>
            <a:cxnLst/>
            <a:rect l="0" t="0" r="0" b="0"/>
            <a:pathLst>
              <a:path w="287867" h="237068">
                <a:moveTo>
                  <a:pt x="0" y="0"/>
                </a:moveTo>
                <a:lnTo>
                  <a:pt x="0" y="0"/>
                </a:lnTo>
                <a:lnTo>
                  <a:pt x="8466" y="0"/>
                </a:lnTo>
                <a:lnTo>
                  <a:pt x="16933" y="0"/>
                </a:lnTo>
                <a:lnTo>
                  <a:pt x="16933" y="0"/>
                </a:lnTo>
                <a:lnTo>
                  <a:pt x="25400" y="0"/>
                </a:lnTo>
                <a:lnTo>
                  <a:pt x="42333" y="0"/>
                </a:lnTo>
                <a:lnTo>
                  <a:pt x="50800" y="0"/>
                </a:lnTo>
                <a:lnTo>
                  <a:pt x="67733" y="0"/>
                </a:lnTo>
                <a:lnTo>
                  <a:pt x="76200" y="0"/>
                </a:lnTo>
                <a:lnTo>
                  <a:pt x="84666" y="8467"/>
                </a:lnTo>
                <a:lnTo>
                  <a:pt x="101600" y="8467"/>
                </a:lnTo>
                <a:lnTo>
                  <a:pt x="110066" y="16933"/>
                </a:lnTo>
                <a:lnTo>
                  <a:pt x="118533" y="25400"/>
                </a:lnTo>
                <a:lnTo>
                  <a:pt x="118533" y="42333"/>
                </a:lnTo>
                <a:lnTo>
                  <a:pt x="127000" y="50800"/>
                </a:lnTo>
                <a:lnTo>
                  <a:pt x="118533" y="59267"/>
                </a:lnTo>
                <a:lnTo>
                  <a:pt x="118533" y="76200"/>
                </a:lnTo>
                <a:lnTo>
                  <a:pt x="101600" y="93133"/>
                </a:lnTo>
                <a:lnTo>
                  <a:pt x="93133" y="101600"/>
                </a:lnTo>
                <a:lnTo>
                  <a:pt x="84666" y="118533"/>
                </a:lnTo>
                <a:lnTo>
                  <a:pt x="76200" y="135467"/>
                </a:lnTo>
                <a:lnTo>
                  <a:pt x="59266" y="143933"/>
                </a:lnTo>
                <a:lnTo>
                  <a:pt x="50800" y="160867"/>
                </a:lnTo>
                <a:lnTo>
                  <a:pt x="42333" y="169333"/>
                </a:lnTo>
                <a:lnTo>
                  <a:pt x="33866" y="186267"/>
                </a:lnTo>
                <a:lnTo>
                  <a:pt x="33866" y="194733"/>
                </a:lnTo>
                <a:lnTo>
                  <a:pt x="33866" y="203200"/>
                </a:lnTo>
                <a:lnTo>
                  <a:pt x="42333" y="211667"/>
                </a:lnTo>
                <a:lnTo>
                  <a:pt x="42333" y="211667"/>
                </a:lnTo>
                <a:lnTo>
                  <a:pt x="59266" y="220133"/>
                </a:lnTo>
                <a:lnTo>
                  <a:pt x="76200" y="228600"/>
                </a:lnTo>
                <a:lnTo>
                  <a:pt x="93133" y="228600"/>
                </a:lnTo>
                <a:lnTo>
                  <a:pt x="110066" y="237067"/>
                </a:lnTo>
                <a:lnTo>
                  <a:pt x="135466" y="237067"/>
                </a:lnTo>
                <a:lnTo>
                  <a:pt x="152400" y="237067"/>
                </a:lnTo>
                <a:lnTo>
                  <a:pt x="177800" y="237067"/>
                </a:lnTo>
                <a:lnTo>
                  <a:pt x="203200" y="237067"/>
                </a:lnTo>
                <a:lnTo>
                  <a:pt x="220133" y="237067"/>
                </a:lnTo>
                <a:lnTo>
                  <a:pt x="237066" y="237067"/>
                </a:lnTo>
                <a:lnTo>
                  <a:pt x="254000" y="228600"/>
                </a:lnTo>
                <a:lnTo>
                  <a:pt x="270933" y="228600"/>
                </a:lnTo>
                <a:lnTo>
                  <a:pt x="279400" y="211667"/>
                </a:lnTo>
                <a:lnTo>
                  <a:pt x="279400" y="211667"/>
                </a:lnTo>
                <a:lnTo>
                  <a:pt x="287866" y="203200"/>
                </a:lnTo>
                <a:lnTo>
                  <a:pt x="287866" y="2032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895600" y="3937000"/>
            <a:ext cx="194734" cy="237068"/>
          </a:xfrm>
          <a:custGeom>
            <a:avLst/>
            <a:gdLst/>
            <a:ahLst/>
            <a:cxnLst/>
            <a:rect l="0" t="0" r="0" b="0"/>
            <a:pathLst>
              <a:path w="194734" h="237068">
                <a:moveTo>
                  <a:pt x="59267" y="8467"/>
                </a:moveTo>
                <a:lnTo>
                  <a:pt x="59267" y="8467"/>
                </a:lnTo>
                <a:lnTo>
                  <a:pt x="59267" y="8467"/>
                </a:lnTo>
                <a:lnTo>
                  <a:pt x="59267" y="8467"/>
                </a:lnTo>
                <a:lnTo>
                  <a:pt x="59267" y="16933"/>
                </a:lnTo>
                <a:lnTo>
                  <a:pt x="50800" y="16933"/>
                </a:lnTo>
                <a:lnTo>
                  <a:pt x="42333" y="25400"/>
                </a:lnTo>
                <a:lnTo>
                  <a:pt x="33867" y="25400"/>
                </a:lnTo>
                <a:lnTo>
                  <a:pt x="33867" y="42333"/>
                </a:lnTo>
                <a:lnTo>
                  <a:pt x="25400" y="42333"/>
                </a:lnTo>
                <a:lnTo>
                  <a:pt x="16933" y="59267"/>
                </a:lnTo>
                <a:lnTo>
                  <a:pt x="8467" y="67733"/>
                </a:lnTo>
                <a:lnTo>
                  <a:pt x="8467" y="84667"/>
                </a:lnTo>
                <a:lnTo>
                  <a:pt x="8467" y="101600"/>
                </a:lnTo>
                <a:lnTo>
                  <a:pt x="0" y="110067"/>
                </a:lnTo>
                <a:lnTo>
                  <a:pt x="0" y="135467"/>
                </a:lnTo>
                <a:lnTo>
                  <a:pt x="0" y="143933"/>
                </a:lnTo>
                <a:lnTo>
                  <a:pt x="8467" y="160867"/>
                </a:lnTo>
                <a:lnTo>
                  <a:pt x="8467" y="177800"/>
                </a:lnTo>
                <a:lnTo>
                  <a:pt x="16933" y="194733"/>
                </a:lnTo>
                <a:lnTo>
                  <a:pt x="25400" y="203200"/>
                </a:lnTo>
                <a:lnTo>
                  <a:pt x="42333" y="220133"/>
                </a:lnTo>
                <a:lnTo>
                  <a:pt x="59267" y="228600"/>
                </a:lnTo>
                <a:lnTo>
                  <a:pt x="67733" y="237067"/>
                </a:lnTo>
                <a:lnTo>
                  <a:pt x="84667" y="237067"/>
                </a:lnTo>
                <a:lnTo>
                  <a:pt x="101600" y="237067"/>
                </a:lnTo>
                <a:lnTo>
                  <a:pt x="118533" y="237067"/>
                </a:lnTo>
                <a:lnTo>
                  <a:pt x="135467" y="237067"/>
                </a:lnTo>
                <a:lnTo>
                  <a:pt x="143933" y="228600"/>
                </a:lnTo>
                <a:lnTo>
                  <a:pt x="160867" y="228600"/>
                </a:lnTo>
                <a:lnTo>
                  <a:pt x="169333" y="211667"/>
                </a:lnTo>
                <a:lnTo>
                  <a:pt x="177800" y="203200"/>
                </a:lnTo>
                <a:lnTo>
                  <a:pt x="186267" y="186267"/>
                </a:lnTo>
                <a:lnTo>
                  <a:pt x="194733" y="169333"/>
                </a:lnTo>
                <a:lnTo>
                  <a:pt x="194733" y="152400"/>
                </a:lnTo>
                <a:lnTo>
                  <a:pt x="194733" y="135467"/>
                </a:lnTo>
                <a:lnTo>
                  <a:pt x="194733" y="118533"/>
                </a:lnTo>
                <a:lnTo>
                  <a:pt x="186267" y="101600"/>
                </a:lnTo>
                <a:lnTo>
                  <a:pt x="177800" y="84667"/>
                </a:lnTo>
                <a:lnTo>
                  <a:pt x="169333" y="67733"/>
                </a:lnTo>
                <a:lnTo>
                  <a:pt x="160867" y="50800"/>
                </a:lnTo>
                <a:lnTo>
                  <a:pt x="143933" y="33867"/>
                </a:lnTo>
                <a:lnTo>
                  <a:pt x="127000" y="25400"/>
                </a:lnTo>
                <a:lnTo>
                  <a:pt x="110067" y="8467"/>
                </a:lnTo>
                <a:lnTo>
                  <a:pt x="101600" y="8467"/>
                </a:lnTo>
                <a:lnTo>
                  <a:pt x="84667" y="0"/>
                </a:lnTo>
                <a:lnTo>
                  <a:pt x="67733" y="0"/>
                </a:lnTo>
                <a:lnTo>
                  <a:pt x="50800" y="0"/>
                </a:lnTo>
                <a:lnTo>
                  <a:pt x="42333" y="8467"/>
                </a:lnTo>
                <a:lnTo>
                  <a:pt x="33867" y="8467"/>
                </a:lnTo>
                <a:lnTo>
                  <a:pt x="25400" y="16933"/>
                </a:lnTo>
                <a:lnTo>
                  <a:pt x="25400" y="25400"/>
                </a:lnTo>
                <a:lnTo>
                  <a:pt x="25400" y="25400"/>
                </a:lnTo>
                <a:lnTo>
                  <a:pt x="25400" y="42333"/>
                </a:lnTo>
                <a:lnTo>
                  <a:pt x="25400" y="42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598333" y="3979333"/>
            <a:ext cx="67735" cy="67735"/>
          </a:xfrm>
          <a:custGeom>
            <a:avLst/>
            <a:gdLst/>
            <a:ahLst/>
            <a:cxnLst/>
            <a:rect l="0" t="0" r="0" b="0"/>
            <a:pathLst>
              <a:path w="67735" h="67735">
                <a:moveTo>
                  <a:pt x="8467" y="16934"/>
                </a:moveTo>
                <a:lnTo>
                  <a:pt x="8467" y="16934"/>
                </a:lnTo>
                <a:lnTo>
                  <a:pt x="8467" y="16934"/>
                </a:lnTo>
                <a:lnTo>
                  <a:pt x="8467" y="16934"/>
                </a:lnTo>
                <a:lnTo>
                  <a:pt x="8467" y="16934"/>
                </a:lnTo>
                <a:lnTo>
                  <a:pt x="8467" y="16934"/>
                </a:lnTo>
                <a:lnTo>
                  <a:pt x="8467" y="16934"/>
                </a:lnTo>
                <a:lnTo>
                  <a:pt x="16934" y="16934"/>
                </a:lnTo>
                <a:lnTo>
                  <a:pt x="16934" y="16934"/>
                </a:lnTo>
                <a:lnTo>
                  <a:pt x="16934" y="16934"/>
                </a:lnTo>
                <a:lnTo>
                  <a:pt x="25400" y="25400"/>
                </a:lnTo>
                <a:lnTo>
                  <a:pt x="25400" y="25400"/>
                </a:lnTo>
                <a:lnTo>
                  <a:pt x="25400" y="25400"/>
                </a:lnTo>
                <a:lnTo>
                  <a:pt x="25400" y="25400"/>
                </a:lnTo>
                <a:lnTo>
                  <a:pt x="16934" y="25400"/>
                </a:lnTo>
                <a:lnTo>
                  <a:pt x="16934" y="25400"/>
                </a:lnTo>
                <a:lnTo>
                  <a:pt x="8467" y="25400"/>
                </a:lnTo>
                <a:lnTo>
                  <a:pt x="8467" y="16934"/>
                </a:lnTo>
                <a:lnTo>
                  <a:pt x="0" y="16934"/>
                </a:lnTo>
                <a:lnTo>
                  <a:pt x="0" y="16934"/>
                </a:lnTo>
                <a:lnTo>
                  <a:pt x="0" y="16934"/>
                </a:lnTo>
                <a:lnTo>
                  <a:pt x="0" y="8467"/>
                </a:lnTo>
                <a:lnTo>
                  <a:pt x="0" y="8467"/>
                </a:lnTo>
                <a:lnTo>
                  <a:pt x="0" y="0"/>
                </a:lnTo>
                <a:lnTo>
                  <a:pt x="8467" y="0"/>
                </a:lnTo>
                <a:lnTo>
                  <a:pt x="8467" y="0"/>
                </a:lnTo>
                <a:lnTo>
                  <a:pt x="16934" y="0"/>
                </a:lnTo>
                <a:lnTo>
                  <a:pt x="25400" y="8467"/>
                </a:lnTo>
                <a:lnTo>
                  <a:pt x="33867" y="16934"/>
                </a:lnTo>
                <a:lnTo>
                  <a:pt x="42334" y="16934"/>
                </a:lnTo>
                <a:lnTo>
                  <a:pt x="50800" y="25400"/>
                </a:lnTo>
                <a:lnTo>
                  <a:pt x="50800" y="33867"/>
                </a:lnTo>
                <a:lnTo>
                  <a:pt x="50800" y="42334"/>
                </a:lnTo>
                <a:lnTo>
                  <a:pt x="50800" y="42334"/>
                </a:lnTo>
                <a:lnTo>
                  <a:pt x="50800" y="50800"/>
                </a:lnTo>
                <a:lnTo>
                  <a:pt x="50800" y="59267"/>
                </a:lnTo>
                <a:lnTo>
                  <a:pt x="42334" y="59267"/>
                </a:lnTo>
                <a:lnTo>
                  <a:pt x="33867" y="59267"/>
                </a:lnTo>
                <a:lnTo>
                  <a:pt x="33867" y="59267"/>
                </a:lnTo>
                <a:lnTo>
                  <a:pt x="25400" y="59267"/>
                </a:lnTo>
                <a:lnTo>
                  <a:pt x="25400" y="50800"/>
                </a:lnTo>
                <a:lnTo>
                  <a:pt x="16934" y="42334"/>
                </a:lnTo>
                <a:lnTo>
                  <a:pt x="16934" y="42334"/>
                </a:lnTo>
                <a:lnTo>
                  <a:pt x="16934" y="33867"/>
                </a:lnTo>
                <a:lnTo>
                  <a:pt x="16934" y="25400"/>
                </a:lnTo>
                <a:lnTo>
                  <a:pt x="16934" y="16934"/>
                </a:lnTo>
                <a:lnTo>
                  <a:pt x="16934" y="8467"/>
                </a:lnTo>
                <a:lnTo>
                  <a:pt x="25400" y="8467"/>
                </a:lnTo>
                <a:lnTo>
                  <a:pt x="33867" y="8467"/>
                </a:lnTo>
                <a:lnTo>
                  <a:pt x="42334" y="8467"/>
                </a:lnTo>
                <a:lnTo>
                  <a:pt x="50800" y="16934"/>
                </a:lnTo>
                <a:lnTo>
                  <a:pt x="59267" y="16934"/>
                </a:lnTo>
                <a:lnTo>
                  <a:pt x="59267" y="25400"/>
                </a:lnTo>
                <a:lnTo>
                  <a:pt x="67734" y="33867"/>
                </a:lnTo>
                <a:lnTo>
                  <a:pt x="67734" y="42334"/>
                </a:lnTo>
                <a:lnTo>
                  <a:pt x="59267" y="50800"/>
                </a:lnTo>
                <a:lnTo>
                  <a:pt x="59267" y="59267"/>
                </a:lnTo>
                <a:lnTo>
                  <a:pt x="59267" y="59267"/>
                </a:lnTo>
                <a:lnTo>
                  <a:pt x="50800" y="59267"/>
                </a:lnTo>
                <a:lnTo>
                  <a:pt x="50800" y="67734"/>
                </a:lnTo>
                <a:lnTo>
                  <a:pt x="50800" y="67734"/>
                </a:lnTo>
                <a:lnTo>
                  <a:pt x="42334" y="59267"/>
                </a:lnTo>
                <a:lnTo>
                  <a:pt x="42334" y="59267"/>
                </a:lnTo>
                <a:lnTo>
                  <a:pt x="33867" y="59267"/>
                </a:lnTo>
                <a:lnTo>
                  <a:pt x="33867" y="59267"/>
                </a:lnTo>
                <a:lnTo>
                  <a:pt x="33867" y="50800"/>
                </a:lnTo>
                <a:lnTo>
                  <a:pt x="33867" y="50800"/>
                </a:lnTo>
                <a:lnTo>
                  <a:pt x="33867" y="42334"/>
                </a:lnTo>
                <a:lnTo>
                  <a:pt x="33867" y="42334"/>
                </a:lnTo>
                <a:lnTo>
                  <a:pt x="33867" y="42334"/>
                </a:lnTo>
                <a:lnTo>
                  <a:pt x="33867" y="42334"/>
                </a:lnTo>
                <a:lnTo>
                  <a:pt x="33867" y="42334"/>
                </a:lnTo>
                <a:lnTo>
                  <a:pt x="33867" y="42334"/>
                </a:lnTo>
                <a:lnTo>
                  <a:pt x="33867" y="423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123267" y="3920067"/>
            <a:ext cx="321734" cy="279401"/>
          </a:xfrm>
          <a:custGeom>
            <a:avLst/>
            <a:gdLst/>
            <a:ahLst/>
            <a:cxnLst/>
            <a:rect l="0" t="0" r="0" b="0"/>
            <a:pathLst>
              <a:path w="321734" h="279401">
                <a:moveTo>
                  <a:pt x="8466" y="42333"/>
                </a:moveTo>
                <a:lnTo>
                  <a:pt x="8466" y="42333"/>
                </a:lnTo>
                <a:lnTo>
                  <a:pt x="8466" y="42333"/>
                </a:lnTo>
                <a:lnTo>
                  <a:pt x="0" y="42333"/>
                </a:lnTo>
                <a:lnTo>
                  <a:pt x="0" y="42333"/>
                </a:lnTo>
                <a:lnTo>
                  <a:pt x="0" y="42333"/>
                </a:lnTo>
                <a:lnTo>
                  <a:pt x="0" y="42333"/>
                </a:lnTo>
                <a:lnTo>
                  <a:pt x="0" y="42333"/>
                </a:lnTo>
                <a:lnTo>
                  <a:pt x="8466" y="33866"/>
                </a:lnTo>
                <a:lnTo>
                  <a:pt x="8466" y="33866"/>
                </a:lnTo>
                <a:lnTo>
                  <a:pt x="16933" y="25400"/>
                </a:lnTo>
                <a:lnTo>
                  <a:pt x="16933" y="16933"/>
                </a:lnTo>
                <a:lnTo>
                  <a:pt x="25400" y="16933"/>
                </a:lnTo>
                <a:lnTo>
                  <a:pt x="33866" y="8466"/>
                </a:lnTo>
                <a:lnTo>
                  <a:pt x="42333" y="0"/>
                </a:lnTo>
                <a:lnTo>
                  <a:pt x="59266" y="0"/>
                </a:lnTo>
                <a:lnTo>
                  <a:pt x="67733" y="0"/>
                </a:lnTo>
                <a:lnTo>
                  <a:pt x="84666" y="0"/>
                </a:lnTo>
                <a:lnTo>
                  <a:pt x="101600" y="0"/>
                </a:lnTo>
                <a:lnTo>
                  <a:pt x="118533" y="8466"/>
                </a:lnTo>
                <a:lnTo>
                  <a:pt x="127000" y="8466"/>
                </a:lnTo>
                <a:lnTo>
                  <a:pt x="143933" y="16933"/>
                </a:lnTo>
                <a:lnTo>
                  <a:pt x="152400" y="25400"/>
                </a:lnTo>
                <a:lnTo>
                  <a:pt x="160866" y="42333"/>
                </a:lnTo>
                <a:lnTo>
                  <a:pt x="169333" y="59266"/>
                </a:lnTo>
                <a:lnTo>
                  <a:pt x="177800" y="67733"/>
                </a:lnTo>
                <a:lnTo>
                  <a:pt x="177800" y="84666"/>
                </a:lnTo>
                <a:lnTo>
                  <a:pt x="186266" y="101600"/>
                </a:lnTo>
                <a:lnTo>
                  <a:pt x="186266" y="118533"/>
                </a:lnTo>
                <a:lnTo>
                  <a:pt x="177800" y="135466"/>
                </a:lnTo>
                <a:lnTo>
                  <a:pt x="169333" y="152400"/>
                </a:lnTo>
                <a:lnTo>
                  <a:pt x="160866" y="169333"/>
                </a:lnTo>
                <a:lnTo>
                  <a:pt x="152400" y="177800"/>
                </a:lnTo>
                <a:lnTo>
                  <a:pt x="143933" y="194733"/>
                </a:lnTo>
                <a:lnTo>
                  <a:pt x="127000" y="203200"/>
                </a:lnTo>
                <a:lnTo>
                  <a:pt x="110066" y="211666"/>
                </a:lnTo>
                <a:lnTo>
                  <a:pt x="101600" y="220133"/>
                </a:lnTo>
                <a:lnTo>
                  <a:pt x="84666" y="220133"/>
                </a:lnTo>
                <a:lnTo>
                  <a:pt x="67733" y="220133"/>
                </a:lnTo>
                <a:lnTo>
                  <a:pt x="50800" y="220133"/>
                </a:lnTo>
                <a:lnTo>
                  <a:pt x="42333" y="220133"/>
                </a:lnTo>
                <a:lnTo>
                  <a:pt x="25400" y="211666"/>
                </a:lnTo>
                <a:lnTo>
                  <a:pt x="16933" y="203200"/>
                </a:lnTo>
                <a:lnTo>
                  <a:pt x="8466" y="203200"/>
                </a:lnTo>
                <a:lnTo>
                  <a:pt x="0" y="194733"/>
                </a:lnTo>
                <a:lnTo>
                  <a:pt x="0" y="186266"/>
                </a:lnTo>
                <a:lnTo>
                  <a:pt x="0" y="177800"/>
                </a:lnTo>
                <a:lnTo>
                  <a:pt x="8466" y="169333"/>
                </a:lnTo>
                <a:lnTo>
                  <a:pt x="16933" y="169333"/>
                </a:lnTo>
                <a:lnTo>
                  <a:pt x="25400" y="160866"/>
                </a:lnTo>
                <a:lnTo>
                  <a:pt x="33866" y="160866"/>
                </a:lnTo>
                <a:lnTo>
                  <a:pt x="50800" y="160866"/>
                </a:lnTo>
                <a:lnTo>
                  <a:pt x="76200" y="160866"/>
                </a:lnTo>
                <a:lnTo>
                  <a:pt x="93133" y="160866"/>
                </a:lnTo>
                <a:lnTo>
                  <a:pt x="110066" y="169333"/>
                </a:lnTo>
                <a:lnTo>
                  <a:pt x="127000" y="177800"/>
                </a:lnTo>
                <a:lnTo>
                  <a:pt x="143933" y="186266"/>
                </a:lnTo>
                <a:lnTo>
                  <a:pt x="160866" y="194733"/>
                </a:lnTo>
                <a:lnTo>
                  <a:pt x="177800" y="203200"/>
                </a:lnTo>
                <a:lnTo>
                  <a:pt x="194733" y="211666"/>
                </a:lnTo>
                <a:lnTo>
                  <a:pt x="203200" y="228600"/>
                </a:lnTo>
                <a:lnTo>
                  <a:pt x="220133" y="237066"/>
                </a:lnTo>
                <a:lnTo>
                  <a:pt x="237066" y="245533"/>
                </a:lnTo>
                <a:lnTo>
                  <a:pt x="245533" y="254000"/>
                </a:lnTo>
                <a:lnTo>
                  <a:pt x="262466" y="262466"/>
                </a:lnTo>
                <a:lnTo>
                  <a:pt x="270933" y="270933"/>
                </a:lnTo>
                <a:lnTo>
                  <a:pt x="287866" y="270933"/>
                </a:lnTo>
                <a:lnTo>
                  <a:pt x="304800" y="279400"/>
                </a:lnTo>
                <a:lnTo>
                  <a:pt x="313266" y="270933"/>
                </a:lnTo>
                <a:lnTo>
                  <a:pt x="313266" y="270933"/>
                </a:lnTo>
                <a:lnTo>
                  <a:pt x="321733" y="270933"/>
                </a:lnTo>
                <a:lnTo>
                  <a:pt x="321733" y="270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504267" y="3928533"/>
            <a:ext cx="33867" cy="245535"/>
          </a:xfrm>
          <a:custGeom>
            <a:avLst/>
            <a:gdLst/>
            <a:ahLst/>
            <a:cxnLst/>
            <a:rect l="0" t="0" r="0" b="0"/>
            <a:pathLst>
              <a:path w="33867" h="245535">
                <a:moveTo>
                  <a:pt x="0" y="0"/>
                </a:moveTo>
                <a:lnTo>
                  <a:pt x="0" y="0"/>
                </a:lnTo>
                <a:lnTo>
                  <a:pt x="0" y="0"/>
                </a:lnTo>
                <a:lnTo>
                  <a:pt x="0" y="8467"/>
                </a:lnTo>
                <a:lnTo>
                  <a:pt x="0" y="8467"/>
                </a:lnTo>
                <a:lnTo>
                  <a:pt x="0" y="16934"/>
                </a:lnTo>
                <a:lnTo>
                  <a:pt x="0" y="33867"/>
                </a:lnTo>
                <a:lnTo>
                  <a:pt x="0" y="42334"/>
                </a:lnTo>
                <a:lnTo>
                  <a:pt x="0" y="59267"/>
                </a:lnTo>
                <a:lnTo>
                  <a:pt x="0" y="76200"/>
                </a:lnTo>
                <a:lnTo>
                  <a:pt x="0" y="93134"/>
                </a:lnTo>
                <a:lnTo>
                  <a:pt x="8466" y="110067"/>
                </a:lnTo>
                <a:lnTo>
                  <a:pt x="8466" y="127000"/>
                </a:lnTo>
                <a:lnTo>
                  <a:pt x="8466" y="143934"/>
                </a:lnTo>
                <a:lnTo>
                  <a:pt x="16933" y="160867"/>
                </a:lnTo>
                <a:lnTo>
                  <a:pt x="16933" y="177800"/>
                </a:lnTo>
                <a:lnTo>
                  <a:pt x="16933" y="194734"/>
                </a:lnTo>
                <a:lnTo>
                  <a:pt x="16933" y="211667"/>
                </a:lnTo>
                <a:lnTo>
                  <a:pt x="25400" y="220134"/>
                </a:lnTo>
                <a:lnTo>
                  <a:pt x="25400" y="237067"/>
                </a:lnTo>
                <a:lnTo>
                  <a:pt x="25400" y="237067"/>
                </a:lnTo>
                <a:lnTo>
                  <a:pt x="33866" y="245534"/>
                </a:lnTo>
                <a:lnTo>
                  <a:pt x="33866" y="2455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4639733" y="3928533"/>
            <a:ext cx="220135" cy="279401"/>
          </a:xfrm>
          <a:custGeom>
            <a:avLst/>
            <a:gdLst/>
            <a:ahLst/>
            <a:cxnLst/>
            <a:rect l="0" t="0" r="0" b="0"/>
            <a:pathLst>
              <a:path w="220135" h="279401">
                <a:moveTo>
                  <a:pt x="76200" y="8467"/>
                </a:moveTo>
                <a:lnTo>
                  <a:pt x="76200" y="8467"/>
                </a:lnTo>
                <a:lnTo>
                  <a:pt x="67734" y="8467"/>
                </a:lnTo>
                <a:lnTo>
                  <a:pt x="67734" y="8467"/>
                </a:lnTo>
                <a:lnTo>
                  <a:pt x="67734" y="16934"/>
                </a:lnTo>
                <a:lnTo>
                  <a:pt x="67734" y="16934"/>
                </a:lnTo>
                <a:lnTo>
                  <a:pt x="59267" y="25400"/>
                </a:lnTo>
                <a:lnTo>
                  <a:pt x="50800" y="33867"/>
                </a:lnTo>
                <a:lnTo>
                  <a:pt x="50800" y="50800"/>
                </a:lnTo>
                <a:lnTo>
                  <a:pt x="42334" y="59267"/>
                </a:lnTo>
                <a:lnTo>
                  <a:pt x="33867" y="76200"/>
                </a:lnTo>
                <a:lnTo>
                  <a:pt x="25400" y="93134"/>
                </a:lnTo>
                <a:lnTo>
                  <a:pt x="16934" y="110067"/>
                </a:lnTo>
                <a:lnTo>
                  <a:pt x="16934" y="127000"/>
                </a:lnTo>
                <a:lnTo>
                  <a:pt x="16934" y="143934"/>
                </a:lnTo>
                <a:lnTo>
                  <a:pt x="16934" y="160867"/>
                </a:lnTo>
                <a:lnTo>
                  <a:pt x="16934" y="177800"/>
                </a:lnTo>
                <a:lnTo>
                  <a:pt x="16934" y="194734"/>
                </a:lnTo>
                <a:lnTo>
                  <a:pt x="25400" y="211667"/>
                </a:lnTo>
                <a:lnTo>
                  <a:pt x="42334" y="228600"/>
                </a:lnTo>
                <a:lnTo>
                  <a:pt x="50800" y="245534"/>
                </a:lnTo>
                <a:lnTo>
                  <a:pt x="59267" y="254000"/>
                </a:lnTo>
                <a:lnTo>
                  <a:pt x="76200" y="262467"/>
                </a:lnTo>
                <a:lnTo>
                  <a:pt x="93134" y="270934"/>
                </a:lnTo>
                <a:lnTo>
                  <a:pt x="110067" y="279400"/>
                </a:lnTo>
                <a:lnTo>
                  <a:pt x="127000" y="279400"/>
                </a:lnTo>
                <a:lnTo>
                  <a:pt x="143934" y="270934"/>
                </a:lnTo>
                <a:lnTo>
                  <a:pt x="160867" y="270934"/>
                </a:lnTo>
                <a:lnTo>
                  <a:pt x="169334" y="262467"/>
                </a:lnTo>
                <a:lnTo>
                  <a:pt x="186267" y="254000"/>
                </a:lnTo>
                <a:lnTo>
                  <a:pt x="194734" y="237067"/>
                </a:lnTo>
                <a:lnTo>
                  <a:pt x="211667" y="220134"/>
                </a:lnTo>
                <a:lnTo>
                  <a:pt x="211667" y="203200"/>
                </a:lnTo>
                <a:lnTo>
                  <a:pt x="220134" y="186267"/>
                </a:lnTo>
                <a:lnTo>
                  <a:pt x="220134" y="160867"/>
                </a:lnTo>
                <a:lnTo>
                  <a:pt x="220134" y="143934"/>
                </a:lnTo>
                <a:lnTo>
                  <a:pt x="220134" y="127000"/>
                </a:lnTo>
                <a:lnTo>
                  <a:pt x="211667" y="101600"/>
                </a:lnTo>
                <a:lnTo>
                  <a:pt x="203200" y="84667"/>
                </a:lnTo>
                <a:lnTo>
                  <a:pt x="186267" y="67734"/>
                </a:lnTo>
                <a:lnTo>
                  <a:pt x="177800" y="50800"/>
                </a:lnTo>
                <a:lnTo>
                  <a:pt x="160867" y="33867"/>
                </a:lnTo>
                <a:lnTo>
                  <a:pt x="143934" y="16934"/>
                </a:lnTo>
                <a:lnTo>
                  <a:pt x="118534" y="8467"/>
                </a:lnTo>
                <a:lnTo>
                  <a:pt x="101600" y="0"/>
                </a:lnTo>
                <a:lnTo>
                  <a:pt x="76200" y="0"/>
                </a:lnTo>
                <a:lnTo>
                  <a:pt x="59267" y="0"/>
                </a:lnTo>
                <a:lnTo>
                  <a:pt x="33867" y="8467"/>
                </a:lnTo>
                <a:lnTo>
                  <a:pt x="16934" y="16934"/>
                </a:lnTo>
                <a:lnTo>
                  <a:pt x="16934" y="16934"/>
                </a:lnTo>
                <a:lnTo>
                  <a:pt x="0" y="25400"/>
                </a:lnTo>
                <a:lnTo>
                  <a:pt x="0"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6214533" y="4072467"/>
            <a:ext cx="321735" cy="25401"/>
          </a:xfrm>
          <a:custGeom>
            <a:avLst/>
            <a:gdLst/>
            <a:ahLst/>
            <a:cxnLst/>
            <a:rect l="0" t="0" r="0" b="0"/>
            <a:pathLst>
              <a:path w="321735" h="25401">
                <a:moveTo>
                  <a:pt x="0" y="16933"/>
                </a:moveTo>
                <a:lnTo>
                  <a:pt x="0" y="25400"/>
                </a:lnTo>
                <a:lnTo>
                  <a:pt x="0" y="25400"/>
                </a:lnTo>
                <a:lnTo>
                  <a:pt x="8467" y="16933"/>
                </a:lnTo>
                <a:lnTo>
                  <a:pt x="16934" y="16933"/>
                </a:lnTo>
                <a:lnTo>
                  <a:pt x="25400" y="16933"/>
                </a:lnTo>
                <a:lnTo>
                  <a:pt x="50800" y="16933"/>
                </a:lnTo>
                <a:lnTo>
                  <a:pt x="67734" y="16933"/>
                </a:lnTo>
                <a:lnTo>
                  <a:pt x="101600" y="8466"/>
                </a:lnTo>
                <a:lnTo>
                  <a:pt x="127000" y="8466"/>
                </a:lnTo>
                <a:lnTo>
                  <a:pt x="152400" y="8466"/>
                </a:lnTo>
                <a:lnTo>
                  <a:pt x="177800" y="8466"/>
                </a:lnTo>
                <a:lnTo>
                  <a:pt x="211667" y="0"/>
                </a:lnTo>
                <a:lnTo>
                  <a:pt x="245534" y="8466"/>
                </a:lnTo>
                <a:lnTo>
                  <a:pt x="270934" y="8466"/>
                </a:lnTo>
                <a:lnTo>
                  <a:pt x="296333" y="0"/>
                </a:lnTo>
                <a:lnTo>
                  <a:pt x="296333" y="0"/>
                </a:lnTo>
                <a:lnTo>
                  <a:pt x="321734" y="0"/>
                </a:lnTo>
                <a:lnTo>
                  <a:pt x="3217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6223000" y="4216400"/>
            <a:ext cx="330201" cy="16934"/>
          </a:xfrm>
          <a:custGeom>
            <a:avLst/>
            <a:gdLst/>
            <a:ahLst/>
            <a:cxnLst/>
            <a:rect l="0" t="0" r="0" b="0"/>
            <a:pathLst>
              <a:path w="330201" h="16934">
                <a:moveTo>
                  <a:pt x="0" y="0"/>
                </a:moveTo>
                <a:lnTo>
                  <a:pt x="0" y="0"/>
                </a:lnTo>
                <a:lnTo>
                  <a:pt x="0" y="8467"/>
                </a:lnTo>
                <a:lnTo>
                  <a:pt x="8467" y="8467"/>
                </a:lnTo>
                <a:lnTo>
                  <a:pt x="16933" y="8467"/>
                </a:lnTo>
                <a:lnTo>
                  <a:pt x="25400" y="8467"/>
                </a:lnTo>
                <a:lnTo>
                  <a:pt x="50800" y="16933"/>
                </a:lnTo>
                <a:lnTo>
                  <a:pt x="76200" y="16933"/>
                </a:lnTo>
                <a:lnTo>
                  <a:pt x="118533" y="16933"/>
                </a:lnTo>
                <a:lnTo>
                  <a:pt x="152400" y="16933"/>
                </a:lnTo>
                <a:lnTo>
                  <a:pt x="194733" y="8467"/>
                </a:lnTo>
                <a:lnTo>
                  <a:pt x="237067" y="8467"/>
                </a:lnTo>
                <a:lnTo>
                  <a:pt x="287866" y="8467"/>
                </a:lnTo>
                <a:lnTo>
                  <a:pt x="287866" y="8467"/>
                </a:lnTo>
                <a:lnTo>
                  <a:pt x="330200" y="8467"/>
                </a:lnTo>
                <a:lnTo>
                  <a:pt x="33020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4504267" y="3132667"/>
            <a:ext cx="516467" cy="584201"/>
          </a:xfrm>
          <a:custGeom>
            <a:avLst/>
            <a:gdLst/>
            <a:ahLst/>
            <a:cxnLst/>
            <a:rect l="0" t="0" r="0" b="0"/>
            <a:pathLst>
              <a:path w="516467" h="584201">
                <a:moveTo>
                  <a:pt x="491066" y="42333"/>
                </a:moveTo>
                <a:lnTo>
                  <a:pt x="491066" y="33866"/>
                </a:lnTo>
                <a:lnTo>
                  <a:pt x="491066" y="33866"/>
                </a:lnTo>
                <a:lnTo>
                  <a:pt x="499533" y="25400"/>
                </a:lnTo>
                <a:lnTo>
                  <a:pt x="508000" y="16933"/>
                </a:lnTo>
                <a:lnTo>
                  <a:pt x="508000" y="8466"/>
                </a:lnTo>
                <a:lnTo>
                  <a:pt x="508000" y="8466"/>
                </a:lnTo>
                <a:lnTo>
                  <a:pt x="508000" y="0"/>
                </a:lnTo>
                <a:lnTo>
                  <a:pt x="516466" y="0"/>
                </a:lnTo>
                <a:lnTo>
                  <a:pt x="516466" y="0"/>
                </a:lnTo>
                <a:lnTo>
                  <a:pt x="508000" y="8466"/>
                </a:lnTo>
                <a:lnTo>
                  <a:pt x="508000" y="8466"/>
                </a:lnTo>
                <a:lnTo>
                  <a:pt x="508000" y="16933"/>
                </a:lnTo>
                <a:lnTo>
                  <a:pt x="499533" y="25400"/>
                </a:lnTo>
                <a:lnTo>
                  <a:pt x="491066" y="33866"/>
                </a:lnTo>
                <a:lnTo>
                  <a:pt x="482600" y="50800"/>
                </a:lnTo>
                <a:lnTo>
                  <a:pt x="465666" y="59266"/>
                </a:lnTo>
                <a:lnTo>
                  <a:pt x="457200" y="76200"/>
                </a:lnTo>
                <a:lnTo>
                  <a:pt x="448733" y="93133"/>
                </a:lnTo>
                <a:lnTo>
                  <a:pt x="431800" y="110066"/>
                </a:lnTo>
                <a:lnTo>
                  <a:pt x="414866" y="127000"/>
                </a:lnTo>
                <a:lnTo>
                  <a:pt x="397933" y="143933"/>
                </a:lnTo>
                <a:lnTo>
                  <a:pt x="372533" y="160866"/>
                </a:lnTo>
                <a:lnTo>
                  <a:pt x="355600" y="186266"/>
                </a:lnTo>
                <a:lnTo>
                  <a:pt x="330200" y="211666"/>
                </a:lnTo>
                <a:lnTo>
                  <a:pt x="313266" y="228600"/>
                </a:lnTo>
                <a:lnTo>
                  <a:pt x="296333" y="254000"/>
                </a:lnTo>
                <a:lnTo>
                  <a:pt x="270933" y="279400"/>
                </a:lnTo>
                <a:lnTo>
                  <a:pt x="245533" y="304800"/>
                </a:lnTo>
                <a:lnTo>
                  <a:pt x="220133" y="330200"/>
                </a:lnTo>
                <a:lnTo>
                  <a:pt x="194733" y="355600"/>
                </a:lnTo>
                <a:lnTo>
                  <a:pt x="177800" y="381000"/>
                </a:lnTo>
                <a:lnTo>
                  <a:pt x="152400" y="406400"/>
                </a:lnTo>
                <a:lnTo>
                  <a:pt x="135466" y="423333"/>
                </a:lnTo>
                <a:lnTo>
                  <a:pt x="110066" y="448733"/>
                </a:lnTo>
                <a:lnTo>
                  <a:pt x="93133" y="465666"/>
                </a:lnTo>
                <a:lnTo>
                  <a:pt x="76200" y="491066"/>
                </a:lnTo>
                <a:lnTo>
                  <a:pt x="59266" y="499533"/>
                </a:lnTo>
                <a:lnTo>
                  <a:pt x="42333" y="516466"/>
                </a:lnTo>
                <a:lnTo>
                  <a:pt x="33866" y="533400"/>
                </a:lnTo>
                <a:lnTo>
                  <a:pt x="25400" y="541866"/>
                </a:lnTo>
                <a:lnTo>
                  <a:pt x="16933" y="550333"/>
                </a:lnTo>
                <a:lnTo>
                  <a:pt x="16933" y="558800"/>
                </a:lnTo>
                <a:lnTo>
                  <a:pt x="8466" y="567266"/>
                </a:lnTo>
                <a:lnTo>
                  <a:pt x="8466" y="575733"/>
                </a:lnTo>
                <a:lnTo>
                  <a:pt x="0" y="575733"/>
                </a:lnTo>
                <a:lnTo>
                  <a:pt x="0" y="584200"/>
                </a:lnTo>
                <a:lnTo>
                  <a:pt x="0" y="584200"/>
                </a:lnTo>
                <a:lnTo>
                  <a:pt x="0" y="575733"/>
                </a:lnTo>
                <a:lnTo>
                  <a:pt x="0" y="575733"/>
                </a:lnTo>
                <a:lnTo>
                  <a:pt x="0" y="567266"/>
                </a:lnTo>
                <a:lnTo>
                  <a:pt x="0" y="56726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4445000" y="3530600"/>
            <a:ext cx="262468" cy="237068"/>
          </a:xfrm>
          <a:custGeom>
            <a:avLst/>
            <a:gdLst/>
            <a:ahLst/>
            <a:cxnLst/>
            <a:rect l="0" t="0" r="0" b="0"/>
            <a:pathLst>
              <a:path w="262468" h="237068">
                <a:moveTo>
                  <a:pt x="67733" y="0"/>
                </a:moveTo>
                <a:lnTo>
                  <a:pt x="67733" y="0"/>
                </a:lnTo>
                <a:lnTo>
                  <a:pt x="67733" y="8467"/>
                </a:lnTo>
                <a:lnTo>
                  <a:pt x="67733" y="8467"/>
                </a:lnTo>
                <a:lnTo>
                  <a:pt x="59267" y="8467"/>
                </a:lnTo>
                <a:lnTo>
                  <a:pt x="59267" y="16933"/>
                </a:lnTo>
                <a:lnTo>
                  <a:pt x="59267" y="25400"/>
                </a:lnTo>
                <a:lnTo>
                  <a:pt x="59267" y="33867"/>
                </a:lnTo>
                <a:lnTo>
                  <a:pt x="59267" y="50800"/>
                </a:lnTo>
                <a:lnTo>
                  <a:pt x="50800" y="67733"/>
                </a:lnTo>
                <a:lnTo>
                  <a:pt x="42333" y="84667"/>
                </a:lnTo>
                <a:lnTo>
                  <a:pt x="42333" y="110067"/>
                </a:lnTo>
                <a:lnTo>
                  <a:pt x="33867" y="127000"/>
                </a:lnTo>
                <a:lnTo>
                  <a:pt x="25400" y="152400"/>
                </a:lnTo>
                <a:lnTo>
                  <a:pt x="16933" y="169333"/>
                </a:lnTo>
                <a:lnTo>
                  <a:pt x="8467" y="186267"/>
                </a:lnTo>
                <a:lnTo>
                  <a:pt x="0" y="194733"/>
                </a:lnTo>
                <a:lnTo>
                  <a:pt x="0" y="203200"/>
                </a:lnTo>
                <a:lnTo>
                  <a:pt x="0" y="220133"/>
                </a:lnTo>
                <a:lnTo>
                  <a:pt x="0" y="220133"/>
                </a:lnTo>
                <a:lnTo>
                  <a:pt x="0" y="228600"/>
                </a:lnTo>
                <a:lnTo>
                  <a:pt x="8467" y="228600"/>
                </a:lnTo>
                <a:lnTo>
                  <a:pt x="16933" y="237067"/>
                </a:lnTo>
                <a:lnTo>
                  <a:pt x="33867" y="237067"/>
                </a:lnTo>
                <a:lnTo>
                  <a:pt x="42333" y="237067"/>
                </a:lnTo>
                <a:lnTo>
                  <a:pt x="59267" y="237067"/>
                </a:lnTo>
                <a:lnTo>
                  <a:pt x="84667" y="237067"/>
                </a:lnTo>
                <a:lnTo>
                  <a:pt x="110067" y="228600"/>
                </a:lnTo>
                <a:lnTo>
                  <a:pt x="135467" y="228600"/>
                </a:lnTo>
                <a:lnTo>
                  <a:pt x="160867" y="228600"/>
                </a:lnTo>
                <a:lnTo>
                  <a:pt x="177800" y="220133"/>
                </a:lnTo>
                <a:lnTo>
                  <a:pt x="203200" y="220133"/>
                </a:lnTo>
                <a:lnTo>
                  <a:pt x="220133" y="220133"/>
                </a:lnTo>
                <a:lnTo>
                  <a:pt x="237067" y="220133"/>
                </a:lnTo>
                <a:lnTo>
                  <a:pt x="245533" y="211667"/>
                </a:lnTo>
                <a:lnTo>
                  <a:pt x="254000" y="211667"/>
                </a:lnTo>
                <a:lnTo>
                  <a:pt x="262467" y="211667"/>
                </a:lnTo>
                <a:lnTo>
                  <a:pt x="262467" y="211667"/>
                </a:lnTo>
                <a:lnTo>
                  <a:pt x="262467" y="203200"/>
                </a:lnTo>
                <a:lnTo>
                  <a:pt x="262467" y="203200"/>
                </a:lnTo>
                <a:lnTo>
                  <a:pt x="262467" y="203200"/>
                </a:lnTo>
                <a:lnTo>
                  <a:pt x="262467" y="2032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1540933" y="3225800"/>
            <a:ext cx="431801" cy="499534"/>
          </a:xfrm>
          <a:custGeom>
            <a:avLst/>
            <a:gdLst/>
            <a:ahLst/>
            <a:cxnLst/>
            <a:rect l="0" t="0" r="0" b="0"/>
            <a:pathLst>
              <a:path w="431801" h="499534">
                <a:moveTo>
                  <a:pt x="0" y="0"/>
                </a:moveTo>
                <a:lnTo>
                  <a:pt x="0" y="0"/>
                </a:lnTo>
                <a:lnTo>
                  <a:pt x="0" y="0"/>
                </a:lnTo>
                <a:lnTo>
                  <a:pt x="0" y="0"/>
                </a:lnTo>
                <a:lnTo>
                  <a:pt x="0" y="8467"/>
                </a:lnTo>
                <a:lnTo>
                  <a:pt x="0" y="8467"/>
                </a:lnTo>
                <a:lnTo>
                  <a:pt x="8467" y="16933"/>
                </a:lnTo>
                <a:lnTo>
                  <a:pt x="8467" y="33867"/>
                </a:lnTo>
                <a:lnTo>
                  <a:pt x="16934" y="42333"/>
                </a:lnTo>
                <a:lnTo>
                  <a:pt x="25400" y="50800"/>
                </a:lnTo>
                <a:lnTo>
                  <a:pt x="33867" y="67733"/>
                </a:lnTo>
                <a:lnTo>
                  <a:pt x="42334" y="84667"/>
                </a:lnTo>
                <a:lnTo>
                  <a:pt x="50800" y="93133"/>
                </a:lnTo>
                <a:lnTo>
                  <a:pt x="67734" y="110067"/>
                </a:lnTo>
                <a:lnTo>
                  <a:pt x="76200" y="135467"/>
                </a:lnTo>
                <a:lnTo>
                  <a:pt x="93134" y="152400"/>
                </a:lnTo>
                <a:lnTo>
                  <a:pt x="110067" y="169333"/>
                </a:lnTo>
                <a:lnTo>
                  <a:pt x="127000" y="186267"/>
                </a:lnTo>
                <a:lnTo>
                  <a:pt x="143934" y="211667"/>
                </a:lnTo>
                <a:lnTo>
                  <a:pt x="160867" y="228600"/>
                </a:lnTo>
                <a:lnTo>
                  <a:pt x="177800" y="254000"/>
                </a:lnTo>
                <a:lnTo>
                  <a:pt x="203200" y="270933"/>
                </a:lnTo>
                <a:lnTo>
                  <a:pt x="220134" y="287867"/>
                </a:lnTo>
                <a:lnTo>
                  <a:pt x="245534" y="313267"/>
                </a:lnTo>
                <a:lnTo>
                  <a:pt x="270934" y="330200"/>
                </a:lnTo>
                <a:lnTo>
                  <a:pt x="287867" y="355600"/>
                </a:lnTo>
                <a:lnTo>
                  <a:pt x="313267" y="372533"/>
                </a:lnTo>
                <a:lnTo>
                  <a:pt x="330200" y="389467"/>
                </a:lnTo>
                <a:lnTo>
                  <a:pt x="347134" y="406400"/>
                </a:lnTo>
                <a:lnTo>
                  <a:pt x="364067" y="423333"/>
                </a:lnTo>
                <a:lnTo>
                  <a:pt x="381000" y="440267"/>
                </a:lnTo>
                <a:lnTo>
                  <a:pt x="389467" y="457200"/>
                </a:lnTo>
                <a:lnTo>
                  <a:pt x="397934" y="465667"/>
                </a:lnTo>
                <a:lnTo>
                  <a:pt x="406400" y="482600"/>
                </a:lnTo>
                <a:lnTo>
                  <a:pt x="414867" y="491067"/>
                </a:lnTo>
                <a:lnTo>
                  <a:pt x="423334" y="491067"/>
                </a:lnTo>
                <a:lnTo>
                  <a:pt x="423334" y="499533"/>
                </a:lnTo>
                <a:lnTo>
                  <a:pt x="431800" y="491067"/>
                </a:lnTo>
                <a:lnTo>
                  <a:pt x="431800" y="491067"/>
                </a:lnTo>
                <a:lnTo>
                  <a:pt x="431800" y="491067"/>
                </a:lnTo>
                <a:lnTo>
                  <a:pt x="431800" y="4910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820333" y="3522133"/>
            <a:ext cx="270935" cy="287868"/>
          </a:xfrm>
          <a:custGeom>
            <a:avLst/>
            <a:gdLst/>
            <a:ahLst/>
            <a:cxnLst/>
            <a:rect l="0" t="0" r="0" b="0"/>
            <a:pathLst>
              <a:path w="270935" h="287868">
                <a:moveTo>
                  <a:pt x="152400" y="0"/>
                </a:moveTo>
                <a:lnTo>
                  <a:pt x="152400" y="8467"/>
                </a:lnTo>
                <a:lnTo>
                  <a:pt x="152400" y="8467"/>
                </a:lnTo>
                <a:lnTo>
                  <a:pt x="152400" y="8467"/>
                </a:lnTo>
                <a:lnTo>
                  <a:pt x="152400" y="8467"/>
                </a:lnTo>
                <a:lnTo>
                  <a:pt x="152400" y="16934"/>
                </a:lnTo>
                <a:lnTo>
                  <a:pt x="160867" y="25400"/>
                </a:lnTo>
                <a:lnTo>
                  <a:pt x="160867" y="33867"/>
                </a:lnTo>
                <a:lnTo>
                  <a:pt x="169334" y="42334"/>
                </a:lnTo>
                <a:lnTo>
                  <a:pt x="169334" y="59267"/>
                </a:lnTo>
                <a:lnTo>
                  <a:pt x="177800" y="67734"/>
                </a:lnTo>
                <a:lnTo>
                  <a:pt x="194734" y="84667"/>
                </a:lnTo>
                <a:lnTo>
                  <a:pt x="203200" y="110067"/>
                </a:lnTo>
                <a:lnTo>
                  <a:pt x="203200" y="127000"/>
                </a:lnTo>
                <a:lnTo>
                  <a:pt x="220134" y="143934"/>
                </a:lnTo>
                <a:lnTo>
                  <a:pt x="228600" y="160867"/>
                </a:lnTo>
                <a:lnTo>
                  <a:pt x="237067" y="177800"/>
                </a:lnTo>
                <a:lnTo>
                  <a:pt x="245534" y="203200"/>
                </a:lnTo>
                <a:lnTo>
                  <a:pt x="254000" y="220134"/>
                </a:lnTo>
                <a:lnTo>
                  <a:pt x="262467" y="228600"/>
                </a:lnTo>
                <a:lnTo>
                  <a:pt x="262467" y="237067"/>
                </a:lnTo>
                <a:lnTo>
                  <a:pt x="270934" y="245534"/>
                </a:lnTo>
                <a:lnTo>
                  <a:pt x="270934" y="254000"/>
                </a:lnTo>
                <a:lnTo>
                  <a:pt x="270934" y="254000"/>
                </a:lnTo>
                <a:lnTo>
                  <a:pt x="270934" y="254000"/>
                </a:lnTo>
                <a:lnTo>
                  <a:pt x="270934" y="254000"/>
                </a:lnTo>
                <a:lnTo>
                  <a:pt x="262467" y="254000"/>
                </a:lnTo>
                <a:lnTo>
                  <a:pt x="245534" y="254000"/>
                </a:lnTo>
                <a:lnTo>
                  <a:pt x="228600" y="254000"/>
                </a:lnTo>
                <a:lnTo>
                  <a:pt x="203200" y="254000"/>
                </a:lnTo>
                <a:lnTo>
                  <a:pt x="177800" y="262467"/>
                </a:lnTo>
                <a:lnTo>
                  <a:pt x="152400" y="262467"/>
                </a:lnTo>
                <a:lnTo>
                  <a:pt x="118534" y="262467"/>
                </a:lnTo>
                <a:lnTo>
                  <a:pt x="84667" y="270934"/>
                </a:lnTo>
                <a:lnTo>
                  <a:pt x="59267" y="270934"/>
                </a:lnTo>
                <a:lnTo>
                  <a:pt x="25400" y="279400"/>
                </a:lnTo>
                <a:lnTo>
                  <a:pt x="25400" y="279400"/>
                </a:lnTo>
                <a:lnTo>
                  <a:pt x="0" y="287867"/>
                </a:lnTo>
                <a:lnTo>
                  <a:pt x="0" y="2878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6866467" y="3894667"/>
            <a:ext cx="287867" cy="440267"/>
          </a:xfrm>
          <a:custGeom>
            <a:avLst/>
            <a:gdLst/>
            <a:ahLst/>
            <a:cxnLst/>
            <a:rect l="0" t="0" r="0" b="0"/>
            <a:pathLst>
              <a:path w="287867" h="440267">
                <a:moveTo>
                  <a:pt x="25399" y="8466"/>
                </a:moveTo>
                <a:lnTo>
                  <a:pt x="16933" y="8466"/>
                </a:lnTo>
                <a:lnTo>
                  <a:pt x="16933" y="16933"/>
                </a:lnTo>
                <a:lnTo>
                  <a:pt x="8466" y="16933"/>
                </a:lnTo>
                <a:lnTo>
                  <a:pt x="0" y="16933"/>
                </a:lnTo>
                <a:lnTo>
                  <a:pt x="0" y="16933"/>
                </a:lnTo>
                <a:lnTo>
                  <a:pt x="0" y="16933"/>
                </a:lnTo>
                <a:lnTo>
                  <a:pt x="8466" y="8466"/>
                </a:lnTo>
                <a:lnTo>
                  <a:pt x="16933" y="8466"/>
                </a:lnTo>
                <a:lnTo>
                  <a:pt x="25399" y="8466"/>
                </a:lnTo>
                <a:lnTo>
                  <a:pt x="33867" y="0"/>
                </a:lnTo>
                <a:lnTo>
                  <a:pt x="50800" y="0"/>
                </a:lnTo>
                <a:lnTo>
                  <a:pt x="59266" y="0"/>
                </a:lnTo>
                <a:lnTo>
                  <a:pt x="67733" y="0"/>
                </a:lnTo>
                <a:lnTo>
                  <a:pt x="84666" y="0"/>
                </a:lnTo>
                <a:lnTo>
                  <a:pt x="101599" y="0"/>
                </a:lnTo>
                <a:lnTo>
                  <a:pt x="127000" y="0"/>
                </a:lnTo>
                <a:lnTo>
                  <a:pt x="143933" y="0"/>
                </a:lnTo>
                <a:lnTo>
                  <a:pt x="169333" y="0"/>
                </a:lnTo>
                <a:lnTo>
                  <a:pt x="186267" y="8466"/>
                </a:lnTo>
                <a:lnTo>
                  <a:pt x="194733" y="16933"/>
                </a:lnTo>
                <a:lnTo>
                  <a:pt x="194733" y="25400"/>
                </a:lnTo>
                <a:lnTo>
                  <a:pt x="194733" y="33866"/>
                </a:lnTo>
                <a:lnTo>
                  <a:pt x="186267" y="50800"/>
                </a:lnTo>
                <a:lnTo>
                  <a:pt x="177799" y="67733"/>
                </a:lnTo>
                <a:lnTo>
                  <a:pt x="169333" y="76200"/>
                </a:lnTo>
                <a:lnTo>
                  <a:pt x="152400" y="93133"/>
                </a:lnTo>
                <a:lnTo>
                  <a:pt x="135466" y="110066"/>
                </a:lnTo>
                <a:lnTo>
                  <a:pt x="127000" y="118533"/>
                </a:lnTo>
                <a:lnTo>
                  <a:pt x="110067" y="135466"/>
                </a:lnTo>
                <a:lnTo>
                  <a:pt x="101599" y="143933"/>
                </a:lnTo>
                <a:lnTo>
                  <a:pt x="84666" y="152400"/>
                </a:lnTo>
                <a:lnTo>
                  <a:pt x="84666" y="152400"/>
                </a:lnTo>
                <a:lnTo>
                  <a:pt x="76200" y="160866"/>
                </a:lnTo>
                <a:lnTo>
                  <a:pt x="76200" y="160866"/>
                </a:lnTo>
                <a:lnTo>
                  <a:pt x="84666" y="160866"/>
                </a:lnTo>
                <a:lnTo>
                  <a:pt x="84666" y="160866"/>
                </a:lnTo>
                <a:lnTo>
                  <a:pt x="93133" y="160866"/>
                </a:lnTo>
                <a:lnTo>
                  <a:pt x="101599" y="160866"/>
                </a:lnTo>
                <a:lnTo>
                  <a:pt x="118533" y="152400"/>
                </a:lnTo>
                <a:lnTo>
                  <a:pt x="135466" y="152400"/>
                </a:lnTo>
                <a:lnTo>
                  <a:pt x="160866" y="152400"/>
                </a:lnTo>
                <a:lnTo>
                  <a:pt x="186267" y="152400"/>
                </a:lnTo>
                <a:lnTo>
                  <a:pt x="211666" y="160866"/>
                </a:lnTo>
                <a:lnTo>
                  <a:pt x="228600" y="169333"/>
                </a:lnTo>
                <a:lnTo>
                  <a:pt x="245533" y="177800"/>
                </a:lnTo>
                <a:lnTo>
                  <a:pt x="253999" y="194733"/>
                </a:lnTo>
                <a:lnTo>
                  <a:pt x="270933" y="211666"/>
                </a:lnTo>
                <a:lnTo>
                  <a:pt x="279400" y="228600"/>
                </a:lnTo>
                <a:lnTo>
                  <a:pt x="287866" y="254000"/>
                </a:lnTo>
                <a:lnTo>
                  <a:pt x="287866" y="270933"/>
                </a:lnTo>
                <a:lnTo>
                  <a:pt x="287866" y="296333"/>
                </a:lnTo>
                <a:lnTo>
                  <a:pt x="279400" y="313266"/>
                </a:lnTo>
                <a:lnTo>
                  <a:pt x="270933" y="338666"/>
                </a:lnTo>
                <a:lnTo>
                  <a:pt x="262467" y="355600"/>
                </a:lnTo>
                <a:lnTo>
                  <a:pt x="245533" y="372533"/>
                </a:lnTo>
                <a:lnTo>
                  <a:pt x="228600" y="389466"/>
                </a:lnTo>
                <a:lnTo>
                  <a:pt x="220133" y="406400"/>
                </a:lnTo>
                <a:lnTo>
                  <a:pt x="194733" y="414866"/>
                </a:lnTo>
                <a:lnTo>
                  <a:pt x="177799" y="423333"/>
                </a:lnTo>
                <a:lnTo>
                  <a:pt x="160866" y="431800"/>
                </a:lnTo>
                <a:lnTo>
                  <a:pt x="135466" y="440266"/>
                </a:lnTo>
                <a:lnTo>
                  <a:pt x="127000" y="431800"/>
                </a:lnTo>
                <a:lnTo>
                  <a:pt x="110067" y="423333"/>
                </a:lnTo>
                <a:lnTo>
                  <a:pt x="101599" y="414866"/>
                </a:lnTo>
                <a:lnTo>
                  <a:pt x="93133" y="397933"/>
                </a:lnTo>
                <a:lnTo>
                  <a:pt x="93133" y="397933"/>
                </a:lnTo>
                <a:lnTo>
                  <a:pt x="93133" y="381000"/>
                </a:lnTo>
                <a:lnTo>
                  <a:pt x="93133" y="381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7239000" y="3903133"/>
            <a:ext cx="177801" cy="355601"/>
          </a:xfrm>
          <a:custGeom>
            <a:avLst/>
            <a:gdLst/>
            <a:ahLst/>
            <a:cxnLst/>
            <a:rect l="0" t="0" r="0" b="0"/>
            <a:pathLst>
              <a:path w="177801" h="355601">
                <a:moveTo>
                  <a:pt x="143933" y="25400"/>
                </a:moveTo>
                <a:lnTo>
                  <a:pt x="143933" y="25400"/>
                </a:lnTo>
                <a:lnTo>
                  <a:pt x="143933" y="16934"/>
                </a:lnTo>
                <a:lnTo>
                  <a:pt x="143933" y="16934"/>
                </a:lnTo>
                <a:lnTo>
                  <a:pt x="135467" y="8467"/>
                </a:lnTo>
                <a:lnTo>
                  <a:pt x="135467" y="0"/>
                </a:lnTo>
                <a:lnTo>
                  <a:pt x="118534" y="0"/>
                </a:lnTo>
                <a:lnTo>
                  <a:pt x="110066" y="0"/>
                </a:lnTo>
                <a:lnTo>
                  <a:pt x="93133" y="0"/>
                </a:lnTo>
                <a:lnTo>
                  <a:pt x="76200" y="8467"/>
                </a:lnTo>
                <a:lnTo>
                  <a:pt x="59267" y="16934"/>
                </a:lnTo>
                <a:lnTo>
                  <a:pt x="42334" y="25400"/>
                </a:lnTo>
                <a:lnTo>
                  <a:pt x="25400" y="33867"/>
                </a:lnTo>
                <a:lnTo>
                  <a:pt x="16933" y="42334"/>
                </a:lnTo>
                <a:lnTo>
                  <a:pt x="8467" y="59267"/>
                </a:lnTo>
                <a:lnTo>
                  <a:pt x="0" y="67734"/>
                </a:lnTo>
                <a:lnTo>
                  <a:pt x="0" y="76200"/>
                </a:lnTo>
                <a:lnTo>
                  <a:pt x="0" y="84667"/>
                </a:lnTo>
                <a:lnTo>
                  <a:pt x="8467" y="93134"/>
                </a:lnTo>
                <a:lnTo>
                  <a:pt x="16933" y="101600"/>
                </a:lnTo>
                <a:lnTo>
                  <a:pt x="25400" y="118534"/>
                </a:lnTo>
                <a:lnTo>
                  <a:pt x="33866" y="127000"/>
                </a:lnTo>
                <a:lnTo>
                  <a:pt x="59267" y="135467"/>
                </a:lnTo>
                <a:lnTo>
                  <a:pt x="76200" y="143934"/>
                </a:lnTo>
                <a:lnTo>
                  <a:pt x="93133" y="160867"/>
                </a:lnTo>
                <a:lnTo>
                  <a:pt x="110066" y="169334"/>
                </a:lnTo>
                <a:lnTo>
                  <a:pt x="127000" y="186267"/>
                </a:lnTo>
                <a:lnTo>
                  <a:pt x="143933" y="203200"/>
                </a:lnTo>
                <a:lnTo>
                  <a:pt x="152400" y="220134"/>
                </a:lnTo>
                <a:lnTo>
                  <a:pt x="169333" y="237067"/>
                </a:lnTo>
                <a:lnTo>
                  <a:pt x="169333" y="254000"/>
                </a:lnTo>
                <a:lnTo>
                  <a:pt x="177800" y="279400"/>
                </a:lnTo>
                <a:lnTo>
                  <a:pt x="169333" y="296334"/>
                </a:lnTo>
                <a:lnTo>
                  <a:pt x="169333" y="313267"/>
                </a:lnTo>
                <a:lnTo>
                  <a:pt x="160867" y="330200"/>
                </a:lnTo>
                <a:lnTo>
                  <a:pt x="152400" y="338667"/>
                </a:lnTo>
                <a:lnTo>
                  <a:pt x="143933" y="347134"/>
                </a:lnTo>
                <a:lnTo>
                  <a:pt x="143933" y="355600"/>
                </a:lnTo>
                <a:lnTo>
                  <a:pt x="135467" y="355600"/>
                </a:lnTo>
                <a:lnTo>
                  <a:pt x="127000" y="355600"/>
                </a:lnTo>
                <a:lnTo>
                  <a:pt x="127000" y="347134"/>
                </a:lnTo>
                <a:lnTo>
                  <a:pt x="118534" y="347134"/>
                </a:lnTo>
                <a:lnTo>
                  <a:pt x="110066" y="330200"/>
                </a:lnTo>
                <a:lnTo>
                  <a:pt x="101600" y="321734"/>
                </a:lnTo>
                <a:lnTo>
                  <a:pt x="101600" y="296334"/>
                </a:lnTo>
                <a:lnTo>
                  <a:pt x="101600" y="279400"/>
                </a:lnTo>
                <a:lnTo>
                  <a:pt x="101600" y="254000"/>
                </a:lnTo>
                <a:lnTo>
                  <a:pt x="110066" y="228600"/>
                </a:lnTo>
                <a:lnTo>
                  <a:pt x="118534" y="211667"/>
                </a:lnTo>
                <a:lnTo>
                  <a:pt x="118534" y="186267"/>
                </a:lnTo>
                <a:lnTo>
                  <a:pt x="127000" y="160867"/>
                </a:lnTo>
                <a:lnTo>
                  <a:pt x="135467" y="135467"/>
                </a:lnTo>
                <a:lnTo>
                  <a:pt x="143933" y="118534"/>
                </a:lnTo>
                <a:lnTo>
                  <a:pt x="152400" y="101600"/>
                </a:lnTo>
                <a:lnTo>
                  <a:pt x="152400" y="84667"/>
                </a:lnTo>
                <a:lnTo>
                  <a:pt x="160867" y="76200"/>
                </a:lnTo>
                <a:lnTo>
                  <a:pt x="160867" y="59267"/>
                </a:lnTo>
                <a:lnTo>
                  <a:pt x="169333" y="59267"/>
                </a:lnTo>
                <a:lnTo>
                  <a:pt x="169333" y="50800"/>
                </a:lnTo>
                <a:lnTo>
                  <a:pt x="169333" y="50800"/>
                </a:lnTo>
                <a:lnTo>
                  <a:pt x="169333" y="50800"/>
                </a:lnTo>
                <a:lnTo>
                  <a:pt x="169333" y="50800"/>
                </a:lnTo>
                <a:lnTo>
                  <a:pt x="169333" y="50800"/>
                </a:lnTo>
                <a:lnTo>
                  <a:pt x="160867" y="42334"/>
                </a:lnTo>
                <a:lnTo>
                  <a:pt x="160867" y="50800"/>
                </a:lnTo>
                <a:lnTo>
                  <a:pt x="160867" y="50800"/>
                </a:lnTo>
                <a:lnTo>
                  <a:pt x="160867" y="50800"/>
                </a:lnTo>
                <a:lnTo>
                  <a:pt x="160867" y="50800"/>
                </a:lnTo>
                <a:lnTo>
                  <a:pt x="160867" y="50800"/>
                </a:lnTo>
                <a:lnTo>
                  <a:pt x="160867" y="50800"/>
                </a:lnTo>
                <a:lnTo>
                  <a:pt x="160867" y="50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7543800" y="3920067"/>
            <a:ext cx="245534" cy="313267"/>
          </a:xfrm>
          <a:custGeom>
            <a:avLst/>
            <a:gdLst/>
            <a:ahLst/>
            <a:cxnLst/>
            <a:rect l="0" t="0" r="0" b="0"/>
            <a:pathLst>
              <a:path w="245534" h="313267">
                <a:moveTo>
                  <a:pt x="0" y="8466"/>
                </a:moveTo>
                <a:lnTo>
                  <a:pt x="0" y="8466"/>
                </a:lnTo>
                <a:lnTo>
                  <a:pt x="0" y="8466"/>
                </a:lnTo>
                <a:lnTo>
                  <a:pt x="0" y="8466"/>
                </a:lnTo>
                <a:lnTo>
                  <a:pt x="0" y="8466"/>
                </a:lnTo>
                <a:lnTo>
                  <a:pt x="8467" y="0"/>
                </a:lnTo>
                <a:lnTo>
                  <a:pt x="16933" y="0"/>
                </a:lnTo>
                <a:lnTo>
                  <a:pt x="33866" y="0"/>
                </a:lnTo>
                <a:lnTo>
                  <a:pt x="42334" y="0"/>
                </a:lnTo>
                <a:lnTo>
                  <a:pt x="59267" y="0"/>
                </a:lnTo>
                <a:lnTo>
                  <a:pt x="84667" y="0"/>
                </a:lnTo>
                <a:lnTo>
                  <a:pt x="101600" y="8466"/>
                </a:lnTo>
                <a:lnTo>
                  <a:pt x="118534" y="16933"/>
                </a:lnTo>
                <a:lnTo>
                  <a:pt x="135467" y="25400"/>
                </a:lnTo>
                <a:lnTo>
                  <a:pt x="152400" y="33866"/>
                </a:lnTo>
                <a:lnTo>
                  <a:pt x="160867" y="50800"/>
                </a:lnTo>
                <a:lnTo>
                  <a:pt x="177800" y="67733"/>
                </a:lnTo>
                <a:lnTo>
                  <a:pt x="186266" y="84666"/>
                </a:lnTo>
                <a:lnTo>
                  <a:pt x="186266" y="101600"/>
                </a:lnTo>
                <a:lnTo>
                  <a:pt x="194734" y="127000"/>
                </a:lnTo>
                <a:lnTo>
                  <a:pt x="186266" y="143933"/>
                </a:lnTo>
                <a:lnTo>
                  <a:pt x="186266" y="169333"/>
                </a:lnTo>
                <a:lnTo>
                  <a:pt x="177800" y="194733"/>
                </a:lnTo>
                <a:lnTo>
                  <a:pt x="169333" y="211666"/>
                </a:lnTo>
                <a:lnTo>
                  <a:pt x="152400" y="237066"/>
                </a:lnTo>
                <a:lnTo>
                  <a:pt x="143933" y="254000"/>
                </a:lnTo>
                <a:lnTo>
                  <a:pt x="135467" y="262466"/>
                </a:lnTo>
                <a:lnTo>
                  <a:pt x="118534" y="279400"/>
                </a:lnTo>
                <a:lnTo>
                  <a:pt x="101600" y="279400"/>
                </a:lnTo>
                <a:lnTo>
                  <a:pt x="93133" y="279400"/>
                </a:lnTo>
                <a:lnTo>
                  <a:pt x="84667" y="279400"/>
                </a:lnTo>
                <a:lnTo>
                  <a:pt x="76200" y="262466"/>
                </a:lnTo>
                <a:lnTo>
                  <a:pt x="59267" y="254000"/>
                </a:lnTo>
                <a:lnTo>
                  <a:pt x="59267" y="245533"/>
                </a:lnTo>
                <a:lnTo>
                  <a:pt x="59267" y="228600"/>
                </a:lnTo>
                <a:lnTo>
                  <a:pt x="67733" y="220133"/>
                </a:lnTo>
                <a:lnTo>
                  <a:pt x="76200" y="211666"/>
                </a:lnTo>
                <a:lnTo>
                  <a:pt x="93133" y="203200"/>
                </a:lnTo>
                <a:lnTo>
                  <a:pt x="110066" y="194733"/>
                </a:lnTo>
                <a:lnTo>
                  <a:pt x="127000" y="194733"/>
                </a:lnTo>
                <a:lnTo>
                  <a:pt x="143933" y="194733"/>
                </a:lnTo>
                <a:lnTo>
                  <a:pt x="160867" y="194733"/>
                </a:lnTo>
                <a:lnTo>
                  <a:pt x="177800" y="203200"/>
                </a:lnTo>
                <a:lnTo>
                  <a:pt x="194734" y="211666"/>
                </a:lnTo>
                <a:lnTo>
                  <a:pt x="211667" y="228600"/>
                </a:lnTo>
                <a:lnTo>
                  <a:pt x="220133" y="245533"/>
                </a:lnTo>
                <a:lnTo>
                  <a:pt x="228600" y="254000"/>
                </a:lnTo>
                <a:lnTo>
                  <a:pt x="237067" y="270933"/>
                </a:lnTo>
                <a:lnTo>
                  <a:pt x="245533" y="287866"/>
                </a:lnTo>
                <a:lnTo>
                  <a:pt x="245533" y="296333"/>
                </a:lnTo>
                <a:lnTo>
                  <a:pt x="245533" y="304800"/>
                </a:lnTo>
                <a:lnTo>
                  <a:pt x="245533" y="304800"/>
                </a:lnTo>
                <a:lnTo>
                  <a:pt x="245533" y="313266"/>
                </a:lnTo>
                <a:lnTo>
                  <a:pt x="245533" y="313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7806266" y="3920067"/>
            <a:ext cx="347135" cy="321734"/>
          </a:xfrm>
          <a:custGeom>
            <a:avLst/>
            <a:gdLst/>
            <a:ahLst/>
            <a:cxnLst/>
            <a:rect l="0" t="0" r="0" b="0"/>
            <a:pathLst>
              <a:path w="347135" h="321734">
                <a:moveTo>
                  <a:pt x="0" y="67733"/>
                </a:moveTo>
                <a:lnTo>
                  <a:pt x="0" y="67733"/>
                </a:lnTo>
                <a:lnTo>
                  <a:pt x="0" y="59266"/>
                </a:lnTo>
                <a:lnTo>
                  <a:pt x="8468" y="50800"/>
                </a:lnTo>
                <a:lnTo>
                  <a:pt x="16934" y="42333"/>
                </a:lnTo>
                <a:lnTo>
                  <a:pt x="16934" y="33866"/>
                </a:lnTo>
                <a:lnTo>
                  <a:pt x="33867" y="25400"/>
                </a:lnTo>
                <a:lnTo>
                  <a:pt x="42334" y="16933"/>
                </a:lnTo>
                <a:lnTo>
                  <a:pt x="50801" y="8466"/>
                </a:lnTo>
                <a:lnTo>
                  <a:pt x="67734" y="8466"/>
                </a:lnTo>
                <a:lnTo>
                  <a:pt x="76200" y="0"/>
                </a:lnTo>
                <a:lnTo>
                  <a:pt x="93134" y="8466"/>
                </a:lnTo>
                <a:lnTo>
                  <a:pt x="110067" y="16933"/>
                </a:lnTo>
                <a:lnTo>
                  <a:pt x="127001" y="25400"/>
                </a:lnTo>
                <a:lnTo>
                  <a:pt x="143934" y="33866"/>
                </a:lnTo>
                <a:lnTo>
                  <a:pt x="160868" y="59266"/>
                </a:lnTo>
                <a:lnTo>
                  <a:pt x="169334" y="76200"/>
                </a:lnTo>
                <a:lnTo>
                  <a:pt x="186267" y="93133"/>
                </a:lnTo>
                <a:lnTo>
                  <a:pt x="194734" y="118533"/>
                </a:lnTo>
                <a:lnTo>
                  <a:pt x="203201" y="135466"/>
                </a:lnTo>
                <a:lnTo>
                  <a:pt x="203201" y="160866"/>
                </a:lnTo>
                <a:lnTo>
                  <a:pt x="203201" y="186266"/>
                </a:lnTo>
                <a:lnTo>
                  <a:pt x="203201" y="211666"/>
                </a:lnTo>
                <a:lnTo>
                  <a:pt x="194734" y="228600"/>
                </a:lnTo>
                <a:lnTo>
                  <a:pt x="194734" y="254000"/>
                </a:lnTo>
                <a:lnTo>
                  <a:pt x="177801" y="270933"/>
                </a:lnTo>
                <a:lnTo>
                  <a:pt x="169334" y="287866"/>
                </a:lnTo>
                <a:lnTo>
                  <a:pt x="160868" y="304800"/>
                </a:lnTo>
                <a:lnTo>
                  <a:pt x="152400" y="313266"/>
                </a:lnTo>
                <a:lnTo>
                  <a:pt x="143934" y="321733"/>
                </a:lnTo>
                <a:lnTo>
                  <a:pt x="127001" y="321733"/>
                </a:lnTo>
                <a:lnTo>
                  <a:pt x="118534" y="321733"/>
                </a:lnTo>
                <a:lnTo>
                  <a:pt x="110067" y="313266"/>
                </a:lnTo>
                <a:lnTo>
                  <a:pt x="101601" y="304800"/>
                </a:lnTo>
                <a:lnTo>
                  <a:pt x="93134" y="287866"/>
                </a:lnTo>
                <a:lnTo>
                  <a:pt x="84668" y="270933"/>
                </a:lnTo>
                <a:lnTo>
                  <a:pt x="84668" y="262466"/>
                </a:lnTo>
                <a:lnTo>
                  <a:pt x="84668" y="245533"/>
                </a:lnTo>
                <a:lnTo>
                  <a:pt x="93134" y="237066"/>
                </a:lnTo>
                <a:lnTo>
                  <a:pt x="101601" y="228600"/>
                </a:lnTo>
                <a:lnTo>
                  <a:pt x="118534" y="220133"/>
                </a:lnTo>
                <a:lnTo>
                  <a:pt x="127001" y="211666"/>
                </a:lnTo>
                <a:lnTo>
                  <a:pt x="152400" y="211666"/>
                </a:lnTo>
                <a:lnTo>
                  <a:pt x="169334" y="211666"/>
                </a:lnTo>
                <a:lnTo>
                  <a:pt x="194734" y="211666"/>
                </a:lnTo>
                <a:lnTo>
                  <a:pt x="220134" y="211666"/>
                </a:lnTo>
                <a:lnTo>
                  <a:pt x="237068" y="220133"/>
                </a:lnTo>
                <a:lnTo>
                  <a:pt x="254001" y="228600"/>
                </a:lnTo>
                <a:lnTo>
                  <a:pt x="279401" y="245533"/>
                </a:lnTo>
                <a:lnTo>
                  <a:pt x="287867" y="254000"/>
                </a:lnTo>
                <a:lnTo>
                  <a:pt x="304800" y="270933"/>
                </a:lnTo>
                <a:lnTo>
                  <a:pt x="313268" y="287866"/>
                </a:lnTo>
                <a:lnTo>
                  <a:pt x="321734" y="296333"/>
                </a:lnTo>
                <a:lnTo>
                  <a:pt x="330201" y="304800"/>
                </a:lnTo>
                <a:lnTo>
                  <a:pt x="338667" y="313266"/>
                </a:lnTo>
                <a:lnTo>
                  <a:pt x="347134" y="313266"/>
                </a:lnTo>
                <a:lnTo>
                  <a:pt x="347134" y="313266"/>
                </a:lnTo>
                <a:lnTo>
                  <a:pt x="347134" y="313266"/>
                </a:lnTo>
                <a:lnTo>
                  <a:pt x="347134" y="3132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8187266" y="3970867"/>
            <a:ext cx="220135" cy="287867"/>
          </a:xfrm>
          <a:custGeom>
            <a:avLst/>
            <a:gdLst/>
            <a:ahLst/>
            <a:cxnLst/>
            <a:rect l="0" t="0" r="0" b="0"/>
            <a:pathLst>
              <a:path w="220135" h="287867">
                <a:moveTo>
                  <a:pt x="93134" y="0"/>
                </a:moveTo>
                <a:lnTo>
                  <a:pt x="93134" y="0"/>
                </a:lnTo>
                <a:lnTo>
                  <a:pt x="93134" y="0"/>
                </a:lnTo>
                <a:lnTo>
                  <a:pt x="93134" y="0"/>
                </a:lnTo>
                <a:lnTo>
                  <a:pt x="84668" y="8466"/>
                </a:lnTo>
                <a:lnTo>
                  <a:pt x="76200" y="8466"/>
                </a:lnTo>
                <a:lnTo>
                  <a:pt x="67734" y="25400"/>
                </a:lnTo>
                <a:lnTo>
                  <a:pt x="50801" y="33866"/>
                </a:lnTo>
                <a:lnTo>
                  <a:pt x="42334" y="50800"/>
                </a:lnTo>
                <a:lnTo>
                  <a:pt x="33867" y="76200"/>
                </a:lnTo>
                <a:lnTo>
                  <a:pt x="16934" y="101600"/>
                </a:lnTo>
                <a:lnTo>
                  <a:pt x="8468" y="127000"/>
                </a:lnTo>
                <a:lnTo>
                  <a:pt x="0" y="152400"/>
                </a:lnTo>
                <a:lnTo>
                  <a:pt x="0" y="177800"/>
                </a:lnTo>
                <a:lnTo>
                  <a:pt x="0" y="203200"/>
                </a:lnTo>
                <a:lnTo>
                  <a:pt x="8468" y="220133"/>
                </a:lnTo>
                <a:lnTo>
                  <a:pt x="16934" y="245533"/>
                </a:lnTo>
                <a:lnTo>
                  <a:pt x="25401" y="254000"/>
                </a:lnTo>
                <a:lnTo>
                  <a:pt x="42334" y="270933"/>
                </a:lnTo>
                <a:lnTo>
                  <a:pt x="59267" y="279400"/>
                </a:lnTo>
                <a:lnTo>
                  <a:pt x="76200" y="287866"/>
                </a:lnTo>
                <a:lnTo>
                  <a:pt x="101601" y="287866"/>
                </a:lnTo>
                <a:lnTo>
                  <a:pt x="118534" y="287866"/>
                </a:lnTo>
                <a:lnTo>
                  <a:pt x="143934" y="279400"/>
                </a:lnTo>
                <a:lnTo>
                  <a:pt x="160868" y="270933"/>
                </a:lnTo>
                <a:lnTo>
                  <a:pt x="177801" y="262466"/>
                </a:lnTo>
                <a:lnTo>
                  <a:pt x="194734" y="245533"/>
                </a:lnTo>
                <a:lnTo>
                  <a:pt x="211667" y="228600"/>
                </a:lnTo>
                <a:lnTo>
                  <a:pt x="220134" y="203200"/>
                </a:lnTo>
                <a:lnTo>
                  <a:pt x="220134" y="186266"/>
                </a:lnTo>
                <a:lnTo>
                  <a:pt x="220134" y="160866"/>
                </a:lnTo>
                <a:lnTo>
                  <a:pt x="211667" y="135466"/>
                </a:lnTo>
                <a:lnTo>
                  <a:pt x="203201" y="101600"/>
                </a:lnTo>
                <a:lnTo>
                  <a:pt x="186267" y="76200"/>
                </a:lnTo>
                <a:lnTo>
                  <a:pt x="169334" y="50800"/>
                </a:lnTo>
                <a:lnTo>
                  <a:pt x="152400" y="33866"/>
                </a:lnTo>
                <a:lnTo>
                  <a:pt x="135467" y="25400"/>
                </a:lnTo>
                <a:lnTo>
                  <a:pt x="118534" y="16933"/>
                </a:lnTo>
                <a:lnTo>
                  <a:pt x="110067" y="8466"/>
                </a:lnTo>
                <a:lnTo>
                  <a:pt x="93134" y="8466"/>
                </a:lnTo>
                <a:lnTo>
                  <a:pt x="84668" y="8466"/>
                </a:lnTo>
                <a:lnTo>
                  <a:pt x="76200" y="8466"/>
                </a:lnTo>
                <a:lnTo>
                  <a:pt x="76200" y="8466"/>
                </a:lnTo>
                <a:lnTo>
                  <a:pt x="76200" y="8466"/>
                </a:lnTo>
                <a:lnTo>
                  <a:pt x="76200" y="8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8424334" y="3962400"/>
            <a:ext cx="296333" cy="296334"/>
          </a:xfrm>
          <a:custGeom>
            <a:avLst/>
            <a:gdLst/>
            <a:ahLst/>
            <a:cxnLst/>
            <a:rect l="0" t="0" r="0" b="0"/>
            <a:pathLst>
              <a:path w="296333" h="296334">
                <a:moveTo>
                  <a:pt x="110066" y="0"/>
                </a:moveTo>
                <a:lnTo>
                  <a:pt x="101599" y="0"/>
                </a:lnTo>
                <a:lnTo>
                  <a:pt x="101599" y="0"/>
                </a:lnTo>
                <a:lnTo>
                  <a:pt x="93133" y="8467"/>
                </a:lnTo>
                <a:lnTo>
                  <a:pt x="84666" y="8467"/>
                </a:lnTo>
                <a:lnTo>
                  <a:pt x="76200" y="16933"/>
                </a:lnTo>
                <a:lnTo>
                  <a:pt x="67732" y="25400"/>
                </a:lnTo>
                <a:lnTo>
                  <a:pt x="50799" y="33867"/>
                </a:lnTo>
                <a:lnTo>
                  <a:pt x="42333" y="50800"/>
                </a:lnTo>
                <a:lnTo>
                  <a:pt x="33866" y="67733"/>
                </a:lnTo>
                <a:lnTo>
                  <a:pt x="25399" y="84667"/>
                </a:lnTo>
                <a:lnTo>
                  <a:pt x="16933" y="110067"/>
                </a:lnTo>
                <a:lnTo>
                  <a:pt x="8466" y="127000"/>
                </a:lnTo>
                <a:lnTo>
                  <a:pt x="0" y="152400"/>
                </a:lnTo>
                <a:lnTo>
                  <a:pt x="0" y="169333"/>
                </a:lnTo>
                <a:lnTo>
                  <a:pt x="8466" y="194733"/>
                </a:lnTo>
                <a:lnTo>
                  <a:pt x="16933" y="211667"/>
                </a:lnTo>
                <a:lnTo>
                  <a:pt x="25399" y="228600"/>
                </a:lnTo>
                <a:lnTo>
                  <a:pt x="42333" y="245533"/>
                </a:lnTo>
                <a:lnTo>
                  <a:pt x="67732" y="262467"/>
                </a:lnTo>
                <a:lnTo>
                  <a:pt x="84666" y="270933"/>
                </a:lnTo>
                <a:lnTo>
                  <a:pt x="110066" y="279400"/>
                </a:lnTo>
                <a:lnTo>
                  <a:pt x="135466" y="287867"/>
                </a:lnTo>
                <a:lnTo>
                  <a:pt x="160866" y="287867"/>
                </a:lnTo>
                <a:lnTo>
                  <a:pt x="186266" y="296333"/>
                </a:lnTo>
                <a:lnTo>
                  <a:pt x="203199" y="287867"/>
                </a:lnTo>
                <a:lnTo>
                  <a:pt x="228600" y="287867"/>
                </a:lnTo>
                <a:lnTo>
                  <a:pt x="253999" y="279400"/>
                </a:lnTo>
                <a:lnTo>
                  <a:pt x="262466" y="270933"/>
                </a:lnTo>
                <a:lnTo>
                  <a:pt x="279399" y="254000"/>
                </a:lnTo>
                <a:lnTo>
                  <a:pt x="287866" y="237067"/>
                </a:lnTo>
                <a:lnTo>
                  <a:pt x="296332" y="220133"/>
                </a:lnTo>
                <a:lnTo>
                  <a:pt x="296332" y="194733"/>
                </a:lnTo>
                <a:lnTo>
                  <a:pt x="296332" y="177800"/>
                </a:lnTo>
                <a:lnTo>
                  <a:pt x="296332" y="152400"/>
                </a:lnTo>
                <a:lnTo>
                  <a:pt x="279399" y="127000"/>
                </a:lnTo>
                <a:lnTo>
                  <a:pt x="270933" y="110067"/>
                </a:lnTo>
                <a:lnTo>
                  <a:pt x="253999" y="84667"/>
                </a:lnTo>
                <a:lnTo>
                  <a:pt x="245533" y="59267"/>
                </a:lnTo>
                <a:lnTo>
                  <a:pt x="228600" y="42333"/>
                </a:lnTo>
                <a:lnTo>
                  <a:pt x="211666" y="25400"/>
                </a:lnTo>
                <a:lnTo>
                  <a:pt x="194733" y="16933"/>
                </a:lnTo>
                <a:lnTo>
                  <a:pt x="177799" y="8467"/>
                </a:lnTo>
                <a:lnTo>
                  <a:pt x="152400" y="8467"/>
                </a:lnTo>
                <a:lnTo>
                  <a:pt x="135466" y="8467"/>
                </a:lnTo>
                <a:lnTo>
                  <a:pt x="118533" y="8467"/>
                </a:lnTo>
                <a:lnTo>
                  <a:pt x="101599" y="16933"/>
                </a:lnTo>
                <a:lnTo>
                  <a:pt x="101599" y="16933"/>
                </a:lnTo>
                <a:lnTo>
                  <a:pt x="84666" y="25400"/>
                </a:lnTo>
                <a:lnTo>
                  <a:pt x="84666" y="25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9338734" y="3513667"/>
            <a:ext cx="169334" cy="745067"/>
          </a:xfrm>
          <a:custGeom>
            <a:avLst/>
            <a:gdLst/>
            <a:ahLst/>
            <a:cxnLst/>
            <a:rect l="0" t="0" r="0" b="0"/>
            <a:pathLst>
              <a:path w="169334" h="745067">
                <a:moveTo>
                  <a:pt x="169333" y="8466"/>
                </a:moveTo>
                <a:lnTo>
                  <a:pt x="169333" y="8466"/>
                </a:lnTo>
                <a:lnTo>
                  <a:pt x="169333" y="8466"/>
                </a:lnTo>
                <a:lnTo>
                  <a:pt x="169333" y="8466"/>
                </a:lnTo>
                <a:lnTo>
                  <a:pt x="169333" y="0"/>
                </a:lnTo>
                <a:lnTo>
                  <a:pt x="160866" y="0"/>
                </a:lnTo>
                <a:lnTo>
                  <a:pt x="160866" y="0"/>
                </a:lnTo>
                <a:lnTo>
                  <a:pt x="160866" y="0"/>
                </a:lnTo>
                <a:lnTo>
                  <a:pt x="160866" y="0"/>
                </a:lnTo>
                <a:lnTo>
                  <a:pt x="152400" y="0"/>
                </a:lnTo>
                <a:lnTo>
                  <a:pt x="152400" y="8466"/>
                </a:lnTo>
                <a:lnTo>
                  <a:pt x="143932" y="8466"/>
                </a:lnTo>
                <a:lnTo>
                  <a:pt x="143932" y="16933"/>
                </a:lnTo>
                <a:lnTo>
                  <a:pt x="135466" y="25400"/>
                </a:lnTo>
                <a:lnTo>
                  <a:pt x="126999" y="42333"/>
                </a:lnTo>
                <a:lnTo>
                  <a:pt x="118533" y="50800"/>
                </a:lnTo>
                <a:lnTo>
                  <a:pt x="110066" y="67733"/>
                </a:lnTo>
                <a:lnTo>
                  <a:pt x="101599" y="84666"/>
                </a:lnTo>
                <a:lnTo>
                  <a:pt x="93133" y="101600"/>
                </a:lnTo>
                <a:lnTo>
                  <a:pt x="84666" y="118533"/>
                </a:lnTo>
                <a:lnTo>
                  <a:pt x="76200" y="143933"/>
                </a:lnTo>
                <a:lnTo>
                  <a:pt x="67732" y="160866"/>
                </a:lnTo>
                <a:lnTo>
                  <a:pt x="59266" y="186266"/>
                </a:lnTo>
                <a:lnTo>
                  <a:pt x="50799" y="203200"/>
                </a:lnTo>
                <a:lnTo>
                  <a:pt x="42333" y="237066"/>
                </a:lnTo>
                <a:lnTo>
                  <a:pt x="42333" y="254000"/>
                </a:lnTo>
                <a:lnTo>
                  <a:pt x="33866" y="279400"/>
                </a:lnTo>
                <a:lnTo>
                  <a:pt x="25399" y="313266"/>
                </a:lnTo>
                <a:lnTo>
                  <a:pt x="25399" y="338666"/>
                </a:lnTo>
                <a:lnTo>
                  <a:pt x="16933" y="364066"/>
                </a:lnTo>
                <a:lnTo>
                  <a:pt x="8466" y="389466"/>
                </a:lnTo>
                <a:lnTo>
                  <a:pt x="8466" y="414866"/>
                </a:lnTo>
                <a:lnTo>
                  <a:pt x="0" y="440266"/>
                </a:lnTo>
                <a:lnTo>
                  <a:pt x="0" y="474133"/>
                </a:lnTo>
                <a:lnTo>
                  <a:pt x="0" y="499533"/>
                </a:lnTo>
                <a:lnTo>
                  <a:pt x="0" y="524933"/>
                </a:lnTo>
                <a:lnTo>
                  <a:pt x="0" y="541866"/>
                </a:lnTo>
                <a:lnTo>
                  <a:pt x="8466" y="567266"/>
                </a:lnTo>
                <a:lnTo>
                  <a:pt x="16933" y="584200"/>
                </a:lnTo>
                <a:lnTo>
                  <a:pt x="25399" y="601133"/>
                </a:lnTo>
                <a:lnTo>
                  <a:pt x="25399" y="618066"/>
                </a:lnTo>
                <a:lnTo>
                  <a:pt x="33866" y="635000"/>
                </a:lnTo>
                <a:lnTo>
                  <a:pt x="42333" y="651933"/>
                </a:lnTo>
                <a:lnTo>
                  <a:pt x="50799" y="668866"/>
                </a:lnTo>
                <a:lnTo>
                  <a:pt x="59266" y="677333"/>
                </a:lnTo>
                <a:lnTo>
                  <a:pt x="67732" y="685800"/>
                </a:lnTo>
                <a:lnTo>
                  <a:pt x="84666" y="694266"/>
                </a:lnTo>
                <a:lnTo>
                  <a:pt x="93133" y="702733"/>
                </a:lnTo>
                <a:lnTo>
                  <a:pt x="93133" y="711200"/>
                </a:lnTo>
                <a:lnTo>
                  <a:pt x="101599" y="711200"/>
                </a:lnTo>
                <a:lnTo>
                  <a:pt x="110066" y="719666"/>
                </a:lnTo>
                <a:lnTo>
                  <a:pt x="118533" y="728133"/>
                </a:lnTo>
                <a:lnTo>
                  <a:pt x="118533" y="728133"/>
                </a:lnTo>
                <a:lnTo>
                  <a:pt x="126999" y="736600"/>
                </a:lnTo>
                <a:lnTo>
                  <a:pt x="126999" y="736600"/>
                </a:lnTo>
                <a:lnTo>
                  <a:pt x="135466" y="736600"/>
                </a:lnTo>
                <a:lnTo>
                  <a:pt x="135466" y="736600"/>
                </a:lnTo>
                <a:lnTo>
                  <a:pt x="135466" y="736600"/>
                </a:lnTo>
                <a:lnTo>
                  <a:pt x="143932" y="745066"/>
                </a:lnTo>
                <a:lnTo>
                  <a:pt x="143932" y="745066"/>
                </a:lnTo>
                <a:lnTo>
                  <a:pt x="143932" y="745066"/>
                </a:lnTo>
                <a:lnTo>
                  <a:pt x="143932" y="745066"/>
                </a:lnTo>
                <a:lnTo>
                  <a:pt x="143932" y="745066"/>
                </a:lnTo>
                <a:lnTo>
                  <a:pt x="143932" y="745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9660467" y="3810000"/>
            <a:ext cx="203200" cy="287868"/>
          </a:xfrm>
          <a:custGeom>
            <a:avLst/>
            <a:gdLst/>
            <a:ahLst/>
            <a:cxnLst/>
            <a:rect l="0" t="0" r="0" b="0"/>
            <a:pathLst>
              <a:path w="203200" h="287868">
                <a:moveTo>
                  <a:pt x="143933" y="16933"/>
                </a:moveTo>
                <a:lnTo>
                  <a:pt x="143933" y="16933"/>
                </a:lnTo>
                <a:lnTo>
                  <a:pt x="143933" y="16933"/>
                </a:lnTo>
                <a:lnTo>
                  <a:pt x="143933" y="16933"/>
                </a:lnTo>
                <a:lnTo>
                  <a:pt x="143933" y="16933"/>
                </a:lnTo>
                <a:lnTo>
                  <a:pt x="143933" y="16933"/>
                </a:lnTo>
                <a:lnTo>
                  <a:pt x="143933" y="16933"/>
                </a:lnTo>
                <a:lnTo>
                  <a:pt x="143933" y="16933"/>
                </a:lnTo>
                <a:lnTo>
                  <a:pt x="135467" y="16933"/>
                </a:lnTo>
                <a:lnTo>
                  <a:pt x="126999" y="8467"/>
                </a:lnTo>
                <a:lnTo>
                  <a:pt x="126999" y="8467"/>
                </a:lnTo>
                <a:lnTo>
                  <a:pt x="118533" y="8467"/>
                </a:lnTo>
                <a:lnTo>
                  <a:pt x="101600" y="0"/>
                </a:lnTo>
                <a:lnTo>
                  <a:pt x="93133" y="0"/>
                </a:lnTo>
                <a:lnTo>
                  <a:pt x="84666" y="0"/>
                </a:lnTo>
                <a:lnTo>
                  <a:pt x="67733" y="0"/>
                </a:lnTo>
                <a:lnTo>
                  <a:pt x="59267" y="0"/>
                </a:lnTo>
                <a:lnTo>
                  <a:pt x="50799" y="8467"/>
                </a:lnTo>
                <a:lnTo>
                  <a:pt x="42333" y="16933"/>
                </a:lnTo>
                <a:lnTo>
                  <a:pt x="33866" y="25400"/>
                </a:lnTo>
                <a:lnTo>
                  <a:pt x="16933" y="33867"/>
                </a:lnTo>
                <a:lnTo>
                  <a:pt x="8466" y="42333"/>
                </a:lnTo>
                <a:lnTo>
                  <a:pt x="8466" y="59267"/>
                </a:lnTo>
                <a:lnTo>
                  <a:pt x="0" y="76200"/>
                </a:lnTo>
                <a:lnTo>
                  <a:pt x="0" y="84667"/>
                </a:lnTo>
                <a:lnTo>
                  <a:pt x="0" y="101600"/>
                </a:lnTo>
                <a:lnTo>
                  <a:pt x="0" y="110067"/>
                </a:lnTo>
                <a:lnTo>
                  <a:pt x="8466" y="118533"/>
                </a:lnTo>
                <a:lnTo>
                  <a:pt x="8466" y="127000"/>
                </a:lnTo>
                <a:lnTo>
                  <a:pt x="16933" y="135467"/>
                </a:lnTo>
                <a:lnTo>
                  <a:pt x="25400" y="135467"/>
                </a:lnTo>
                <a:lnTo>
                  <a:pt x="33866" y="143933"/>
                </a:lnTo>
                <a:lnTo>
                  <a:pt x="50799" y="143933"/>
                </a:lnTo>
                <a:lnTo>
                  <a:pt x="67733" y="143933"/>
                </a:lnTo>
                <a:lnTo>
                  <a:pt x="84666" y="152400"/>
                </a:lnTo>
                <a:lnTo>
                  <a:pt x="101600" y="152400"/>
                </a:lnTo>
                <a:lnTo>
                  <a:pt x="118533" y="160867"/>
                </a:lnTo>
                <a:lnTo>
                  <a:pt x="135467" y="160867"/>
                </a:lnTo>
                <a:lnTo>
                  <a:pt x="152399" y="169333"/>
                </a:lnTo>
                <a:lnTo>
                  <a:pt x="169333" y="177800"/>
                </a:lnTo>
                <a:lnTo>
                  <a:pt x="177800" y="186267"/>
                </a:lnTo>
                <a:lnTo>
                  <a:pt x="194733" y="194733"/>
                </a:lnTo>
                <a:lnTo>
                  <a:pt x="194733" y="211667"/>
                </a:lnTo>
                <a:lnTo>
                  <a:pt x="203199" y="220133"/>
                </a:lnTo>
                <a:lnTo>
                  <a:pt x="203199" y="228600"/>
                </a:lnTo>
                <a:lnTo>
                  <a:pt x="194733" y="237067"/>
                </a:lnTo>
                <a:lnTo>
                  <a:pt x="194733" y="245533"/>
                </a:lnTo>
                <a:lnTo>
                  <a:pt x="186267" y="262467"/>
                </a:lnTo>
                <a:lnTo>
                  <a:pt x="169333" y="270933"/>
                </a:lnTo>
                <a:lnTo>
                  <a:pt x="160866" y="279400"/>
                </a:lnTo>
                <a:lnTo>
                  <a:pt x="143933" y="287867"/>
                </a:lnTo>
                <a:lnTo>
                  <a:pt x="126999" y="287867"/>
                </a:lnTo>
                <a:lnTo>
                  <a:pt x="110067" y="287867"/>
                </a:lnTo>
                <a:lnTo>
                  <a:pt x="93133" y="287867"/>
                </a:lnTo>
                <a:lnTo>
                  <a:pt x="76200" y="287867"/>
                </a:lnTo>
                <a:lnTo>
                  <a:pt x="59267" y="279400"/>
                </a:lnTo>
                <a:lnTo>
                  <a:pt x="42333" y="279400"/>
                </a:lnTo>
                <a:lnTo>
                  <a:pt x="33866" y="262467"/>
                </a:lnTo>
                <a:lnTo>
                  <a:pt x="25400" y="254000"/>
                </a:lnTo>
                <a:lnTo>
                  <a:pt x="25400" y="245533"/>
                </a:lnTo>
                <a:lnTo>
                  <a:pt x="25400" y="228600"/>
                </a:lnTo>
                <a:lnTo>
                  <a:pt x="25400" y="228600"/>
                </a:lnTo>
                <a:lnTo>
                  <a:pt x="33866" y="220133"/>
                </a:lnTo>
                <a:lnTo>
                  <a:pt x="33866" y="220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9922934" y="3860800"/>
            <a:ext cx="143934" cy="220134"/>
          </a:xfrm>
          <a:custGeom>
            <a:avLst/>
            <a:gdLst/>
            <a:ahLst/>
            <a:cxnLst/>
            <a:rect l="0" t="0" r="0" b="0"/>
            <a:pathLst>
              <a:path w="143934" h="220134">
                <a:moveTo>
                  <a:pt x="0" y="0"/>
                </a:moveTo>
                <a:lnTo>
                  <a:pt x="0" y="0"/>
                </a:lnTo>
                <a:lnTo>
                  <a:pt x="8466" y="8467"/>
                </a:lnTo>
                <a:lnTo>
                  <a:pt x="8466" y="8467"/>
                </a:lnTo>
                <a:lnTo>
                  <a:pt x="8466" y="16933"/>
                </a:lnTo>
                <a:lnTo>
                  <a:pt x="8466" y="25400"/>
                </a:lnTo>
                <a:lnTo>
                  <a:pt x="8466" y="33867"/>
                </a:lnTo>
                <a:lnTo>
                  <a:pt x="8466" y="50800"/>
                </a:lnTo>
                <a:lnTo>
                  <a:pt x="8466" y="67733"/>
                </a:lnTo>
                <a:lnTo>
                  <a:pt x="8466" y="84667"/>
                </a:lnTo>
                <a:lnTo>
                  <a:pt x="8466" y="101600"/>
                </a:lnTo>
                <a:lnTo>
                  <a:pt x="16932" y="127000"/>
                </a:lnTo>
                <a:lnTo>
                  <a:pt x="16932" y="143933"/>
                </a:lnTo>
                <a:lnTo>
                  <a:pt x="25400" y="160867"/>
                </a:lnTo>
                <a:lnTo>
                  <a:pt x="42332" y="177800"/>
                </a:lnTo>
                <a:lnTo>
                  <a:pt x="50799" y="194733"/>
                </a:lnTo>
                <a:lnTo>
                  <a:pt x="59266" y="211667"/>
                </a:lnTo>
                <a:lnTo>
                  <a:pt x="67733" y="211667"/>
                </a:lnTo>
                <a:lnTo>
                  <a:pt x="76200" y="220133"/>
                </a:lnTo>
                <a:lnTo>
                  <a:pt x="93132" y="220133"/>
                </a:lnTo>
                <a:lnTo>
                  <a:pt x="101600" y="220133"/>
                </a:lnTo>
                <a:lnTo>
                  <a:pt x="110066" y="211667"/>
                </a:lnTo>
                <a:lnTo>
                  <a:pt x="118532" y="211667"/>
                </a:lnTo>
                <a:lnTo>
                  <a:pt x="126999" y="194733"/>
                </a:lnTo>
                <a:lnTo>
                  <a:pt x="135466" y="186267"/>
                </a:lnTo>
                <a:lnTo>
                  <a:pt x="143933" y="169333"/>
                </a:lnTo>
                <a:lnTo>
                  <a:pt x="143933" y="152400"/>
                </a:lnTo>
                <a:lnTo>
                  <a:pt x="143933" y="135467"/>
                </a:lnTo>
                <a:lnTo>
                  <a:pt x="143933" y="118533"/>
                </a:lnTo>
                <a:lnTo>
                  <a:pt x="135466" y="93133"/>
                </a:lnTo>
                <a:lnTo>
                  <a:pt x="126999" y="76200"/>
                </a:lnTo>
                <a:lnTo>
                  <a:pt x="126999" y="50800"/>
                </a:lnTo>
                <a:lnTo>
                  <a:pt x="118532" y="42333"/>
                </a:lnTo>
                <a:lnTo>
                  <a:pt x="118532" y="25400"/>
                </a:lnTo>
                <a:lnTo>
                  <a:pt x="118532" y="25400"/>
                </a:lnTo>
                <a:lnTo>
                  <a:pt x="118532" y="25400"/>
                </a:lnTo>
                <a:lnTo>
                  <a:pt x="126999" y="25400"/>
                </a:lnTo>
                <a:lnTo>
                  <a:pt x="126999" y="25400"/>
                </a:lnTo>
                <a:lnTo>
                  <a:pt x="126999" y="16933"/>
                </a:lnTo>
                <a:lnTo>
                  <a:pt x="126999"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10109200" y="3852333"/>
            <a:ext cx="127001" cy="220135"/>
          </a:xfrm>
          <a:custGeom>
            <a:avLst/>
            <a:gdLst/>
            <a:ahLst/>
            <a:cxnLst/>
            <a:rect l="0" t="0" r="0" b="0"/>
            <a:pathLst>
              <a:path w="127001" h="220135">
                <a:moveTo>
                  <a:pt x="101600" y="0"/>
                </a:moveTo>
                <a:lnTo>
                  <a:pt x="101600" y="0"/>
                </a:lnTo>
                <a:lnTo>
                  <a:pt x="101600" y="0"/>
                </a:lnTo>
                <a:lnTo>
                  <a:pt x="93133" y="0"/>
                </a:lnTo>
                <a:lnTo>
                  <a:pt x="93133" y="8467"/>
                </a:lnTo>
                <a:lnTo>
                  <a:pt x="84666" y="16934"/>
                </a:lnTo>
                <a:lnTo>
                  <a:pt x="76200" y="16934"/>
                </a:lnTo>
                <a:lnTo>
                  <a:pt x="67734" y="33867"/>
                </a:lnTo>
                <a:lnTo>
                  <a:pt x="50800" y="50800"/>
                </a:lnTo>
                <a:lnTo>
                  <a:pt x="42334" y="67734"/>
                </a:lnTo>
                <a:lnTo>
                  <a:pt x="33867" y="84667"/>
                </a:lnTo>
                <a:lnTo>
                  <a:pt x="25400" y="101600"/>
                </a:lnTo>
                <a:lnTo>
                  <a:pt x="8466" y="127000"/>
                </a:lnTo>
                <a:lnTo>
                  <a:pt x="0" y="143934"/>
                </a:lnTo>
                <a:lnTo>
                  <a:pt x="8466" y="160867"/>
                </a:lnTo>
                <a:lnTo>
                  <a:pt x="8466" y="177800"/>
                </a:lnTo>
                <a:lnTo>
                  <a:pt x="16933" y="194734"/>
                </a:lnTo>
                <a:lnTo>
                  <a:pt x="25400" y="203200"/>
                </a:lnTo>
                <a:lnTo>
                  <a:pt x="33867" y="211667"/>
                </a:lnTo>
                <a:lnTo>
                  <a:pt x="42334" y="220134"/>
                </a:lnTo>
                <a:lnTo>
                  <a:pt x="59266" y="220134"/>
                </a:lnTo>
                <a:lnTo>
                  <a:pt x="76200" y="220134"/>
                </a:lnTo>
                <a:lnTo>
                  <a:pt x="84666" y="220134"/>
                </a:lnTo>
                <a:lnTo>
                  <a:pt x="101600" y="220134"/>
                </a:lnTo>
                <a:lnTo>
                  <a:pt x="110067" y="220134"/>
                </a:lnTo>
                <a:lnTo>
                  <a:pt x="110067" y="220134"/>
                </a:lnTo>
                <a:lnTo>
                  <a:pt x="127000" y="211667"/>
                </a:lnTo>
                <a:lnTo>
                  <a:pt x="127000"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10253134" y="3894667"/>
            <a:ext cx="143933" cy="194734"/>
          </a:xfrm>
          <a:custGeom>
            <a:avLst/>
            <a:gdLst/>
            <a:ahLst/>
            <a:cxnLst/>
            <a:rect l="0" t="0" r="0" b="0"/>
            <a:pathLst>
              <a:path w="143933" h="194734">
                <a:moveTo>
                  <a:pt x="59266" y="0"/>
                </a:moveTo>
                <a:lnTo>
                  <a:pt x="59266" y="0"/>
                </a:lnTo>
                <a:lnTo>
                  <a:pt x="50800" y="0"/>
                </a:lnTo>
                <a:lnTo>
                  <a:pt x="50800" y="0"/>
                </a:lnTo>
                <a:lnTo>
                  <a:pt x="42333" y="8466"/>
                </a:lnTo>
                <a:lnTo>
                  <a:pt x="33866" y="8466"/>
                </a:lnTo>
                <a:lnTo>
                  <a:pt x="25399" y="16933"/>
                </a:lnTo>
                <a:lnTo>
                  <a:pt x="16932" y="33866"/>
                </a:lnTo>
                <a:lnTo>
                  <a:pt x="16932" y="42333"/>
                </a:lnTo>
                <a:lnTo>
                  <a:pt x="8466" y="59266"/>
                </a:lnTo>
                <a:lnTo>
                  <a:pt x="0" y="84666"/>
                </a:lnTo>
                <a:lnTo>
                  <a:pt x="0" y="101600"/>
                </a:lnTo>
                <a:lnTo>
                  <a:pt x="0" y="127000"/>
                </a:lnTo>
                <a:lnTo>
                  <a:pt x="8466" y="143933"/>
                </a:lnTo>
                <a:lnTo>
                  <a:pt x="8466" y="160866"/>
                </a:lnTo>
                <a:lnTo>
                  <a:pt x="16932" y="169333"/>
                </a:lnTo>
                <a:lnTo>
                  <a:pt x="33866" y="177800"/>
                </a:lnTo>
                <a:lnTo>
                  <a:pt x="42333" y="186266"/>
                </a:lnTo>
                <a:lnTo>
                  <a:pt x="59266" y="194733"/>
                </a:lnTo>
                <a:lnTo>
                  <a:pt x="67732" y="194733"/>
                </a:lnTo>
                <a:lnTo>
                  <a:pt x="84666" y="194733"/>
                </a:lnTo>
                <a:lnTo>
                  <a:pt x="101599" y="194733"/>
                </a:lnTo>
                <a:lnTo>
                  <a:pt x="118533" y="194733"/>
                </a:lnTo>
                <a:lnTo>
                  <a:pt x="127000" y="186266"/>
                </a:lnTo>
                <a:lnTo>
                  <a:pt x="127000" y="186266"/>
                </a:lnTo>
                <a:lnTo>
                  <a:pt x="143932" y="177800"/>
                </a:lnTo>
                <a:lnTo>
                  <a:pt x="143932" y="177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10439400" y="3886200"/>
            <a:ext cx="127001" cy="211668"/>
          </a:xfrm>
          <a:custGeom>
            <a:avLst/>
            <a:gdLst/>
            <a:ahLst/>
            <a:cxnLst/>
            <a:rect l="0" t="0" r="0" b="0"/>
            <a:pathLst>
              <a:path w="127001" h="211668">
                <a:moveTo>
                  <a:pt x="8467" y="93133"/>
                </a:moveTo>
                <a:lnTo>
                  <a:pt x="8467" y="93133"/>
                </a:lnTo>
                <a:lnTo>
                  <a:pt x="8467" y="93133"/>
                </a:lnTo>
                <a:lnTo>
                  <a:pt x="8467" y="101600"/>
                </a:lnTo>
                <a:lnTo>
                  <a:pt x="8467" y="110067"/>
                </a:lnTo>
                <a:lnTo>
                  <a:pt x="8467" y="110067"/>
                </a:lnTo>
                <a:lnTo>
                  <a:pt x="16934" y="118533"/>
                </a:lnTo>
                <a:lnTo>
                  <a:pt x="25400" y="118533"/>
                </a:lnTo>
                <a:lnTo>
                  <a:pt x="33866" y="118533"/>
                </a:lnTo>
                <a:lnTo>
                  <a:pt x="42334" y="118533"/>
                </a:lnTo>
                <a:lnTo>
                  <a:pt x="50800" y="110067"/>
                </a:lnTo>
                <a:lnTo>
                  <a:pt x="67733" y="101600"/>
                </a:lnTo>
                <a:lnTo>
                  <a:pt x="76200" y="93133"/>
                </a:lnTo>
                <a:lnTo>
                  <a:pt x="84667" y="84667"/>
                </a:lnTo>
                <a:lnTo>
                  <a:pt x="84667" y="76200"/>
                </a:lnTo>
                <a:lnTo>
                  <a:pt x="93134" y="59267"/>
                </a:lnTo>
                <a:lnTo>
                  <a:pt x="93134" y="42333"/>
                </a:lnTo>
                <a:lnTo>
                  <a:pt x="84667" y="33867"/>
                </a:lnTo>
                <a:lnTo>
                  <a:pt x="84667" y="16933"/>
                </a:lnTo>
                <a:lnTo>
                  <a:pt x="76200" y="8467"/>
                </a:lnTo>
                <a:lnTo>
                  <a:pt x="67733" y="0"/>
                </a:lnTo>
                <a:lnTo>
                  <a:pt x="67733" y="0"/>
                </a:lnTo>
                <a:lnTo>
                  <a:pt x="59266" y="0"/>
                </a:lnTo>
                <a:lnTo>
                  <a:pt x="50800" y="8467"/>
                </a:lnTo>
                <a:lnTo>
                  <a:pt x="42334" y="16933"/>
                </a:lnTo>
                <a:lnTo>
                  <a:pt x="33866" y="33867"/>
                </a:lnTo>
                <a:lnTo>
                  <a:pt x="16934" y="50800"/>
                </a:lnTo>
                <a:lnTo>
                  <a:pt x="8467" y="76200"/>
                </a:lnTo>
                <a:lnTo>
                  <a:pt x="0" y="93133"/>
                </a:lnTo>
                <a:lnTo>
                  <a:pt x="0" y="118533"/>
                </a:lnTo>
                <a:lnTo>
                  <a:pt x="0" y="143933"/>
                </a:lnTo>
                <a:lnTo>
                  <a:pt x="0" y="169333"/>
                </a:lnTo>
                <a:lnTo>
                  <a:pt x="8467" y="186267"/>
                </a:lnTo>
                <a:lnTo>
                  <a:pt x="16934" y="203200"/>
                </a:lnTo>
                <a:lnTo>
                  <a:pt x="25400" y="211667"/>
                </a:lnTo>
                <a:lnTo>
                  <a:pt x="42334" y="211667"/>
                </a:lnTo>
                <a:lnTo>
                  <a:pt x="59266" y="211667"/>
                </a:lnTo>
                <a:lnTo>
                  <a:pt x="76200" y="211667"/>
                </a:lnTo>
                <a:lnTo>
                  <a:pt x="93134" y="211667"/>
                </a:lnTo>
                <a:lnTo>
                  <a:pt x="110066" y="203200"/>
                </a:lnTo>
                <a:lnTo>
                  <a:pt x="110066" y="203200"/>
                </a:lnTo>
                <a:lnTo>
                  <a:pt x="127000" y="186267"/>
                </a:lnTo>
                <a:lnTo>
                  <a:pt x="127000" y="186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10600267" y="3886200"/>
            <a:ext cx="177800" cy="237068"/>
          </a:xfrm>
          <a:custGeom>
            <a:avLst/>
            <a:gdLst/>
            <a:ahLst/>
            <a:cxnLst/>
            <a:rect l="0" t="0" r="0" b="0"/>
            <a:pathLst>
              <a:path w="177800" h="237068">
                <a:moveTo>
                  <a:pt x="93133" y="16933"/>
                </a:moveTo>
                <a:lnTo>
                  <a:pt x="93133" y="16933"/>
                </a:lnTo>
                <a:lnTo>
                  <a:pt x="93133" y="8467"/>
                </a:lnTo>
                <a:lnTo>
                  <a:pt x="93133" y="8467"/>
                </a:lnTo>
                <a:lnTo>
                  <a:pt x="93133" y="0"/>
                </a:lnTo>
                <a:lnTo>
                  <a:pt x="84667" y="0"/>
                </a:lnTo>
                <a:lnTo>
                  <a:pt x="84667" y="8467"/>
                </a:lnTo>
                <a:lnTo>
                  <a:pt x="67733" y="8467"/>
                </a:lnTo>
                <a:lnTo>
                  <a:pt x="50799" y="16933"/>
                </a:lnTo>
                <a:lnTo>
                  <a:pt x="42333" y="33867"/>
                </a:lnTo>
                <a:lnTo>
                  <a:pt x="25399" y="42333"/>
                </a:lnTo>
                <a:lnTo>
                  <a:pt x="16933" y="50800"/>
                </a:lnTo>
                <a:lnTo>
                  <a:pt x="8467" y="67733"/>
                </a:lnTo>
                <a:lnTo>
                  <a:pt x="0" y="76200"/>
                </a:lnTo>
                <a:lnTo>
                  <a:pt x="0" y="93133"/>
                </a:lnTo>
                <a:lnTo>
                  <a:pt x="0" y="93133"/>
                </a:lnTo>
                <a:lnTo>
                  <a:pt x="0" y="101600"/>
                </a:lnTo>
                <a:lnTo>
                  <a:pt x="8467" y="110067"/>
                </a:lnTo>
                <a:lnTo>
                  <a:pt x="25399" y="110067"/>
                </a:lnTo>
                <a:lnTo>
                  <a:pt x="42333" y="110067"/>
                </a:lnTo>
                <a:lnTo>
                  <a:pt x="59266" y="110067"/>
                </a:lnTo>
                <a:lnTo>
                  <a:pt x="84667" y="110067"/>
                </a:lnTo>
                <a:lnTo>
                  <a:pt x="101599" y="110067"/>
                </a:lnTo>
                <a:lnTo>
                  <a:pt x="126999" y="110067"/>
                </a:lnTo>
                <a:lnTo>
                  <a:pt x="143933" y="118533"/>
                </a:lnTo>
                <a:lnTo>
                  <a:pt x="152400" y="127000"/>
                </a:lnTo>
                <a:lnTo>
                  <a:pt x="160867" y="135467"/>
                </a:lnTo>
                <a:lnTo>
                  <a:pt x="177799" y="143933"/>
                </a:lnTo>
                <a:lnTo>
                  <a:pt x="177799" y="152400"/>
                </a:lnTo>
                <a:lnTo>
                  <a:pt x="169333" y="169333"/>
                </a:lnTo>
                <a:lnTo>
                  <a:pt x="160867" y="177800"/>
                </a:lnTo>
                <a:lnTo>
                  <a:pt x="152400" y="194733"/>
                </a:lnTo>
                <a:lnTo>
                  <a:pt x="135466" y="203200"/>
                </a:lnTo>
                <a:lnTo>
                  <a:pt x="126999" y="211667"/>
                </a:lnTo>
                <a:lnTo>
                  <a:pt x="110067" y="228600"/>
                </a:lnTo>
                <a:lnTo>
                  <a:pt x="101599" y="228600"/>
                </a:lnTo>
                <a:lnTo>
                  <a:pt x="93133" y="237067"/>
                </a:lnTo>
                <a:lnTo>
                  <a:pt x="93133" y="228600"/>
                </a:lnTo>
                <a:lnTo>
                  <a:pt x="93133" y="228600"/>
                </a:lnTo>
                <a:lnTo>
                  <a:pt x="93133" y="228600"/>
                </a:lnTo>
                <a:lnTo>
                  <a:pt x="93133" y="211667"/>
                </a:lnTo>
                <a:lnTo>
                  <a:pt x="93133"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0786534" y="3894667"/>
            <a:ext cx="203201" cy="245534"/>
          </a:xfrm>
          <a:custGeom>
            <a:avLst/>
            <a:gdLst/>
            <a:ahLst/>
            <a:cxnLst/>
            <a:rect l="0" t="0" r="0" b="0"/>
            <a:pathLst>
              <a:path w="203201" h="245534">
                <a:moveTo>
                  <a:pt x="67732" y="0"/>
                </a:moveTo>
                <a:lnTo>
                  <a:pt x="67732" y="0"/>
                </a:lnTo>
                <a:lnTo>
                  <a:pt x="59266" y="8466"/>
                </a:lnTo>
                <a:lnTo>
                  <a:pt x="42333" y="8466"/>
                </a:lnTo>
                <a:lnTo>
                  <a:pt x="33866" y="25400"/>
                </a:lnTo>
                <a:lnTo>
                  <a:pt x="16932" y="33866"/>
                </a:lnTo>
                <a:lnTo>
                  <a:pt x="8466" y="50800"/>
                </a:lnTo>
                <a:lnTo>
                  <a:pt x="8466" y="67733"/>
                </a:lnTo>
                <a:lnTo>
                  <a:pt x="0" y="84666"/>
                </a:lnTo>
                <a:lnTo>
                  <a:pt x="0" y="101600"/>
                </a:lnTo>
                <a:lnTo>
                  <a:pt x="8466" y="118533"/>
                </a:lnTo>
                <a:lnTo>
                  <a:pt x="16932" y="127000"/>
                </a:lnTo>
                <a:lnTo>
                  <a:pt x="25399" y="127000"/>
                </a:lnTo>
                <a:lnTo>
                  <a:pt x="42333" y="127000"/>
                </a:lnTo>
                <a:lnTo>
                  <a:pt x="59266" y="127000"/>
                </a:lnTo>
                <a:lnTo>
                  <a:pt x="76200" y="127000"/>
                </a:lnTo>
                <a:lnTo>
                  <a:pt x="101599" y="127000"/>
                </a:lnTo>
                <a:lnTo>
                  <a:pt x="118533" y="127000"/>
                </a:lnTo>
                <a:lnTo>
                  <a:pt x="135466" y="127000"/>
                </a:lnTo>
                <a:lnTo>
                  <a:pt x="152400" y="127000"/>
                </a:lnTo>
                <a:lnTo>
                  <a:pt x="169332" y="127000"/>
                </a:lnTo>
                <a:lnTo>
                  <a:pt x="177799" y="127000"/>
                </a:lnTo>
                <a:lnTo>
                  <a:pt x="186266" y="135466"/>
                </a:lnTo>
                <a:lnTo>
                  <a:pt x="203200" y="143933"/>
                </a:lnTo>
                <a:lnTo>
                  <a:pt x="203200" y="152400"/>
                </a:lnTo>
                <a:lnTo>
                  <a:pt x="203200" y="160866"/>
                </a:lnTo>
                <a:lnTo>
                  <a:pt x="194733" y="169333"/>
                </a:lnTo>
                <a:lnTo>
                  <a:pt x="186266" y="186266"/>
                </a:lnTo>
                <a:lnTo>
                  <a:pt x="169332" y="194733"/>
                </a:lnTo>
                <a:lnTo>
                  <a:pt x="152400" y="211666"/>
                </a:lnTo>
                <a:lnTo>
                  <a:pt x="135466" y="220133"/>
                </a:lnTo>
                <a:lnTo>
                  <a:pt x="118533" y="228600"/>
                </a:lnTo>
                <a:lnTo>
                  <a:pt x="110066" y="237066"/>
                </a:lnTo>
                <a:lnTo>
                  <a:pt x="93132" y="245533"/>
                </a:lnTo>
                <a:lnTo>
                  <a:pt x="84666" y="245533"/>
                </a:lnTo>
                <a:lnTo>
                  <a:pt x="76200" y="245533"/>
                </a:lnTo>
                <a:lnTo>
                  <a:pt x="76200" y="245533"/>
                </a:lnTo>
                <a:lnTo>
                  <a:pt x="76200" y="237066"/>
                </a:lnTo>
                <a:lnTo>
                  <a:pt x="84666" y="228600"/>
                </a:lnTo>
                <a:lnTo>
                  <a:pt x="84666" y="228600"/>
                </a:lnTo>
                <a:lnTo>
                  <a:pt x="84666" y="220133"/>
                </a:lnTo>
                <a:lnTo>
                  <a:pt x="84666" y="220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11032066" y="3911600"/>
            <a:ext cx="169335" cy="186268"/>
          </a:xfrm>
          <a:custGeom>
            <a:avLst/>
            <a:gdLst/>
            <a:ahLst/>
            <a:cxnLst/>
            <a:rect l="0" t="0" r="0" b="0"/>
            <a:pathLst>
              <a:path w="169335" h="186268">
                <a:moveTo>
                  <a:pt x="0" y="152400"/>
                </a:moveTo>
                <a:lnTo>
                  <a:pt x="0" y="152400"/>
                </a:lnTo>
                <a:lnTo>
                  <a:pt x="8467" y="152400"/>
                </a:lnTo>
                <a:lnTo>
                  <a:pt x="16934" y="152400"/>
                </a:lnTo>
                <a:lnTo>
                  <a:pt x="25401" y="143933"/>
                </a:lnTo>
                <a:lnTo>
                  <a:pt x="33868" y="143933"/>
                </a:lnTo>
                <a:lnTo>
                  <a:pt x="50800" y="135467"/>
                </a:lnTo>
                <a:lnTo>
                  <a:pt x="59268" y="118533"/>
                </a:lnTo>
                <a:lnTo>
                  <a:pt x="76200" y="110067"/>
                </a:lnTo>
                <a:lnTo>
                  <a:pt x="84667" y="101600"/>
                </a:lnTo>
                <a:lnTo>
                  <a:pt x="84667" y="84667"/>
                </a:lnTo>
                <a:lnTo>
                  <a:pt x="93134" y="67733"/>
                </a:lnTo>
                <a:lnTo>
                  <a:pt x="93134" y="59267"/>
                </a:lnTo>
                <a:lnTo>
                  <a:pt x="93134" y="42333"/>
                </a:lnTo>
                <a:lnTo>
                  <a:pt x="84667" y="25400"/>
                </a:lnTo>
                <a:lnTo>
                  <a:pt x="76200" y="16933"/>
                </a:lnTo>
                <a:lnTo>
                  <a:pt x="76200" y="8467"/>
                </a:lnTo>
                <a:lnTo>
                  <a:pt x="67734" y="0"/>
                </a:lnTo>
                <a:lnTo>
                  <a:pt x="59268" y="0"/>
                </a:lnTo>
                <a:lnTo>
                  <a:pt x="50800" y="8467"/>
                </a:lnTo>
                <a:lnTo>
                  <a:pt x="42334" y="16933"/>
                </a:lnTo>
                <a:lnTo>
                  <a:pt x="33868" y="25400"/>
                </a:lnTo>
                <a:lnTo>
                  <a:pt x="25401" y="50800"/>
                </a:lnTo>
                <a:lnTo>
                  <a:pt x="16934" y="67733"/>
                </a:lnTo>
                <a:lnTo>
                  <a:pt x="16934" y="93133"/>
                </a:lnTo>
                <a:lnTo>
                  <a:pt x="16934" y="110067"/>
                </a:lnTo>
                <a:lnTo>
                  <a:pt x="25401" y="135467"/>
                </a:lnTo>
                <a:lnTo>
                  <a:pt x="33868" y="152400"/>
                </a:lnTo>
                <a:lnTo>
                  <a:pt x="42334" y="169333"/>
                </a:lnTo>
                <a:lnTo>
                  <a:pt x="50800" y="177800"/>
                </a:lnTo>
                <a:lnTo>
                  <a:pt x="76200" y="186267"/>
                </a:lnTo>
                <a:lnTo>
                  <a:pt x="93134" y="186267"/>
                </a:lnTo>
                <a:lnTo>
                  <a:pt x="110068" y="186267"/>
                </a:lnTo>
                <a:lnTo>
                  <a:pt x="135468" y="177800"/>
                </a:lnTo>
                <a:lnTo>
                  <a:pt x="160867" y="169333"/>
                </a:lnTo>
                <a:lnTo>
                  <a:pt x="160867" y="169333"/>
                </a:lnTo>
                <a:lnTo>
                  <a:pt x="169334" y="160867"/>
                </a:lnTo>
                <a:lnTo>
                  <a:pt x="169334" y="160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11243734" y="3877733"/>
            <a:ext cx="186267" cy="245535"/>
          </a:xfrm>
          <a:custGeom>
            <a:avLst/>
            <a:gdLst/>
            <a:ahLst/>
            <a:cxnLst/>
            <a:rect l="0" t="0" r="0" b="0"/>
            <a:pathLst>
              <a:path w="186267" h="245535">
                <a:moveTo>
                  <a:pt x="59266" y="0"/>
                </a:moveTo>
                <a:lnTo>
                  <a:pt x="59266" y="0"/>
                </a:lnTo>
                <a:lnTo>
                  <a:pt x="50800" y="0"/>
                </a:lnTo>
                <a:lnTo>
                  <a:pt x="50800" y="8467"/>
                </a:lnTo>
                <a:lnTo>
                  <a:pt x="33866" y="8467"/>
                </a:lnTo>
                <a:lnTo>
                  <a:pt x="33866" y="16934"/>
                </a:lnTo>
                <a:lnTo>
                  <a:pt x="25399" y="25400"/>
                </a:lnTo>
                <a:lnTo>
                  <a:pt x="8466" y="42334"/>
                </a:lnTo>
                <a:lnTo>
                  <a:pt x="8466" y="50800"/>
                </a:lnTo>
                <a:lnTo>
                  <a:pt x="0" y="59267"/>
                </a:lnTo>
                <a:lnTo>
                  <a:pt x="0" y="76200"/>
                </a:lnTo>
                <a:lnTo>
                  <a:pt x="0" y="84667"/>
                </a:lnTo>
                <a:lnTo>
                  <a:pt x="8466" y="93134"/>
                </a:lnTo>
                <a:lnTo>
                  <a:pt x="16932" y="101600"/>
                </a:lnTo>
                <a:lnTo>
                  <a:pt x="33866" y="101600"/>
                </a:lnTo>
                <a:lnTo>
                  <a:pt x="50800" y="101600"/>
                </a:lnTo>
                <a:lnTo>
                  <a:pt x="67732" y="101600"/>
                </a:lnTo>
                <a:lnTo>
                  <a:pt x="93132" y="101600"/>
                </a:lnTo>
                <a:lnTo>
                  <a:pt x="110066" y="110067"/>
                </a:lnTo>
                <a:lnTo>
                  <a:pt x="135466" y="110067"/>
                </a:lnTo>
                <a:lnTo>
                  <a:pt x="152400" y="118534"/>
                </a:lnTo>
                <a:lnTo>
                  <a:pt x="160866" y="118534"/>
                </a:lnTo>
                <a:lnTo>
                  <a:pt x="177799" y="135467"/>
                </a:lnTo>
                <a:lnTo>
                  <a:pt x="186266" y="143934"/>
                </a:lnTo>
                <a:lnTo>
                  <a:pt x="186266" y="152400"/>
                </a:lnTo>
                <a:lnTo>
                  <a:pt x="177799" y="169334"/>
                </a:lnTo>
                <a:lnTo>
                  <a:pt x="169332" y="177800"/>
                </a:lnTo>
                <a:lnTo>
                  <a:pt x="152400" y="194734"/>
                </a:lnTo>
                <a:lnTo>
                  <a:pt x="143932" y="211667"/>
                </a:lnTo>
                <a:lnTo>
                  <a:pt x="127000" y="220134"/>
                </a:lnTo>
                <a:lnTo>
                  <a:pt x="110066" y="228600"/>
                </a:lnTo>
                <a:lnTo>
                  <a:pt x="101599" y="237067"/>
                </a:lnTo>
                <a:lnTo>
                  <a:pt x="84666" y="245534"/>
                </a:lnTo>
                <a:lnTo>
                  <a:pt x="76200" y="245534"/>
                </a:lnTo>
                <a:lnTo>
                  <a:pt x="67732" y="245534"/>
                </a:lnTo>
                <a:lnTo>
                  <a:pt x="67732" y="237067"/>
                </a:lnTo>
                <a:lnTo>
                  <a:pt x="67732" y="228600"/>
                </a:lnTo>
                <a:lnTo>
                  <a:pt x="67732" y="228600"/>
                </a:lnTo>
                <a:lnTo>
                  <a:pt x="67732" y="211667"/>
                </a:lnTo>
                <a:lnTo>
                  <a:pt x="67732"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11353800" y="3606800"/>
            <a:ext cx="262467" cy="821268"/>
          </a:xfrm>
          <a:custGeom>
            <a:avLst/>
            <a:gdLst/>
            <a:ahLst/>
            <a:cxnLst/>
            <a:rect l="0" t="0" r="0" b="0"/>
            <a:pathLst>
              <a:path w="262467" h="821268">
                <a:moveTo>
                  <a:pt x="0" y="8467"/>
                </a:moveTo>
                <a:lnTo>
                  <a:pt x="0" y="8467"/>
                </a:lnTo>
                <a:lnTo>
                  <a:pt x="0" y="8467"/>
                </a:lnTo>
                <a:lnTo>
                  <a:pt x="0" y="0"/>
                </a:lnTo>
                <a:lnTo>
                  <a:pt x="8467" y="0"/>
                </a:lnTo>
                <a:lnTo>
                  <a:pt x="8467" y="0"/>
                </a:lnTo>
                <a:lnTo>
                  <a:pt x="25400" y="0"/>
                </a:lnTo>
                <a:lnTo>
                  <a:pt x="33866" y="0"/>
                </a:lnTo>
                <a:lnTo>
                  <a:pt x="50800" y="16933"/>
                </a:lnTo>
                <a:lnTo>
                  <a:pt x="76200" y="25400"/>
                </a:lnTo>
                <a:lnTo>
                  <a:pt x="93134" y="42333"/>
                </a:lnTo>
                <a:lnTo>
                  <a:pt x="110066" y="67733"/>
                </a:lnTo>
                <a:lnTo>
                  <a:pt x="135466" y="84667"/>
                </a:lnTo>
                <a:lnTo>
                  <a:pt x="152400" y="118533"/>
                </a:lnTo>
                <a:lnTo>
                  <a:pt x="169334" y="152400"/>
                </a:lnTo>
                <a:lnTo>
                  <a:pt x="194734" y="186267"/>
                </a:lnTo>
                <a:lnTo>
                  <a:pt x="211666" y="220133"/>
                </a:lnTo>
                <a:lnTo>
                  <a:pt x="228600" y="262467"/>
                </a:lnTo>
                <a:lnTo>
                  <a:pt x="237067" y="296333"/>
                </a:lnTo>
                <a:lnTo>
                  <a:pt x="254000" y="338667"/>
                </a:lnTo>
                <a:lnTo>
                  <a:pt x="262466" y="372533"/>
                </a:lnTo>
                <a:lnTo>
                  <a:pt x="262466" y="414867"/>
                </a:lnTo>
                <a:lnTo>
                  <a:pt x="262466" y="457200"/>
                </a:lnTo>
                <a:lnTo>
                  <a:pt x="254000" y="499533"/>
                </a:lnTo>
                <a:lnTo>
                  <a:pt x="254000" y="541867"/>
                </a:lnTo>
                <a:lnTo>
                  <a:pt x="237067" y="584200"/>
                </a:lnTo>
                <a:lnTo>
                  <a:pt x="228600" y="626533"/>
                </a:lnTo>
                <a:lnTo>
                  <a:pt x="211666" y="660400"/>
                </a:lnTo>
                <a:lnTo>
                  <a:pt x="194734" y="702733"/>
                </a:lnTo>
                <a:lnTo>
                  <a:pt x="186266" y="728133"/>
                </a:lnTo>
                <a:lnTo>
                  <a:pt x="160867" y="753533"/>
                </a:lnTo>
                <a:lnTo>
                  <a:pt x="143933" y="778933"/>
                </a:lnTo>
                <a:lnTo>
                  <a:pt x="118534" y="804333"/>
                </a:lnTo>
                <a:lnTo>
                  <a:pt x="93134" y="812800"/>
                </a:lnTo>
                <a:lnTo>
                  <a:pt x="93134" y="812800"/>
                </a:lnTo>
                <a:lnTo>
                  <a:pt x="76200" y="821267"/>
                </a:lnTo>
                <a:lnTo>
                  <a:pt x="76200" y="821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651933" y="4986867"/>
            <a:ext cx="220135" cy="397934"/>
          </a:xfrm>
          <a:custGeom>
            <a:avLst/>
            <a:gdLst/>
            <a:ahLst/>
            <a:cxnLst/>
            <a:rect l="0" t="0" r="0" b="0"/>
            <a:pathLst>
              <a:path w="220135" h="397934">
                <a:moveTo>
                  <a:pt x="0" y="16933"/>
                </a:moveTo>
                <a:lnTo>
                  <a:pt x="0" y="16933"/>
                </a:lnTo>
                <a:lnTo>
                  <a:pt x="0" y="16933"/>
                </a:lnTo>
                <a:lnTo>
                  <a:pt x="8467" y="8466"/>
                </a:lnTo>
                <a:lnTo>
                  <a:pt x="16934" y="8466"/>
                </a:lnTo>
                <a:lnTo>
                  <a:pt x="25400" y="8466"/>
                </a:lnTo>
                <a:lnTo>
                  <a:pt x="33867" y="0"/>
                </a:lnTo>
                <a:lnTo>
                  <a:pt x="42334" y="0"/>
                </a:lnTo>
                <a:lnTo>
                  <a:pt x="59267" y="0"/>
                </a:lnTo>
                <a:lnTo>
                  <a:pt x="76200" y="0"/>
                </a:lnTo>
                <a:lnTo>
                  <a:pt x="84667" y="0"/>
                </a:lnTo>
                <a:lnTo>
                  <a:pt x="101600" y="0"/>
                </a:lnTo>
                <a:lnTo>
                  <a:pt x="110067" y="0"/>
                </a:lnTo>
                <a:lnTo>
                  <a:pt x="127000" y="8466"/>
                </a:lnTo>
                <a:lnTo>
                  <a:pt x="135467" y="8466"/>
                </a:lnTo>
                <a:lnTo>
                  <a:pt x="143934" y="16933"/>
                </a:lnTo>
                <a:lnTo>
                  <a:pt x="152400" y="16933"/>
                </a:lnTo>
                <a:lnTo>
                  <a:pt x="152400" y="25400"/>
                </a:lnTo>
                <a:lnTo>
                  <a:pt x="160867" y="33866"/>
                </a:lnTo>
                <a:lnTo>
                  <a:pt x="160867" y="42333"/>
                </a:lnTo>
                <a:lnTo>
                  <a:pt x="160867" y="50800"/>
                </a:lnTo>
                <a:lnTo>
                  <a:pt x="160867" y="59266"/>
                </a:lnTo>
                <a:lnTo>
                  <a:pt x="152400" y="76200"/>
                </a:lnTo>
                <a:lnTo>
                  <a:pt x="152400" y="84666"/>
                </a:lnTo>
                <a:lnTo>
                  <a:pt x="143934" y="93133"/>
                </a:lnTo>
                <a:lnTo>
                  <a:pt x="135467" y="110066"/>
                </a:lnTo>
                <a:lnTo>
                  <a:pt x="118534" y="118533"/>
                </a:lnTo>
                <a:lnTo>
                  <a:pt x="110067" y="127000"/>
                </a:lnTo>
                <a:lnTo>
                  <a:pt x="93134" y="135466"/>
                </a:lnTo>
                <a:lnTo>
                  <a:pt x="84667" y="143933"/>
                </a:lnTo>
                <a:lnTo>
                  <a:pt x="76200" y="152400"/>
                </a:lnTo>
                <a:lnTo>
                  <a:pt x="67734" y="152400"/>
                </a:lnTo>
                <a:lnTo>
                  <a:pt x="59267" y="160866"/>
                </a:lnTo>
                <a:lnTo>
                  <a:pt x="42334" y="160866"/>
                </a:lnTo>
                <a:lnTo>
                  <a:pt x="42334" y="160866"/>
                </a:lnTo>
                <a:lnTo>
                  <a:pt x="33867" y="160866"/>
                </a:lnTo>
                <a:lnTo>
                  <a:pt x="33867" y="160866"/>
                </a:lnTo>
                <a:lnTo>
                  <a:pt x="33867" y="160866"/>
                </a:lnTo>
                <a:lnTo>
                  <a:pt x="33867" y="160866"/>
                </a:lnTo>
                <a:lnTo>
                  <a:pt x="33867" y="160866"/>
                </a:lnTo>
                <a:lnTo>
                  <a:pt x="33867" y="152400"/>
                </a:lnTo>
                <a:lnTo>
                  <a:pt x="42334" y="152400"/>
                </a:lnTo>
                <a:lnTo>
                  <a:pt x="50800" y="152400"/>
                </a:lnTo>
                <a:lnTo>
                  <a:pt x="67734" y="152400"/>
                </a:lnTo>
                <a:lnTo>
                  <a:pt x="76200" y="152400"/>
                </a:lnTo>
                <a:lnTo>
                  <a:pt x="84667" y="152400"/>
                </a:lnTo>
                <a:lnTo>
                  <a:pt x="101600" y="152400"/>
                </a:lnTo>
                <a:lnTo>
                  <a:pt x="118534" y="152400"/>
                </a:lnTo>
                <a:lnTo>
                  <a:pt x="135467" y="160866"/>
                </a:lnTo>
                <a:lnTo>
                  <a:pt x="143934" y="160866"/>
                </a:lnTo>
                <a:lnTo>
                  <a:pt x="160867" y="177800"/>
                </a:lnTo>
                <a:lnTo>
                  <a:pt x="177800" y="186266"/>
                </a:lnTo>
                <a:lnTo>
                  <a:pt x="186267" y="203200"/>
                </a:lnTo>
                <a:lnTo>
                  <a:pt x="203200" y="220133"/>
                </a:lnTo>
                <a:lnTo>
                  <a:pt x="211667" y="237066"/>
                </a:lnTo>
                <a:lnTo>
                  <a:pt x="220134" y="262466"/>
                </a:lnTo>
                <a:lnTo>
                  <a:pt x="220134" y="279400"/>
                </a:lnTo>
                <a:lnTo>
                  <a:pt x="220134" y="296333"/>
                </a:lnTo>
                <a:lnTo>
                  <a:pt x="220134" y="313266"/>
                </a:lnTo>
                <a:lnTo>
                  <a:pt x="220134" y="330200"/>
                </a:lnTo>
                <a:lnTo>
                  <a:pt x="220134" y="355600"/>
                </a:lnTo>
                <a:lnTo>
                  <a:pt x="203200" y="364066"/>
                </a:lnTo>
                <a:lnTo>
                  <a:pt x="194734" y="372533"/>
                </a:lnTo>
                <a:lnTo>
                  <a:pt x="186267" y="389466"/>
                </a:lnTo>
                <a:lnTo>
                  <a:pt x="169334" y="389466"/>
                </a:lnTo>
                <a:lnTo>
                  <a:pt x="152400" y="397933"/>
                </a:lnTo>
                <a:lnTo>
                  <a:pt x="135467" y="397933"/>
                </a:lnTo>
                <a:lnTo>
                  <a:pt x="110067" y="397933"/>
                </a:lnTo>
                <a:lnTo>
                  <a:pt x="93134" y="397933"/>
                </a:lnTo>
                <a:lnTo>
                  <a:pt x="76200" y="389466"/>
                </a:lnTo>
                <a:lnTo>
                  <a:pt x="59267" y="381000"/>
                </a:lnTo>
                <a:lnTo>
                  <a:pt x="50800" y="381000"/>
                </a:lnTo>
                <a:lnTo>
                  <a:pt x="42334" y="372533"/>
                </a:lnTo>
                <a:lnTo>
                  <a:pt x="33867" y="372533"/>
                </a:lnTo>
                <a:lnTo>
                  <a:pt x="25400" y="364066"/>
                </a:lnTo>
                <a:lnTo>
                  <a:pt x="25400" y="364066"/>
                </a:lnTo>
                <a:lnTo>
                  <a:pt x="25400" y="364066"/>
                </a:lnTo>
                <a:lnTo>
                  <a:pt x="25400" y="355600"/>
                </a:lnTo>
                <a:lnTo>
                  <a:pt x="25400" y="355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1024467" y="5300133"/>
            <a:ext cx="25401" cy="59268"/>
          </a:xfrm>
          <a:custGeom>
            <a:avLst/>
            <a:gdLst/>
            <a:ahLst/>
            <a:cxnLst/>
            <a:rect l="0" t="0" r="0" b="0"/>
            <a:pathLst>
              <a:path w="25401" h="59268">
                <a:moveTo>
                  <a:pt x="0" y="50800"/>
                </a:moveTo>
                <a:lnTo>
                  <a:pt x="0" y="59267"/>
                </a:lnTo>
                <a:lnTo>
                  <a:pt x="0" y="59267"/>
                </a:lnTo>
                <a:lnTo>
                  <a:pt x="0" y="59267"/>
                </a:lnTo>
                <a:lnTo>
                  <a:pt x="0" y="59267"/>
                </a:lnTo>
                <a:lnTo>
                  <a:pt x="0" y="59267"/>
                </a:lnTo>
                <a:lnTo>
                  <a:pt x="0" y="59267"/>
                </a:lnTo>
                <a:lnTo>
                  <a:pt x="0" y="59267"/>
                </a:lnTo>
                <a:lnTo>
                  <a:pt x="0" y="59267"/>
                </a:lnTo>
                <a:lnTo>
                  <a:pt x="0" y="59267"/>
                </a:lnTo>
                <a:lnTo>
                  <a:pt x="0" y="59267"/>
                </a:lnTo>
                <a:lnTo>
                  <a:pt x="8466" y="50800"/>
                </a:lnTo>
                <a:lnTo>
                  <a:pt x="8466" y="42334"/>
                </a:lnTo>
                <a:lnTo>
                  <a:pt x="16933" y="33867"/>
                </a:lnTo>
                <a:lnTo>
                  <a:pt x="16933" y="25400"/>
                </a:lnTo>
                <a:lnTo>
                  <a:pt x="25400" y="16934"/>
                </a:lnTo>
                <a:lnTo>
                  <a:pt x="25400" y="8467"/>
                </a:lnTo>
                <a:lnTo>
                  <a:pt x="25400" y="8467"/>
                </a:lnTo>
                <a:lnTo>
                  <a:pt x="25400" y="0"/>
                </a:lnTo>
                <a:lnTo>
                  <a:pt x="254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1718733" y="4792133"/>
            <a:ext cx="321735" cy="567268"/>
          </a:xfrm>
          <a:custGeom>
            <a:avLst/>
            <a:gdLst/>
            <a:ahLst/>
            <a:cxnLst/>
            <a:rect l="0" t="0" r="0" b="0"/>
            <a:pathLst>
              <a:path w="321735" h="567268">
                <a:moveTo>
                  <a:pt x="220134" y="84667"/>
                </a:moveTo>
                <a:lnTo>
                  <a:pt x="220134" y="84667"/>
                </a:lnTo>
                <a:lnTo>
                  <a:pt x="220134" y="93134"/>
                </a:lnTo>
                <a:lnTo>
                  <a:pt x="211667" y="93134"/>
                </a:lnTo>
                <a:lnTo>
                  <a:pt x="211667" y="101600"/>
                </a:lnTo>
                <a:lnTo>
                  <a:pt x="220134" y="110067"/>
                </a:lnTo>
                <a:lnTo>
                  <a:pt x="220134" y="110067"/>
                </a:lnTo>
                <a:lnTo>
                  <a:pt x="220134" y="118534"/>
                </a:lnTo>
                <a:lnTo>
                  <a:pt x="220134" y="118534"/>
                </a:lnTo>
                <a:lnTo>
                  <a:pt x="220134" y="118534"/>
                </a:lnTo>
                <a:lnTo>
                  <a:pt x="220134" y="118534"/>
                </a:lnTo>
                <a:lnTo>
                  <a:pt x="220134" y="118534"/>
                </a:lnTo>
                <a:lnTo>
                  <a:pt x="228600" y="118534"/>
                </a:lnTo>
                <a:lnTo>
                  <a:pt x="228600" y="110067"/>
                </a:lnTo>
                <a:lnTo>
                  <a:pt x="228600" y="101600"/>
                </a:lnTo>
                <a:lnTo>
                  <a:pt x="228600" y="93134"/>
                </a:lnTo>
                <a:lnTo>
                  <a:pt x="228600" y="76200"/>
                </a:lnTo>
                <a:lnTo>
                  <a:pt x="220134" y="67734"/>
                </a:lnTo>
                <a:lnTo>
                  <a:pt x="220134" y="59267"/>
                </a:lnTo>
                <a:lnTo>
                  <a:pt x="211667" y="42334"/>
                </a:lnTo>
                <a:lnTo>
                  <a:pt x="211667" y="33867"/>
                </a:lnTo>
                <a:lnTo>
                  <a:pt x="203200" y="25400"/>
                </a:lnTo>
                <a:lnTo>
                  <a:pt x="194734" y="16934"/>
                </a:lnTo>
                <a:lnTo>
                  <a:pt x="186267" y="8467"/>
                </a:lnTo>
                <a:lnTo>
                  <a:pt x="177800" y="8467"/>
                </a:lnTo>
                <a:lnTo>
                  <a:pt x="169334" y="0"/>
                </a:lnTo>
                <a:lnTo>
                  <a:pt x="152400" y="0"/>
                </a:lnTo>
                <a:lnTo>
                  <a:pt x="143934" y="0"/>
                </a:lnTo>
                <a:lnTo>
                  <a:pt x="135467" y="0"/>
                </a:lnTo>
                <a:lnTo>
                  <a:pt x="118534" y="0"/>
                </a:lnTo>
                <a:lnTo>
                  <a:pt x="110067" y="8467"/>
                </a:lnTo>
                <a:lnTo>
                  <a:pt x="93134" y="16934"/>
                </a:lnTo>
                <a:lnTo>
                  <a:pt x="84667" y="25400"/>
                </a:lnTo>
                <a:lnTo>
                  <a:pt x="67734" y="33867"/>
                </a:lnTo>
                <a:lnTo>
                  <a:pt x="59267" y="42334"/>
                </a:lnTo>
                <a:lnTo>
                  <a:pt x="50800" y="59267"/>
                </a:lnTo>
                <a:lnTo>
                  <a:pt x="42334" y="76200"/>
                </a:lnTo>
                <a:lnTo>
                  <a:pt x="33867" y="93134"/>
                </a:lnTo>
                <a:lnTo>
                  <a:pt x="25400" y="110067"/>
                </a:lnTo>
                <a:lnTo>
                  <a:pt x="8467" y="135467"/>
                </a:lnTo>
                <a:lnTo>
                  <a:pt x="8467" y="160867"/>
                </a:lnTo>
                <a:lnTo>
                  <a:pt x="0" y="177800"/>
                </a:lnTo>
                <a:lnTo>
                  <a:pt x="0" y="203200"/>
                </a:lnTo>
                <a:lnTo>
                  <a:pt x="0" y="228600"/>
                </a:lnTo>
                <a:lnTo>
                  <a:pt x="0" y="262467"/>
                </a:lnTo>
                <a:lnTo>
                  <a:pt x="0" y="287867"/>
                </a:lnTo>
                <a:lnTo>
                  <a:pt x="0" y="313267"/>
                </a:lnTo>
                <a:lnTo>
                  <a:pt x="8467" y="338667"/>
                </a:lnTo>
                <a:lnTo>
                  <a:pt x="8467" y="372534"/>
                </a:lnTo>
                <a:lnTo>
                  <a:pt x="25400" y="397934"/>
                </a:lnTo>
                <a:lnTo>
                  <a:pt x="33867" y="423334"/>
                </a:lnTo>
                <a:lnTo>
                  <a:pt x="50800" y="440267"/>
                </a:lnTo>
                <a:lnTo>
                  <a:pt x="67734" y="457200"/>
                </a:lnTo>
                <a:lnTo>
                  <a:pt x="84667" y="482600"/>
                </a:lnTo>
                <a:lnTo>
                  <a:pt x="101600" y="499534"/>
                </a:lnTo>
                <a:lnTo>
                  <a:pt x="127000" y="516467"/>
                </a:lnTo>
                <a:lnTo>
                  <a:pt x="143934" y="533400"/>
                </a:lnTo>
                <a:lnTo>
                  <a:pt x="169334" y="541867"/>
                </a:lnTo>
                <a:lnTo>
                  <a:pt x="194734" y="550334"/>
                </a:lnTo>
                <a:lnTo>
                  <a:pt x="211667" y="558800"/>
                </a:lnTo>
                <a:lnTo>
                  <a:pt x="228600" y="558800"/>
                </a:lnTo>
                <a:lnTo>
                  <a:pt x="245534" y="558800"/>
                </a:lnTo>
                <a:lnTo>
                  <a:pt x="262467" y="567267"/>
                </a:lnTo>
                <a:lnTo>
                  <a:pt x="270934" y="558800"/>
                </a:lnTo>
                <a:lnTo>
                  <a:pt x="287867" y="558800"/>
                </a:lnTo>
                <a:lnTo>
                  <a:pt x="296334" y="558800"/>
                </a:lnTo>
                <a:lnTo>
                  <a:pt x="304800" y="558800"/>
                </a:lnTo>
                <a:lnTo>
                  <a:pt x="304800" y="550334"/>
                </a:lnTo>
                <a:lnTo>
                  <a:pt x="313267" y="550334"/>
                </a:lnTo>
                <a:lnTo>
                  <a:pt x="313267" y="550334"/>
                </a:lnTo>
                <a:lnTo>
                  <a:pt x="321734" y="550334"/>
                </a:lnTo>
                <a:lnTo>
                  <a:pt x="321734" y="541867"/>
                </a:lnTo>
                <a:lnTo>
                  <a:pt x="321734" y="541867"/>
                </a:lnTo>
                <a:lnTo>
                  <a:pt x="321734" y="541867"/>
                </a:lnTo>
                <a:lnTo>
                  <a:pt x="321734" y="541867"/>
                </a:lnTo>
                <a:lnTo>
                  <a:pt x="321734" y="541867"/>
                </a:lnTo>
                <a:lnTo>
                  <a:pt x="321734" y="541867"/>
                </a:lnTo>
                <a:lnTo>
                  <a:pt x="321734" y="541867"/>
                </a:lnTo>
                <a:lnTo>
                  <a:pt x="321734" y="541867"/>
                </a:lnTo>
                <a:lnTo>
                  <a:pt x="321734" y="541867"/>
                </a:lnTo>
                <a:lnTo>
                  <a:pt x="321734" y="541867"/>
                </a:lnTo>
                <a:lnTo>
                  <a:pt x="321734" y="541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2218267" y="4724400"/>
            <a:ext cx="169334" cy="770468"/>
          </a:xfrm>
          <a:custGeom>
            <a:avLst/>
            <a:gdLst/>
            <a:ahLst/>
            <a:cxnLst/>
            <a:rect l="0" t="0" r="0" b="0"/>
            <a:pathLst>
              <a:path w="169334" h="770468">
                <a:moveTo>
                  <a:pt x="143933" y="0"/>
                </a:moveTo>
                <a:lnTo>
                  <a:pt x="143933" y="0"/>
                </a:lnTo>
                <a:lnTo>
                  <a:pt x="143933" y="0"/>
                </a:lnTo>
                <a:lnTo>
                  <a:pt x="135466" y="8467"/>
                </a:lnTo>
                <a:lnTo>
                  <a:pt x="127000" y="16933"/>
                </a:lnTo>
                <a:lnTo>
                  <a:pt x="118533" y="25400"/>
                </a:lnTo>
                <a:lnTo>
                  <a:pt x="110066" y="33867"/>
                </a:lnTo>
                <a:lnTo>
                  <a:pt x="101600" y="42333"/>
                </a:lnTo>
                <a:lnTo>
                  <a:pt x="93133" y="59267"/>
                </a:lnTo>
                <a:lnTo>
                  <a:pt x="93133" y="76200"/>
                </a:lnTo>
                <a:lnTo>
                  <a:pt x="84666" y="93133"/>
                </a:lnTo>
                <a:lnTo>
                  <a:pt x="76200" y="110067"/>
                </a:lnTo>
                <a:lnTo>
                  <a:pt x="67733" y="135467"/>
                </a:lnTo>
                <a:lnTo>
                  <a:pt x="59266" y="160867"/>
                </a:lnTo>
                <a:lnTo>
                  <a:pt x="50800" y="186267"/>
                </a:lnTo>
                <a:lnTo>
                  <a:pt x="42333" y="211667"/>
                </a:lnTo>
                <a:lnTo>
                  <a:pt x="33866" y="237067"/>
                </a:lnTo>
                <a:lnTo>
                  <a:pt x="25400" y="270933"/>
                </a:lnTo>
                <a:lnTo>
                  <a:pt x="16933" y="296333"/>
                </a:lnTo>
                <a:lnTo>
                  <a:pt x="16933" y="330200"/>
                </a:lnTo>
                <a:lnTo>
                  <a:pt x="8466" y="355600"/>
                </a:lnTo>
                <a:lnTo>
                  <a:pt x="8466" y="389467"/>
                </a:lnTo>
                <a:lnTo>
                  <a:pt x="0" y="423333"/>
                </a:lnTo>
                <a:lnTo>
                  <a:pt x="0" y="448733"/>
                </a:lnTo>
                <a:lnTo>
                  <a:pt x="0" y="482600"/>
                </a:lnTo>
                <a:lnTo>
                  <a:pt x="0" y="508000"/>
                </a:lnTo>
                <a:lnTo>
                  <a:pt x="0" y="533400"/>
                </a:lnTo>
                <a:lnTo>
                  <a:pt x="8466" y="558800"/>
                </a:lnTo>
                <a:lnTo>
                  <a:pt x="16933" y="584200"/>
                </a:lnTo>
                <a:lnTo>
                  <a:pt x="25400" y="609600"/>
                </a:lnTo>
                <a:lnTo>
                  <a:pt x="33866" y="626533"/>
                </a:lnTo>
                <a:lnTo>
                  <a:pt x="42333" y="651933"/>
                </a:lnTo>
                <a:lnTo>
                  <a:pt x="59266" y="668867"/>
                </a:lnTo>
                <a:lnTo>
                  <a:pt x="67733" y="685800"/>
                </a:lnTo>
                <a:lnTo>
                  <a:pt x="84666" y="702733"/>
                </a:lnTo>
                <a:lnTo>
                  <a:pt x="93133" y="719667"/>
                </a:lnTo>
                <a:lnTo>
                  <a:pt x="110066" y="728133"/>
                </a:lnTo>
                <a:lnTo>
                  <a:pt x="127000" y="745067"/>
                </a:lnTo>
                <a:lnTo>
                  <a:pt x="135466" y="753533"/>
                </a:lnTo>
                <a:lnTo>
                  <a:pt x="143933" y="762000"/>
                </a:lnTo>
                <a:lnTo>
                  <a:pt x="152400" y="770467"/>
                </a:lnTo>
                <a:lnTo>
                  <a:pt x="160866" y="770467"/>
                </a:lnTo>
                <a:lnTo>
                  <a:pt x="160866" y="770467"/>
                </a:lnTo>
                <a:lnTo>
                  <a:pt x="169333" y="770467"/>
                </a:lnTo>
                <a:lnTo>
                  <a:pt x="169333" y="770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2523067" y="4902200"/>
            <a:ext cx="313267" cy="448734"/>
          </a:xfrm>
          <a:custGeom>
            <a:avLst/>
            <a:gdLst/>
            <a:ahLst/>
            <a:cxnLst/>
            <a:rect l="0" t="0" r="0" b="0"/>
            <a:pathLst>
              <a:path w="313267" h="448734">
                <a:moveTo>
                  <a:pt x="16933" y="59267"/>
                </a:moveTo>
                <a:lnTo>
                  <a:pt x="16933" y="59267"/>
                </a:lnTo>
                <a:lnTo>
                  <a:pt x="16933" y="59267"/>
                </a:lnTo>
                <a:lnTo>
                  <a:pt x="8466" y="59267"/>
                </a:lnTo>
                <a:lnTo>
                  <a:pt x="8466" y="59267"/>
                </a:lnTo>
                <a:lnTo>
                  <a:pt x="8466" y="59267"/>
                </a:lnTo>
                <a:lnTo>
                  <a:pt x="0" y="59267"/>
                </a:lnTo>
                <a:lnTo>
                  <a:pt x="0" y="50800"/>
                </a:lnTo>
                <a:lnTo>
                  <a:pt x="0" y="50800"/>
                </a:lnTo>
                <a:lnTo>
                  <a:pt x="8466" y="50800"/>
                </a:lnTo>
                <a:lnTo>
                  <a:pt x="8466" y="42333"/>
                </a:lnTo>
                <a:lnTo>
                  <a:pt x="16933" y="42333"/>
                </a:lnTo>
                <a:lnTo>
                  <a:pt x="25400" y="33867"/>
                </a:lnTo>
                <a:lnTo>
                  <a:pt x="33866" y="25400"/>
                </a:lnTo>
                <a:lnTo>
                  <a:pt x="42333" y="25400"/>
                </a:lnTo>
                <a:lnTo>
                  <a:pt x="59266" y="16933"/>
                </a:lnTo>
                <a:lnTo>
                  <a:pt x="67733" y="16933"/>
                </a:lnTo>
                <a:lnTo>
                  <a:pt x="84666" y="8467"/>
                </a:lnTo>
                <a:lnTo>
                  <a:pt x="93133" y="8467"/>
                </a:lnTo>
                <a:lnTo>
                  <a:pt x="110066" y="8467"/>
                </a:lnTo>
                <a:lnTo>
                  <a:pt x="127000" y="0"/>
                </a:lnTo>
                <a:lnTo>
                  <a:pt x="143933" y="8467"/>
                </a:lnTo>
                <a:lnTo>
                  <a:pt x="160866" y="8467"/>
                </a:lnTo>
                <a:lnTo>
                  <a:pt x="169333" y="8467"/>
                </a:lnTo>
                <a:lnTo>
                  <a:pt x="186266" y="16933"/>
                </a:lnTo>
                <a:lnTo>
                  <a:pt x="203200" y="25400"/>
                </a:lnTo>
                <a:lnTo>
                  <a:pt x="211666" y="33867"/>
                </a:lnTo>
                <a:lnTo>
                  <a:pt x="220133" y="50800"/>
                </a:lnTo>
                <a:lnTo>
                  <a:pt x="237066" y="67733"/>
                </a:lnTo>
                <a:lnTo>
                  <a:pt x="254000" y="84667"/>
                </a:lnTo>
                <a:lnTo>
                  <a:pt x="262466" y="101600"/>
                </a:lnTo>
                <a:lnTo>
                  <a:pt x="270933" y="118533"/>
                </a:lnTo>
                <a:lnTo>
                  <a:pt x="270933" y="143933"/>
                </a:lnTo>
                <a:lnTo>
                  <a:pt x="279400" y="169333"/>
                </a:lnTo>
                <a:lnTo>
                  <a:pt x="279400" y="194733"/>
                </a:lnTo>
                <a:lnTo>
                  <a:pt x="279400" y="211667"/>
                </a:lnTo>
                <a:lnTo>
                  <a:pt x="279400" y="237067"/>
                </a:lnTo>
                <a:lnTo>
                  <a:pt x="279400" y="262467"/>
                </a:lnTo>
                <a:lnTo>
                  <a:pt x="270933" y="287867"/>
                </a:lnTo>
                <a:lnTo>
                  <a:pt x="262466" y="304800"/>
                </a:lnTo>
                <a:lnTo>
                  <a:pt x="245533" y="321733"/>
                </a:lnTo>
                <a:lnTo>
                  <a:pt x="228600" y="347133"/>
                </a:lnTo>
                <a:lnTo>
                  <a:pt x="211666" y="355600"/>
                </a:lnTo>
                <a:lnTo>
                  <a:pt x="194733" y="364067"/>
                </a:lnTo>
                <a:lnTo>
                  <a:pt x="177800" y="381000"/>
                </a:lnTo>
                <a:lnTo>
                  <a:pt x="160866" y="381000"/>
                </a:lnTo>
                <a:lnTo>
                  <a:pt x="143933" y="389467"/>
                </a:lnTo>
                <a:lnTo>
                  <a:pt x="118533" y="389467"/>
                </a:lnTo>
                <a:lnTo>
                  <a:pt x="101600" y="389467"/>
                </a:lnTo>
                <a:lnTo>
                  <a:pt x="84666" y="381000"/>
                </a:lnTo>
                <a:lnTo>
                  <a:pt x="67733" y="381000"/>
                </a:lnTo>
                <a:lnTo>
                  <a:pt x="59266" y="372533"/>
                </a:lnTo>
                <a:lnTo>
                  <a:pt x="50800" y="364067"/>
                </a:lnTo>
                <a:lnTo>
                  <a:pt x="42333" y="347133"/>
                </a:lnTo>
                <a:lnTo>
                  <a:pt x="42333" y="338667"/>
                </a:lnTo>
                <a:lnTo>
                  <a:pt x="33866" y="330200"/>
                </a:lnTo>
                <a:lnTo>
                  <a:pt x="33866" y="313267"/>
                </a:lnTo>
                <a:lnTo>
                  <a:pt x="33866" y="296333"/>
                </a:lnTo>
                <a:lnTo>
                  <a:pt x="42333" y="287867"/>
                </a:lnTo>
                <a:lnTo>
                  <a:pt x="50800" y="270933"/>
                </a:lnTo>
                <a:lnTo>
                  <a:pt x="59266" y="262467"/>
                </a:lnTo>
                <a:lnTo>
                  <a:pt x="67733" y="245533"/>
                </a:lnTo>
                <a:lnTo>
                  <a:pt x="84666" y="228600"/>
                </a:lnTo>
                <a:lnTo>
                  <a:pt x="101600" y="220133"/>
                </a:lnTo>
                <a:lnTo>
                  <a:pt x="118533" y="220133"/>
                </a:lnTo>
                <a:lnTo>
                  <a:pt x="127000" y="211667"/>
                </a:lnTo>
                <a:lnTo>
                  <a:pt x="152400" y="211667"/>
                </a:lnTo>
                <a:lnTo>
                  <a:pt x="160866" y="211667"/>
                </a:lnTo>
                <a:lnTo>
                  <a:pt x="177800" y="220133"/>
                </a:lnTo>
                <a:lnTo>
                  <a:pt x="194733" y="228600"/>
                </a:lnTo>
                <a:lnTo>
                  <a:pt x="211666" y="237067"/>
                </a:lnTo>
                <a:lnTo>
                  <a:pt x="220133" y="254000"/>
                </a:lnTo>
                <a:lnTo>
                  <a:pt x="228600" y="262467"/>
                </a:lnTo>
                <a:lnTo>
                  <a:pt x="245533" y="279400"/>
                </a:lnTo>
                <a:lnTo>
                  <a:pt x="254000" y="296333"/>
                </a:lnTo>
                <a:lnTo>
                  <a:pt x="262466" y="313267"/>
                </a:lnTo>
                <a:lnTo>
                  <a:pt x="270933" y="338667"/>
                </a:lnTo>
                <a:lnTo>
                  <a:pt x="270933" y="347133"/>
                </a:lnTo>
                <a:lnTo>
                  <a:pt x="279400" y="364067"/>
                </a:lnTo>
                <a:lnTo>
                  <a:pt x="279400" y="389467"/>
                </a:lnTo>
                <a:lnTo>
                  <a:pt x="287866" y="397933"/>
                </a:lnTo>
                <a:lnTo>
                  <a:pt x="287866" y="414867"/>
                </a:lnTo>
                <a:lnTo>
                  <a:pt x="296333" y="431800"/>
                </a:lnTo>
                <a:lnTo>
                  <a:pt x="296333" y="440267"/>
                </a:lnTo>
                <a:lnTo>
                  <a:pt x="296333" y="448733"/>
                </a:lnTo>
                <a:lnTo>
                  <a:pt x="304800" y="448733"/>
                </a:lnTo>
                <a:lnTo>
                  <a:pt x="304800" y="448733"/>
                </a:lnTo>
                <a:lnTo>
                  <a:pt x="304800" y="448733"/>
                </a:lnTo>
                <a:lnTo>
                  <a:pt x="313266" y="448733"/>
                </a:lnTo>
                <a:lnTo>
                  <a:pt x="313266" y="448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2997200" y="4936067"/>
            <a:ext cx="228601" cy="406401"/>
          </a:xfrm>
          <a:custGeom>
            <a:avLst/>
            <a:gdLst/>
            <a:ahLst/>
            <a:cxnLst/>
            <a:rect l="0" t="0" r="0" b="0"/>
            <a:pathLst>
              <a:path w="228601" h="406401">
                <a:moveTo>
                  <a:pt x="50800" y="0"/>
                </a:moveTo>
                <a:lnTo>
                  <a:pt x="50800" y="0"/>
                </a:lnTo>
                <a:lnTo>
                  <a:pt x="50800" y="0"/>
                </a:lnTo>
                <a:lnTo>
                  <a:pt x="50800" y="8466"/>
                </a:lnTo>
                <a:lnTo>
                  <a:pt x="50800" y="8466"/>
                </a:lnTo>
                <a:lnTo>
                  <a:pt x="50800" y="16933"/>
                </a:lnTo>
                <a:lnTo>
                  <a:pt x="50800" y="25400"/>
                </a:lnTo>
                <a:lnTo>
                  <a:pt x="50800" y="42333"/>
                </a:lnTo>
                <a:lnTo>
                  <a:pt x="50800" y="50800"/>
                </a:lnTo>
                <a:lnTo>
                  <a:pt x="42333" y="67733"/>
                </a:lnTo>
                <a:lnTo>
                  <a:pt x="42333" y="84666"/>
                </a:lnTo>
                <a:lnTo>
                  <a:pt x="33867" y="93133"/>
                </a:lnTo>
                <a:lnTo>
                  <a:pt x="25400" y="110066"/>
                </a:lnTo>
                <a:lnTo>
                  <a:pt x="25400" y="135466"/>
                </a:lnTo>
                <a:lnTo>
                  <a:pt x="16933" y="152400"/>
                </a:lnTo>
                <a:lnTo>
                  <a:pt x="8467" y="169333"/>
                </a:lnTo>
                <a:lnTo>
                  <a:pt x="8467" y="194733"/>
                </a:lnTo>
                <a:lnTo>
                  <a:pt x="8467" y="220133"/>
                </a:lnTo>
                <a:lnTo>
                  <a:pt x="0" y="237066"/>
                </a:lnTo>
                <a:lnTo>
                  <a:pt x="0" y="262466"/>
                </a:lnTo>
                <a:lnTo>
                  <a:pt x="8467" y="287866"/>
                </a:lnTo>
                <a:lnTo>
                  <a:pt x="8467" y="304800"/>
                </a:lnTo>
                <a:lnTo>
                  <a:pt x="16933" y="321733"/>
                </a:lnTo>
                <a:lnTo>
                  <a:pt x="25400" y="338666"/>
                </a:lnTo>
                <a:lnTo>
                  <a:pt x="42333" y="355600"/>
                </a:lnTo>
                <a:lnTo>
                  <a:pt x="59267" y="372533"/>
                </a:lnTo>
                <a:lnTo>
                  <a:pt x="67733" y="381000"/>
                </a:lnTo>
                <a:lnTo>
                  <a:pt x="84667" y="389466"/>
                </a:lnTo>
                <a:lnTo>
                  <a:pt x="101600" y="397933"/>
                </a:lnTo>
                <a:lnTo>
                  <a:pt x="127000" y="406400"/>
                </a:lnTo>
                <a:lnTo>
                  <a:pt x="143933" y="406400"/>
                </a:lnTo>
                <a:lnTo>
                  <a:pt x="160867" y="397933"/>
                </a:lnTo>
                <a:lnTo>
                  <a:pt x="169333" y="397933"/>
                </a:lnTo>
                <a:lnTo>
                  <a:pt x="186267" y="389466"/>
                </a:lnTo>
                <a:lnTo>
                  <a:pt x="194733" y="381000"/>
                </a:lnTo>
                <a:lnTo>
                  <a:pt x="203200" y="372533"/>
                </a:lnTo>
                <a:lnTo>
                  <a:pt x="211667" y="364066"/>
                </a:lnTo>
                <a:lnTo>
                  <a:pt x="220133" y="347133"/>
                </a:lnTo>
                <a:lnTo>
                  <a:pt x="228600" y="330200"/>
                </a:lnTo>
                <a:lnTo>
                  <a:pt x="228600" y="321733"/>
                </a:lnTo>
                <a:lnTo>
                  <a:pt x="228600" y="304800"/>
                </a:lnTo>
                <a:lnTo>
                  <a:pt x="228600" y="296333"/>
                </a:lnTo>
                <a:lnTo>
                  <a:pt x="228600" y="279400"/>
                </a:lnTo>
                <a:lnTo>
                  <a:pt x="220133" y="270933"/>
                </a:lnTo>
                <a:lnTo>
                  <a:pt x="211667" y="254000"/>
                </a:lnTo>
                <a:lnTo>
                  <a:pt x="203200" y="254000"/>
                </a:lnTo>
                <a:lnTo>
                  <a:pt x="194733" y="245533"/>
                </a:lnTo>
                <a:lnTo>
                  <a:pt x="186267" y="237066"/>
                </a:lnTo>
                <a:lnTo>
                  <a:pt x="177800" y="237066"/>
                </a:lnTo>
                <a:lnTo>
                  <a:pt x="169333" y="237066"/>
                </a:lnTo>
                <a:lnTo>
                  <a:pt x="160867" y="245533"/>
                </a:lnTo>
                <a:lnTo>
                  <a:pt x="143933" y="254000"/>
                </a:lnTo>
                <a:lnTo>
                  <a:pt x="135467" y="262466"/>
                </a:lnTo>
                <a:lnTo>
                  <a:pt x="127000" y="270933"/>
                </a:lnTo>
                <a:lnTo>
                  <a:pt x="118533" y="287866"/>
                </a:lnTo>
                <a:lnTo>
                  <a:pt x="118533" y="296333"/>
                </a:lnTo>
                <a:lnTo>
                  <a:pt x="110067" y="313266"/>
                </a:lnTo>
                <a:lnTo>
                  <a:pt x="110067" y="330200"/>
                </a:lnTo>
                <a:lnTo>
                  <a:pt x="110067" y="347133"/>
                </a:lnTo>
                <a:lnTo>
                  <a:pt x="110067" y="355600"/>
                </a:lnTo>
                <a:lnTo>
                  <a:pt x="110067" y="372533"/>
                </a:lnTo>
                <a:lnTo>
                  <a:pt x="110067" y="381000"/>
                </a:lnTo>
                <a:lnTo>
                  <a:pt x="118533" y="389466"/>
                </a:lnTo>
                <a:lnTo>
                  <a:pt x="127000" y="389466"/>
                </a:lnTo>
                <a:lnTo>
                  <a:pt x="135467" y="397933"/>
                </a:lnTo>
                <a:lnTo>
                  <a:pt x="143933" y="389466"/>
                </a:lnTo>
                <a:lnTo>
                  <a:pt x="160867" y="389466"/>
                </a:lnTo>
                <a:lnTo>
                  <a:pt x="160867" y="389466"/>
                </a:lnTo>
                <a:lnTo>
                  <a:pt x="169333" y="381000"/>
                </a:lnTo>
                <a:lnTo>
                  <a:pt x="169333" y="381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3293533" y="5283200"/>
            <a:ext cx="76201" cy="211668"/>
          </a:xfrm>
          <a:custGeom>
            <a:avLst/>
            <a:gdLst/>
            <a:ahLst/>
            <a:cxnLst/>
            <a:rect l="0" t="0" r="0" b="0"/>
            <a:pathLst>
              <a:path w="76201" h="211668">
                <a:moveTo>
                  <a:pt x="67734" y="0"/>
                </a:moveTo>
                <a:lnTo>
                  <a:pt x="67734" y="0"/>
                </a:lnTo>
                <a:lnTo>
                  <a:pt x="67734" y="0"/>
                </a:lnTo>
                <a:lnTo>
                  <a:pt x="67734" y="8467"/>
                </a:lnTo>
                <a:lnTo>
                  <a:pt x="67734" y="25400"/>
                </a:lnTo>
                <a:lnTo>
                  <a:pt x="67734" y="33867"/>
                </a:lnTo>
                <a:lnTo>
                  <a:pt x="76200" y="50800"/>
                </a:lnTo>
                <a:lnTo>
                  <a:pt x="76200" y="76200"/>
                </a:lnTo>
                <a:lnTo>
                  <a:pt x="67734" y="93133"/>
                </a:lnTo>
                <a:lnTo>
                  <a:pt x="67734" y="110067"/>
                </a:lnTo>
                <a:lnTo>
                  <a:pt x="67734" y="135467"/>
                </a:lnTo>
                <a:lnTo>
                  <a:pt x="59267" y="152400"/>
                </a:lnTo>
                <a:lnTo>
                  <a:pt x="50800" y="177800"/>
                </a:lnTo>
                <a:lnTo>
                  <a:pt x="33867" y="194733"/>
                </a:lnTo>
                <a:lnTo>
                  <a:pt x="16934" y="203200"/>
                </a:lnTo>
                <a:lnTo>
                  <a:pt x="16934" y="203200"/>
                </a:lnTo>
                <a:lnTo>
                  <a:pt x="0" y="211667"/>
                </a:lnTo>
                <a:lnTo>
                  <a:pt x="0" y="2116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3530600" y="5003800"/>
            <a:ext cx="270934" cy="440268"/>
          </a:xfrm>
          <a:custGeom>
            <a:avLst/>
            <a:gdLst/>
            <a:ahLst/>
            <a:cxnLst/>
            <a:rect l="0" t="0" r="0" b="0"/>
            <a:pathLst>
              <a:path w="270934" h="440268">
                <a:moveTo>
                  <a:pt x="237067" y="110067"/>
                </a:moveTo>
                <a:lnTo>
                  <a:pt x="245533" y="110067"/>
                </a:lnTo>
                <a:lnTo>
                  <a:pt x="245533" y="110067"/>
                </a:lnTo>
                <a:lnTo>
                  <a:pt x="245533" y="101600"/>
                </a:lnTo>
                <a:lnTo>
                  <a:pt x="245533" y="93133"/>
                </a:lnTo>
                <a:lnTo>
                  <a:pt x="245533" y="93133"/>
                </a:lnTo>
                <a:lnTo>
                  <a:pt x="245533" y="84667"/>
                </a:lnTo>
                <a:lnTo>
                  <a:pt x="237067" y="76200"/>
                </a:lnTo>
                <a:lnTo>
                  <a:pt x="228600" y="67733"/>
                </a:lnTo>
                <a:lnTo>
                  <a:pt x="220133" y="59267"/>
                </a:lnTo>
                <a:lnTo>
                  <a:pt x="203200" y="50800"/>
                </a:lnTo>
                <a:lnTo>
                  <a:pt x="186267" y="33867"/>
                </a:lnTo>
                <a:lnTo>
                  <a:pt x="169333" y="25400"/>
                </a:lnTo>
                <a:lnTo>
                  <a:pt x="152400" y="16933"/>
                </a:lnTo>
                <a:lnTo>
                  <a:pt x="127000" y="16933"/>
                </a:lnTo>
                <a:lnTo>
                  <a:pt x="101600" y="8467"/>
                </a:lnTo>
                <a:lnTo>
                  <a:pt x="84667" y="8467"/>
                </a:lnTo>
                <a:lnTo>
                  <a:pt x="67733" y="0"/>
                </a:lnTo>
                <a:lnTo>
                  <a:pt x="42333" y="0"/>
                </a:lnTo>
                <a:lnTo>
                  <a:pt x="33867" y="0"/>
                </a:lnTo>
                <a:lnTo>
                  <a:pt x="16933" y="0"/>
                </a:lnTo>
                <a:lnTo>
                  <a:pt x="8467" y="8467"/>
                </a:lnTo>
                <a:lnTo>
                  <a:pt x="8467" y="8467"/>
                </a:lnTo>
                <a:lnTo>
                  <a:pt x="0" y="16933"/>
                </a:lnTo>
                <a:lnTo>
                  <a:pt x="8467" y="25400"/>
                </a:lnTo>
                <a:lnTo>
                  <a:pt x="8467" y="33867"/>
                </a:lnTo>
                <a:lnTo>
                  <a:pt x="16933" y="42333"/>
                </a:lnTo>
                <a:lnTo>
                  <a:pt x="33867" y="59267"/>
                </a:lnTo>
                <a:lnTo>
                  <a:pt x="42333" y="76200"/>
                </a:lnTo>
                <a:lnTo>
                  <a:pt x="67733" y="93133"/>
                </a:lnTo>
                <a:lnTo>
                  <a:pt x="84667" y="110067"/>
                </a:lnTo>
                <a:lnTo>
                  <a:pt x="101600" y="127000"/>
                </a:lnTo>
                <a:lnTo>
                  <a:pt x="127000" y="152400"/>
                </a:lnTo>
                <a:lnTo>
                  <a:pt x="143933" y="177800"/>
                </a:lnTo>
                <a:lnTo>
                  <a:pt x="160867" y="203200"/>
                </a:lnTo>
                <a:lnTo>
                  <a:pt x="186267" y="237067"/>
                </a:lnTo>
                <a:lnTo>
                  <a:pt x="203200" y="262467"/>
                </a:lnTo>
                <a:lnTo>
                  <a:pt x="220133" y="287867"/>
                </a:lnTo>
                <a:lnTo>
                  <a:pt x="228600" y="313267"/>
                </a:lnTo>
                <a:lnTo>
                  <a:pt x="237067" y="338667"/>
                </a:lnTo>
                <a:lnTo>
                  <a:pt x="245533" y="364067"/>
                </a:lnTo>
                <a:lnTo>
                  <a:pt x="245533" y="381000"/>
                </a:lnTo>
                <a:lnTo>
                  <a:pt x="245533" y="397933"/>
                </a:lnTo>
                <a:lnTo>
                  <a:pt x="245533" y="414867"/>
                </a:lnTo>
                <a:lnTo>
                  <a:pt x="245533" y="423333"/>
                </a:lnTo>
                <a:lnTo>
                  <a:pt x="237067" y="431800"/>
                </a:lnTo>
                <a:lnTo>
                  <a:pt x="228600" y="431800"/>
                </a:lnTo>
                <a:lnTo>
                  <a:pt x="220133" y="440267"/>
                </a:lnTo>
                <a:lnTo>
                  <a:pt x="211667" y="440267"/>
                </a:lnTo>
                <a:lnTo>
                  <a:pt x="194733" y="440267"/>
                </a:lnTo>
                <a:lnTo>
                  <a:pt x="186267" y="431800"/>
                </a:lnTo>
                <a:lnTo>
                  <a:pt x="169333" y="423333"/>
                </a:lnTo>
                <a:lnTo>
                  <a:pt x="152400" y="406400"/>
                </a:lnTo>
                <a:lnTo>
                  <a:pt x="143933" y="389467"/>
                </a:lnTo>
                <a:lnTo>
                  <a:pt x="135467" y="372533"/>
                </a:lnTo>
                <a:lnTo>
                  <a:pt x="127000" y="355600"/>
                </a:lnTo>
                <a:lnTo>
                  <a:pt x="118533" y="330200"/>
                </a:lnTo>
                <a:lnTo>
                  <a:pt x="110067" y="304800"/>
                </a:lnTo>
                <a:lnTo>
                  <a:pt x="110067" y="287867"/>
                </a:lnTo>
                <a:lnTo>
                  <a:pt x="101600" y="262467"/>
                </a:lnTo>
                <a:lnTo>
                  <a:pt x="101600" y="245533"/>
                </a:lnTo>
                <a:lnTo>
                  <a:pt x="101600" y="228600"/>
                </a:lnTo>
                <a:lnTo>
                  <a:pt x="110067" y="203200"/>
                </a:lnTo>
                <a:lnTo>
                  <a:pt x="118533" y="186267"/>
                </a:lnTo>
                <a:lnTo>
                  <a:pt x="127000" y="177800"/>
                </a:lnTo>
                <a:lnTo>
                  <a:pt x="143933" y="160867"/>
                </a:lnTo>
                <a:lnTo>
                  <a:pt x="152400" y="152400"/>
                </a:lnTo>
                <a:lnTo>
                  <a:pt x="169333" y="143933"/>
                </a:lnTo>
                <a:lnTo>
                  <a:pt x="186267" y="135467"/>
                </a:lnTo>
                <a:lnTo>
                  <a:pt x="203200" y="127000"/>
                </a:lnTo>
                <a:lnTo>
                  <a:pt x="211667" y="127000"/>
                </a:lnTo>
                <a:lnTo>
                  <a:pt x="228600" y="118533"/>
                </a:lnTo>
                <a:lnTo>
                  <a:pt x="237067" y="118533"/>
                </a:lnTo>
                <a:lnTo>
                  <a:pt x="254000" y="110067"/>
                </a:lnTo>
                <a:lnTo>
                  <a:pt x="254000" y="110067"/>
                </a:lnTo>
                <a:lnTo>
                  <a:pt x="262467" y="110067"/>
                </a:lnTo>
                <a:lnTo>
                  <a:pt x="270933" y="110067"/>
                </a:lnTo>
                <a:lnTo>
                  <a:pt x="270933" y="101600"/>
                </a:lnTo>
                <a:lnTo>
                  <a:pt x="270933" y="101600"/>
                </a:lnTo>
                <a:lnTo>
                  <a:pt x="270933" y="93133"/>
                </a:lnTo>
                <a:lnTo>
                  <a:pt x="270933" y="931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3742267" y="4944533"/>
            <a:ext cx="262467" cy="728135"/>
          </a:xfrm>
          <a:custGeom>
            <a:avLst/>
            <a:gdLst/>
            <a:ahLst/>
            <a:cxnLst/>
            <a:rect l="0" t="0" r="0" b="0"/>
            <a:pathLst>
              <a:path w="262467" h="728135">
                <a:moveTo>
                  <a:pt x="177800" y="0"/>
                </a:moveTo>
                <a:lnTo>
                  <a:pt x="177800" y="8467"/>
                </a:lnTo>
                <a:lnTo>
                  <a:pt x="186266" y="16934"/>
                </a:lnTo>
                <a:lnTo>
                  <a:pt x="194733" y="42334"/>
                </a:lnTo>
                <a:lnTo>
                  <a:pt x="203200" y="59267"/>
                </a:lnTo>
                <a:lnTo>
                  <a:pt x="211666" y="93134"/>
                </a:lnTo>
                <a:lnTo>
                  <a:pt x="228600" y="118534"/>
                </a:lnTo>
                <a:lnTo>
                  <a:pt x="237066" y="152400"/>
                </a:lnTo>
                <a:lnTo>
                  <a:pt x="245533" y="194734"/>
                </a:lnTo>
                <a:lnTo>
                  <a:pt x="254000" y="228600"/>
                </a:lnTo>
                <a:lnTo>
                  <a:pt x="262466" y="279400"/>
                </a:lnTo>
                <a:lnTo>
                  <a:pt x="262466" y="321734"/>
                </a:lnTo>
                <a:lnTo>
                  <a:pt x="262466" y="364067"/>
                </a:lnTo>
                <a:lnTo>
                  <a:pt x="262466" y="406400"/>
                </a:lnTo>
                <a:lnTo>
                  <a:pt x="254000" y="457200"/>
                </a:lnTo>
                <a:lnTo>
                  <a:pt x="245533" y="499534"/>
                </a:lnTo>
                <a:lnTo>
                  <a:pt x="220133" y="541867"/>
                </a:lnTo>
                <a:lnTo>
                  <a:pt x="203200" y="575734"/>
                </a:lnTo>
                <a:lnTo>
                  <a:pt x="177800" y="609600"/>
                </a:lnTo>
                <a:lnTo>
                  <a:pt x="143933" y="643467"/>
                </a:lnTo>
                <a:lnTo>
                  <a:pt x="110066" y="677334"/>
                </a:lnTo>
                <a:lnTo>
                  <a:pt x="76200" y="694267"/>
                </a:lnTo>
                <a:lnTo>
                  <a:pt x="33866" y="719667"/>
                </a:lnTo>
                <a:lnTo>
                  <a:pt x="33866" y="719667"/>
                </a:lnTo>
                <a:lnTo>
                  <a:pt x="0" y="728134"/>
                </a:lnTo>
                <a:lnTo>
                  <a:pt x="0" y="7281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2556933" y="5571067"/>
            <a:ext cx="279401" cy="491067"/>
          </a:xfrm>
          <a:custGeom>
            <a:avLst/>
            <a:gdLst/>
            <a:ahLst/>
            <a:cxnLst/>
            <a:rect l="0" t="0" r="0" b="0"/>
            <a:pathLst>
              <a:path w="279401" h="491067">
                <a:moveTo>
                  <a:pt x="279400" y="59266"/>
                </a:moveTo>
                <a:lnTo>
                  <a:pt x="279400" y="59266"/>
                </a:lnTo>
                <a:lnTo>
                  <a:pt x="279400" y="50800"/>
                </a:lnTo>
                <a:lnTo>
                  <a:pt x="279400" y="42333"/>
                </a:lnTo>
                <a:lnTo>
                  <a:pt x="279400" y="33866"/>
                </a:lnTo>
                <a:lnTo>
                  <a:pt x="279400" y="25400"/>
                </a:lnTo>
                <a:lnTo>
                  <a:pt x="279400" y="16933"/>
                </a:lnTo>
                <a:lnTo>
                  <a:pt x="279400" y="8466"/>
                </a:lnTo>
                <a:lnTo>
                  <a:pt x="279400" y="8466"/>
                </a:lnTo>
                <a:lnTo>
                  <a:pt x="279400" y="8466"/>
                </a:lnTo>
                <a:lnTo>
                  <a:pt x="279400" y="8466"/>
                </a:lnTo>
                <a:lnTo>
                  <a:pt x="279400" y="0"/>
                </a:lnTo>
                <a:lnTo>
                  <a:pt x="279400" y="8466"/>
                </a:lnTo>
                <a:lnTo>
                  <a:pt x="279400" y="8466"/>
                </a:lnTo>
                <a:lnTo>
                  <a:pt x="279400" y="8466"/>
                </a:lnTo>
                <a:lnTo>
                  <a:pt x="270934" y="16933"/>
                </a:lnTo>
                <a:lnTo>
                  <a:pt x="270934" y="25400"/>
                </a:lnTo>
                <a:lnTo>
                  <a:pt x="262467" y="42333"/>
                </a:lnTo>
                <a:lnTo>
                  <a:pt x="262467" y="59266"/>
                </a:lnTo>
                <a:lnTo>
                  <a:pt x="254000" y="67733"/>
                </a:lnTo>
                <a:lnTo>
                  <a:pt x="245534" y="84666"/>
                </a:lnTo>
                <a:lnTo>
                  <a:pt x="237067" y="101600"/>
                </a:lnTo>
                <a:lnTo>
                  <a:pt x="228600" y="118533"/>
                </a:lnTo>
                <a:lnTo>
                  <a:pt x="220134" y="143933"/>
                </a:lnTo>
                <a:lnTo>
                  <a:pt x="203200" y="160866"/>
                </a:lnTo>
                <a:lnTo>
                  <a:pt x="194734" y="177800"/>
                </a:lnTo>
                <a:lnTo>
                  <a:pt x="177800" y="194733"/>
                </a:lnTo>
                <a:lnTo>
                  <a:pt x="169334" y="220133"/>
                </a:lnTo>
                <a:lnTo>
                  <a:pt x="152400" y="245533"/>
                </a:lnTo>
                <a:lnTo>
                  <a:pt x="135467" y="270933"/>
                </a:lnTo>
                <a:lnTo>
                  <a:pt x="118534" y="296333"/>
                </a:lnTo>
                <a:lnTo>
                  <a:pt x="110067" y="313266"/>
                </a:lnTo>
                <a:lnTo>
                  <a:pt x="93134" y="338666"/>
                </a:lnTo>
                <a:lnTo>
                  <a:pt x="76200" y="364066"/>
                </a:lnTo>
                <a:lnTo>
                  <a:pt x="59267" y="389466"/>
                </a:lnTo>
                <a:lnTo>
                  <a:pt x="42334" y="406400"/>
                </a:lnTo>
                <a:lnTo>
                  <a:pt x="33867" y="431800"/>
                </a:lnTo>
                <a:lnTo>
                  <a:pt x="16934" y="448733"/>
                </a:lnTo>
                <a:lnTo>
                  <a:pt x="8467" y="465666"/>
                </a:lnTo>
                <a:lnTo>
                  <a:pt x="8467" y="482600"/>
                </a:lnTo>
                <a:lnTo>
                  <a:pt x="0" y="491066"/>
                </a:lnTo>
                <a:lnTo>
                  <a:pt x="0" y="491066"/>
                </a:lnTo>
                <a:lnTo>
                  <a:pt x="0" y="491066"/>
                </a:lnTo>
                <a:lnTo>
                  <a:pt x="0" y="491066"/>
                </a:lnTo>
                <a:lnTo>
                  <a:pt x="0" y="482600"/>
                </a:lnTo>
                <a:lnTo>
                  <a:pt x="0" y="4826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2683933" y="5545667"/>
            <a:ext cx="237068" cy="186267"/>
          </a:xfrm>
          <a:custGeom>
            <a:avLst/>
            <a:gdLst/>
            <a:ahLst/>
            <a:cxnLst/>
            <a:rect l="0" t="0" r="0" b="0"/>
            <a:pathLst>
              <a:path w="237068" h="186267">
                <a:moveTo>
                  <a:pt x="135467" y="16933"/>
                </a:moveTo>
                <a:lnTo>
                  <a:pt x="135467" y="16933"/>
                </a:lnTo>
                <a:lnTo>
                  <a:pt x="127000" y="25400"/>
                </a:lnTo>
                <a:lnTo>
                  <a:pt x="127000" y="25400"/>
                </a:lnTo>
                <a:lnTo>
                  <a:pt x="127000" y="25400"/>
                </a:lnTo>
                <a:lnTo>
                  <a:pt x="118534" y="33866"/>
                </a:lnTo>
                <a:lnTo>
                  <a:pt x="110067" y="33866"/>
                </a:lnTo>
                <a:lnTo>
                  <a:pt x="110067" y="42333"/>
                </a:lnTo>
                <a:lnTo>
                  <a:pt x="101600" y="42333"/>
                </a:lnTo>
                <a:lnTo>
                  <a:pt x="93134" y="50800"/>
                </a:lnTo>
                <a:lnTo>
                  <a:pt x="76200" y="59266"/>
                </a:lnTo>
                <a:lnTo>
                  <a:pt x="67734" y="67733"/>
                </a:lnTo>
                <a:lnTo>
                  <a:pt x="59267" y="76200"/>
                </a:lnTo>
                <a:lnTo>
                  <a:pt x="42334" y="84666"/>
                </a:lnTo>
                <a:lnTo>
                  <a:pt x="33867" y="93133"/>
                </a:lnTo>
                <a:lnTo>
                  <a:pt x="25400" y="101600"/>
                </a:lnTo>
                <a:lnTo>
                  <a:pt x="16934" y="101600"/>
                </a:lnTo>
                <a:lnTo>
                  <a:pt x="8467" y="101600"/>
                </a:lnTo>
                <a:lnTo>
                  <a:pt x="8467" y="101600"/>
                </a:lnTo>
                <a:lnTo>
                  <a:pt x="0" y="101600"/>
                </a:lnTo>
                <a:lnTo>
                  <a:pt x="0" y="101600"/>
                </a:lnTo>
                <a:lnTo>
                  <a:pt x="8467" y="101600"/>
                </a:lnTo>
                <a:lnTo>
                  <a:pt x="8467" y="93133"/>
                </a:lnTo>
                <a:lnTo>
                  <a:pt x="16934" y="84666"/>
                </a:lnTo>
                <a:lnTo>
                  <a:pt x="25400" y="76200"/>
                </a:lnTo>
                <a:lnTo>
                  <a:pt x="33867" y="67733"/>
                </a:lnTo>
                <a:lnTo>
                  <a:pt x="50800" y="59266"/>
                </a:lnTo>
                <a:lnTo>
                  <a:pt x="50800" y="50800"/>
                </a:lnTo>
                <a:lnTo>
                  <a:pt x="67734" y="42333"/>
                </a:lnTo>
                <a:lnTo>
                  <a:pt x="76200" y="33866"/>
                </a:lnTo>
                <a:lnTo>
                  <a:pt x="93134" y="33866"/>
                </a:lnTo>
                <a:lnTo>
                  <a:pt x="101600" y="25400"/>
                </a:lnTo>
                <a:lnTo>
                  <a:pt x="110067" y="16933"/>
                </a:lnTo>
                <a:lnTo>
                  <a:pt x="118534" y="8466"/>
                </a:lnTo>
                <a:lnTo>
                  <a:pt x="127000" y="8466"/>
                </a:lnTo>
                <a:lnTo>
                  <a:pt x="135467" y="0"/>
                </a:lnTo>
                <a:lnTo>
                  <a:pt x="143934" y="0"/>
                </a:lnTo>
                <a:lnTo>
                  <a:pt x="152400" y="0"/>
                </a:lnTo>
                <a:lnTo>
                  <a:pt x="160867" y="0"/>
                </a:lnTo>
                <a:lnTo>
                  <a:pt x="169334" y="0"/>
                </a:lnTo>
                <a:lnTo>
                  <a:pt x="169334" y="0"/>
                </a:lnTo>
                <a:lnTo>
                  <a:pt x="177800" y="0"/>
                </a:lnTo>
                <a:lnTo>
                  <a:pt x="177800" y="0"/>
                </a:lnTo>
                <a:lnTo>
                  <a:pt x="177800" y="0"/>
                </a:lnTo>
                <a:lnTo>
                  <a:pt x="186267" y="8466"/>
                </a:lnTo>
                <a:lnTo>
                  <a:pt x="186267" y="16933"/>
                </a:lnTo>
                <a:lnTo>
                  <a:pt x="186267" y="25400"/>
                </a:lnTo>
                <a:lnTo>
                  <a:pt x="194734" y="33866"/>
                </a:lnTo>
                <a:lnTo>
                  <a:pt x="194734" y="50800"/>
                </a:lnTo>
                <a:lnTo>
                  <a:pt x="194734" y="59266"/>
                </a:lnTo>
                <a:lnTo>
                  <a:pt x="194734" y="76200"/>
                </a:lnTo>
                <a:lnTo>
                  <a:pt x="194734" y="84666"/>
                </a:lnTo>
                <a:lnTo>
                  <a:pt x="203200" y="101600"/>
                </a:lnTo>
                <a:lnTo>
                  <a:pt x="203200" y="110066"/>
                </a:lnTo>
                <a:lnTo>
                  <a:pt x="211667" y="127000"/>
                </a:lnTo>
                <a:lnTo>
                  <a:pt x="220134" y="135466"/>
                </a:lnTo>
                <a:lnTo>
                  <a:pt x="220134" y="152400"/>
                </a:lnTo>
                <a:lnTo>
                  <a:pt x="228600" y="169333"/>
                </a:lnTo>
                <a:lnTo>
                  <a:pt x="237067" y="177800"/>
                </a:lnTo>
                <a:lnTo>
                  <a:pt x="237067" y="177800"/>
                </a:lnTo>
                <a:lnTo>
                  <a:pt x="237067" y="186266"/>
                </a:lnTo>
                <a:lnTo>
                  <a:pt x="237067" y="18626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2150533" y="5977467"/>
            <a:ext cx="33868" cy="364067"/>
          </a:xfrm>
          <a:custGeom>
            <a:avLst/>
            <a:gdLst/>
            <a:ahLst/>
            <a:cxnLst/>
            <a:rect l="0" t="0" r="0" b="0"/>
            <a:pathLst>
              <a:path w="33868" h="364067">
                <a:moveTo>
                  <a:pt x="33867" y="0"/>
                </a:moveTo>
                <a:lnTo>
                  <a:pt x="33867" y="8466"/>
                </a:lnTo>
                <a:lnTo>
                  <a:pt x="25400" y="16933"/>
                </a:lnTo>
                <a:lnTo>
                  <a:pt x="25400" y="16933"/>
                </a:lnTo>
                <a:lnTo>
                  <a:pt x="16934" y="25400"/>
                </a:lnTo>
                <a:lnTo>
                  <a:pt x="16934" y="33866"/>
                </a:lnTo>
                <a:lnTo>
                  <a:pt x="25400" y="50800"/>
                </a:lnTo>
                <a:lnTo>
                  <a:pt x="25400" y="59266"/>
                </a:lnTo>
                <a:lnTo>
                  <a:pt x="25400" y="84666"/>
                </a:lnTo>
                <a:lnTo>
                  <a:pt x="33867" y="101600"/>
                </a:lnTo>
                <a:lnTo>
                  <a:pt x="33867" y="127000"/>
                </a:lnTo>
                <a:lnTo>
                  <a:pt x="33867" y="152400"/>
                </a:lnTo>
                <a:lnTo>
                  <a:pt x="33867" y="169333"/>
                </a:lnTo>
                <a:lnTo>
                  <a:pt x="33867" y="203200"/>
                </a:lnTo>
                <a:lnTo>
                  <a:pt x="33867" y="228600"/>
                </a:lnTo>
                <a:lnTo>
                  <a:pt x="25400" y="254000"/>
                </a:lnTo>
                <a:lnTo>
                  <a:pt x="25400" y="279400"/>
                </a:lnTo>
                <a:lnTo>
                  <a:pt x="25400" y="304800"/>
                </a:lnTo>
                <a:lnTo>
                  <a:pt x="25400" y="321733"/>
                </a:lnTo>
                <a:lnTo>
                  <a:pt x="25400" y="338666"/>
                </a:lnTo>
                <a:lnTo>
                  <a:pt x="16934" y="355600"/>
                </a:lnTo>
                <a:lnTo>
                  <a:pt x="16934" y="364066"/>
                </a:lnTo>
                <a:lnTo>
                  <a:pt x="8467" y="364066"/>
                </a:lnTo>
                <a:lnTo>
                  <a:pt x="8467" y="364066"/>
                </a:lnTo>
                <a:lnTo>
                  <a:pt x="8467" y="364066"/>
                </a:lnTo>
                <a:lnTo>
                  <a:pt x="0" y="355600"/>
                </a:lnTo>
                <a:lnTo>
                  <a:pt x="0" y="3556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2074333" y="6163733"/>
            <a:ext cx="194735" cy="8468"/>
          </a:xfrm>
          <a:custGeom>
            <a:avLst/>
            <a:gdLst/>
            <a:ahLst/>
            <a:cxnLst/>
            <a:rect l="0" t="0" r="0" b="0"/>
            <a:pathLst>
              <a:path w="194735" h="8468">
                <a:moveTo>
                  <a:pt x="0" y="8467"/>
                </a:moveTo>
                <a:lnTo>
                  <a:pt x="0" y="8467"/>
                </a:lnTo>
                <a:lnTo>
                  <a:pt x="0" y="8467"/>
                </a:lnTo>
                <a:lnTo>
                  <a:pt x="0" y="8467"/>
                </a:lnTo>
                <a:lnTo>
                  <a:pt x="0" y="8467"/>
                </a:lnTo>
                <a:lnTo>
                  <a:pt x="8467" y="0"/>
                </a:lnTo>
                <a:lnTo>
                  <a:pt x="16934" y="0"/>
                </a:lnTo>
                <a:lnTo>
                  <a:pt x="33867" y="0"/>
                </a:lnTo>
                <a:lnTo>
                  <a:pt x="50800" y="0"/>
                </a:lnTo>
                <a:lnTo>
                  <a:pt x="67734" y="0"/>
                </a:lnTo>
                <a:lnTo>
                  <a:pt x="84667" y="0"/>
                </a:lnTo>
                <a:lnTo>
                  <a:pt x="101600" y="8467"/>
                </a:lnTo>
                <a:lnTo>
                  <a:pt x="127000" y="8467"/>
                </a:lnTo>
                <a:lnTo>
                  <a:pt x="143934" y="8467"/>
                </a:lnTo>
                <a:lnTo>
                  <a:pt x="169334" y="8467"/>
                </a:lnTo>
                <a:lnTo>
                  <a:pt x="186267" y="8467"/>
                </a:lnTo>
                <a:lnTo>
                  <a:pt x="186267" y="8467"/>
                </a:lnTo>
                <a:lnTo>
                  <a:pt x="194734" y="8467"/>
                </a:lnTo>
                <a:lnTo>
                  <a:pt x="194734" y="84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2302933" y="6146800"/>
            <a:ext cx="93135" cy="203201"/>
          </a:xfrm>
          <a:custGeom>
            <a:avLst/>
            <a:gdLst/>
            <a:ahLst/>
            <a:cxnLst/>
            <a:rect l="0" t="0" r="0" b="0"/>
            <a:pathLst>
              <a:path w="93135" h="203201">
                <a:moveTo>
                  <a:pt x="42334" y="8467"/>
                </a:moveTo>
                <a:lnTo>
                  <a:pt x="42334" y="16933"/>
                </a:lnTo>
                <a:lnTo>
                  <a:pt x="33867" y="16933"/>
                </a:lnTo>
                <a:lnTo>
                  <a:pt x="25400" y="25400"/>
                </a:lnTo>
                <a:lnTo>
                  <a:pt x="25400" y="25400"/>
                </a:lnTo>
                <a:lnTo>
                  <a:pt x="16934" y="33867"/>
                </a:lnTo>
                <a:lnTo>
                  <a:pt x="16934" y="33867"/>
                </a:lnTo>
                <a:lnTo>
                  <a:pt x="8467" y="50800"/>
                </a:lnTo>
                <a:lnTo>
                  <a:pt x="8467" y="59267"/>
                </a:lnTo>
                <a:lnTo>
                  <a:pt x="0" y="67733"/>
                </a:lnTo>
                <a:lnTo>
                  <a:pt x="0" y="76200"/>
                </a:lnTo>
                <a:lnTo>
                  <a:pt x="0" y="93133"/>
                </a:lnTo>
                <a:lnTo>
                  <a:pt x="0" y="110067"/>
                </a:lnTo>
                <a:lnTo>
                  <a:pt x="0" y="127000"/>
                </a:lnTo>
                <a:lnTo>
                  <a:pt x="0" y="143933"/>
                </a:lnTo>
                <a:lnTo>
                  <a:pt x="0" y="160867"/>
                </a:lnTo>
                <a:lnTo>
                  <a:pt x="8467" y="169333"/>
                </a:lnTo>
                <a:lnTo>
                  <a:pt x="8467" y="186267"/>
                </a:lnTo>
                <a:lnTo>
                  <a:pt x="16934" y="194733"/>
                </a:lnTo>
                <a:lnTo>
                  <a:pt x="25400" y="203200"/>
                </a:lnTo>
                <a:lnTo>
                  <a:pt x="42334" y="203200"/>
                </a:lnTo>
                <a:lnTo>
                  <a:pt x="50800" y="203200"/>
                </a:lnTo>
                <a:lnTo>
                  <a:pt x="59267" y="203200"/>
                </a:lnTo>
                <a:lnTo>
                  <a:pt x="67734" y="194733"/>
                </a:lnTo>
                <a:lnTo>
                  <a:pt x="67734" y="194733"/>
                </a:lnTo>
                <a:lnTo>
                  <a:pt x="76200" y="177800"/>
                </a:lnTo>
                <a:lnTo>
                  <a:pt x="84667" y="169333"/>
                </a:lnTo>
                <a:lnTo>
                  <a:pt x="93134" y="152400"/>
                </a:lnTo>
                <a:lnTo>
                  <a:pt x="93134" y="135467"/>
                </a:lnTo>
                <a:lnTo>
                  <a:pt x="93134" y="110067"/>
                </a:lnTo>
                <a:lnTo>
                  <a:pt x="93134" y="101600"/>
                </a:lnTo>
                <a:lnTo>
                  <a:pt x="93134" y="84667"/>
                </a:lnTo>
                <a:lnTo>
                  <a:pt x="84667" y="67733"/>
                </a:lnTo>
                <a:lnTo>
                  <a:pt x="76200" y="59267"/>
                </a:lnTo>
                <a:lnTo>
                  <a:pt x="67734" y="42333"/>
                </a:lnTo>
                <a:lnTo>
                  <a:pt x="59267" y="33867"/>
                </a:lnTo>
                <a:lnTo>
                  <a:pt x="42334" y="25400"/>
                </a:lnTo>
                <a:lnTo>
                  <a:pt x="33867" y="16933"/>
                </a:lnTo>
                <a:lnTo>
                  <a:pt x="25400" y="16933"/>
                </a:lnTo>
                <a:lnTo>
                  <a:pt x="25400" y="8467"/>
                </a:lnTo>
                <a:lnTo>
                  <a:pt x="25400" y="8467"/>
                </a:lnTo>
                <a:lnTo>
                  <a:pt x="25400" y="0"/>
                </a:lnTo>
                <a:lnTo>
                  <a:pt x="25400" y="0"/>
                </a:lnTo>
                <a:lnTo>
                  <a:pt x="33867" y="0"/>
                </a:lnTo>
                <a:lnTo>
                  <a:pt x="33867"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2506133" y="6112933"/>
            <a:ext cx="25401" cy="254001"/>
          </a:xfrm>
          <a:custGeom>
            <a:avLst/>
            <a:gdLst/>
            <a:ahLst/>
            <a:cxnLst/>
            <a:rect l="0" t="0" r="0" b="0"/>
            <a:pathLst>
              <a:path w="25401" h="254001">
                <a:moveTo>
                  <a:pt x="0" y="0"/>
                </a:moveTo>
                <a:lnTo>
                  <a:pt x="0" y="0"/>
                </a:lnTo>
                <a:lnTo>
                  <a:pt x="0" y="0"/>
                </a:lnTo>
                <a:lnTo>
                  <a:pt x="0" y="0"/>
                </a:lnTo>
                <a:lnTo>
                  <a:pt x="0" y="0"/>
                </a:lnTo>
                <a:lnTo>
                  <a:pt x="0" y="8467"/>
                </a:lnTo>
                <a:lnTo>
                  <a:pt x="8467" y="8467"/>
                </a:lnTo>
                <a:lnTo>
                  <a:pt x="8467" y="16934"/>
                </a:lnTo>
                <a:lnTo>
                  <a:pt x="8467" y="33867"/>
                </a:lnTo>
                <a:lnTo>
                  <a:pt x="16934" y="50800"/>
                </a:lnTo>
                <a:lnTo>
                  <a:pt x="16934" y="67734"/>
                </a:lnTo>
                <a:lnTo>
                  <a:pt x="16934" y="84667"/>
                </a:lnTo>
                <a:lnTo>
                  <a:pt x="25400" y="110067"/>
                </a:lnTo>
                <a:lnTo>
                  <a:pt x="25400" y="127000"/>
                </a:lnTo>
                <a:lnTo>
                  <a:pt x="25400" y="152400"/>
                </a:lnTo>
                <a:lnTo>
                  <a:pt x="25400" y="169334"/>
                </a:lnTo>
                <a:lnTo>
                  <a:pt x="25400" y="186267"/>
                </a:lnTo>
                <a:lnTo>
                  <a:pt x="25400" y="211667"/>
                </a:lnTo>
                <a:lnTo>
                  <a:pt x="25400" y="228600"/>
                </a:lnTo>
                <a:lnTo>
                  <a:pt x="25400" y="237067"/>
                </a:lnTo>
                <a:lnTo>
                  <a:pt x="25400" y="245534"/>
                </a:lnTo>
                <a:lnTo>
                  <a:pt x="25400" y="254000"/>
                </a:lnTo>
                <a:lnTo>
                  <a:pt x="25400" y="254000"/>
                </a:lnTo>
                <a:lnTo>
                  <a:pt x="25400" y="254000"/>
                </a:lnTo>
                <a:lnTo>
                  <a:pt x="25400" y="245534"/>
                </a:lnTo>
                <a:lnTo>
                  <a:pt x="25400" y="24553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2472267" y="6180667"/>
            <a:ext cx="203201" cy="33867"/>
          </a:xfrm>
          <a:custGeom>
            <a:avLst/>
            <a:gdLst/>
            <a:ahLst/>
            <a:cxnLst/>
            <a:rect l="0" t="0" r="0" b="0"/>
            <a:pathLst>
              <a:path w="203201" h="33867">
                <a:moveTo>
                  <a:pt x="0" y="8466"/>
                </a:moveTo>
                <a:lnTo>
                  <a:pt x="0" y="8466"/>
                </a:lnTo>
                <a:lnTo>
                  <a:pt x="0" y="8466"/>
                </a:lnTo>
                <a:lnTo>
                  <a:pt x="0" y="0"/>
                </a:lnTo>
                <a:lnTo>
                  <a:pt x="8466" y="0"/>
                </a:lnTo>
                <a:lnTo>
                  <a:pt x="8466" y="0"/>
                </a:lnTo>
                <a:lnTo>
                  <a:pt x="25400" y="0"/>
                </a:lnTo>
                <a:lnTo>
                  <a:pt x="33866" y="0"/>
                </a:lnTo>
                <a:lnTo>
                  <a:pt x="50800" y="8466"/>
                </a:lnTo>
                <a:lnTo>
                  <a:pt x="67733" y="8466"/>
                </a:lnTo>
                <a:lnTo>
                  <a:pt x="93133" y="16933"/>
                </a:lnTo>
                <a:lnTo>
                  <a:pt x="110066" y="16933"/>
                </a:lnTo>
                <a:lnTo>
                  <a:pt x="127000" y="25400"/>
                </a:lnTo>
                <a:lnTo>
                  <a:pt x="143933" y="25400"/>
                </a:lnTo>
                <a:lnTo>
                  <a:pt x="160866" y="25400"/>
                </a:lnTo>
                <a:lnTo>
                  <a:pt x="177800" y="33866"/>
                </a:lnTo>
                <a:lnTo>
                  <a:pt x="194733" y="25400"/>
                </a:lnTo>
                <a:lnTo>
                  <a:pt x="194733" y="25400"/>
                </a:lnTo>
                <a:lnTo>
                  <a:pt x="203200" y="25400"/>
                </a:lnTo>
                <a:lnTo>
                  <a:pt x="203200" y="25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2633133" y="6180667"/>
            <a:ext cx="169335" cy="186267"/>
          </a:xfrm>
          <a:custGeom>
            <a:avLst/>
            <a:gdLst/>
            <a:ahLst/>
            <a:cxnLst/>
            <a:rect l="0" t="0" r="0" b="0"/>
            <a:pathLst>
              <a:path w="169335" h="186267">
                <a:moveTo>
                  <a:pt x="67734" y="16933"/>
                </a:moveTo>
                <a:lnTo>
                  <a:pt x="67734" y="16933"/>
                </a:lnTo>
                <a:lnTo>
                  <a:pt x="59267" y="16933"/>
                </a:lnTo>
                <a:lnTo>
                  <a:pt x="59267" y="16933"/>
                </a:lnTo>
                <a:lnTo>
                  <a:pt x="50800" y="16933"/>
                </a:lnTo>
                <a:lnTo>
                  <a:pt x="42334" y="16933"/>
                </a:lnTo>
                <a:lnTo>
                  <a:pt x="33867" y="16933"/>
                </a:lnTo>
                <a:lnTo>
                  <a:pt x="33867" y="16933"/>
                </a:lnTo>
                <a:lnTo>
                  <a:pt x="25400" y="25400"/>
                </a:lnTo>
                <a:lnTo>
                  <a:pt x="16934" y="25400"/>
                </a:lnTo>
                <a:lnTo>
                  <a:pt x="8467" y="33866"/>
                </a:lnTo>
                <a:lnTo>
                  <a:pt x="8467" y="50800"/>
                </a:lnTo>
                <a:lnTo>
                  <a:pt x="0" y="59266"/>
                </a:lnTo>
                <a:lnTo>
                  <a:pt x="0" y="76200"/>
                </a:lnTo>
                <a:lnTo>
                  <a:pt x="0" y="84666"/>
                </a:lnTo>
                <a:lnTo>
                  <a:pt x="0" y="110066"/>
                </a:lnTo>
                <a:lnTo>
                  <a:pt x="0" y="118533"/>
                </a:lnTo>
                <a:lnTo>
                  <a:pt x="0" y="135466"/>
                </a:lnTo>
                <a:lnTo>
                  <a:pt x="0" y="152400"/>
                </a:lnTo>
                <a:lnTo>
                  <a:pt x="8467" y="160866"/>
                </a:lnTo>
                <a:lnTo>
                  <a:pt x="8467" y="169333"/>
                </a:lnTo>
                <a:lnTo>
                  <a:pt x="16934" y="177800"/>
                </a:lnTo>
                <a:lnTo>
                  <a:pt x="16934" y="177800"/>
                </a:lnTo>
                <a:lnTo>
                  <a:pt x="25400" y="177800"/>
                </a:lnTo>
                <a:lnTo>
                  <a:pt x="33867" y="169333"/>
                </a:lnTo>
                <a:lnTo>
                  <a:pt x="33867" y="160866"/>
                </a:lnTo>
                <a:lnTo>
                  <a:pt x="42334" y="152400"/>
                </a:lnTo>
                <a:lnTo>
                  <a:pt x="42334" y="143933"/>
                </a:lnTo>
                <a:lnTo>
                  <a:pt x="50800" y="118533"/>
                </a:lnTo>
                <a:lnTo>
                  <a:pt x="50800" y="110066"/>
                </a:lnTo>
                <a:lnTo>
                  <a:pt x="50800" y="84666"/>
                </a:lnTo>
                <a:lnTo>
                  <a:pt x="59267" y="67733"/>
                </a:lnTo>
                <a:lnTo>
                  <a:pt x="50800" y="59266"/>
                </a:lnTo>
                <a:lnTo>
                  <a:pt x="59267" y="42333"/>
                </a:lnTo>
                <a:lnTo>
                  <a:pt x="59267" y="25400"/>
                </a:lnTo>
                <a:lnTo>
                  <a:pt x="59267" y="16933"/>
                </a:lnTo>
                <a:lnTo>
                  <a:pt x="59267" y="8466"/>
                </a:lnTo>
                <a:lnTo>
                  <a:pt x="59267" y="0"/>
                </a:lnTo>
                <a:lnTo>
                  <a:pt x="50800" y="0"/>
                </a:lnTo>
                <a:lnTo>
                  <a:pt x="50800" y="0"/>
                </a:lnTo>
                <a:lnTo>
                  <a:pt x="50800" y="0"/>
                </a:lnTo>
                <a:lnTo>
                  <a:pt x="50800" y="8466"/>
                </a:lnTo>
                <a:lnTo>
                  <a:pt x="50800" y="8466"/>
                </a:lnTo>
                <a:lnTo>
                  <a:pt x="50800" y="25400"/>
                </a:lnTo>
                <a:lnTo>
                  <a:pt x="59267" y="42333"/>
                </a:lnTo>
                <a:lnTo>
                  <a:pt x="59267" y="50800"/>
                </a:lnTo>
                <a:lnTo>
                  <a:pt x="67734" y="67733"/>
                </a:lnTo>
                <a:lnTo>
                  <a:pt x="67734" y="84666"/>
                </a:lnTo>
                <a:lnTo>
                  <a:pt x="76200" y="101600"/>
                </a:lnTo>
                <a:lnTo>
                  <a:pt x="84667" y="118533"/>
                </a:lnTo>
                <a:lnTo>
                  <a:pt x="93134" y="143933"/>
                </a:lnTo>
                <a:lnTo>
                  <a:pt x="101600" y="152400"/>
                </a:lnTo>
                <a:lnTo>
                  <a:pt x="110067" y="169333"/>
                </a:lnTo>
                <a:lnTo>
                  <a:pt x="118534" y="177800"/>
                </a:lnTo>
                <a:lnTo>
                  <a:pt x="127000" y="186266"/>
                </a:lnTo>
                <a:lnTo>
                  <a:pt x="135467" y="186266"/>
                </a:lnTo>
                <a:lnTo>
                  <a:pt x="143934" y="186266"/>
                </a:lnTo>
                <a:lnTo>
                  <a:pt x="152400" y="177800"/>
                </a:lnTo>
                <a:lnTo>
                  <a:pt x="152400" y="169333"/>
                </a:lnTo>
                <a:lnTo>
                  <a:pt x="160867" y="152400"/>
                </a:lnTo>
                <a:lnTo>
                  <a:pt x="160867" y="152400"/>
                </a:lnTo>
                <a:lnTo>
                  <a:pt x="169334" y="135466"/>
                </a:lnTo>
                <a:lnTo>
                  <a:pt x="169334" y="13546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2844800" y="5977467"/>
            <a:ext cx="50801" cy="389467"/>
          </a:xfrm>
          <a:custGeom>
            <a:avLst/>
            <a:gdLst/>
            <a:ahLst/>
            <a:cxnLst/>
            <a:rect l="0" t="0" r="0" b="0"/>
            <a:pathLst>
              <a:path w="50801" h="389467">
                <a:moveTo>
                  <a:pt x="0" y="0"/>
                </a:moveTo>
                <a:lnTo>
                  <a:pt x="0" y="0"/>
                </a:lnTo>
                <a:lnTo>
                  <a:pt x="0" y="0"/>
                </a:lnTo>
                <a:lnTo>
                  <a:pt x="0" y="8466"/>
                </a:lnTo>
                <a:lnTo>
                  <a:pt x="0" y="16933"/>
                </a:lnTo>
                <a:lnTo>
                  <a:pt x="0" y="25400"/>
                </a:lnTo>
                <a:lnTo>
                  <a:pt x="8467" y="33866"/>
                </a:lnTo>
                <a:lnTo>
                  <a:pt x="8467" y="50800"/>
                </a:lnTo>
                <a:lnTo>
                  <a:pt x="16933" y="67733"/>
                </a:lnTo>
                <a:lnTo>
                  <a:pt x="16933" y="93133"/>
                </a:lnTo>
                <a:lnTo>
                  <a:pt x="25400" y="118533"/>
                </a:lnTo>
                <a:lnTo>
                  <a:pt x="33867" y="143933"/>
                </a:lnTo>
                <a:lnTo>
                  <a:pt x="33867" y="177800"/>
                </a:lnTo>
                <a:lnTo>
                  <a:pt x="42333" y="211666"/>
                </a:lnTo>
                <a:lnTo>
                  <a:pt x="42333" y="245533"/>
                </a:lnTo>
                <a:lnTo>
                  <a:pt x="42333" y="270933"/>
                </a:lnTo>
                <a:lnTo>
                  <a:pt x="50800" y="304800"/>
                </a:lnTo>
                <a:lnTo>
                  <a:pt x="50800" y="338666"/>
                </a:lnTo>
                <a:lnTo>
                  <a:pt x="50800" y="364066"/>
                </a:lnTo>
                <a:lnTo>
                  <a:pt x="50800" y="364066"/>
                </a:lnTo>
                <a:lnTo>
                  <a:pt x="42333" y="389466"/>
                </a:lnTo>
                <a:lnTo>
                  <a:pt x="42333" y="38946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2370667" y="6358467"/>
            <a:ext cx="33867" cy="347134"/>
          </a:xfrm>
          <a:custGeom>
            <a:avLst/>
            <a:gdLst/>
            <a:ahLst/>
            <a:cxnLst/>
            <a:rect l="0" t="0" r="0" b="0"/>
            <a:pathLst>
              <a:path w="33867" h="347134">
                <a:moveTo>
                  <a:pt x="8466" y="0"/>
                </a:moveTo>
                <a:lnTo>
                  <a:pt x="8466" y="0"/>
                </a:lnTo>
                <a:lnTo>
                  <a:pt x="8466" y="0"/>
                </a:lnTo>
                <a:lnTo>
                  <a:pt x="16933" y="8466"/>
                </a:lnTo>
                <a:lnTo>
                  <a:pt x="16933" y="8466"/>
                </a:lnTo>
                <a:lnTo>
                  <a:pt x="25400" y="16933"/>
                </a:lnTo>
                <a:lnTo>
                  <a:pt x="25400" y="33866"/>
                </a:lnTo>
                <a:lnTo>
                  <a:pt x="25400" y="50800"/>
                </a:lnTo>
                <a:lnTo>
                  <a:pt x="33866" y="67733"/>
                </a:lnTo>
                <a:lnTo>
                  <a:pt x="33866" y="93133"/>
                </a:lnTo>
                <a:lnTo>
                  <a:pt x="33866" y="118533"/>
                </a:lnTo>
                <a:lnTo>
                  <a:pt x="33866" y="135466"/>
                </a:lnTo>
                <a:lnTo>
                  <a:pt x="33866" y="169333"/>
                </a:lnTo>
                <a:lnTo>
                  <a:pt x="25400" y="194733"/>
                </a:lnTo>
                <a:lnTo>
                  <a:pt x="25400" y="220133"/>
                </a:lnTo>
                <a:lnTo>
                  <a:pt x="16933" y="245533"/>
                </a:lnTo>
                <a:lnTo>
                  <a:pt x="16933" y="270933"/>
                </a:lnTo>
                <a:lnTo>
                  <a:pt x="8466" y="296333"/>
                </a:lnTo>
                <a:lnTo>
                  <a:pt x="8466" y="313267"/>
                </a:lnTo>
                <a:lnTo>
                  <a:pt x="8466" y="330200"/>
                </a:lnTo>
                <a:lnTo>
                  <a:pt x="0" y="338666"/>
                </a:lnTo>
                <a:lnTo>
                  <a:pt x="0" y="347133"/>
                </a:lnTo>
                <a:lnTo>
                  <a:pt x="0" y="347133"/>
                </a:lnTo>
                <a:lnTo>
                  <a:pt x="0" y="338666"/>
                </a:lnTo>
                <a:lnTo>
                  <a:pt x="0" y="330200"/>
                </a:lnTo>
                <a:lnTo>
                  <a:pt x="0" y="321733"/>
                </a:lnTo>
                <a:lnTo>
                  <a:pt x="0" y="304799"/>
                </a:lnTo>
                <a:lnTo>
                  <a:pt x="0" y="304799"/>
                </a:lnTo>
                <a:lnTo>
                  <a:pt x="8466" y="287866"/>
                </a:lnTo>
                <a:lnTo>
                  <a:pt x="8466" y="28786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2396067" y="6485467"/>
            <a:ext cx="177801" cy="194734"/>
          </a:xfrm>
          <a:custGeom>
            <a:avLst/>
            <a:gdLst/>
            <a:ahLst/>
            <a:cxnLst/>
            <a:rect l="0" t="0" r="0" b="0"/>
            <a:pathLst>
              <a:path w="177801" h="194734">
                <a:moveTo>
                  <a:pt x="0" y="59266"/>
                </a:moveTo>
                <a:lnTo>
                  <a:pt x="0" y="59266"/>
                </a:lnTo>
                <a:lnTo>
                  <a:pt x="0" y="42333"/>
                </a:lnTo>
                <a:lnTo>
                  <a:pt x="8466" y="33867"/>
                </a:lnTo>
                <a:lnTo>
                  <a:pt x="8466" y="25399"/>
                </a:lnTo>
                <a:lnTo>
                  <a:pt x="16933" y="16933"/>
                </a:lnTo>
                <a:lnTo>
                  <a:pt x="25400" y="8466"/>
                </a:lnTo>
                <a:lnTo>
                  <a:pt x="33866" y="8466"/>
                </a:lnTo>
                <a:lnTo>
                  <a:pt x="42333" y="0"/>
                </a:lnTo>
                <a:lnTo>
                  <a:pt x="59266" y="0"/>
                </a:lnTo>
                <a:lnTo>
                  <a:pt x="76200" y="8466"/>
                </a:lnTo>
                <a:lnTo>
                  <a:pt x="84666" y="8466"/>
                </a:lnTo>
                <a:lnTo>
                  <a:pt x="110066" y="16933"/>
                </a:lnTo>
                <a:lnTo>
                  <a:pt x="127000" y="25399"/>
                </a:lnTo>
                <a:lnTo>
                  <a:pt x="143933" y="42333"/>
                </a:lnTo>
                <a:lnTo>
                  <a:pt x="152400" y="50800"/>
                </a:lnTo>
                <a:lnTo>
                  <a:pt x="169333" y="67733"/>
                </a:lnTo>
                <a:lnTo>
                  <a:pt x="169333" y="76200"/>
                </a:lnTo>
                <a:lnTo>
                  <a:pt x="177800" y="93133"/>
                </a:lnTo>
                <a:lnTo>
                  <a:pt x="169333" y="110067"/>
                </a:lnTo>
                <a:lnTo>
                  <a:pt x="169333" y="118533"/>
                </a:lnTo>
                <a:lnTo>
                  <a:pt x="160866" y="135466"/>
                </a:lnTo>
                <a:lnTo>
                  <a:pt x="152400" y="143933"/>
                </a:lnTo>
                <a:lnTo>
                  <a:pt x="135466" y="152400"/>
                </a:lnTo>
                <a:lnTo>
                  <a:pt x="127000" y="169333"/>
                </a:lnTo>
                <a:lnTo>
                  <a:pt x="110066" y="169333"/>
                </a:lnTo>
                <a:lnTo>
                  <a:pt x="93133" y="177799"/>
                </a:lnTo>
                <a:lnTo>
                  <a:pt x="76200" y="186267"/>
                </a:lnTo>
                <a:lnTo>
                  <a:pt x="67733" y="186267"/>
                </a:lnTo>
                <a:lnTo>
                  <a:pt x="59266" y="194733"/>
                </a:lnTo>
                <a:lnTo>
                  <a:pt x="42333" y="194733"/>
                </a:lnTo>
                <a:lnTo>
                  <a:pt x="42333" y="194733"/>
                </a:lnTo>
                <a:lnTo>
                  <a:pt x="33866" y="194733"/>
                </a:lnTo>
                <a:lnTo>
                  <a:pt x="42333" y="186267"/>
                </a:lnTo>
                <a:lnTo>
                  <a:pt x="42333" y="177799"/>
                </a:lnTo>
                <a:lnTo>
                  <a:pt x="42333" y="177799"/>
                </a:lnTo>
                <a:lnTo>
                  <a:pt x="50800" y="177799"/>
                </a:lnTo>
                <a:lnTo>
                  <a:pt x="50800" y="177799"/>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2607733" y="6536267"/>
            <a:ext cx="118535" cy="194734"/>
          </a:xfrm>
          <a:custGeom>
            <a:avLst/>
            <a:gdLst/>
            <a:ahLst/>
            <a:cxnLst/>
            <a:rect l="0" t="0" r="0" b="0"/>
            <a:pathLst>
              <a:path w="118535" h="194734">
                <a:moveTo>
                  <a:pt x="25400" y="59267"/>
                </a:moveTo>
                <a:lnTo>
                  <a:pt x="25400" y="59267"/>
                </a:lnTo>
                <a:lnTo>
                  <a:pt x="25400" y="59267"/>
                </a:lnTo>
                <a:lnTo>
                  <a:pt x="25400" y="59267"/>
                </a:lnTo>
                <a:lnTo>
                  <a:pt x="33867" y="59267"/>
                </a:lnTo>
                <a:lnTo>
                  <a:pt x="33867" y="50799"/>
                </a:lnTo>
                <a:lnTo>
                  <a:pt x="33867" y="50799"/>
                </a:lnTo>
                <a:lnTo>
                  <a:pt x="33867" y="50799"/>
                </a:lnTo>
                <a:lnTo>
                  <a:pt x="42334" y="50799"/>
                </a:lnTo>
                <a:lnTo>
                  <a:pt x="33867" y="50799"/>
                </a:lnTo>
                <a:lnTo>
                  <a:pt x="33867" y="50799"/>
                </a:lnTo>
                <a:lnTo>
                  <a:pt x="33867" y="59267"/>
                </a:lnTo>
                <a:lnTo>
                  <a:pt x="25400" y="67733"/>
                </a:lnTo>
                <a:lnTo>
                  <a:pt x="16934" y="76200"/>
                </a:lnTo>
                <a:lnTo>
                  <a:pt x="16934" y="93133"/>
                </a:lnTo>
                <a:lnTo>
                  <a:pt x="8467" y="101600"/>
                </a:lnTo>
                <a:lnTo>
                  <a:pt x="0" y="118533"/>
                </a:lnTo>
                <a:lnTo>
                  <a:pt x="0" y="126999"/>
                </a:lnTo>
                <a:lnTo>
                  <a:pt x="0" y="143933"/>
                </a:lnTo>
                <a:lnTo>
                  <a:pt x="8467" y="152400"/>
                </a:lnTo>
                <a:lnTo>
                  <a:pt x="8467" y="169333"/>
                </a:lnTo>
                <a:lnTo>
                  <a:pt x="16934" y="177800"/>
                </a:lnTo>
                <a:lnTo>
                  <a:pt x="25400" y="186266"/>
                </a:lnTo>
                <a:lnTo>
                  <a:pt x="42334" y="194733"/>
                </a:lnTo>
                <a:lnTo>
                  <a:pt x="50800" y="194733"/>
                </a:lnTo>
                <a:lnTo>
                  <a:pt x="67734" y="194733"/>
                </a:lnTo>
                <a:lnTo>
                  <a:pt x="76200" y="194733"/>
                </a:lnTo>
                <a:lnTo>
                  <a:pt x="84667" y="186266"/>
                </a:lnTo>
                <a:lnTo>
                  <a:pt x="93134" y="177800"/>
                </a:lnTo>
                <a:lnTo>
                  <a:pt x="101600" y="160866"/>
                </a:lnTo>
                <a:lnTo>
                  <a:pt x="110067" y="152400"/>
                </a:lnTo>
                <a:lnTo>
                  <a:pt x="118534" y="135467"/>
                </a:lnTo>
                <a:lnTo>
                  <a:pt x="118534" y="118533"/>
                </a:lnTo>
                <a:lnTo>
                  <a:pt x="118534" y="101600"/>
                </a:lnTo>
                <a:lnTo>
                  <a:pt x="118534" y="84666"/>
                </a:lnTo>
                <a:lnTo>
                  <a:pt x="118534" y="67733"/>
                </a:lnTo>
                <a:lnTo>
                  <a:pt x="110067" y="50799"/>
                </a:lnTo>
                <a:lnTo>
                  <a:pt x="93134" y="33866"/>
                </a:lnTo>
                <a:lnTo>
                  <a:pt x="93134" y="25400"/>
                </a:lnTo>
                <a:lnTo>
                  <a:pt x="84667" y="16933"/>
                </a:lnTo>
                <a:lnTo>
                  <a:pt x="76200" y="8466"/>
                </a:lnTo>
                <a:lnTo>
                  <a:pt x="67734" y="0"/>
                </a:lnTo>
                <a:lnTo>
                  <a:pt x="59267" y="0"/>
                </a:lnTo>
                <a:lnTo>
                  <a:pt x="59267" y="0"/>
                </a:lnTo>
                <a:lnTo>
                  <a:pt x="50800" y="0"/>
                </a:lnTo>
                <a:lnTo>
                  <a:pt x="59267" y="0"/>
                </a:lnTo>
                <a:lnTo>
                  <a:pt x="59267" y="8466"/>
                </a:lnTo>
                <a:lnTo>
                  <a:pt x="67734" y="8466"/>
                </a:lnTo>
                <a:lnTo>
                  <a:pt x="76200" y="8466"/>
                </a:lnTo>
                <a:lnTo>
                  <a:pt x="76200" y="8466"/>
                </a:lnTo>
                <a:lnTo>
                  <a:pt x="93134" y="16933"/>
                </a:lnTo>
                <a:lnTo>
                  <a:pt x="93134" y="169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2760133" y="6553200"/>
            <a:ext cx="101601" cy="228601"/>
          </a:xfrm>
          <a:custGeom>
            <a:avLst/>
            <a:gdLst/>
            <a:ahLst/>
            <a:cxnLst/>
            <a:rect l="0" t="0" r="0" b="0"/>
            <a:pathLst>
              <a:path w="101601" h="228601">
                <a:moveTo>
                  <a:pt x="76200" y="16933"/>
                </a:moveTo>
                <a:lnTo>
                  <a:pt x="76200" y="16933"/>
                </a:lnTo>
                <a:lnTo>
                  <a:pt x="76200" y="16933"/>
                </a:lnTo>
                <a:lnTo>
                  <a:pt x="76200" y="16933"/>
                </a:lnTo>
                <a:lnTo>
                  <a:pt x="76200" y="16933"/>
                </a:lnTo>
                <a:lnTo>
                  <a:pt x="76200" y="16933"/>
                </a:lnTo>
                <a:lnTo>
                  <a:pt x="76200" y="16933"/>
                </a:lnTo>
                <a:lnTo>
                  <a:pt x="67734" y="25400"/>
                </a:lnTo>
                <a:lnTo>
                  <a:pt x="59267" y="25400"/>
                </a:lnTo>
                <a:lnTo>
                  <a:pt x="59267" y="33866"/>
                </a:lnTo>
                <a:lnTo>
                  <a:pt x="50800" y="42334"/>
                </a:lnTo>
                <a:lnTo>
                  <a:pt x="42334" y="50800"/>
                </a:lnTo>
                <a:lnTo>
                  <a:pt x="33867" y="67733"/>
                </a:lnTo>
                <a:lnTo>
                  <a:pt x="25400" y="84667"/>
                </a:lnTo>
                <a:lnTo>
                  <a:pt x="16934" y="93133"/>
                </a:lnTo>
                <a:lnTo>
                  <a:pt x="8467" y="110066"/>
                </a:lnTo>
                <a:lnTo>
                  <a:pt x="0" y="135467"/>
                </a:lnTo>
                <a:lnTo>
                  <a:pt x="0" y="152400"/>
                </a:lnTo>
                <a:lnTo>
                  <a:pt x="8467" y="169333"/>
                </a:lnTo>
                <a:lnTo>
                  <a:pt x="16934" y="186266"/>
                </a:lnTo>
                <a:lnTo>
                  <a:pt x="16934" y="203200"/>
                </a:lnTo>
                <a:lnTo>
                  <a:pt x="25400" y="211667"/>
                </a:lnTo>
                <a:lnTo>
                  <a:pt x="33867" y="220133"/>
                </a:lnTo>
                <a:lnTo>
                  <a:pt x="50800" y="220133"/>
                </a:lnTo>
                <a:lnTo>
                  <a:pt x="59267" y="228600"/>
                </a:lnTo>
                <a:lnTo>
                  <a:pt x="67734" y="220133"/>
                </a:lnTo>
                <a:lnTo>
                  <a:pt x="76200" y="220133"/>
                </a:lnTo>
                <a:lnTo>
                  <a:pt x="84667" y="211667"/>
                </a:lnTo>
                <a:lnTo>
                  <a:pt x="93134" y="194734"/>
                </a:lnTo>
                <a:lnTo>
                  <a:pt x="93134" y="177800"/>
                </a:lnTo>
                <a:lnTo>
                  <a:pt x="101600" y="160867"/>
                </a:lnTo>
                <a:lnTo>
                  <a:pt x="101600" y="135467"/>
                </a:lnTo>
                <a:lnTo>
                  <a:pt x="101600" y="110066"/>
                </a:lnTo>
                <a:lnTo>
                  <a:pt x="101600" y="93133"/>
                </a:lnTo>
                <a:lnTo>
                  <a:pt x="101600" y="76200"/>
                </a:lnTo>
                <a:lnTo>
                  <a:pt x="93134" y="59267"/>
                </a:lnTo>
                <a:lnTo>
                  <a:pt x="84667" y="42334"/>
                </a:lnTo>
                <a:lnTo>
                  <a:pt x="84667" y="33866"/>
                </a:lnTo>
                <a:lnTo>
                  <a:pt x="76200" y="25400"/>
                </a:lnTo>
                <a:lnTo>
                  <a:pt x="76200" y="8467"/>
                </a:lnTo>
                <a:lnTo>
                  <a:pt x="67734" y="8467"/>
                </a:lnTo>
                <a:lnTo>
                  <a:pt x="67734" y="0"/>
                </a:lnTo>
                <a:lnTo>
                  <a:pt x="67734" y="0"/>
                </a:lnTo>
                <a:lnTo>
                  <a:pt x="67734" y="0"/>
                </a:lnTo>
                <a:lnTo>
                  <a:pt x="67734"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2921000" y="6451600"/>
            <a:ext cx="33868" cy="330201"/>
          </a:xfrm>
          <a:custGeom>
            <a:avLst/>
            <a:gdLst/>
            <a:ahLst/>
            <a:cxnLst/>
            <a:rect l="0" t="0" r="0" b="0"/>
            <a:pathLst>
              <a:path w="33868" h="330201">
                <a:moveTo>
                  <a:pt x="16933" y="0"/>
                </a:moveTo>
                <a:lnTo>
                  <a:pt x="16933" y="0"/>
                </a:lnTo>
                <a:lnTo>
                  <a:pt x="8467" y="0"/>
                </a:lnTo>
                <a:lnTo>
                  <a:pt x="8467" y="0"/>
                </a:lnTo>
                <a:lnTo>
                  <a:pt x="8467" y="8467"/>
                </a:lnTo>
                <a:lnTo>
                  <a:pt x="8467" y="16933"/>
                </a:lnTo>
                <a:lnTo>
                  <a:pt x="8467" y="25400"/>
                </a:lnTo>
                <a:lnTo>
                  <a:pt x="16933" y="33867"/>
                </a:lnTo>
                <a:lnTo>
                  <a:pt x="16933" y="59266"/>
                </a:lnTo>
                <a:lnTo>
                  <a:pt x="16933" y="84667"/>
                </a:lnTo>
                <a:lnTo>
                  <a:pt x="16933" y="110067"/>
                </a:lnTo>
                <a:lnTo>
                  <a:pt x="16933" y="143934"/>
                </a:lnTo>
                <a:lnTo>
                  <a:pt x="16933" y="169333"/>
                </a:lnTo>
                <a:lnTo>
                  <a:pt x="16933" y="203200"/>
                </a:lnTo>
                <a:lnTo>
                  <a:pt x="8467" y="237067"/>
                </a:lnTo>
                <a:lnTo>
                  <a:pt x="8467" y="262467"/>
                </a:lnTo>
                <a:lnTo>
                  <a:pt x="0" y="287866"/>
                </a:lnTo>
                <a:lnTo>
                  <a:pt x="0" y="313267"/>
                </a:lnTo>
                <a:lnTo>
                  <a:pt x="8467" y="321733"/>
                </a:lnTo>
                <a:lnTo>
                  <a:pt x="8467" y="330200"/>
                </a:lnTo>
                <a:lnTo>
                  <a:pt x="16933" y="330200"/>
                </a:lnTo>
                <a:lnTo>
                  <a:pt x="25400" y="321733"/>
                </a:lnTo>
                <a:lnTo>
                  <a:pt x="25400" y="321733"/>
                </a:lnTo>
                <a:lnTo>
                  <a:pt x="33867" y="313267"/>
                </a:lnTo>
                <a:lnTo>
                  <a:pt x="33867" y="3132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2946400" y="6544733"/>
            <a:ext cx="194734" cy="313268"/>
          </a:xfrm>
          <a:custGeom>
            <a:avLst/>
            <a:gdLst/>
            <a:ahLst/>
            <a:cxnLst/>
            <a:rect l="0" t="0" r="0" b="0"/>
            <a:pathLst>
              <a:path w="194734" h="313268">
                <a:moveTo>
                  <a:pt x="135467" y="0"/>
                </a:moveTo>
                <a:lnTo>
                  <a:pt x="135467" y="8467"/>
                </a:lnTo>
                <a:lnTo>
                  <a:pt x="127000" y="8467"/>
                </a:lnTo>
                <a:lnTo>
                  <a:pt x="127000" y="16934"/>
                </a:lnTo>
                <a:lnTo>
                  <a:pt x="127000" y="25400"/>
                </a:lnTo>
                <a:lnTo>
                  <a:pt x="118533" y="25400"/>
                </a:lnTo>
                <a:lnTo>
                  <a:pt x="110067" y="33867"/>
                </a:lnTo>
                <a:lnTo>
                  <a:pt x="101600" y="33867"/>
                </a:lnTo>
                <a:lnTo>
                  <a:pt x="93133" y="42333"/>
                </a:lnTo>
                <a:lnTo>
                  <a:pt x="76200" y="42333"/>
                </a:lnTo>
                <a:lnTo>
                  <a:pt x="67733" y="42333"/>
                </a:lnTo>
                <a:lnTo>
                  <a:pt x="50800" y="42333"/>
                </a:lnTo>
                <a:lnTo>
                  <a:pt x="33867" y="42333"/>
                </a:lnTo>
                <a:lnTo>
                  <a:pt x="25400" y="33867"/>
                </a:lnTo>
                <a:lnTo>
                  <a:pt x="16933" y="33867"/>
                </a:lnTo>
                <a:lnTo>
                  <a:pt x="8467" y="33867"/>
                </a:lnTo>
                <a:lnTo>
                  <a:pt x="0" y="33867"/>
                </a:lnTo>
                <a:lnTo>
                  <a:pt x="0" y="33867"/>
                </a:lnTo>
                <a:lnTo>
                  <a:pt x="0" y="33867"/>
                </a:lnTo>
                <a:lnTo>
                  <a:pt x="8467" y="33867"/>
                </a:lnTo>
                <a:lnTo>
                  <a:pt x="8467" y="42333"/>
                </a:lnTo>
                <a:lnTo>
                  <a:pt x="16933" y="50801"/>
                </a:lnTo>
                <a:lnTo>
                  <a:pt x="25400" y="59267"/>
                </a:lnTo>
                <a:lnTo>
                  <a:pt x="42333" y="67734"/>
                </a:lnTo>
                <a:lnTo>
                  <a:pt x="59267" y="84667"/>
                </a:lnTo>
                <a:lnTo>
                  <a:pt x="67733" y="101600"/>
                </a:lnTo>
                <a:lnTo>
                  <a:pt x="76200" y="118533"/>
                </a:lnTo>
                <a:lnTo>
                  <a:pt x="84667" y="135467"/>
                </a:lnTo>
                <a:lnTo>
                  <a:pt x="101600" y="152400"/>
                </a:lnTo>
                <a:lnTo>
                  <a:pt x="110067" y="177800"/>
                </a:lnTo>
                <a:lnTo>
                  <a:pt x="118533" y="194733"/>
                </a:lnTo>
                <a:lnTo>
                  <a:pt x="127000" y="220134"/>
                </a:lnTo>
                <a:lnTo>
                  <a:pt x="135467" y="237067"/>
                </a:lnTo>
                <a:lnTo>
                  <a:pt x="143933" y="254000"/>
                </a:lnTo>
                <a:lnTo>
                  <a:pt x="152400" y="270933"/>
                </a:lnTo>
                <a:lnTo>
                  <a:pt x="160867" y="287867"/>
                </a:lnTo>
                <a:lnTo>
                  <a:pt x="169333" y="296334"/>
                </a:lnTo>
                <a:lnTo>
                  <a:pt x="177800" y="304800"/>
                </a:lnTo>
                <a:lnTo>
                  <a:pt x="186267" y="313267"/>
                </a:lnTo>
                <a:lnTo>
                  <a:pt x="186267" y="313267"/>
                </a:lnTo>
                <a:lnTo>
                  <a:pt x="194733" y="313267"/>
                </a:lnTo>
                <a:lnTo>
                  <a:pt x="194733" y="3132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3141133" y="6544733"/>
            <a:ext cx="118535" cy="262468"/>
          </a:xfrm>
          <a:custGeom>
            <a:avLst/>
            <a:gdLst/>
            <a:ahLst/>
            <a:cxnLst/>
            <a:rect l="0" t="0" r="0" b="0"/>
            <a:pathLst>
              <a:path w="118535" h="262468">
                <a:moveTo>
                  <a:pt x="93134" y="0"/>
                </a:moveTo>
                <a:lnTo>
                  <a:pt x="93134" y="0"/>
                </a:lnTo>
                <a:lnTo>
                  <a:pt x="84667" y="0"/>
                </a:lnTo>
                <a:lnTo>
                  <a:pt x="76200" y="0"/>
                </a:lnTo>
                <a:lnTo>
                  <a:pt x="67734" y="8467"/>
                </a:lnTo>
                <a:lnTo>
                  <a:pt x="59267" y="8467"/>
                </a:lnTo>
                <a:lnTo>
                  <a:pt x="42334" y="16934"/>
                </a:lnTo>
                <a:lnTo>
                  <a:pt x="33867" y="25400"/>
                </a:lnTo>
                <a:lnTo>
                  <a:pt x="25400" y="33867"/>
                </a:lnTo>
                <a:lnTo>
                  <a:pt x="16934" y="42333"/>
                </a:lnTo>
                <a:lnTo>
                  <a:pt x="8467" y="59267"/>
                </a:lnTo>
                <a:lnTo>
                  <a:pt x="0" y="67734"/>
                </a:lnTo>
                <a:lnTo>
                  <a:pt x="0" y="76200"/>
                </a:lnTo>
                <a:lnTo>
                  <a:pt x="0" y="84667"/>
                </a:lnTo>
                <a:lnTo>
                  <a:pt x="0" y="93134"/>
                </a:lnTo>
                <a:lnTo>
                  <a:pt x="0" y="93134"/>
                </a:lnTo>
                <a:lnTo>
                  <a:pt x="8467" y="101600"/>
                </a:lnTo>
                <a:lnTo>
                  <a:pt x="16934" y="101600"/>
                </a:lnTo>
                <a:lnTo>
                  <a:pt x="25400" y="110067"/>
                </a:lnTo>
                <a:lnTo>
                  <a:pt x="42334" y="110067"/>
                </a:lnTo>
                <a:lnTo>
                  <a:pt x="50800" y="110067"/>
                </a:lnTo>
                <a:lnTo>
                  <a:pt x="67734" y="110067"/>
                </a:lnTo>
                <a:lnTo>
                  <a:pt x="84667" y="118533"/>
                </a:lnTo>
                <a:lnTo>
                  <a:pt x="93134" y="118533"/>
                </a:lnTo>
                <a:lnTo>
                  <a:pt x="101600" y="127001"/>
                </a:lnTo>
                <a:lnTo>
                  <a:pt x="110067" y="135467"/>
                </a:lnTo>
                <a:lnTo>
                  <a:pt x="110067" y="143934"/>
                </a:lnTo>
                <a:lnTo>
                  <a:pt x="118534" y="152400"/>
                </a:lnTo>
                <a:lnTo>
                  <a:pt x="110067" y="169334"/>
                </a:lnTo>
                <a:lnTo>
                  <a:pt x="110067" y="186267"/>
                </a:lnTo>
                <a:lnTo>
                  <a:pt x="101600" y="194733"/>
                </a:lnTo>
                <a:lnTo>
                  <a:pt x="93134" y="211667"/>
                </a:lnTo>
                <a:lnTo>
                  <a:pt x="84667" y="220134"/>
                </a:lnTo>
                <a:lnTo>
                  <a:pt x="76200" y="237067"/>
                </a:lnTo>
                <a:lnTo>
                  <a:pt x="59267" y="245534"/>
                </a:lnTo>
                <a:lnTo>
                  <a:pt x="50800" y="254000"/>
                </a:lnTo>
                <a:lnTo>
                  <a:pt x="42334" y="254000"/>
                </a:lnTo>
                <a:lnTo>
                  <a:pt x="33867" y="262467"/>
                </a:lnTo>
                <a:lnTo>
                  <a:pt x="25400" y="262467"/>
                </a:lnTo>
                <a:lnTo>
                  <a:pt x="25400" y="262467"/>
                </a:lnTo>
                <a:lnTo>
                  <a:pt x="25400" y="262467"/>
                </a:lnTo>
                <a:lnTo>
                  <a:pt x="25400" y="254000"/>
                </a:lnTo>
                <a:lnTo>
                  <a:pt x="25400" y="2540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3835400" y="5664200"/>
            <a:ext cx="423334" cy="618068"/>
          </a:xfrm>
          <a:custGeom>
            <a:avLst/>
            <a:gdLst/>
            <a:ahLst/>
            <a:cxnLst/>
            <a:rect l="0" t="0" r="0" b="0"/>
            <a:pathLst>
              <a:path w="423334" h="618068">
                <a:moveTo>
                  <a:pt x="0" y="0"/>
                </a:moveTo>
                <a:lnTo>
                  <a:pt x="0" y="0"/>
                </a:lnTo>
                <a:lnTo>
                  <a:pt x="0" y="8467"/>
                </a:lnTo>
                <a:lnTo>
                  <a:pt x="8467" y="16933"/>
                </a:lnTo>
                <a:lnTo>
                  <a:pt x="8467" y="25400"/>
                </a:lnTo>
                <a:lnTo>
                  <a:pt x="16933" y="33867"/>
                </a:lnTo>
                <a:lnTo>
                  <a:pt x="25400" y="50800"/>
                </a:lnTo>
                <a:lnTo>
                  <a:pt x="33867" y="59267"/>
                </a:lnTo>
                <a:lnTo>
                  <a:pt x="42333" y="76200"/>
                </a:lnTo>
                <a:lnTo>
                  <a:pt x="59267" y="93133"/>
                </a:lnTo>
                <a:lnTo>
                  <a:pt x="67733" y="110067"/>
                </a:lnTo>
                <a:lnTo>
                  <a:pt x="93133" y="127000"/>
                </a:lnTo>
                <a:lnTo>
                  <a:pt x="101600" y="152400"/>
                </a:lnTo>
                <a:lnTo>
                  <a:pt x="118533" y="169333"/>
                </a:lnTo>
                <a:lnTo>
                  <a:pt x="127000" y="194733"/>
                </a:lnTo>
                <a:lnTo>
                  <a:pt x="143933" y="220133"/>
                </a:lnTo>
                <a:lnTo>
                  <a:pt x="152400" y="245533"/>
                </a:lnTo>
                <a:lnTo>
                  <a:pt x="169333" y="262467"/>
                </a:lnTo>
                <a:lnTo>
                  <a:pt x="186267" y="296333"/>
                </a:lnTo>
                <a:lnTo>
                  <a:pt x="203200" y="313267"/>
                </a:lnTo>
                <a:lnTo>
                  <a:pt x="211667" y="338667"/>
                </a:lnTo>
                <a:lnTo>
                  <a:pt x="228600" y="372533"/>
                </a:lnTo>
                <a:lnTo>
                  <a:pt x="245533" y="397933"/>
                </a:lnTo>
                <a:lnTo>
                  <a:pt x="262467" y="423333"/>
                </a:lnTo>
                <a:lnTo>
                  <a:pt x="279400" y="448733"/>
                </a:lnTo>
                <a:lnTo>
                  <a:pt x="287867" y="465667"/>
                </a:lnTo>
                <a:lnTo>
                  <a:pt x="304800" y="491067"/>
                </a:lnTo>
                <a:lnTo>
                  <a:pt x="321733" y="508000"/>
                </a:lnTo>
                <a:lnTo>
                  <a:pt x="330200" y="524933"/>
                </a:lnTo>
                <a:lnTo>
                  <a:pt x="347133" y="541867"/>
                </a:lnTo>
                <a:lnTo>
                  <a:pt x="364067" y="558800"/>
                </a:lnTo>
                <a:lnTo>
                  <a:pt x="372533" y="575733"/>
                </a:lnTo>
                <a:lnTo>
                  <a:pt x="389467" y="584200"/>
                </a:lnTo>
                <a:lnTo>
                  <a:pt x="406400" y="601133"/>
                </a:lnTo>
                <a:lnTo>
                  <a:pt x="414867" y="609600"/>
                </a:lnTo>
                <a:lnTo>
                  <a:pt x="423333" y="618067"/>
                </a:lnTo>
                <a:lnTo>
                  <a:pt x="423333" y="618067"/>
                </a:lnTo>
                <a:lnTo>
                  <a:pt x="423333" y="618067"/>
                </a:lnTo>
                <a:lnTo>
                  <a:pt x="423333" y="601133"/>
                </a:lnTo>
                <a:lnTo>
                  <a:pt x="423333" y="601133"/>
                </a:lnTo>
                <a:lnTo>
                  <a:pt x="423333" y="592667"/>
                </a:lnTo>
                <a:lnTo>
                  <a:pt x="423333" y="5926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3818467" y="5596467"/>
            <a:ext cx="279401" cy="254001"/>
          </a:xfrm>
          <a:custGeom>
            <a:avLst/>
            <a:gdLst/>
            <a:ahLst/>
            <a:cxnLst/>
            <a:rect l="0" t="0" r="0" b="0"/>
            <a:pathLst>
              <a:path w="279401" h="254001">
                <a:moveTo>
                  <a:pt x="67733" y="84666"/>
                </a:moveTo>
                <a:lnTo>
                  <a:pt x="59266" y="76200"/>
                </a:lnTo>
                <a:lnTo>
                  <a:pt x="59266" y="76200"/>
                </a:lnTo>
                <a:lnTo>
                  <a:pt x="50800" y="76200"/>
                </a:lnTo>
                <a:lnTo>
                  <a:pt x="50800" y="67733"/>
                </a:lnTo>
                <a:lnTo>
                  <a:pt x="50800" y="67733"/>
                </a:lnTo>
                <a:lnTo>
                  <a:pt x="50800" y="67733"/>
                </a:lnTo>
                <a:lnTo>
                  <a:pt x="50800" y="67733"/>
                </a:lnTo>
                <a:lnTo>
                  <a:pt x="50800" y="67733"/>
                </a:lnTo>
                <a:lnTo>
                  <a:pt x="50800" y="76200"/>
                </a:lnTo>
                <a:lnTo>
                  <a:pt x="42333" y="84666"/>
                </a:lnTo>
                <a:lnTo>
                  <a:pt x="42333" y="93133"/>
                </a:lnTo>
                <a:lnTo>
                  <a:pt x="42333" y="110066"/>
                </a:lnTo>
                <a:lnTo>
                  <a:pt x="33866" y="127000"/>
                </a:lnTo>
                <a:lnTo>
                  <a:pt x="33866" y="143933"/>
                </a:lnTo>
                <a:lnTo>
                  <a:pt x="25400" y="160866"/>
                </a:lnTo>
                <a:lnTo>
                  <a:pt x="25400" y="177800"/>
                </a:lnTo>
                <a:lnTo>
                  <a:pt x="16933" y="194733"/>
                </a:lnTo>
                <a:lnTo>
                  <a:pt x="16933" y="211666"/>
                </a:lnTo>
                <a:lnTo>
                  <a:pt x="8466" y="228600"/>
                </a:lnTo>
                <a:lnTo>
                  <a:pt x="8466" y="237066"/>
                </a:lnTo>
                <a:lnTo>
                  <a:pt x="8466" y="245533"/>
                </a:lnTo>
                <a:lnTo>
                  <a:pt x="8466" y="254000"/>
                </a:lnTo>
                <a:lnTo>
                  <a:pt x="8466" y="254000"/>
                </a:lnTo>
                <a:lnTo>
                  <a:pt x="8466" y="254000"/>
                </a:lnTo>
                <a:lnTo>
                  <a:pt x="8466" y="254000"/>
                </a:lnTo>
                <a:lnTo>
                  <a:pt x="8466" y="245533"/>
                </a:lnTo>
                <a:lnTo>
                  <a:pt x="8466" y="237066"/>
                </a:lnTo>
                <a:lnTo>
                  <a:pt x="8466" y="220133"/>
                </a:lnTo>
                <a:lnTo>
                  <a:pt x="8466" y="211666"/>
                </a:lnTo>
                <a:lnTo>
                  <a:pt x="8466" y="186266"/>
                </a:lnTo>
                <a:lnTo>
                  <a:pt x="8466" y="169333"/>
                </a:lnTo>
                <a:lnTo>
                  <a:pt x="8466" y="152400"/>
                </a:lnTo>
                <a:lnTo>
                  <a:pt x="8466" y="135466"/>
                </a:lnTo>
                <a:lnTo>
                  <a:pt x="0" y="118533"/>
                </a:lnTo>
                <a:lnTo>
                  <a:pt x="0" y="101600"/>
                </a:lnTo>
                <a:lnTo>
                  <a:pt x="0" y="84666"/>
                </a:lnTo>
                <a:lnTo>
                  <a:pt x="0" y="76200"/>
                </a:lnTo>
                <a:lnTo>
                  <a:pt x="0" y="59266"/>
                </a:lnTo>
                <a:lnTo>
                  <a:pt x="0" y="50800"/>
                </a:lnTo>
                <a:lnTo>
                  <a:pt x="0" y="33866"/>
                </a:lnTo>
                <a:lnTo>
                  <a:pt x="8466" y="25400"/>
                </a:lnTo>
                <a:lnTo>
                  <a:pt x="8466" y="8466"/>
                </a:lnTo>
                <a:lnTo>
                  <a:pt x="8466" y="8466"/>
                </a:lnTo>
                <a:lnTo>
                  <a:pt x="16933" y="0"/>
                </a:lnTo>
                <a:lnTo>
                  <a:pt x="16933" y="0"/>
                </a:lnTo>
                <a:lnTo>
                  <a:pt x="16933" y="0"/>
                </a:lnTo>
                <a:lnTo>
                  <a:pt x="16933" y="0"/>
                </a:lnTo>
                <a:lnTo>
                  <a:pt x="25400" y="0"/>
                </a:lnTo>
                <a:lnTo>
                  <a:pt x="25400" y="0"/>
                </a:lnTo>
                <a:lnTo>
                  <a:pt x="33866" y="8466"/>
                </a:lnTo>
                <a:lnTo>
                  <a:pt x="42333" y="16933"/>
                </a:lnTo>
                <a:lnTo>
                  <a:pt x="50800" y="16933"/>
                </a:lnTo>
                <a:lnTo>
                  <a:pt x="59266" y="25400"/>
                </a:lnTo>
                <a:lnTo>
                  <a:pt x="67733" y="42333"/>
                </a:lnTo>
                <a:lnTo>
                  <a:pt x="84666" y="50800"/>
                </a:lnTo>
                <a:lnTo>
                  <a:pt x="101600" y="59266"/>
                </a:lnTo>
                <a:lnTo>
                  <a:pt x="118533" y="67733"/>
                </a:lnTo>
                <a:lnTo>
                  <a:pt x="135466" y="84666"/>
                </a:lnTo>
                <a:lnTo>
                  <a:pt x="143933" y="93133"/>
                </a:lnTo>
                <a:lnTo>
                  <a:pt x="169333" y="101600"/>
                </a:lnTo>
                <a:lnTo>
                  <a:pt x="186266" y="110066"/>
                </a:lnTo>
                <a:lnTo>
                  <a:pt x="194733" y="118533"/>
                </a:lnTo>
                <a:lnTo>
                  <a:pt x="220133" y="127000"/>
                </a:lnTo>
                <a:lnTo>
                  <a:pt x="237066" y="135466"/>
                </a:lnTo>
                <a:lnTo>
                  <a:pt x="245533" y="143933"/>
                </a:lnTo>
                <a:lnTo>
                  <a:pt x="262466" y="143933"/>
                </a:lnTo>
                <a:lnTo>
                  <a:pt x="270933" y="143933"/>
                </a:lnTo>
                <a:lnTo>
                  <a:pt x="270933" y="143933"/>
                </a:lnTo>
                <a:lnTo>
                  <a:pt x="279400" y="152400"/>
                </a:lnTo>
                <a:lnTo>
                  <a:pt x="279400" y="152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4351867" y="6299200"/>
            <a:ext cx="25401" cy="279401"/>
          </a:xfrm>
          <a:custGeom>
            <a:avLst/>
            <a:gdLst/>
            <a:ahLst/>
            <a:cxnLst/>
            <a:rect l="0" t="0" r="0" b="0"/>
            <a:pathLst>
              <a:path w="25401" h="279401">
                <a:moveTo>
                  <a:pt x="0" y="8467"/>
                </a:moveTo>
                <a:lnTo>
                  <a:pt x="0" y="8467"/>
                </a:lnTo>
                <a:lnTo>
                  <a:pt x="0" y="0"/>
                </a:lnTo>
                <a:lnTo>
                  <a:pt x="0" y="0"/>
                </a:lnTo>
                <a:lnTo>
                  <a:pt x="0" y="0"/>
                </a:lnTo>
                <a:lnTo>
                  <a:pt x="0" y="0"/>
                </a:lnTo>
                <a:lnTo>
                  <a:pt x="0" y="0"/>
                </a:lnTo>
                <a:lnTo>
                  <a:pt x="0" y="0"/>
                </a:lnTo>
                <a:lnTo>
                  <a:pt x="8466" y="0"/>
                </a:lnTo>
                <a:lnTo>
                  <a:pt x="8466" y="8467"/>
                </a:lnTo>
                <a:lnTo>
                  <a:pt x="8466" y="16933"/>
                </a:lnTo>
                <a:lnTo>
                  <a:pt x="8466" y="33867"/>
                </a:lnTo>
                <a:lnTo>
                  <a:pt x="8466" y="59267"/>
                </a:lnTo>
                <a:lnTo>
                  <a:pt x="16933" y="76200"/>
                </a:lnTo>
                <a:lnTo>
                  <a:pt x="16933" y="101600"/>
                </a:lnTo>
                <a:lnTo>
                  <a:pt x="16933" y="118533"/>
                </a:lnTo>
                <a:lnTo>
                  <a:pt x="8466" y="143933"/>
                </a:lnTo>
                <a:lnTo>
                  <a:pt x="16933" y="169333"/>
                </a:lnTo>
                <a:lnTo>
                  <a:pt x="8466" y="186267"/>
                </a:lnTo>
                <a:lnTo>
                  <a:pt x="8466" y="211666"/>
                </a:lnTo>
                <a:lnTo>
                  <a:pt x="8466" y="228600"/>
                </a:lnTo>
                <a:lnTo>
                  <a:pt x="16933" y="245533"/>
                </a:lnTo>
                <a:lnTo>
                  <a:pt x="16933" y="254000"/>
                </a:lnTo>
                <a:lnTo>
                  <a:pt x="16933" y="262467"/>
                </a:lnTo>
                <a:lnTo>
                  <a:pt x="25400" y="270933"/>
                </a:lnTo>
                <a:lnTo>
                  <a:pt x="25400" y="279400"/>
                </a:lnTo>
                <a:lnTo>
                  <a:pt x="25400" y="279400"/>
                </a:lnTo>
                <a:lnTo>
                  <a:pt x="25400" y="279400"/>
                </a:lnTo>
                <a:lnTo>
                  <a:pt x="25400" y="279400"/>
                </a:lnTo>
                <a:lnTo>
                  <a:pt x="25400" y="270933"/>
                </a:lnTo>
                <a:lnTo>
                  <a:pt x="25400" y="2709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4267200" y="6366933"/>
            <a:ext cx="296334" cy="203201"/>
          </a:xfrm>
          <a:custGeom>
            <a:avLst/>
            <a:gdLst/>
            <a:ahLst/>
            <a:cxnLst/>
            <a:rect l="0" t="0" r="0" b="0"/>
            <a:pathLst>
              <a:path w="296334" h="203201">
                <a:moveTo>
                  <a:pt x="0" y="50800"/>
                </a:moveTo>
                <a:lnTo>
                  <a:pt x="0" y="50800"/>
                </a:lnTo>
                <a:lnTo>
                  <a:pt x="0" y="50800"/>
                </a:lnTo>
                <a:lnTo>
                  <a:pt x="0" y="50800"/>
                </a:lnTo>
                <a:lnTo>
                  <a:pt x="0" y="50800"/>
                </a:lnTo>
                <a:lnTo>
                  <a:pt x="8467" y="50800"/>
                </a:lnTo>
                <a:lnTo>
                  <a:pt x="16933" y="59267"/>
                </a:lnTo>
                <a:lnTo>
                  <a:pt x="33867" y="59267"/>
                </a:lnTo>
                <a:lnTo>
                  <a:pt x="59267" y="59267"/>
                </a:lnTo>
                <a:lnTo>
                  <a:pt x="76200" y="67734"/>
                </a:lnTo>
                <a:lnTo>
                  <a:pt x="101600" y="67734"/>
                </a:lnTo>
                <a:lnTo>
                  <a:pt x="127000" y="67734"/>
                </a:lnTo>
                <a:lnTo>
                  <a:pt x="152400" y="67734"/>
                </a:lnTo>
                <a:lnTo>
                  <a:pt x="169333" y="67734"/>
                </a:lnTo>
                <a:lnTo>
                  <a:pt x="194733" y="67734"/>
                </a:lnTo>
                <a:lnTo>
                  <a:pt x="211667" y="59267"/>
                </a:lnTo>
                <a:lnTo>
                  <a:pt x="220133" y="50800"/>
                </a:lnTo>
                <a:lnTo>
                  <a:pt x="228600" y="42334"/>
                </a:lnTo>
                <a:lnTo>
                  <a:pt x="237067" y="42334"/>
                </a:lnTo>
                <a:lnTo>
                  <a:pt x="245533" y="33867"/>
                </a:lnTo>
                <a:lnTo>
                  <a:pt x="245533" y="33867"/>
                </a:lnTo>
                <a:lnTo>
                  <a:pt x="245533" y="33867"/>
                </a:lnTo>
                <a:lnTo>
                  <a:pt x="245533" y="33867"/>
                </a:lnTo>
                <a:lnTo>
                  <a:pt x="237067" y="33867"/>
                </a:lnTo>
                <a:lnTo>
                  <a:pt x="237067" y="33867"/>
                </a:lnTo>
                <a:lnTo>
                  <a:pt x="228600" y="42334"/>
                </a:lnTo>
                <a:lnTo>
                  <a:pt x="228600" y="42334"/>
                </a:lnTo>
                <a:lnTo>
                  <a:pt x="220133" y="50800"/>
                </a:lnTo>
                <a:lnTo>
                  <a:pt x="211667" y="67734"/>
                </a:lnTo>
                <a:lnTo>
                  <a:pt x="211667" y="84667"/>
                </a:lnTo>
                <a:lnTo>
                  <a:pt x="203200" y="93134"/>
                </a:lnTo>
                <a:lnTo>
                  <a:pt x="203200" y="118534"/>
                </a:lnTo>
                <a:lnTo>
                  <a:pt x="203200" y="127000"/>
                </a:lnTo>
                <a:lnTo>
                  <a:pt x="203200" y="143933"/>
                </a:lnTo>
                <a:lnTo>
                  <a:pt x="203200" y="160867"/>
                </a:lnTo>
                <a:lnTo>
                  <a:pt x="211667" y="177800"/>
                </a:lnTo>
                <a:lnTo>
                  <a:pt x="220133" y="194734"/>
                </a:lnTo>
                <a:lnTo>
                  <a:pt x="228600" y="194734"/>
                </a:lnTo>
                <a:lnTo>
                  <a:pt x="237067" y="203200"/>
                </a:lnTo>
                <a:lnTo>
                  <a:pt x="245533" y="203200"/>
                </a:lnTo>
                <a:lnTo>
                  <a:pt x="254000" y="203200"/>
                </a:lnTo>
                <a:lnTo>
                  <a:pt x="262467" y="194734"/>
                </a:lnTo>
                <a:lnTo>
                  <a:pt x="270933" y="186267"/>
                </a:lnTo>
                <a:lnTo>
                  <a:pt x="279400" y="177800"/>
                </a:lnTo>
                <a:lnTo>
                  <a:pt x="287867" y="160867"/>
                </a:lnTo>
                <a:lnTo>
                  <a:pt x="296333" y="143933"/>
                </a:lnTo>
                <a:lnTo>
                  <a:pt x="296333" y="127000"/>
                </a:lnTo>
                <a:lnTo>
                  <a:pt x="296333" y="110067"/>
                </a:lnTo>
                <a:lnTo>
                  <a:pt x="287867" y="84667"/>
                </a:lnTo>
                <a:lnTo>
                  <a:pt x="287867" y="76200"/>
                </a:lnTo>
                <a:lnTo>
                  <a:pt x="279400" y="59267"/>
                </a:lnTo>
                <a:lnTo>
                  <a:pt x="270933" y="50800"/>
                </a:lnTo>
                <a:lnTo>
                  <a:pt x="270933" y="33867"/>
                </a:lnTo>
                <a:lnTo>
                  <a:pt x="262467" y="25400"/>
                </a:lnTo>
                <a:lnTo>
                  <a:pt x="254000" y="16934"/>
                </a:lnTo>
                <a:lnTo>
                  <a:pt x="254000" y="8467"/>
                </a:lnTo>
                <a:lnTo>
                  <a:pt x="245533" y="8467"/>
                </a:lnTo>
                <a:lnTo>
                  <a:pt x="245533" y="0"/>
                </a:lnTo>
                <a:lnTo>
                  <a:pt x="254000" y="0"/>
                </a:lnTo>
                <a:lnTo>
                  <a:pt x="254000" y="0"/>
                </a:lnTo>
                <a:lnTo>
                  <a:pt x="262467" y="0"/>
                </a:lnTo>
                <a:lnTo>
                  <a:pt x="262467"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4648200" y="6282267"/>
            <a:ext cx="33868" cy="321734"/>
          </a:xfrm>
          <a:custGeom>
            <a:avLst/>
            <a:gdLst/>
            <a:ahLst/>
            <a:cxnLst/>
            <a:rect l="0" t="0" r="0" b="0"/>
            <a:pathLst>
              <a:path w="33868" h="321734">
                <a:moveTo>
                  <a:pt x="8467" y="8466"/>
                </a:moveTo>
                <a:lnTo>
                  <a:pt x="8467" y="0"/>
                </a:lnTo>
                <a:lnTo>
                  <a:pt x="8467" y="0"/>
                </a:lnTo>
                <a:lnTo>
                  <a:pt x="8467" y="0"/>
                </a:lnTo>
                <a:lnTo>
                  <a:pt x="0" y="0"/>
                </a:lnTo>
                <a:lnTo>
                  <a:pt x="0" y="0"/>
                </a:lnTo>
                <a:lnTo>
                  <a:pt x="0" y="0"/>
                </a:lnTo>
                <a:lnTo>
                  <a:pt x="8467" y="8466"/>
                </a:lnTo>
                <a:lnTo>
                  <a:pt x="8467" y="8466"/>
                </a:lnTo>
                <a:lnTo>
                  <a:pt x="8467" y="16933"/>
                </a:lnTo>
                <a:lnTo>
                  <a:pt x="8467" y="33866"/>
                </a:lnTo>
                <a:lnTo>
                  <a:pt x="8467" y="50800"/>
                </a:lnTo>
                <a:lnTo>
                  <a:pt x="8467" y="67733"/>
                </a:lnTo>
                <a:lnTo>
                  <a:pt x="8467" y="93133"/>
                </a:lnTo>
                <a:lnTo>
                  <a:pt x="8467" y="110066"/>
                </a:lnTo>
                <a:lnTo>
                  <a:pt x="8467" y="135466"/>
                </a:lnTo>
                <a:lnTo>
                  <a:pt x="16933" y="152400"/>
                </a:lnTo>
                <a:lnTo>
                  <a:pt x="16933" y="177800"/>
                </a:lnTo>
                <a:lnTo>
                  <a:pt x="16933" y="203200"/>
                </a:lnTo>
                <a:lnTo>
                  <a:pt x="16933" y="220133"/>
                </a:lnTo>
                <a:lnTo>
                  <a:pt x="16933" y="245533"/>
                </a:lnTo>
                <a:lnTo>
                  <a:pt x="25400" y="262466"/>
                </a:lnTo>
                <a:lnTo>
                  <a:pt x="25400" y="279400"/>
                </a:lnTo>
                <a:lnTo>
                  <a:pt x="25400" y="296333"/>
                </a:lnTo>
                <a:lnTo>
                  <a:pt x="25400" y="304799"/>
                </a:lnTo>
                <a:lnTo>
                  <a:pt x="33867" y="313267"/>
                </a:lnTo>
                <a:lnTo>
                  <a:pt x="33867" y="321733"/>
                </a:lnTo>
                <a:lnTo>
                  <a:pt x="33867" y="321733"/>
                </a:lnTo>
                <a:lnTo>
                  <a:pt x="33867" y="321733"/>
                </a:lnTo>
                <a:lnTo>
                  <a:pt x="33867" y="313267"/>
                </a:lnTo>
                <a:lnTo>
                  <a:pt x="33867" y="304799"/>
                </a:lnTo>
                <a:lnTo>
                  <a:pt x="25400" y="296333"/>
                </a:lnTo>
                <a:lnTo>
                  <a:pt x="25400" y="296333"/>
                </a:lnTo>
                <a:lnTo>
                  <a:pt x="25400" y="287866"/>
                </a:lnTo>
                <a:lnTo>
                  <a:pt x="25400" y="287866"/>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4580467" y="6383867"/>
            <a:ext cx="169334" cy="25401"/>
          </a:xfrm>
          <a:custGeom>
            <a:avLst/>
            <a:gdLst/>
            <a:ahLst/>
            <a:cxnLst/>
            <a:rect l="0" t="0" r="0" b="0"/>
            <a:pathLst>
              <a:path w="169334" h="25401">
                <a:moveTo>
                  <a:pt x="8466" y="0"/>
                </a:moveTo>
                <a:lnTo>
                  <a:pt x="8466" y="0"/>
                </a:lnTo>
                <a:lnTo>
                  <a:pt x="8466" y="0"/>
                </a:lnTo>
                <a:lnTo>
                  <a:pt x="0" y="0"/>
                </a:lnTo>
                <a:lnTo>
                  <a:pt x="0" y="0"/>
                </a:lnTo>
                <a:lnTo>
                  <a:pt x="8466" y="0"/>
                </a:lnTo>
                <a:lnTo>
                  <a:pt x="8466" y="0"/>
                </a:lnTo>
                <a:lnTo>
                  <a:pt x="25400" y="0"/>
                </a:lnTo>
                <a:lnTo>
                  <a:pt x="33866" y="0"/>
                </a:lnTo>
                <a:lnTo>
                  <a:pt x="59266" y="8466"/>
                </a:lnTo>
                <a:lnTo>
                  <a:pt x="76200" y="8466"/>
                </a:lnTo>
                <a:lnTo>
                  <a:pt x="93133" y="16933"/>
                </a:lnTo>
                <a:lnTo>
                  <a:pt x="110066" y="25400"/>
                </a:lnTo>
                <a:lnTo>
                  <a:pt x="127000" y="25400"/>
                </a:lnTo>
                <a:lnTo>
                  <a:pt x="143933" y="25400"/>
                </a:lnTo>
                <a:lnTo>
                  <a:pt x="160866" y="25400"/>
                </a:lnTo>
                <a:lnTo>
                  <a:pt x="160866" y="25400"/>
                </a:lnTo>
                <a:lnTo>
                  <a:pt x="169333" y="25400"/>
                </a:lnTo>
                <a:lnTo>
                  <a:pt x="169333" y="2540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4724400" y="6392333"/>
            <a:ext cx="152401" cy="203202"/>
          </a:xfrm>
          <a:custGeom>
            <a:avLst/>
            <a:gdLst/>
            <a:ahLst/>
            <a:cxnLst/>
            <a:rect l="0" t="0" r="0" b="0"/>
            <a:pathLst>
              <a:path w="152401" h="203202">
                <a:moveTo>
                  <a:pt x="84667" y="0"/>
                </a:moveTo>
                <a:lnTo>
                  <a:pt x="84667" y="0"/>
                </a:lnTo>
                <a:lnTo>
                  <a:pt x="76200" y="0"/>
                </a:lnTo>
                <a:lnTo>
                  <a:pt x="67733" y="8467"/>
                </a:lnTo>
                <a:lnTo>
                  <a:pt x="59267" y="8467"/>
                </a:lnTo>
                <a:lnTo>
                  <a:pt x="50800" y="16934"/>
                </a:lnTo>
                <a:lnTo>
                  <a:pt x="50800" y="16934"/>
                </a:lnTo>
                <a:lnTo>
                  <a:pt x="42333" y="16934"/>
                </a:lnTo>
                <a:lnTo>
                  <a:pt x="33867" y="25400"/>
                </a:lnTo>
                <a:lnTo>
                  <a:pt x="25400" y="42334"/>
                </a:lnTo>
                <a:lnTo>
                  <a:pt x="16933" y="50800"/>
                </a:lnTo>
                <a:lnTo>
                  <a:pt x="16933" y="67734"/>
                </a:lnTo>
                <a:lnTo>
                  <a:pt x="8467" y="76200"/>
                </a:lnTo>
                <a:lnTo>
                  <a:pt x="0" y="93134"/>
                </a:lnTo>
                <a:lnTo>
                  <a:pt x="0" y="101600"/>
                </a:lnTo>
                <a:lnTo>
                  <a:pt x="0" y="118533"/>
                </a:lnTo>
                <a:lnTo>
                  <a:pt x="0" y="127001"/>
                </a:lnTo>
                <a:lnTo>
                  <a:pt x="8467" y="135467"/>
                </a:lnTo>
                <a:lnTo>
                  <a:pt x="16933" y="135467"/>
                </a:lnTo>
                <a:lnTo>
                  <a:pt x="16933" y="135467"/>
                </a:lnTo>
                <a:lnTo>
                  <a:pt x="25400" y="135467"/>
                </a:lnTo>
                <a:lnTo>
                  <a:pt x="33867" y="135467"/>
                </a:lnTo>
                <a:lnTo>
                  <a:pt x="33867" y="118533"/>
                </a:lnTo>
                <a:lnTo>
                  <a:pt x="42333" y="110067"/>
                </a:lnTo>
                <a:lnTo>
                  <a:pt x="50800" y="93134"/>
                </a:lnTo>
                <a:lnTo>
                  <a:pt x="50800" y="84667"/>
                </a:lnTo>
                <a:lnTo>
                  <a:pt x="59267" y="67734"/>
                </a:lnTo>
                <a:lnTo>
                  <a:pt x="67733" y="59267"/>
                </a:lnTo>
                <a:lnTo>
                  <a:pt x="67733" y="42334"/>
                </a:lnTo>
                <a:lnTo>
                  <a:pt x="76200" y="33867"/>
                </a:lnTo>
                <a:lnTo>
                  <a:pt x="76200" y="25400"/>
                </a:lnTo>
                <a:lnTo>
                  <a:pt x="76200" y="25400"/>
                </a:lnTo>
                <a:lnTo>
                  <a:pt x="76200" y="25400"/>
                </a:lnTo>
                <a:lnTo>
                  <a:pt x="76200" y="25400"/>
                </a:lnTo>
                <a:lnTo>
                  <a:pt x="76200" y="33867"/>
                </a:lnTo>
                <a:lnTo>
                  <a:pt x="76200" y="42334"/>
                </a:lnTo>
                <a:lnTo>
                  <a:pt x="76200" y="59267"/>
                </a:lnTo>
                <a:lnTo>
                  <a:pt x="76200" y="76200"/>
                </a:lnTo>
                <a:lnTo>
                  <a:pt x="76200" y="93134"/>
                </a:lnTo>
                <a:lnTo>
                  <a:pt x="84667" y="118533"/>
                </a:lnTo>
                <a:lnTo>
                  <a:pt x="84667" y="135467"/>
                </a:lnTo>
                <a:lnTo>
                  <a:pt x="93133" y="152400"/>
                </a:lnTo>
                <a:lnTo>
                  <a:pt x="101600" y="169334"/>
                </a:lnTo>
                <a:lnTo>
                  <a:pt x="110067" y="177800"/>
                </a:lnTo>
                <a:lnTo>
                  <a:pt x="110067" y="194733"/>
                </a:lnTo>
                <a:lnTo>
                  <a:pt x="127000" y="203201"/>
                </a:lnTo>
                <a:lnTo>
                  <a:pt x="135467" y="203201"/>
                </a:lnTo>
                <a:lnTo>
                  <a:pt x="143933" y="203201"/>
                </a:lnTo>
                <a:lnTo>
                  <a:pt x="143933" y="194733"/>
                </a:lnTo>
                <a:lnTo>
                  <a:pt x="143933" y="194733"/>
                </a:lnTo>
                <a:lnTo>
                  <a:pt x="152400" y="186267"/>
                </a:lnTo>
                <a:lnTo>
                  <a:pt x="152400" y="1862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4868333" y="6231467"/>
            <a:ext cx="67735" cy="364068"/>
          </a:xfrm>
          <a:custGeom>
            <a:avLst/>
            <a:gdLst/>
            <a:ahLst/>
            <a:cxnLst/>
            <a:rect l="0" t="0" r="0" b="0"/>
            <a:pathLst>
              <a:path w="67735" h="364068">
                <a:moveTo>
                  <a:pt x="0" y="0"/>
                </a:moveTo>
                <a:lnTo>
                  <a:pt x="0" y="0"/>
                </a:lnTo>
                <a:lnTo>
                  <a:pt x="0" y="0"/>
                </a:lnTo>
                <a:lnTo>
                  <a:pt x="0" y="0"/>
                </a:lnTo>
                <a:lnTo>
                  <a:pt x="0" y="8466"/>
                </a:lnTo>
                <a:lnTo>
                  <a:pt x="0" y="8466"/>
                </a:lnTo>
                <a:lnTo>
                  <a:pt x="8467" y="16933"/>
                </a:lnTo>
                <a:lnTo>
                  <a:pt x="16934" y="33866"/>
                </a:lnTo>
                <a:lnTo>
                  <a:pt x="25400" y="59266"/>
                </a:lnTo>
                <a:lnTo>
                  <a:pt x="25400" y="76200"/>
                </a:lnTo>
                <a:lnTo>
                  <a:pt x="33867" y="101600"/>
                </a:lnTo>
                <a:lnTo>
                  <a:pt x="33867" y="135466"/>
                </a:lnTo>
                <a:lnTo>
                  <a:pt x="33867" y="160866"/>
                </a:lnTo>
                <a:lnTo>
                  <a:pt x="42334" y="186266"/>
                </a:lnTo>
                <a:lnTo>
                  <a:pt x="42334" y="211666"/>
                </a:lnTo>
                <a:lnTo>
                  <a:pt x="42334" y="237066"/>
                </a:lnTo>
                <a:lnTo>
                  <a:pt x="42334" y="262466"/>
                </a:lnTo>
                <a:lnTo>
                  <a:pt x="42334" y="287867"/>
                </a:lnTo>
                <a:lnTo>
                  <a:pt x="42334" y="313266"/>
                </a:lnTo>
                <a:lnTo>
                  <a:pt x="50800" y="330200"/>
                </a:lnTo>
                <a:lnTo>
                  <a:pt x="50800" y="347133"/>
                </a:lnTo>
                <a:lnTo>
                  <a:pt x="59267" y="355599"/>
                </a:lnTo>
                <a:lnTo>
                  <a:pt x="59267" y="355599"/>
                </a:lnTo>
                <a:lnTo>
                  <a:pt x="67734" y="364067"/>
                </a:lnTo>
                <a:lnTo>
                  <a:pt x="67734" y="3640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5190067" y="6307667"/>
            <a:ext cx="8467" cy="296334"/>
          </a:xfrm>
          <a:custGeom>
            <a:avLst/>
            <a:gdLst/>
            <a:ahLst/>
            <a:cxnLst/>
            <a:rect l="0" t="0" r="0" b="0"/>
            <a:pathLst>
              <a:path w="8467" h="296334">
                <a:moveTo>
                  <a:pt x="8466" y="0"/>
                </a:moveTo>
                <a:lnTo>
                  <a:pt x="8466" y="0"/>
                </a:lnTo>
                <a:lnTo>
                  <a:pt x="8466" y="0"/>
                </a:lnTo>
                <a:lnTo>
                  <a:pt x="8466" y="0"/>
                </a:lnTo>
                <a:lnTo>
                  <a:pt x="8466" y="0"/>
                </a:lnTo>
                <a:lnTo>
                  <a:pt x="8466" y="0"/>
                </a:lnTo>
                <a:lnTo>
                  <a:pt x="8466" y="8466"/>
                </a:lnTo>
                <a:lnTo>
                  <a:pt x="8466" y="8466"/>
                </a:lnTo>
                <a:lnTo>
                  <a:pt x="8466" y="16933"/>
                </a:lnTo>
                <a:lnTo>
                  <a:pt x="8466" y="33866"/>
                </a:lnTo>
                <a:lnTo>
                  <a:pt x="0" y="59266"/>
                </a:lnTo>
                <a:lnTo>
                  <a:pt x="0" y="76200"/>
                </a:lnTo>
                <a:lnTo>
                  <a:pt x="0" y="101600"/>
                </a:lnTo>
                <a:lnTo>
                  <a:pt x="0" y="127000"/>
                </a:lnTo>
                <a:lnTo>
                  <a:pt x="0" y="152400"/>
                </a:lnTo>
                <a:lnTo>
                  <a:pt x="0" y="177800"/>
                </a:lnTo>
                <a:lnTo>
                  <a:pt x="0" y="203199"/>
                </a:lnTo>
                <a:lnTo>
                  <a:pt x="0" y="220133"/>
                </a:lnTo>
                <a:lnTo>
                  <a:pt x="0" y="245533"/>
                </a:lnTo>
                <a:lnTo>
                  <a:pt x="8466" y="262466"/>
                </a:lnTo>
                <a:lnTo>
                  <a:pt x="8466" y="279399"/>
                </a:lnTo>
                <a:lnTo>
                  <a:pt x="8466" y="287867"/>
                </a:lnTo>
                <a:lnTo>
                  <a:pt x="8466" y="296333"/>
                </a:lnTo>
                <a:lnTo>
                  <a:pt x="8466" y="296333"/>
                </a:lnTo>
                <a:lnTo>
                  <a:pt x="8466" y="296333"/>
                </a:lnTo>
                <a:lnTo>
                  <a:pt x="8466" y="2963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5105400" y="6451600"/>
            <a:ext cx="177801" cy="42334"/>
          </a:xfrm>
          <a:custGeom>
            <a:avLst/>
            <a:gdLst/>
            <a:ahLst/>
            <a:cxnLst/>
            <a:rect l="0" t="0" r="0" b="0"/>
            <a:pathLst>
              <a:path w="177801" h="42334">
                <a:moveTo>
                  <a:pt x="8467" y="0"/>
                </a:moveTo>
                <a:lnTo>
                  <a:pt x="0" y="0"/>
                </a:lnTo>
                <a:lnTo>
                  <a:pt x="0" y="8467"/>
                </a:lnTo>
                <a:lnTo>
                  <a:pt x="0" y="8467"/>
                </a:lnTo>
                <a:lnTo>
                  <a:pt x="8467" y="8467"/>
                </a:lnTo>
                <a:lnTo>
                  <a:pt x="16933" y="8467"/>
                </a:lnTo>
                <a:lnTo>
                  <a:pt x="33867" y="8467"/>
                </a:lnTo>
                <a:lnTo>
                  <a:pt x="42333" y="16933"/>
                </a:lnTo>
                <a:lnTo>
                  <a:pt x="67733" y="16933"/>
                </a:lnTo>
                <a:lnTo>
                  <a:pt x="84667" y="25400"/>
                </a:lnTo>
                <a:lnTo>
                  <a:pt x="110067" y="33867"/>
                </a:lnTo>
                <a:lnTo>
                  <a:pt x="135467" y="42333"/>
                </a:lnTo>
                <a:lnTo>
                  <a:pt x="152400" y="42333"/>
                </a:lnTo>
                <a:lnTo>
                  <a:pt x="152400" y="42333"/>
                </a:lnTo>
                <a:lnTo>
                  <a:pt x="177800" y="42333"/>
                </a:lnTo>
                <a:lnTo>
                  <a:pt x="177800" y="42333"/>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5274733" y="6324600"/>
            <a:ext cx="211668" cy="321734"/>
          </a:xfrm>
          <a:custGeom>
            <a:avLst/>
            <a:gdLst/>
            <a:ahLst/>
            <a:cxnLst/>
            <a:rect l="0" t="0" r="0" b="0"/>
            <a:pathLst>
              <a:path w="211668" h="321734">
                <a:moveTo>
                  <a:pt x="84667" y="135467"/>
                </a:moveTo>
                <a:lnTo>
                  <a:pt x="76200" y="135467"/>
                </a:lnTo>
                <a:lnTo>
                  <a:pt x="76200" y="135467"/>
                </a:lnTo>
                <a:lnTo>
                  <a:pt x="67734" y="135467"/>
                </a:lnTo>
                <a:lnTo>
                  <a:pt x="67734" y="135467"/>
                </a:lnTo>
                <a:lnTo>
                  <a:pt x="59267" y="135467"/>
                </a:lnTo>
                <a:lnTo>
                  <a:pt x="59267" y="143933"/>
                </a:lnTo>
                <a:lnTo>
                  <a:pt x="50800" y="152400"/>
                </a:lnTo>
                <a:lnTo>
                  <a:pt x="42334" y="160867"/>
                </a:lnTo>
                <a:lnTo>
                  <a:pt x="33867" y="169333"/>
                </a:lnTo>
                <a:lnTo>
                  <a:pt x="25400" y="186266"/>
                </a:lnTo>
                <a:lnTo>
                  <a:pt x="16934" y="194734"/>
                </a:lnTo>
                <a:lnTo>
                  <a:pt x="8467" y="211667"/>
                </a:lnTo>
                <a:lnTo>
                  <a:pt x="0" y="228600"/>
                </a:lnTo>
                <a:lnTo>
                  <a:pt x="0" y="237067"/>
                </a:lnTo>
                <a:lnTo>
                  <a:pt x="0" y="245533"/>
                </a:lnTo>
                <a:lnTo>
                  <a:pt x="0" y="262466"/>
                </a:lnTo>
                <a:lnTo>
                  <a:pt x="0" y="270934"/>
                </a:lnTo>
                <a:lnTo>
                  <a:pt x="8467" y="270934"/>
                </a:lnTo>
                <a:lnTo>
                  <a:pt x="16934" y="279400"/>
                </a:lnTo>
                <a:lnTo>
                  <a:pt x="16934" y="279400"/>
                </a:lnTo>
                <a:lnTo>
                  <a:pt x="25400" y="270934"/>
                </a:lnTo>
                <a:lnTo>
                  <a:pt x="33867" y="262466"/>
                </a:lnTo>
                <a:lnTo>
                  <a:pt x="42334" y="254000"/>
                </a:lnTo>
                <a:lnTo>
                  <a:pt x="50800" y="245533"/>
                </a:lnTo>
                <a:lnTo>
                  <a:pt x="59267" y="228600"/>
                </a:lnTo>
                <a:lnTo>
                  <a:pt x="67734" y="220133"/>
                </a:lnTo>
                <a:lnTo>
                  <a:pt x="67734" y="203200"/>
                </a:lnTo>
                <a:lnTo>
                  <a:pt x="76200" y="194734"/>
                </a:lnTo>
                <a:lnTo>
                  <a:pt x="84667" y="186266"/>
                </a:lnTo>
                <a:lnTo>
                  <a:pt x="84667" y="177800"/>
                </a:lnTo>
                <a:lnTo>
                  <a:pt x="84667" y="169333"/>
                </a:lnTo>
                <a:lnTo>
                  <a:pt x="84667" y="169333"/>
                </a:lnTo>
                <a:lnTo>
                  <a:pt x="84667" y="169333"/>
                </a:lnTo>
                <a:lnTo>
                  <a:pt x="84667" y="169333"/>
                </a:lnTo>
                <a:lnTo>
                  <a:pt x="84667" y="169333"/>
                </a:lnTo>
                <a:lnTo>
                  <a:pt x="84667" y="169333"/>
                </a:lnTo>
                <a:lnTo>
                  <a:pt x="84667" y="177800"/>
                </a:lnTo>
                <a:lnTo>
                  <a:pt x="84667" y="194734"/>
                </a:lnTo>
                <a:lnTo>
                  <a:pt x="84667" y="211667"/>
                </a:lnTo>
                <a:lnTo>
                  <a:pt x="84667" y="228600"/>
                </a:lnTo>
                <a:lnTo>
                  <a:pt x="84667" y="245533"/>
                </a:lnTo>
                <a:lnTo>
                  <a:pt x="93134" y="262466"/>
                </a:lnTo>
                <a:lnTo>
                  <a:pt x="93134" y="279400"/>
                </a:lnTo>
                <a:lnTo>
                  <a:pt x="101600" y="296333"/>
                </a:lnTo>
                <a:lnTo>
                  <a:pt x="110067" y="313267"/>
                </a:lnTo>
                <a:lnTo>
                  <a:pt x="118534" y="321733"/>
                </a:lnTo>
                <a:lnTo>
                  <a:pt x="127000" y="321733"/>
                </a:lnTo>
                <a:lnTo>
                  <a:pt x="135467" y="321733"/>
                </a:lnTo>
                <a:lnTo>
                  <a:pt x="143934" y="321733"/>
                </a:lnTo>
                <a:lnTo>
                  <a:pt x="152400" y="304800"/>
                </a:lnTo>
                <a:lnTo>
                  <a:pt x="152400" y="287867"/>
                </a:lnTo>
                <a:lnTo>
                  <a:pt x="160867" y="270934"/>
                </a:lnTo>
                <a:lnTo>
                  <a:pt x="169334" y="245533"/>
                </a:lnTo>
                <a:lnTo>
                  <a:pt x="169334" y="220133"/>
                </a:lnTo>
                <a:lnTo>
                  <a:pt x="169334" y="194734"/>
                </a:lnTo>
                <a:lnTo>
                  <a:pt x="169334" y="169333"/>
                </a:lnTo>
                <a:lnTo>
                  <a:pt x="177800" y="143933"/>
                </a:lnTo>
                <a:lnTo>
                  <a:pt x="177800" y="118533"/>
                </a:lnTo>
                <a:lnTo>
                  <a:pt x="177800" y="93133"/>
                </a:lnTo>
                <a:lnTo>
                  <a:pt x="177800" y="67733"/>
                </a:lnTo>
                <a:lnTo>
                  <a:pt x="177800" y="42333"/>
                </a:lnTo>
                <a:lnTo>
                  <a:pt x="177800" y="25400"/>
                </a:lnTo>
                <a:lnTo>
                  <a:pt x="177800" y="16933"/>
                </a:lnTo>
                <a:lnTo>
                  <a:pt x="177800" y="8467"/>
                </a:lnTo>
                <a:lnTo>
                  <a:pt x="177800" y="0"/>
                </a:lnTo>
                <a:lnTo>
                  <a:pt x="177800" y="0"/>
                </a:lnTo>
                <a:lnTo>
                  <a:pt x="186267" y="0"/>
                </a:lnTo>
                <a:lnTo>
                  <a:pt x="186267" y="8467"/>
                </a:lnTo>
                <a:lnTo>
                  <a:pt x="186267" y="16933"/>
                </a:lnTo>
                <a:lnTo>
                  <a:pt x="194734" y="33867"/>
                </a:lnTo>
                <a:lnTo>
                  <a:pt x="203200" y="50800"/>
                </a:lnTo>
                <a:lnTo>
                  <a:pt x="203200" y="67733"/>
                </a:lnTo>
                <a:lnTo>
                  <a:pt x="203200" y="93133"/>
                </a:lnTo>
                <a:lnTo>
                  <a:pt x="203200" y="118533"/>
                </a:lnTo>
                <a:lnTo>
                  <a:pt x="203200" y="143933"/>
                </a:lnTo>
                <a:lnTo>
                  <a:pt x="203200" y="169333"/>
                </a:lnTo>
                <a:lnTo>
                  <a:pt x="203200" y="194734"/>
                </a:lnTo>
                <a:lnTo>
                  <a:pt x="203200" y="220133"/>
                </a:lnTo>
                <a:lnTo>
                  <a:pt x="194734" y="237067"/>
                </a:lnTo>
                <a:lnTo>
                  <a:pt x="194734" y="262466"/>
                </a:lnTo>
                <a:lnTo>
                  <a:pt x="194734" y="279400"/>
                </a:lnTo>
                <a:lnTo>
                  <a:pt x="186267" y="287867"/>
                </a:lnTo>
                <a:lnTo>
                  <a:pt x="186267" y="296333"/>
                </a:lnTo>
                <a:lnTo>
                  <a:pt x="186267" y="304800"/>
                </a:lnTo>
                <a:lnTo>
                  <a:pt x="186267" y="304800"/>
                </a:lnTo>
                <a:lnTo>
                  <a:pt x="194734" y="296333"/>
                </a:lnTo>
                <a:lnTo>
                  <a:pt x="194734" y="287867"/>
                </a:lnTo>
                <a:lnTo>
                  <a:pt x="203200" y="270934"/>
                </a:lnTo>
                <a:lnTo>
                  <a:pt x="203200" y="245533"/>
                </a:lnTo>
                <a:lnTo>
                  <a:pt x="203200" y="245533"/>
                </a:lnTo>
                <a:lnTo>
                  <a:pt x="211667" y="237067"/>
                </a:lnTo>
                <a:lnTo>
                  <a:pt x="211667" y="2370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5461000" y="6417733"/>
            <a:ext cx="152401" cy="228601"/>
          </a:xfrm>
          <a:custGeom>
            <a:avLst/>
            <a:gdLst/>
            <a:ahLst/>
            <a:cxnLst/>
            <a:rect l="0" t="0" r="0" b="0"/>
            <a:pathLst>
              <a:path w="152401" h="228601">
                <a:moveTo>
                  <a:pt x="93133" y="0"/>
                </a:moveTo>
                <a:lnTo>
                  <a:pt x="93133" y="0"/>
                </a:lnTo>
                <a:lnTo>
                  <a:pt x="93133" y="0"/>
                </a:lnTo>
                <a:lnTo>
                  <a:pt x="93133" y="8467"/>
                </a:lnTo>
                <a:lnTo>
                  <a:pt x="93133" y="8467"/>
                </a:lnTo>
                <a:lnTo>
                  <a:pt x="93133" y="8467"/>
                </a:lnTo>
                <a:lnTo>
                  <a:pt x="93133" y="16934"/>
                </a:lnTo>
                <a:lnTo>
                  <a:pt x="84667" y="16934"/>
                </a:lnTo>
                <a:lnTo>
                  <a:pt x="76200" y="25400"/>
                </a:lnTo>
                <a:lnTo>
                  <a:pt x="67733" y="33867"/>
                </a:lnTo>
                <a:lnTo>
                  <a:pt x="59267" y="50800"/>
                </a:lnTo>
                <a:lnTo>
                  <a:pt x="50800" y="50800"/>
                </a:lnTo>
                <a:lnTo>
                  <a:pt x="42333" y="59267"/>
                </a:lnTo>
                <a:lnTo>
                  <a:pt x="25400" y="67734"/>
                </a:lnTo>
                <a:lnTo>
                  <a:pt x="16933" y="67734"/>
                </a:lnTo>
                <a:lnTo>
                  <a:pt x="8467" y="67734"/>
                </a:lnTo>
                <a:lnTo>
                  <a:pt x="0" y="76200"/>
                </a:lnTo>
                <a:lnTo>
                  <a:pt x="0" y="76200"/>
                </a:lnTo>
                <a:lnTo>
                  <a:pt x="0" y="76200"/>
                </a:lnTo>
                <a:lnTo>
                  <a:pt x="0" y="76200"/>
                </a:lnTo>
                <a:lnTo>
                  <a:pt x="8467" y="84667"/>
                </a:lnTo>
                <a:lnTo>
                  <a:pt x="8467" y="93133"/>
                </a:lnTo>
                <a:lnTo>
                  <a:pt x="16933" y="101601"/>
                </a:lnTo>
                <a:lnTo>
                  <a:pt x="33867" y="110067"/>
                </a:lnTo>
                <a:lnTo>
                  <a:pt x="42333" y="118534"/>
                </a:lnTo>
                <a:lnTo>
                  <a:pt x="50800" y="135467"/>
                </a:lnTo>
                <a:lnTo>
                  <a:pt x="67733" y="143934"/>
                </a:lnTo>
                <a:lnTo>
                  <a:pt x="76200" y="152400"/>
                </a:lnTo>
                <a:lnTo>
                  <a:pt x="84667" y="169333"/>
                </a:lnTo>
                <a:lnTo>
                  <a:pt x="93133" y="177801"/>
                </a:lnTo>
                <a:lnTo>
                  <a:pt x="101600" y="194734"/>
                </a:lnTo>
                <a:lnTo>
                  <a:pt x="110067" y="203200"/>
                </a:lnTo>
                <a:lnTo>
                  <a:pt x="118533" y="211667"/>
                </a:lnTo>
                <a:lnTo>
                  <a:pt x="127000" y="220134"/>
                </a:lnTo>
                <a:lnTo>
                  <a:pt x="135467" y="220134"/>
                </a:lnTo>
                <a:lnTo>
                  <a:pt x="143933" y="228600"/>
                </a:lnTo>
                <a:lnTo>
                  <a:pt x="143933" y="228600"/>
                </a:lnTo>
                <a:lnTo>
                  <a:pt x="152400" y="220134"/>
                </a:lnTo>
                <a:lnTo>
                  <a:pt x="152400" y="220134"/>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5672667" y="6510866"/>
            <a:ext cx="16934" cy="118535"/>
          </a:xfrm>
          <a:custGeom>
            <a:avLst/>
            <a:gdLst/>
            <a:ahLst/>
            <a:cxnLst/>
            <a:rect l="0" t="0" r="0" b="0"/>
            <a:pathLst>
              <a:path w="16934" h="118535">
                <a:moveTo>
                  <a:pt x="16933" y="0"/>
                </a:moveTo>
                <a:lnTo>
                  <a:pt x="16933" y="0"/>
                </a:lnTo>
                <a:lnTo>
                  <a:pt x="16933" y="8468"/>
                </a:lnTo>
                <a:lnTo>
                  <a:pt x="8466" y="8468"/>
                </a:lnTo>
                <a:lnTo>
                  <a:pt x="8466" y="8468"/>
                </a:lnTo>
                <a:lnTo>
                  <a:pt x="8466" y="16934"/>
                </a:lnTo>
                <a:lnTo>
                  <a:pt x="8466" y="25401"/>
                </a:lnTo>
                <a:lnTo>
                  <a:pt x="0" y="33867"/>
                </a:lnTo>
                <a:lnTo>
                  <a:pt x="0" y="50801"/>
                </a:lnTo>
                <a:lnTo>
                  <a:pt x="0" y="67734"/>
                </a:lnTo>
                <a:lnTo>
                  <a:pt x="0" y="84668"/>
                </a:lnTo>
                <a:lnTo>
                  <a:pt x="0" y="93134"/>
                </a:lnTo>
                <a:lnTo>
                  <a:pt x="0" y="110067"/>
                </a:lnTo>
                <a:lnTo>
                  <a:pt x="0" y="110067"/>
                </a:lnTo>
                <a:lnTo>
                  <a:pt x="0" y="118534"/>
                </a:lnTo>
                <a:lnTo>
                  <a:pt x="0" y="118534"/>
                </a:lnTo>
                <a:lnTo>
                  <a:pt x="0" y="118534"/>
                </a:lnTo>
                <a:lnTo>
                  <a:pt x="0" y="110067"/>
                </a:lnTo>
                <a:lnTo>
                  <a:pt x="0" y="1100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5698067" y="6434667"/>
            <a:ext cx="16934" cy="42334"/>
          </a:xfrm>
          <a:custGeom>
            <a:avLst/>
            <a:gdLst/>
            <a:ahLst/>
            <a:cxnLst/>
            <a:rect l="0" t="0" r="0" b="0"/>
            <a:pathLst>
              <a:path w="16934" h="42334">
                <a:moveTo>
                  <a:pt x="8466" y="42333"/>
                </a:moveTo>
                <a:lnTo>
                  <a:pt x="8466" y="33866"/>
                </a:lnTo>
                <a:lnTo>
                  <a:pt x="0" y="25400"/>
                </a:lnTo>
                <a:lnTo>
                  <a:pt x="0" y="16933"/>
                </a:lnTo>
                <a:lnTo>
                  <a:pt x="0" y="8466"/>
                </a:lnTo>
                <a:lnTo>
                  <a:pt x="0" y="8466"/>
                </a:lnTo>
                <a:lnTo>
                  <a:pt x="0" y="8466"/>
                </a:lnTo>
                <a:lnTo>
                  <a:pt x="0" y="0"/>
                </a:lnTo>
                <a:lnTo>
                  <a:pt x="0" y="0"/>
                </a:lnTo>
                <a:lnTo>
                  <a:pt x="8466" y="0"/>
                </a:lnTo>
                <a:lnTo>
                  <a:pt x="16933" y="0"/>
                </a:lnTo>
                <a:lnTo>
                  <a:pt x="16933" y="0"/>
                </a:lnTo>
                <a:lnTo>
                  <a:pt x="16933" y="0"/>
                </a:lnTo>
                <a:lnTo>
                  <a:pt x="16933" y="0"/>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5774267" y="6510866"/>
            <a:ext cx="177801" cy="186268"/>
          </a:xfrm>
          <a:custGeom>
            <a:avLst/>
            <a:gdLst/>
            <a:ahLst/>
            <a:cxnLst/>
            <a:rect l="0" t="0" r="0" b="0"/>
            <a:pathLst>
              <a:path w="177801" h="186268">
                <a:moveTo>
                  <a:pt x="8466" y="0"/>
                </a:moveTo>
                <a:lnTo>
                  <a:pt x="8466" y="8468"/>
                </a:lnTo>
                <a:lnTo>
                  <a:pt x="8466" y="8468"/>
                </a:lnTo>
                <a:lnTo>
                  <a:pt x="0" y="25401"/>
                </a:lnTo>
                <a:lnTo>
                  <a:pt x="0" y="33867"/>
                </a:lnTo>
                <a:lnTo>
                  <a:pt x="0" y="42334"/>
                </a:lnTo>
                <a:lnTo>
                  <a:pt x="0" y="59267"/>
                </a:lnTo>
                <a:lnTo>
                  <a:pt x="0" y="67734"/>
                </a:lnTo>
                <a:lnTo>
                  <a:pt x="0" y="84668"/>
                </a:lnTo>
                <a:lnTo>
                  <a:pt x="8466" y="93134"/>
                </a:lnTo>
                <a:lnTo>
                  <a:pt x="8466" y="110067"/>
                </a:lnTo>
                <a:lnTo>
                  <a:pt x="8466" y="110067"/>
                </a:lnTo>
                <a:lnTo>
                  <a:pt x="8466" y="118534"/>
                </a:lnTo>
                <a:lnTo>
                  <a:pt x="8466" y="118534"/>
                </a:lnTo>
                <a:lnTo>
                  <a:pt x="8466" y="118534"/>
                </a:lnTo>
                <a:lnTo>
                  <a:pt x="16933" y="110067"/>
                </a:lnTo>
                <a:lnTo>
                  <a:pt x="16933" y="110067"/>
                </a:lnTo>
                <a:lnTo>
                  <a:pt x="25400" y="101601"/>
                </a:lnTo>
                <a:lnTo>
                  <a:pt x="33866" y="84668"/>
                </a:lnTo>
                <a:lnTo>
                  <a:pt x="50800" y="76200"/>
                </a:lnTo>
                <a:lnTo>
                  <a:pt x="59266" y="67734"/>
                </a:lnTo>
                <a:lnTo>
                  <a:pt x="76200" y="59267"/>
                </a:lnTo>
                <a:lnTo>
                  <a:pt x="84666" y="50801"/>
                </a:lnTo>
                <a:lnTo>
                  <a:pt x="93133" y="50801"/>
                </a:lnTo>
                <a:lnTo>
                  <a:pt x="101600" y="50801"/>
                </a:lnTo>
                <a:lnTo>
                  <a:pt x="110066" y="50801"/>
                </a:lnTo>
                <a:lnTo>
                  <a:pt x="118533" y="50801"/>
                </a:lnTo>
                <a:lnTo>
                  <a:pt x="127000" y="59267"/>
                </a:lnTo>
                <a:lnTo>
                  <a:pt x="127000" y="67734"/>
                </a:lnTo>
                <a:lnTo>
                  <a:pt x="135466" y="76200"/>
                </a:lnTo>
                <a:lnTo>
                  <a:pt x="135466" y="93134"/>
                </a:lnTo>
                <a:lnTo>
                  <a:pt x="143933" y="101601"/>
                </a:lnTo>
                <a:lnTo>
                  <a:pt x="135466" y="118534"/>
                </a:lnTo>
                <a:lnTo>
                  <a:pt x="135466" y="127001"/>
                </a:lnTo>
                <a:lnTo>
                  <a:pt x="135466" y="143934"/>
                </a:lnTo>
                <a:lnTo>
                  <a:pt x="135466" y="160868"/>
                </a:lnTo>
                <a:lnTo>
                  <a:pt x="135466" y="169334"/>
                </a:lnTo>
                <a:lnTo>
                  <a:pt x="143933" y="177801"/>
                </a:lnTo>
                <a:lnTo>
                  <a:pt x="152400" y="186267"/>
                </a:lnTo>
                <a:lnTo>
                  <a:pt x="160866" y="186267"/>
                </a:lnTo>
                <a:lnTo>
                  <a:pt x="169333" y="186267"/>
                </a:lnTo>
                <a:lnTo>
                  <a:pt x="169333" y="186267"/>
                </a:lnTo>
                <a:lnTo>
                  <a:pt x="177800" y="186267"/>
                </a:lnTo>
                <a:lnTo>
                  <a:pt x="177800" y="1862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5808133" y="6587066"/>
            <a:ext cx="270935" cy="262468"/>
          </a:xfrm>
          <a:custGeom>
            <a:avLst/>
            <a:gdLst/>
            <a:ahLst/>
            <a:cxnLst/>
            <a:rect l="0" t="0" r="0" b="0"/>
            <a:pathLst>
              <a:path w="270935" h="262468">
                <a:moveTo>
                  <a:pt x="262467" y="0"/>
                </a:moveTo>
                <a:lnTo>
                  <a:pt x="262467" y="0"/>
                </a:lnTo>
                <a:lnTo>
                  <a:pt x="262467" y="0"/>
                </a:lnTo>
                <a:lnTo>
                  <a:pt x="254000" y="0"/>
                </a:lnTo>
                <a:lnTo>
                  <a:pt x="254000" y="0"/>
                </a:lnTo>
                <a:lnTo>
                  <a:pt x="254000" y="0"/>
                </a:lnTo>
                <a:lnTo>
                  <a:pt x="245534" y="0"/>
                </a:lnTo>
                <a:lnTo>
                  <a:pt x="237067" y="0"/>
                </a:lnTo>
                <a:lnTo>
                  <a:pt x="228600" y="0"/>
                </a:lnTo>
                <a:lnTo>
                  <a:pt x="220134" y="8468"/>
                </a:lnTo>
                <a:lnTo>
                  <a:pt x="211667" y="16934"/>
                </a:lnTo>
                <a:lnTo>
                  <a:pt x="203200" y="25401"/>
                </a:lnTo>
                <a:lnTo>
                  <a:pt x="194734" y="42334"/>
                </a:lnTo>
                <a:lnTo>
                  <a:pt x="194734" y="50801"/>
                </a:lnTo>
                <a:lnTo>
                  <a:pt x="194734" y="67734"/>
                </a:lnTo>
                <a:lnTo>
                  <a:pt x="194734" y="76200"/>
                </a:lnTo>
                <a:lnTo>
                  <a:pt x="194734" y="84668"/>
                </a:lnTo>
                <a:lnTo>
                  <a:pt x="203200" y="84668"/>
                </a:lnTo>
                <a:lnTo>
                  <a:pt x="211667" y="84668"/>
                </a:lnTo>
                <a:lnTo>
                  <a:pt x="220134" y="84668"/>
                </a:lnTo>
                <a:lnTo>
                  <a:pt x="228600" y="84668"/>
                </a:lnTo>
                <a:lnTo>
                  <a:pt x="237067" y="76200"/>
                </a:lnTo>
                <a:lnTo>
                  <a:pt x="245534" y="67734"/>
                </a:lnTo>
                <a:lnTo>
                  <a:pt x="254000" y="59267"/>
                </a:lnTo>
                <a:lnTo>
                  <a:pt x="262467" y="50801"/>
                </a:lnTo>
                <a:lnTo>
                  <a:pt x="262467" y="42334"/>
                </a:lnTo>
                <a:lnTo>
                  <a:pt x="270934" y="42334"/>
                </a:lnTo>
                <a:lnTo>
                  <a:pt x="270934" y="33867"/>
                </a:lnTo>
                <a:lnTo>
                  <a:pt x="270934" y="33867"/>
                </a:lnTo>
                <a:lnTo>
                  <a:pt x="270934" y="33867"/>
                </a:lnTo>
                <a:lnTo>
                  <a:pt x="270934" y="33867"/>
                </a:lnTo>
                <a:lnTo>
                  <a:pt x="270934" y="42334"/>
                </a:lnTo>
                <a:lnTo>
                  <a:pt x="262467" y="50801"/>
                </a:lnTo>
                <a:lnTo>
                  <a:pt x="262467" y="67734"/>
                </a:lnTo>
                <a:lnTo>
                  <a:pt x="254000" y="84668"/>
                </a:lnTo>
                <a:lnTo>
                  <a:pt x="254000" y="110067"/>
                </a:lnTo>
                <a:lnTo>
                  <a:pt x="254000" y="127001"/>
                </a:lnTo>
                <a:lnTo>
                  <a:pt x="245534" y="152400"/>
                </a:lnTo>
                <a:lnTo>
                  <a:pt x="245534" y="186267"/>
                </a:lnTo>
                <a:lnTo>
                  <a:pt x="245534" y="203201"/>
                </a:lnTo>
                <a:lnTo>
                  <a:pt x="237067" y="228600"/>
                </a:lnTo>
                <a:lnTo>
                  <a:pt x="220134" y="245534"/>
                </a:lnTo>
                <a:lnTo>
                  <a:pt x="211667" y="254001"/>
                </a:lnTo>
                <a:lnTo>
                  <a:pt x="194734" y="262467"/>
                </a:lnTo>
                <a:lnTo>
                  <a:pt x="177800" y="262467"/>
                </a:lnTo>
                <a:lnTo>
                  <a:pt x="152400" y="262467"/>
                </a:lnTo>
                <a:lnTo>
                  <a:pt x="127000" y="262467"/>
                </a:lnTo>
                <a:lnTo>
                  <a:pt x="101600" y="245534"/>
                </a:lnTo>
                <a:lnTo>
                  <a:pt x="67734" y="228600"/>
                </a:lnTo>
                <a:lnTo>
                  <a:pt x="33867" y="211667"/>
                </a:lnTo>
                <a:lnTo>
                  <a:pt x="33867" y="211667"/>
                </a:lnTo>
                <a:lnTo>
                  <a:pt x="0" y="186267"/>
                </a:lnTo>
                <a:lnTo>
                  <a:pt x="0" y="186267"/>
                </a:lnTo>
              </a:path>
            </a:pathLst>
          </a:custGeom>
          <a:ln w="38100" cap="flat" cmpd="sng" algn="ctr">
            <a:solidFill>
              <a:srgbClr val="0093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4368800" y="5096933"/>
            <a:ext cx="228601" cy="25401"/>
          </a:xfrm>
          <a:custGeom>
            <a:avLst/>
            <a:gdLst/>
            <a:ahLst/>
            <a:cxnLst/>
            <a:rect l="0" t="0" r="0" b="0"/>
            <a:pathLst>
              <a:path w="228601" h="25401">
                <a:moveTo>
                  <a:pt x="0" y="16934"/>
                </a:moveTo>
                <a:lnTo>
                  <a:pt x="0" y="16934"/>
                </a:lnTo>
                <a:lnTo>
                  <a:pt x="0" y="25400"/>
                </a:lnTo>
                <a:lnTo>
                  <a:pt x="8467" y="25400"/>
                </a:lnTo>
                <a:lnTo>
                  <a:pt x="25400" y="25400"/>
                </a:lnTo>
                <a:lnTo>
                  <a:pt x="42333" y="25400"/>
                </a:lnTo>
                <a:lnTo>
                  <a:pt x="59267" y="16934"/>
                </a:lnTo>
                <a:lnTo>
                  <a:pt x="76200" y="16934"/>
                </a:lnTo>
                <a:lnTo>
                  <a:pt x="101600" y="16934"/>
                </a:lnTo>
                <a:lnTo>
                  <a:pt x="127000" y="16934"/>
                </a:lnTo>
                <a:lnTo>
                  <a:pt x="143933" y="8467"/>
                </a:lnTo>
                <a:lnTo>
                  <a:pt x="160867" y="8467"/>
                </a:lnTo>
                <a:lnTo>
                  <a:pt x="177800" y="8467"/>
                </a:lnTo>
                <a:lnTo>
                  <a:pt x="194733" y="8467"/>
                </a:lnTo>
                <a:lnTo>
                  <a:pt x="211667" y="0"/>
                </a:lnTo>
                <a:lnTo>
                  <a:pt x="220133" y="0"/>
                </a:lnTo>
                <a:lnTo>
                  <a:pt x="228600" y="0"/>
                </a:lnTo>
                <a:lnTo>
                  <a:pt x="228600" y="8467"/>
                </a:lnTo>
                <a:lnTo>
                  <a:pt x="228600" y="8467"/>
                </a:lnTo>
                <a:lnTo>
                  <a:pt x="228600" y="8467"/>
                </a:lnTo>
                <a:lnTo>
                  <a:pt x="228600" y="8467"/>
                </a:lnTo>
                <a:lnTo>
                  <a:pt x="220133" y="16934"/>
                </a:lnTo>
                <a:lnTo>
                  <a:pt x="220133" y="169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4419600" y="5232400"/>
            <a:ext cx="169334" cy="25401"/>
          </a:xfrm>
          <a:custGeom>
            <a:avLst/>
            <a:gdLst/>
            <a:ahLst/>
            <a:cxnLst/>
            <a:rect l="0" t="0" r="0" b="0"/>
            <a:pathLst>
              <a:path w="169334" h="25401">
                <a:moveTo>
                  <a:pt x="16933" y="0"/>
                </a:moveTo>
                <a:lnTo>
                  <a:pt x="16933" y="8467"/>
                </a:lnTo>
                <a:lnTo>
                  <a:pt x="16933" y="8467"/>
                </a:lnTo>
                <a:lnTo>
                  <a:pt x="8467" y="16933"/>
                </a:lnTo>
                <a:lnTo>
                  <a:pt x="8467" y="16933"/>
                </a:lnTo>
                <a:lnTo>
                  <a:pt x="0" y="16933"/>
                </a:lnTo>
                <a:lnTo>
                  <a:pt x="0" y="16933"/>
                </a:lnTo>
                <a:lnTo>
                  <a:pt x="8467" y="16933"/>
                </a:lnTo>
                <a:lnTo>
                  <a:pt x="16933" y="16933"/>
                </a:lnTo>
                <a:lnTo>
                  <a:pt x="25400" y="16933"/>
                </a:lnTo>
                <a:lnTo>
                  <a:pt x="42333" y="16933"/>
                </a:lnTo>
                <a:lnTo>
                  <a:pt x="59267" y="16933"/>
                </a:lnTo>
                <a:lnTo>
                  <a:pt x="76200" y="16933"/>
                </a:lnTo>
                <a:lnTo>
                  <a:pt x="101600" y="25400"/>
                </a:lnTo>
                <a:lnTo>
                  <a:pt x="127000" y="16933"/>
                </a:lnTo>
                <a:lnTo>
                  <a:pt x="152400" y="16933"/>
                </a:lnTo>
                <a:lnTo>
                  <a:pt x="152400" y="16933"/>
                </a:lnTo>
                <a:lnTo>
                  <a:pt x="169333" y="16933"/>
                </a:lnTo>
                <a:lnTo>
                  <a:pt x="169333" y="16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4927600" y="4885267"/>
            <a:ext cx="50801" cy="397934"/>
          </a:xfrm>
          <a:custGeom>
            <a:avLst/>
            <a:gdLst/>
            <a:ahLst/>
            <a:cxnLst/>
            <a:rect l="0" t="0" r="0" b="0"/>
            <a:pathLst>
              <a:path w="50801" h="397934">
                <a:moveTo>
                  <a:pt x="50800" y="0"/>
                </a:moveTo>
                <a:lnTo>
                  <a:pt x="50800" y="0"/>
                </a:lnTo>
                <a:lnTo>
                  <a:pt x="42333" y="8466"/>
                </a:lnTo>
                <a:lnTo>
                  <a:pt x="42333" y="8466"/>
                </a:lnTo>
                <a:lnTo>
                  <a:pt x="42333" y="16933"/>
                </a:lnTo>
                <a:lnTo>
                  <a:pt x="33867" y="25400"/>
                </a:lnTo>
                <a:lnTo>
                  <a:pt x="33867" y="33866"/>
                </a:lnTo>
                <a:lnTo>
                  <a:pt x="33867" y="50800"/>
                </a:lnTo>
                <a:lnTo>
                  <a:pt x="33867" y="76200"/>
                </a:lnTo>
                <a:lnTo>
                  <a:pt x="25400" y="101600"/>
                </a:lnTo>
                <a:lnTo>
                  <a:pt x="25400" y="127000"/>
                </a:lnTo>
                <a:lnTo>
                  <a:pt x="25400" y="160866"/>
                </a:lnTo>
                <a:lnTo>
                  <a:pt x="25400" y="194733"/>
                </a:lnTo>
                <a:lnTo>
                  <a:pt x="16933" y="228600"/>
                </a:lnTo>
                <a:lnTo>
                  <a:pt x="8467" y="270933"/>
                </a:lnTo>
                <a:lnTo>
                  <a:pt x="8467" y="304800"/>
                </a:lnTo>
                <a:lnTo>
                  <a:pt x="0" y="330200"/>
                </a:lnTo>
                <a:lnTo>
                  <a:pt x="0" y="355600"/>
                </a:lnTo>
                <a:lnTo>
                  <a:pt x="0" y="372533"/>
                </a:lnTo>
                <a:lnTo>
                  <a:pt x="0" y="389466"/>
                </a:lnTo>
                <a:lnTo>
                  <a:pt x="0" y="389466"/>
                </a:lnTo>
                <a:lnTo>
                  <a:pt x="0" y="389466"/>
                </a:lnTo>
                <a:lnTo>
                  <a:pt x="0" y="397933"/>
                </a:lnTo>
                <a:lnTo>
                  <a:pt x="0" y="3979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4978400" y="5266267"/>
            <a:ext cx="59268" cy="194734"/>
          </a:xfrm>
          <a:custGeom>
            <a:avLst/>
            <a:gdLst/>
            <a:ahLst/>
            <a:cxnLst/>
            <a:rect l="0" t="0" r="0" b="0"/>
            <a:pathLst>
              <a:path w="59268" h="194734">
                <a:moveTo>
                  <a:pt x="50800" y="0"/>
                </a:moveTo>
                <a:lnTo>
                  <a:pt x="50800" y="0"/>
                </a:lnTo>
                <a:lnTo>
                  <a:pt x="50800" y="8466"/>
                </a:lnTo>
                <a:lnTo>
                  <a:pt x="59267" y="16933"/>
                </a:lnTo>
                <a:lnTo>
                  <a:pt x="59267" y="16933"/>
                </a:lnTo>
                <a:lnTo>
                  <a:pt x="59267" y="33866"/>
                </a:lnTo>
                <a:lnTo>
                  <a:pt x="59267" y="42333"/>
                </a:lnTo>
                <a:lnTo>
                  <a:pt x="59267" y="59266"/>
                </a:lnTo>
                <a:lnTo>
                  <a:pt x="50800" y="76200"/>
                </a:lnTo>
                <a:lnTo>
                  <a:pt x="50800" y="93133"/>
                </a:lnTo>
                <a:lnTo>
                  <a:pt x="42333" y="110066"/>
                </a:lnTo>
                <a:lnTo>
                  <a:pt x="33867" y="135466"/>
                </a:lnTo>
                <a:lnTo>
                  <a:pt x="25400" y="152400"/>
                </a:lnTo>
                <a:lnTo>
                  <a:pt x="16933" y="169333"/>
                </a:lnTo>
                <a:lnTo>
                  <a:pt x="8467" y="186266"/>
                </a:lnTo>
                <a:lnTo>
                  <a:pt x="8467" y="194733"/>
                </a:lnTo>
                <a:lnTo>
                  <a:pt x="0" y="194733"/>
                </a:lnTo>
                <a:lnTo>
                  <a:pt x="0" y="194733"/>
                </a:lnTo>
                <a:lnTo>
                  <a:pt x="0" y="194733"/>
                </a:lnTo>
                <a:lnTo>
                  <a:pt x="8467" y="194733"/>
                </a:lnTo>
                <a:lnTo>
                  <a:pt x="8467" y="194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5181600" y="4910667"/>
            <a:ext cx="152401" cy="372534"/>
          </a:xfrm>
          <a:custGeom>
            <a:avLst/>
            <a:gdLst/>
            <a:ahLst/>
            <a:cxnLst/>
            <a:rect l="0" t="0" r="0" b="0"/>
            <a:pathLst>
              <a:path w="152401" h="372534">
                <a:moveTo>
                  <a:pt x="152400" y="0"/>
                </a:moveTo>
                <a:lnTo>
                  <a:pt x="152400" y="0"/>
                </a:lnTo>
                <a:lnTo>
                  <a:pt x="152400" y="0"/>
                </a:lnTo>
                <a:lnTo>
                  <a:pt x="152400" y="8466"/>
                </a:lnTo>
                <a:lnTo>
                  <a:pt x="152400" y="8466"/>
                </a:lnTo>
                <a:lnTo>
                  <a:pt x="152400" y="8466"/>
                </a:lnTo>
                <a:lnTo>
                  <a:pt x="143933" y="8466"/>
                </a:lnTo>
                <a:lnTo>
                  <a:pt x="135467" y="16933"/>
                </a:lnTo>
                <a:lnTo>
                  <a:pt x="135467" y="16933"/>
                </a:lnTo>
                <a:lnTo>
                  <a:pt x="127000" y="16933"/>
                </a:lnTo>
                <a:lnTo>
                  <a:pt x="110067" y="25400"/>
                </a:lnTo>
                <a:lnTo>
                  <a:pt x="101600" y="33866"/>
                </a:lnTo>
                <a:lnTo>
                  <a:pt x="93133" y="33866"/>
                </a:lnTo>
                <a:lnTo>
                  <a:pt x="76200" y="42333"/>
                </a:lnTo>
                <a:lnTo>
                  <a:pt x="67733" y="50800"/>
                </a:lnTo>
                <a:lnTo>
                  <a:pt x="59267" y="50800"/>
                </a:lnTo>
                <a:lnTo>
                  <a:pt x="50800" y="59266"/>
                </a:lnTo>
                <a:lnTo>
                  <a:pt x="42333" y="59266"/>
                </a:lnTo>
                <a:lnTo>
                  <a:pt x="33867" y="59266"/>
                </a:lnTo>
                <a:lnTo>
                  <a:pt x="33867" y="67733"/>
                </a:lnTo>
                <a:lnTo>
                  <a:pt x="25400" y="67733"/>
                </a:lnTo>
                <a:lnTo>
                  <a:pt x="25400" y="67733"/>
                </a:lnTo>
                <a:lnTo>
                  <a:pt x="25400" y="67733"/>
                </a:lnTo>
                <a:lnTo>
                  <a:pt x="25400" y="67733"/>
                </a:lnTo>
                <a:lnTo>
                  <a:pt x="25400" y="67733"/>
                </a:lnTo>
                <a:lnTo>
                  <a:pt x="25400" y="76200"/>
                </a:lnTo>
                <a:lnTo>
                  <a:pt x="25400" y="76200"/>
                </a:lnTo>
                <a:lnTo>
                  <a:pt x="25400" y="84666"/>
                </a:lnTo>
                <a:lnTo>
                  <a:pt x="25400" y="93133"/>
                </a:lnTo>
                <a:lnTo>
                  <a:pt x="25400" y="101600"/>
                </a:lnTo>
                <a:lnTo>
                  <a:pt x="25400" y="110066"/>
                </a:lnTo>
                <a:lnTo>
                  <a:pt x="25400" y="118533"/>
                </a:lnTo>
                <a:lnTo>
                  <a:pt x="16933" y="135466"/>
                </a:lnTo>
                <a:lnTo>
                  <a:pt x="16933" y="143933"/>
                </a:lnTo>
                <a:lnTo>
                  <a:pt x="16933" y="152400"/>
                </a:lnTo>
                <a:lnTo>
                  <a:pt x="8467" y="160866"/>
                </a:lnTo>
                <a:lnTo>
                  <a:pt x="8467" y="169333"/>
                </a:lnTo>
                <a:lnTo>
                  <a:pt x="8467" y="177800"/>
                </a:lnTo>
                <a:lnTo>
                  <a:pt x="0" y="177800"/>
                </a:lnTo>
                <a:lnTo>
                  <a:pt x="0" y="177800"/>
                </a:lnTo>
                <a:lnTo>
                  <a:pt x="0" y="186266"/>
                </a:lnTo>
                <a:lnTo>
                  <a:pt x="0" y="186266"/>
                </a:lnTo>
                <a:lnTo>
                  <a:pt x="0" y="186266"/>
                </a:lnTo>
                <a:lnTo>
                  <a:pt x="0" y="186266"/>
                </a:lnTo>
                <a:lnTo>
                  <a:pt x="0" y="186266"/>
                </a:lnTo>
                <a:lnTo>
                  <a:pt x="0" y="177800"/>
                </a:lnTo>
                <a:lnTo>
                  <a:pt x="0" y="177800"/>
                </a:lnTo>
                <a:lnTo>
                  <a:pt x="8467" y="177800"/>
                </a:lnTo>
                <a:lnTo>
                  <a:pt x="16933" y="169333"/>
                </a:lnTo>
                <a:lnTo>
                  <a:pt x="16933" y="169333"/>
                </a:lnTo>
                <a:lnTo>
                  <a:pt x="25400" y="169333"/>
                </a:lnTo>
                <a:lnTo>
                  <a:pt x="33867" y="160866"/>
                </a:lnTo>
                <a:lnTo>
                  <a:pt x="50800" y="160866"/>
                </a:lnTo>
                <a:lnTo>
                  <a:pt x="59267" y="169333"/>
                </a:lnTo>
                <a:lnTo>
                  <a:pt x="67733" y="169333"/>
                </a:lnTo>
                <a:lnTo>
                  <a:pt x="76200" y="169333"/>
                </a:lnTo>
                <a:lnTo>
                  <a:pt x="93133" y="177800"/>
                </a:lnTo>
                <a:lnTo>
                  <a:pt x="101600" y="186266"/>
                </a:lnTo>
                <a:lnTo>
                  <a:pt x="110067" y="203200"/>
                </a:lnTo>
                <a:lnTo>
                  <a:pt x="118533" y="211666"/>
                </a:lnTo>
                <a:lnTo>
                  <a:pt x="118533" y="228600"/>
                </a:lnTo>
                <a:lnTo>
                  <a:pt x="127000" y="237066"/>
                </a:lnTo>
                <a:lnTo>
                  <a:pt x="127000" y="254000"/>
                </a:lnTo>
                <a:lnTo>
                  <a:pt x="127000" y="262466"/>
                </a:lnTo>
                <a:lnTo>
                  <a:pt x="127000" y="270933"/>
                </a:lnTo>
                <a:lnTo>
                  <a:pt x="135467" y="279400"/>
                </a:lnTo>
                <a:lnTo>
                  <a:pt x="135467" y="296333"/>
                </a:lnTo>
                <a:lnTo>
                  <a:pt x="127000" y="304800"/>
                </a:lnTo>
                <a:lnTo>
                  <a:pt x="127000" y="313266"/>
                </a:lnTo>
                <a:lnTo>
                  <a:pt x="118533" y="321733"/>
                </a:lnTo>
                <a:lnTo>
                  <a:pt x="110067" y="330200"/>
                </a:lnTo>
                <a:lnTo>
                  <a:pt x="101600" y="338666"/>
                </a:lnTo>
                <a:lnTo>
                  <a:pt x="93133" y="347133"/>
                </a:lnTo>
                <a:lnTo>
                  <a:pt x="84667" y="347133"/>
                </a:lnTo>
                <a:lnTo>
                  <a:pt x="76200" y="355600"/>
                </a:lnTo>
                <a:lnTo>
                  <a:pt x="59267" y="355600"/>
                </a:lnTo>
                <a:lnTo>
                  <a:pt x="50800" y="355600"/>
                </a:lnTo>
                <a:lnTo>
                  <a:pt x="42333" y="364066"/>
                </a:lnTo>
                <a:lnTo>
                  <a:pt x="33867" y="364066"/>
                </a:lnTo>
                <a:lnTo>
                  <a:pt x="25400" y="372533"/>
                </a:lnTo>
                <a:lnTo>
                  <a:pt x="25400" y="372533"/>
                </a:lnTo>
                <a:lnTo>
                  <a:pt x="25400" y="372533"/>
                </a:lnTo>
                <a:lnTo>
                  <a:pt x="25400" y="372533"/>
                </a:lnTo>
                <a:lnTo>
                  <a:pt x="25400" y="372533"/>
                </a:lnTo>
                <a:lnTo>
                  <a:pt x="25400" y="364066"/>
                </a:lnTo>
                <a:lnTo>
                  <a:pt x="25400" y="364066"/>
                </a:lnTo>
                <a:lnTo>
                  <a:pt x="25400" y="364066"/>
                </a:lnTo>
                <a:lnTo>
                  <a:pt x="25400" y="3640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5435600" y="4919133"/>
            <a:ext cx="118534" cy="389468"/>
          </a:xfrm>
          <a:custGeom>
            <a:avLst/>
            <a:gdLst/>
            <a:ahLst/>
            <a:cxnLst/>
            <a:rect l="0" t="0" r="0" b="0"/>
            <a:pathLst>
              <a:path w="118534" h="389468">
                <a:moveTo>
                  <a:pt x="33867" y="0"/>
                </a:moveTo>
                <a:lnTo>
                  <a:pt x="33867" y="0"/>
                </a:lnTo>
                <a:lnTo>
                  <a:pt x="33867" y="0"/>
                </a:lnTo>
                <a:lnTo>
                  <a:pt x="33867" y="8467"/>
                </a:lnTo>
                <a:lnTo>
                  <a:pt x="33867" y="8467"/>
                </a:lnTo>
                <a:lnTo>
                  <a:pt x="25400" y="16934"/>
                </a:lnTo>
                <a:lnTo>
                  <a:pt x="25400" y="16934"/>
                </a:lnTo>
                <a:lnTo>
                  <a:pt x="25400" y="25400"/>
                </a:lnTo>
                <a:lnTo>
                  <a:pt x="16933" y="42334"/>
                </a:lnTo>
                <a:lnTo>
                  <a:pt x="16933" y="59267"/>
                </a:lnTo>
                <a:lnTo>
                  <a:pt x="8467" y="84667"/>
                </a:lnTo>
                <a:lnTo>
                  <a:pt x="8467" y="110067"/>
                </a:lnTo>
                <a:lnTo>
                  <a:pt x="8467" y="135467"/>
                </a:lnTo>
                <a:lnTo>
                  <a:pt x="8467" y="169334"/>
                </a:lnTo>
                <a:lnTo>
                  <a:pt x="0" y="203200"/>
                </a:lnTo>
                <a:lnTo>
                  <a:pt x="0" y="228600"/>
                </a:lnTo>
                <a:lnTo>
                  <a:pt x="0" y="262467"/>
                </a:lnTo>
                <a:lnTo>
                  <a:pt x="0" y="287867"/>
                </a:lnTo>
                <a:lnTo>
                  <a:pt x="0" y="304800"/>
                </a:lnTo>
                <a:lnTo>
                  <a:pt x="8467" y="321734"/>
                </a:lnTo>
                <a:lnTo>
                  <a:pt x="8467" y="338667"/>
                </a:lnTo>
                <a:lnTo>
                  <a:pt x="16933" y="347134"/>
                </a:lnTo>
                <a:lnTo>
                  <a:pt x="25400" y="347134"/>
                </a:lnTo>
                <a:lnTo>
                  <a:pt x="33867" y="355600"/>
                </a:lnTo>
                <a:lnTo>
                  <a:pt x="42333" y="355600"/>
                </a:lnTo>
                <a:lnTo>
                  <a:pt x="50800" y="355600"/>
                </a:lnTo>
                <a:lnTo>
                  <a:pt x="59267" y="347134"/>
                </a:lnTo>
                <a:lnTo>
                  <a:pt x="76200" y="347134"/>
                </a:lnTo>
                <a:lnTo>
                  <a:pt x="84667" y="338667"/>
                </a:lnTo>
                <a:lnTo>
                  <a:pt x="93133" y="330200"/>
                </a:lnTo>
                <a:lnTo>
                  <a:pt x="93133" y="321734"/>
                </a:lnTo>
                <a:lnTo>
                  <a:pt x="101600" y="304800"/>
                </a:lnTo>
                <a:lnTo>
                  <a:pt x="110067" y="296334"/>
                </a:lnTo>
                <a:lnTo>
                  <a:pt x="110067" y="279400"/>
                </a:lnTo>
                <a:lnTo>
                  <a:pt x="118533" y="270934"/>
                </a:lnTo>
                <a:lnTo>
                  <a:pt x="110067" y="262467"/>
                </a:lnTo>
                <a:lnTo>
                  <a:pt x="101600" y="254000"/>
                </a:lnTo>
                <a:lnTo>
                  <a:pt x="101600" y="245534"/>
                </a:lnTo>
                <a:lnTo>
                  <a:pt x="93133" y="237067"/>
                </a:lnTo>
                <a:lnTo>
                  <a:pt x="84667" y="237067"/>
                </a:lnTo>
                <a:lnTo>
                  <a:pt x="76200" y="237067"/>
                </a:lnTo>
                <a:lnTo>
                  <a:pt x="67733" y="245534"/>
                </a:lnTo>
                <a:lnTo>
                  <a:pt x="59267" y="245534"/>
                </a:lnTo>
                <a:lnTo>
                  <a:pt x="50800" y="254000"/>
                </a:lnTo>
                <a:lnTo>
                  <a:pt x="50800" y="270934"/>
                </a:lnTo>
                <a:lnTo>
                  <a:pt x="42333" y="279400"/>
                </a:lnTo>
                <a:lnTo>
                  <a:pt x="42333" y="304800"/>
                </a:lnTo>
                <a:lnTo>
                  <a:pt x="42333" y="321734"/>
                </a:lnTo>
                <a:lnTo>
                  <a:pt x="42333" y="338667"/>
                </a:lnTo>
                <a:lnTo>
                  <a:pt x="42333" y="355600"/>
                </a:lnTo>
                <a:lnTo>
                  <a:pt x="50800" y="372534"/>
                </a:lnTo>
                <a:lnTo>
                  <a:pt x="50800" y="389467"/>
                </a:lnTo>
                <a:lnTo>
                  <a:pt x="59267" y="389467"/>
                </a:lnTo>
                <a:lnTo>
                  <a:pt x="67733" y="389467"/>
                </a:lnTo>
                <a:lnTo>
                  <a:pt x="76200" y="381000"/>
                </a:lnTo>
                <a:lnTo>
                  <a:pt x="84667" y="372534"/>
                </a:lnTo>
                <a:lnTo>
                  <a:pt x="84667" y="372534"/>
                </a:lnTo>
                <a:lnTo>
                  <a:pt x="84667" y="347134"/>
                </a:lnTo>
                <a:lnTo>
                  <a:pt x="84667" y="347134"/>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reeform 126"/>
          <p:cNvSpPr/>
          <p:nvPr/>
        </p:nvSpPr>
        <p:spPr>
          <a:xfrm>
            <a:off x="5621867" y="4995333"/>
            <a:ext cx="160867" cy="262468"/>
          </a:xfrm>
          <a:custGeom>
            <a:avLst/>
            <a:gdLst/>
            <a:ahLst/>
            <a:cxnLst/>
            <a:rect l="0" t="0" r="0" b="0"/>
            <a:pathLst>
              <a:path w="160867" h="262468">
                <a:moveTo>
                  <a:pt x="8466" y="8467"/>
                </a:moveTo>
                <a:lnTo>
                  <a:pt x="8466" y="8467"/>
                </a:lnTo>
                <a:lnTo>
                  <a:pt x="8466" y="8467"/>
                </a:lnTo>
                <a:lnTo>
                  <a:pt x="8466" y="8467"/>
                </a:lnTo>
                <a:lnTo>
                  <a:pt x="8466" y="0"/>
                </a:lnTo>
                <a:lnTo>
                  <a:pt x="0" y="0"/>
                </a:lnTo>
                <a:lnTo>
                  <a:pt x="0" y="0"/>
                </a:lnTo>
                <a:lnTo>
                  <a:pt x="0" y="0"/>
                </a:lnTo>
                <a:lnTo>
                  <a:pt x="0" y="0"/>
                </a:lnTo>
                <a:lnTo>
                  <a:pt x="8466" y="0"/>
                </a:lnTo>
                <a:lnTo>
                  <a:pt x="8466" y="0"/>
                </a:lnTo>
                <a:lnTo>
                  <a:pt x="16933" y="0"/>
                </a:lnTo>
                <a:lnTo>
                  <a:pt x="16933" y="0"/>
                </a:lnTo>
                <a:lnTo>
                  <a:pt x="25400" y="8467"/>
                </a:lnTo>
                <a:lnTo>
                  <a:pt x="42333" y="8467"/>
                </a:lnTo>
                <a:lnTo>
                  <a:pt x="50800" y="16934"/>
                </a:lnTo>
                <a:lnTo>
                  <a:pt x="59266" y="16934"/>
                </a:lnTo>
                <a:lnTo>
                  <a:pt x="67733" y="25400"/>
                </a:lnTo>
                <a:lnTo>
                  <a:pt x="76200" y="33867"/>
                </a:lnTo>
                <a:lnTo>
                  <a:pt x="93133" y="42334"/>
                </a:lnTo>
                <a:lnTo>
                  <a:pt x="93133" y="59267"/>
                </a:lnTo>
                <a:lnTo>
                  <a:pt x="101600" y="67734"/>
                </a:lnTo>
                <a:lnTo>
                  <a:pt x="101600" y="84667"/>
                </a:lnTo>
                <a:lnTo>
                  <a:pt x="110066" y="101600"/>
                </a:lnTo>
                <a:lnTo>
                  <a:pt x="101600" y="118534"/>
                </a:lnTo>
                <a:lnTo>
                  <a:pt x="101600" y="135467"/>
                </a:lnTo>
                <a:lnTo>
                  <a:pt x="101600" y="152400"/>
                </a:lnTo>
                <a:lnTo>
                  <a:pt x="93133" y="169334"/>
                </a:lnTo>
                <a:lnTo>
                  <a:pt x="84666" y="186267"/>
                </a:lnTo>
                <a:lnTo>
                  <a:pt x="76200" y="203200"/>
                </a:lnTo>
                <a:lnTo>
                  <a:pt x="67733" y="211667"/>
                </a:lnTo>
                <a:lnTo>
                  <a:pt x="59266" y="228600"/>
                </a:lnTo>
                <a:lnTo>
                  <a:pt x="50800" y="237067"/>
                </a:lnTo>
                <a:lnTo>
                  <a:pt x="42333" y="245534"/>
                </a:lnTo>
                <a:lnTo>
                  <a:pt x="33866" y="245534"/>
                </a:lnTo>
                <a:lnTo>
                  <a:pt x="25400" y="245534"/>
                </a:lnTo>
                <a:lnTo>
                  <a:pt x="16933" y="245534"/>
                </a:lnTo>
                <a:lnTo>
                  <a:pt x="8466" y="237067"/>
                </a:lnTo>
                <a:lnTo>
                  <a:pt x="8466" y="228600"/>
                </a:lnTo>
                <a:lnTo>
                  <a:pt x="0" y="228600"/>
                </a:lnTo>
                <a:lnTo>
                  <a:pt x="0" y="220134"/>
                </a:lnTo>
                <a:lnTo>
                  <a:pt x="0" y="211667"/>
                </a:lnTo>
                <a:lnTo>
                  <a:pt x="0" y="203200"/>
                </a:lnTo>
                <a:lnTo>
                  <a:pt x="8466" y="194734"/>
                </a:lnTo>
                <a:lnTo>
                  <a:pt x="8466" y="186267"/>
                </a:lnTo>
                <a:lnTo>
                  <a:pt x="16933" y="177800"/>
                </a:lnTo>
                <a:lnTo>
                  <a:pt x="25400" y="169334"/>
                </a:lnTo>
                <a:lnTo>
                  <a:pt x="42333" y="169334"/>
                </a:lnTo>
                <a:lnTo>
                  <a:pt x="50800" y="160867"/>
                </a:lnTo>
                <a:lnTo>
                  <a:pt x="67733" y="160867"/>
                </a:lnTo>
                <a:lnTo>
                  <a:pt x="76200" y="160867"/>
                </a:lnTo>
                <a:lnTo>
                  <a:pt x="93133" y="160867"/>
                </a:lnTo>
                <a:lnTo>
                  <a:pt x="101600" y="160867"/>
                </a:lnTo>
                <a:lnTo>
                  <a:pt x="118533" y="169334"/>
                </a:lnTo>
                <a:lnTo>
                  <a:pt x="127000" y="177800"/>
                </a:lnTo>
                <a:lnTo>
                  <a:pt x="135466" y="186267"/>
                </a:lnTo>
                <a:lnTo>
                  <a:pt x="152400" y="194734"/>
                </a:lnTo>
                <a:lnTo>
                  <a:pt x="152400" y="203200"/>
                </a:lnTo>
                <a:lnTo>
                  <a:pt x="160866" y="211667"/>
                </a:lnTo>
                <a:lnTo>
                  <a:pt x="160866" y="220134"/>
                </a:lnTo>
                <a:lnTo>
                  <a:pt x="160866" y="228600"/>
                </a:lnTo>
                <a:lnTo>
                  <a:pt x="160866" y="237067"/>
                </a:lnTo>
                <a:lnTo>
                  <a:pt x="160866" y="245534"/>
                </a:lnTo>
                <a:lnTo>
                  <a:pt x="160866" y="254000"/>
                </a:lnTo>
                <a:lnTo>
                  <a:pt x="160866" y="254000"/>
                </a:lnTo>
                <a:lnTo>
                  <a:pt x="160866" y="254000"/>
                </a:lnTo>
                <a:lnTo>
                  <a:pt x="160866" y="262467"/>
                </a:lnTo>
                <a:lnTo>
                  <a:pt x="160866" y="254000"/>
                </a:lnTo>
                <a:lnTo>
                  <a:pt x="160866" y="254000"/>
                </a:lnTo>
                <a:lnTo>
                  <a:pt x="152400" y="254000"/>
                </a:lnTo>
                <a:lnTo>
                  <a:pt x="152400"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Freeform 127"/>
          <p:cNvSpPr/>
          <p:nvPr/>
        </p:nvSpPr>
        <p:spPr>
          <a:xfrm>
            <a:off x="5875867" y="5223933"/>
            <a:ext cx="33867" cy="186268"/>
          </a:xfrm>
          <a:custGeom>
            <a:avLst/>
            <a:gdLst/>
            <a:ahLst/>
            <a:cxnLst/>
            <a:rect l="0" t="0" r="0" b="0"/>
            <a:pathLst>
              <a:path w="33867" h="186268">
                <a:moveTo>
                  <a:pt x="16933" y="0"/>
                </a:moveTo>
                <a:lnTo>
                  <a:pt x="16933" y="0"/>
                </a:lnTo>
                <a:lnTo>
                  <a:pt x="16933" y="8467"/>
                </a:lnTo>
                <a:lnTo>
                  <a:pt x="16933" y="16934"/>
                </a:lnTo>
                <a:lnTo>
                  <a:pt x="16933" y="16934"/>
                </a:lnTo>
                <a:lnTo>
                  <a:pt x="25400" y="25400"/>
                </a:lnTo>
                <a:lnTo>
                  <a:pt x="25400" y="33867"/>
                </a:lnTo>
                <a:lnTo>
                  <a:pt x="25400" y="42334"/>
                </a:lnTo>
                <a:lnTo>
                  <a:pt x="33866" y="59267"/>
                </a:lnTo>
                <a:lnTo>
                  <a:pt x="33866" y="76200"/>
                </a:lnTo>
                <a:lnTo>
                  <a:pt x="25400" y="93134"/>
                </a:lnTo>
                <a:lnTo>
                  <a:pt x="25400" y="110067"/>
                </a:lnTo>
                <a:lnTo>
                  <a:pt x="16933" y="127000"/>
                </a:lnTo>
                <a:lnTo>
                  <a:pt x="16933" y="143934"/>
                </a:lnTo>
                <a:lnTo>
                  <a:pt x="8466" y="160867"/>
                </a:lnTo>
                <a:lnTo>
                  <a:pt x="8466" y="169334"/>
                </a:lnTo>
                <a:lnTo>
                  <a:pt x="0" y="177800"/>
                </a:lnTo>
                <a:lnTo>
                  <a:pt x="0" y="177800"/>
                </a:lnTo>
                <a:lnTo>
                  <a:pt x="0" y="186267"/>
                </a:lnTo>
                <a:lnTo>
                  <a:pt x="0" y="1862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Freeform 128"/>
          <p:cNvSpPr/>
          <p:nvPr/>
        </p:nvSpPr>
        <p:spPr>
          <a:xfrm>
            <a:off x="5943600" y="4961467"/>
            <a:ext cx="186268" cy="321734"/>
          </a:xfrm>
          <a:custGeom>
            <a:avLst/>
            <a:gdLst/>
            <a:ahLst/>
            <a:cxnLst/>
            <a:rect l="0" t="0" r="0" b="0"/>
            <a:pathLst>
              <a:path w="186268" h="321734">
                <a:moveTo>
                  <a:pt x="16933" y="25400"/>
                </a:moveTo>
                <a:lnTo>
                  <a:pt x="16933" y="25400"/>
                </a:lnTo>
                <a:lnTo>
                  <a:pt x="16933" y="25400"/>
                </a:lnTo>
                <a:lnTo>
                  <a:pt x="16933" y="25400"/>
                </a:lnTo>
                <a:lnTo>
                  <a:pt x="8467" y="25400"/>
                </a:lnTo>
                <a:lnTo>
                  <a:pt x="8467" y="25400"/>
                </a:lnTo>
                <a:lnTo>
                  <a:pt x="8467" y="25400"/>
                </a:lnTo>
                <a:lnTo>
                  <a:pt x="0" y="16933"/>
                </a:lnTo>
                <a:lnTo>
                  <a:pt x="0" y="16933"/>
                </a:lnTo>
                <a:lnTo>
                  <a:pt x="0" y="16933"/>
                </a:lnTo>
                <a:lnTo>
                  <a:pt x="8467" y="16933"/>
                </a:lnTo>
                <a:lnTo>
                  <a:pt x="8467" y="8466"/>
                </a:lnTo>
                <a:lnTo>
                  <a:pt x="16933" y="0"/>
                </a:lnTo>
                <a:lnTo>
                  <a:pt x="25400" y="0"/>
                </a:lnTo>
                <a:lnTo>
                  <a:pt x="33867" y="0"/>
                </a:lnTo>
                <a:lnTo>
                  <a:pt x="50800" y="0"/>
                </a:lnTo>
                <a:lnTo>
                  <a:pt x="67733" y="0"/>
                </a:lnTo>
                <a:lnTo>
                  <a:pt x="84667" y="0"/>
                </a:lnTo>
                <a:lnTo>
                  <a:pt x="101600" y="8466"/>
                </a:lnTo>
                <a:lnTo>
                  <a:pt x="110067" y="16933"/>
                </a:lnTo>
                <a:lnTo>
                  <a:pt x="127000" y="25400"/>
                </a:lnTo>
                <a:lnTo>
                  <a:pt x="135467" y="42333"/>
                </a:lnTo>
                <a:lnTo>
                  <a:pt x="152400" y="59266"/>
                </a:lnTo>
                <a:lnTo>
                  <a:pt x="152400" y="76200"/>
                </a:lnTo>
                <a:lnTo>
                  <a:pt x="152400" y="101600"/>
                </a:lnTo>
                <a:lnTo>
                  <a:pt x="152400" y="127000"/>
                </a:lnTo>
                <a:lnTo>
                  <a:pt x="143933" y="152400"/>
                </a:lnTo>
                <a:lnTo>
                  <a:pt x="135467" y="177800"/>
                </a:lnTo>
                <a:lnTo>
                  <a:pt x="135467" y="203200"/>
                </a:lnTo>
                <a:lnTo>
                  <a:pt x="127000" y="228600"/>
                </a:lnTo>
                <a:lnTo>
                  <a:pt x="118533" y="254000"/>
                </a:lnTo>
                <a:lnTo>
                  <a:pt x="110067" y="279400"/>
                </a:lnTo>
                <a:lnTo>
                  <a:pt x="101600" y="296333"/>
                </a:lnTo>
                <a:lnTo>
                  <a:pt x="93133" y="304800"/>
                </a:lnTo>
                <a:lnTo>
                  <a:pt x="84667" y="321733"/>
                </a:lnTo>
                <a:lnTo>
                  <a:pt x="76200" y="321733"/>
                </a:lnTo>
                <a:lnTo>
                  <a:pt x="76200" y="313266"/>
                </a:lnTo>
                <a:lnTo>
                  <a:pt x="67733" y="304800"/>
                </a:lnTo>
                <a:lnTo>
                  <a:pt x="67733" y="287866"/>
                </a:lnTo>
                <a:lnTo>
                  <a:pt x="59267" y="270933"/>
                </a:lnTo>
                <a:lnTo>
                  <a:pt x="59267" y="254000"/>
                </a:lnTo>
                <a:lnTo>
                  <a:pt x="67733" y="228600"/>
                </a:lnTo>
                <a:lnTo>
                  <a:pt x="67733" y="220133"/>
                </a:lnTo>
                <a:lnTo>
                  <a:pt x="76200" y="203200"/>
                </a:lnTo>
                <a:lnTo>
                  <a:pt x="84667" y="194733"/>
                </a:lnTo>
                <a:lnTo>
                  <a:pt x="93133" y="186266"/>
                </a:lnTo>
                <a:lnTo>
                  <a:pt x="101600" y="177800"/>
                </a:lnTo>
                <a:lnTo>
                  <a:pt x="110067" y="169333"/>
                </a:lnTo>
                <a:lnTo>
                  <a:pt x="118533" y="169333"/>
                </a:lnTo>
                <a:lnTo>
                  <a:pt x="135467" y="169333"/>
                </a:lnTo>
                <a:lnTo>
                  <a:pt x="143933" y="177800"/>
                </a:lnTo>
                <a:lnTo>
                  <a:pt x="152400" y="186266"/>
                </a:lnTo>
                <a:lnTo>
                  <a:pt x="160867" y="194733"/>
                </a:lnTo>
                <a:lnTo>
                  <a:pt x="169333" y="203200"/>
                </a:lnTo>
                <a:lnTo>
                  <a:pt x="177800" y="211666"/>
                </a:lnTo>
                <a:lnTo>
                  <a:pt x="177800" y="228600"/>
                </a:lnTo>
                <a:lnTo>
                  <a:pt x="186267" y="237066"/>
                </a:lnTo>
                <a:lnTo>
                  <a:pt x="186267" y="237066"/>
                </a:lnTo>
                <a:lnTo>
                  <a:pt x="186267" y="237066"/>
                </a:lnTo>
                <a:lnTo>
                  <a:pt x="186267" y="228600"/>
                </a:lnTo>
                <a:lnTo>
                  <a:pt x="186267" y="228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6155267" y="4961467"/>
            <a:ext cx="177801" cy="330201"/>
          </a:xfrm>
          <a:custGeom>
            <a:avLst/>
            <a:gdLst/>
            <a:ahLst/>
            <a:cxnLst/>
            <a:rect l="0" t="0" r="0" b="0"/>
            <a:pathLst>
              <a:path w="177801" h="330201">
                <a:moveTo>
                  <a:pt x="0" y="8466"/>
                </a:moveTo>
                <a:lnTo>
                  <a:pt x="0" y="8466"/>
                </a:lnTo>
                <a:lnTo>
                  <a:pt x="0" y="16933"/>
                </a:lnTo>
                <a:lnTo>
                  <a:pt x="8466" y="16933"/>
                </a:lnTo>
                <a:lnTo>
                  <a:pt x="8466" y="16933"/>
                </a:lnTo>
                <a:lnTo>
                  <a:pt x="16933" y="16933"/>
                </a:lnTo>
                <a:lnTo>
                  <a:pt x="25400" y="16933"/>
                </a:lnTo>
                <a:lnTo>
                  <a:pt x="33866" y="16933"/>
                </a:lnTo>
                <a:lnTo>
                  <a:pt x="50800" y="16933"/>
                </a:lnTo>
                <a:lnTo>
                  <a:pt x="59266" y="16933"/>
                </a:lnTo>
                <a:lnTo>
                  <a:pt x="67733" y="16933"/>
                </a:lnTo>
                <a:lnTo>
                  <a:pt x="84666" y="16933"/>
                </a:lnTo>
                <a:lnTo>
                  <a:pt x="93133" y="16933"/>
                </a:lnTo>
                <a:lnTo>
                  <a:pt x="110066" y="16933"/>
                </a:lnTo>
                <a:lnTo>
                  <a:pt x="127000" y="16933"/>
                </a:lnTo>
                <a:lnTo>
                  <a:pt x="143933" y="8466"/>
                </a:lnTo>
                <a:lnTo>
                  <a:pt x="152400" y="8466"/>
                </a:lnTo>
                <a:lnTo>
                  <a:pt x="160866" y="0"/>
                </a:lnTo>
                <a:lnTo>
                  <a:pt x="169333" y="0"/>
                </a:lnTo>
                <a:lnTo>
                  <a:pt x="177800" y="0"/>
                </a:lnTo>
                <a:lnTo>
                  <a:pt x="177800" y="0"/>
                </a:lnTo>
                <a:lnTo>
                  <a:pt x="177800" y="0"/>
                </a:lnTo>
                <a:lnTo>
                  <a:pt x="177800" y="8466"/>
                </a:lnTo>
                <a:lnTo>
                  <a:pt x="177800" y="16933"/>
                </a:lnTo>
                <a:lnTo>
                  <a:pt x="177800" y="25400"/>
                </a:lnTo>
                <a:lnTo>
                  <a:pt x="177800" y="42333"/>
                </a:lnTo>
                <a:lnTo>
                  <a:pt x="169333" y="59266"/>
                </a:lnTo>
                <a:lnTo>
                  <a:pt x="169333" y="76200"/>
                </a:lnTo>
                <a:lnTo>
                  <a:pt x="169333" y="101600"/>
                </a:lnTo>
                <a:lnTo>
                  <a:pt x="160866" y="127000"/>
                </a:lnTo>
                <a:lnTo>
                  <a:pt x="160866" y="160866"/>
                </a:lnTo>
                <a:lnTo>
                  <a:pt x="160866" y="186266"/>
                </a:lnTo>
                <a:lnTo>
                  <a:pt x="160866" y="220133"/>
                </a:lnTo>
                <a:lnTo>
                  <a:pt x="152400" y="245533"/>
                </a:lnTo>
                <a:lnTo>
                  <a:pt x="152400" y="270933"/>
                </a:lnTo>
                <a:lnTo>
                  <a:pt x="152400" y="296333"/>
                </a:lnTo>
                <a:lnTo>
                  <a:pt x="143933" y="313266"/>
                </a:lnTo>
                <a:lnTo>
                  <a:pt x="143933" y="321733"/>
                </a:lnTo>
                <a:lnTo>
                  <a:pt x="143933" y="330200"/>
                </a:lnTo>
                <a:lnTo>
                  <a:pt x="143933" y="330200"/>
                </a:lnTo>
                <a:lnTo>
                  <a:pt x="143933" y="321733"/>
                </a:lnTo>
                <a:lnTo>
                  <a:pt x="143933" y="313266"/>
                </a:lnTo>
                <a:lnTo>
                  <a:pt x="143933" y="313266"/>
                </a:lnTo>
                <a:lnTo>
                  <a:pt x="143933" y="304800"/>
                </a:lnTo>
                <a:lnTo>
                  <a:pt x="143933" y="304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6350000" y="4927600"/>
            <a:ext cx="203201" cy="397934"/>
          </a:xfrm>
          <a:custGeom>
            <a:avLst/>
            <a:gdLst/>
            <a:ahLst/>
            <a:cxnLst/>
            <a:rect l="0" t="0" r="0" b="0"/>
            <a:pathLst>
              <a:path w="203201" h="397934">
                <a:moveTo>
                  <a:pt x="194733" y="0"/>
                </a:moveTo>
                <a:lnTo>
                  <a:pt x="194733" y="0"/>
                </a:lnTo>
                <a:lnTo>
                  <a:pt x="194733" y="0"/>
                </a:lnTo>
                <a:lnTo>
                  <a:pt x="194733" y="0"/>
                </a:lnTo>
                <a:lnTo>
                  <a:pt x="203200" y="0"/>
                </a:lnTo>
                <a:lnTo>
                  <a:pt x="203200" y="0"/>
                </a:lnTo>
                <a:lnTo>
                  <a:pt x="194733" y="8467"/>
                </a:lnTo>
                <a:lnTo>
                  <a:pt x="194733" y="8467"/>
                </a:lnTo>
                <a:lnTo>
                  <a:pt x="186267" y="16933"/>
                </a:lnTo>
                <a:lnTo>
                  <a:pt x="169334" y="16933"/>
                </a:lnTo>
                <a:lnTo>
                  <a:pt x="152400" y="25400"/>
                </a:lnTo>
                <a:lnTo>
                  <a:pt x="143933" y="33867"/>
                </a:lnTo>
                <a:lnTo>
                  <a:pt x="127000" y="33867"/>
                </a:lnTo>
                <a:lnTo>
                  <a:pt x="118533" y="42333"/>
                </a:lnTo>
                <a:lnTo>
                  <a:pt x="101600" y="42333"/>
                </a:lnTo>
                <a:lnTo>
                  <a:pt x="93133" y="50800"/>
                </a:lnTo>
                <a:lnTo>
                  <a:pt x="84667" y="50800"/>
                </a:lnTo>
                <a:lnTo>
                  <a:pt x="84667" y="50800"/>
                </a:lnTo>
                <a:lnTo>
                  <a:pt x="76200" y="59267"/>
                </a:lnTo>
                <a:lnTo>
                  <a:pt x="76200" y="67733"/>
                </a:lnTo>
                <a:lnTo>
                  <a:pt x="76200" y="76200"/>
                </a:lnTo>
                <a:lnTo>
                  <a:pt x="76200" y="84667"/>
                </a:lnTo>
                <a:lnTo>
                  <a:pt x="67733" y="93133"/>
                </a:lnTo>
                <a:lnTo>
                  <a:pt x="67733" y="110067"/>
                </a:lnTo>
                <a:lnTo>
                  <a:pt x="67733" y="127000"/>
                </a:lnTo>
                <a:lnTo>
                  <a:pt x="59267" y="143933"/>
                </a:lnTo>
                <a:lnTo>
                  <a:pt x="59267" y="152400"/>
                </a:lnTo>
                <a:lnTo>
                  <a:pt x="59267" y="169333"/>
                </a:lnTo>
                <a:lnTo>
                  <a:pt x="50800" y="186267"/>
                </a:lnTo>
                <a:lnTo>
                  <a:pt x="50800" y="194733"/>
                </a:lnTo>
                <a:lnTo>
                  <a:pt x="42333" y="203200"/>
                </a:lnTo>
                <a:lnTo>
                  <a:pt x="42333" y="211667"/>
                </a:lnTo>
                <a:lnTo>
                  <a:pt x="33867" y="220133"/>
                </a:lnTo>
                <a:lnTo>
                  <a:pt x="33867" y="220133"/>
                </a:lnTo>
                <a:lnTo>
                  <a:pt x="33867" y="220133"/>
                </a:lnTo>
                <a:lnTo>
                  <a:pt x="33867" y="228600"/>
                </a:lnTo>
                <a:lnTo>
                  <a:pt x="33867" y="220133"/>
                </a:lnTo>
                <a:lnTo>
                  <a:pt x="33867" y="220133"/>
                </a:lnTo>
                <a:lnTo>
                  <a:pt x="33867" y="220133"/>
                </a:lnTo>
                <a:lnTo>
                  <a:pt x="42333" y="211667"/>
                </a:lnTo>
                <a:lnTo>
                  <a:pt x="50800" y="203200"/>
                </a:lnTo>
                <a:lnTo>
                  <a:pt x="59267" y="194733"/>
                </a:lnTo>
                <a:lnTo>
                  <a:pt x="76200" y="186267"/>
                </a:lnTo>
                <a:lnTo>
                  <a:pt x="93133" y="169333"/>
                </a:lnTo>
                <a:lnTo>
                  <a:pt x="110067" y="169333"/>
                </a:lnTo>
                <a:lnTo>
                  <a:pt x="127000" y="160867"/>
                </a:lnTo>
                <a:lnTo>
                  <a:pt x="135467" y="160867"/>
                </a:lnTo>
                <a:lnTo>
                  <a:pt x="152400" y="169333"/>
                </a:lnTo>
                <a:lnTo>
                  <a:pt x="169334" y="169333"/>
                </a:lnTo>
                <a:lnTo>
                  <a:pt x="177800" y="177800"/>
                </a:lnTo>
                <a:lnTo>
                  <a:pt x="194733" y="194733"/>
                </a:lnTo>
                <a:lnTo>
                  <a:pt x="203200" y="203200"/>
                </a:lnTo>
                <a:lnTo>
                  <a:pt x="203200" y="220133"/>
                </a:lnTo>
                <a:lnTo>
                  <a:pt x="203200" y="237067"/>
                </a:lnTo>
                <a:lnTo>
                  <a:pt x="203200" y="254000"/>
                </a:lnTo>
                <a:lnTo>
                  <a:pt x="203200" y="279400"/>
                </a:lnTo>
                <a:lnTo>
                  <a:pt x="194733" y="296333"/>
                </a:lnTo>
                <a:lnTo>
                  <a:pt x="186267" y="321733"/>
                </a:lnTo>
                <a:lnTo>
                  <a:pt x="169334" y="338667"/>
                </a:lnTo>
                <a:lnTo>
                  <a:pt x="152400" y="355600"/>
                </a:lnTo>
                <a:lnTo>
                  <a:pt x="135467" y="372533"/>
                </a:lnTo>
                <a:lnTo>
                  <a:pt x="110067" y="381000"/>
                </a:lnTo>
                <a:lnTo>
                  <a:pt x="93133" y="389467"/>
                </a:lnTo>
                <a:lnTo>
                  <a:pt x="76200" y="397933"/>
                </a:lnTo>
                <a:lnTo>
                  <a:pt x="50800" y="397933"/>
                </a:lnTo>
                <a:lnTo>
                  <a:pt x="25400" y="389467"/>
                </a:lnTo>
                <a:lnTo>
                  <a:pt x="25400" y="389467"/>
                </a:lnTo>
                <a:lnTo>
                  <a:pt x="0" y="381000"/>
                </a:lnTo>
                <a:lnTo>
                  <a:pt x="0" y="381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6832600" y="4766733"/>
            <a:ext cx="135467" cy="626535"/>
          </a:xfrm>
          <a:custGeom>
            <a:avLst/>
            <a:gdLst/>
            <a:ahLst/>
            <a:cxnLst/>
            <a:rect l="0" t="0" r="0" b="0"/>
            <a:pathLst>
              <a:path w="135467" h="626535">
                <a:moveTo>
                  <a:pt x="135466" y="0"/>
                </a:moveTo>
                <a:lnTo>
                  <a:pt x="135466" y="0"/>
                </a:lnTo>
                <a:lnTo>
                  <a:pt x="127000" y="0"/>
                </a:lnTo>
                <a:lnTo>
                  <a:pt x="127000" y="0"/>
                </a:lnTo>
                <a:lnTo>
                  <a:pt x="118533" y="0"/>
                </a:lnTo>
                <a:lnTo>
                  <a:pt x="118533" y="0"/>
                </a:lnTo>
                <a:lnTo>
                  <a:pt x="118533" y="0"/>
                </a:lnTo>
                <a:lnTo>
                  <a:pt x="118533" y="8467"/>
                </a:lnTo>
                <a:lnTo>
                  <a:pt x="110067" y="8467"/>
                </a:lnTo>
                <a:lnTo>
                  <a:pt x="110067" y="16934"/>
                </a:lnTo>
                <a:lnTo>
                  <a:pt x="101600" y="25400"/>
                </a:lnTo>
                <a:lnTo>
                  <a:pt x="93133" y="33867"/>
                </a:lnTo>
                <a:lnTo>
                  <a:pt x="84667" y="50800"/>
                </a:lnTo>
                <a:lnTo>
                  <a:pt x="76200" y="67734"/>
                </a:lnTo>
                <a:lnTo>
                  <a:pt x="67734" y="84667"/>
                </a:lnTo>
                <a:lnTo>
                  <a:pt x="59266" y="101600"/>
                </a:lnTo>
                <a:lnTo>
                  <a:pt x="50800" y="127000"/>
                </a:lnTo>
                <a:lnTo>
                  <a:pt x="42333" y="152400"/>
                </a:lnTo>
                <a:lnTo>
                  <a:pt x="33867" y="177800"/>
                </a:lnTo>
                <a:lnTo>
                  <a:pt x="25400" y="211667"/>
                </a:lnTo>
                <a:lnTo>
                  <a:pt x="25400" y="237067"/>
                </a:lnTo>
                <a:lnTo>
                  <a:pt x="16933" y="270934"/>
                </a:lnTo>
                <a:lnTo>
                  <a:pt x="8467" y="296334"/>
                </a:lnTo>
                <a:lnTo>
                  <a:pt x="8467" y="330200"/>
                </a:lnTo>
                <a:lnTo>
                  <a:pt x="0" y="355600"/>
                </a:lnTo>
                <a:lnTo>
                  <a:pt x="0" y="389467"/>
                </a:lnTo>
                <a:lnTo>
                  <a:pt x="0" y="414867"/>
                </a:lnTo>
                <a:lnTo>
                  <a:pt x="0" y="448734"/>
                </a:lnTo>
                <a:lnTo>
                  <a:pt x="0" y="474134"/>
                </a:lnTo>
                <a:lnTo>
                  <a:pt x="8467" y="499534"/>
                </a:lnTo>
                <a:lnTo>
                  <a:pt x="8467" y="524934"/>
                </a:lnTo>
                <a:lnTo>
                  <a:pt x="8467" y="541867"/>
                </a:lnTo>
                <a:lnTo>
                  <a:pt x="25400" y="567267"/>
                </a:lnTo>
                <a:lnTo>
                  <a:pt x="33867" y="575734"/>
                </a:lnTo>
                <a:lnTo>
                  <a:pt x="33867" y="592667"/>
                </a:lnTo>
                <a:lnTo>
                  <a:pt x="42333" y="609600"/>
                </a:lnTo>
                <a:lnTo>
                  <a:pt x="50800" y="618067"/>
                </a:lnTo>
                <a:lnTo>
                  <a:pt x="59266" y="626534"/>
                </a:lnTo>
                <a:lnTo>
                  <a:pt x="67734" y="626534"/>
                </a:lnTo>
                <a:lnTo>
                  <a:pt x="84667" y="626534"/>
                </a:lnTo>
                <a:lnTo>
                  <a:pt x="93133" y="626534"/>
                </a:lnTo>
                <a:lnTo>
                  <a:pt x="93133" y="626534"/>
                </a:lnTo>
                <a:lnTo>
                  <a:pt x="101600" y="609600"/>
                </a:lnTo>
                <a:lnTo>
                  <a:pt x="101600" y="609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Freeform 132"/>
          <p:cNvSpPr/>
          <p:nvPr/>
        </p:nvSpPr>
        <p:spPr>
          <a:xfrm>
            <a:off x="7052734" y="4826000"/>
            <a:ext cx="33867" cy="364068"/>
          </a:xfrm>
          <a:custGeom>
            <a:avLst/>
            <a:gdLst/>
            <a:ahLst/>
            <a:cxnLst/>
            <a:rect l="0" t="0" r="0" b="0"/>
            <a:pathLst>
              <a:path w="33867" h="364068">
                <a:moveTo>
                  <a:pt x="33866" y="0"/>
                </a:moveTo>
                <a:lnTo>
                  <a:pt x="25399" y="0"/>
                </a:lnTo>
                <a:lnTo>
                  <a:pt x="25399" y="0"/>
                </a:lnTo>
                <a:lnTo>
                  <a:pt x="25399" y="0"/>
                </a:lnTo>
                <a:lnTo>
                  <a:pt x="25399" y="0"/>
                </a:lnTo>
                <a:lnTo>
                  <a:pt x="16933" y="0"/>
                </a:lnTo>
                <a:lnTo>
                  <a:pt x="16933" y="0"/>
                </a:lnTo>
                <a:lnTo>
                  <a:pt x="16933" y="8467"/>
                </a:lnTo>
                <a:lnTo>
                  <a:pt x="16933" y="25400"/>
                </a:lnTo>
                <a:lnTo>
                  <a:pt x="16933" y="42333"/>
                </a:lnTo>
                <a:lnTo>
                  <a:pt x="8466" y="67733"/>
                </a:lnTo>
                <a:lnTo>
                  <a:pt x="8466" y="93133"/>
                </a:lnTo>
                <a:lnTo>
                  <a:pt x="8466" y="118533"/>
                </a:lnTo>
                <a:lnTo>
                  <a:pt x="8466" y="143933"/>
                </a:lnTo>
                <a:lnTo>
                  <a:pt x="8466" y="177800"/>
                </a:lnTo>
                <a:lnTo>
                  <a:pt x="0" y="203200"/>
                </a:lnTo>
                <a:lnTo>
                  <a:pt x="0" y="237067"/>
                </a:lnTo>
                <a:lnTo>
                  <a:pt x="0" y="262467"/>
                </a:lnTo>
                <a:lnTo>
                  <a:pt x="0" y="296333"/>
                </a:lnTo>
                <a:lnTo>
                  <a:pt x="0" y="321733"/>
                </a:lnTo>
                <a:lnTo>
                  <a:pt x="8466" y="338667"/>
                </a:lnTo>
                <a:lnTo>
                  <a:pt x="8466" y="355600"/>
                </a:lnTo>
                <a:lnTo>
                  <a:pt x="8466" y="364067"/>
                </a:lnTo>
                <a:lnTo>
                  <a:pt x="8466" y="364067"/>
                </a:lnTo>
                <a:lnTo>
                  <a:pt x="8466" y="364067"/>
                </a:lnTo>
                <a:lnTo>
                  <a:pt x="8466" y="364067"/>
                </a:lnTo>
                <a:lnTo>
                  <a:pt x="8466" y="3640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Freeform 133"/>
          <p:cNvSpPr/>
          <p:nvPr/>
        </p:nvSpPr>
        <p:spPr>
          <a:xfrm>
            <a:off x="6951133" y="5012267"/>
            <a:ext cx="194735" cy="33867"/>
          </a:xfrm>
          <a:custGeom>
            <a:avLst/>
            <a:gdLst/>
            <a:ahLst/>
            <a:cxnLst/>
            <a:rect l="0" t="0" r="0" b="0"/>
            <a:pathLst>
              <a:path w="194735" h="33867">
                <a:moveTo>
                  <a:pt x="8467" y="25400"/>
                </a:moveTo>
                <a:lnTo>
                  <a:pt x="0" y="33866"/>
                </a:lnTo>
                <a:lnTo>
                  <a:pt x="0" y="33866"/>
                </a:lnTo>
                <a:lnTo>
                  <a:pt x="0" y="33866"/>
                </a:lnTo>
                <a:lnTo>
                  <a:pt x="8467" y="33866"/>
                </a:lnTo>
                <a:lnTo>
                  <a:pt x="8467" y="33866"/>
                </a:lnTo>
                <a:lnTo>
                  <a:pt x="16933" y="33866"/>
                </a:lnTo>
                <a:lnTo>
                  <a:pt x="25401" y="33866"/>
                </a:lnTo>
                <a:lnTo>
                  <a:pt x="42334" y="33866"/>
                </a:lnTo>
                <a:lnTo>
                  <a:pt x="59267" y="33866"/>
                </a:lnTo>
                <a:lnTo>
                  <a:pt x="76200" y="33866"/>
                </a:lnTo>
                <a:lnTo>
                  <a:pt x="93133" y="33866"/>
                </a:lnTo>
                <a:lnTo>
                  <a:pt x="110067" y="25400"/>
                </a:lnTo>
                <a:lnTo>
                  <a:pt x="135467" y="25400"/>
                </a:lnTo>
                <a:lnTo>
                  <a:pt x="152400" y="16933"/>
                </a:lnTo>
                <a:lnTo>
                  <a:pt x="177801" y="8466"/>
                </a:lnTo>
                <a:lnTo>
                  <a:pt x="177801" y="8466"/>
                </a:lnTo>
                <a:lnTo>
                  <a:pt x="194734" y="0"/>
                </a:lnTo>
                <a:lnTo>
                  <a:pt x="194734"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Freeform 134"/>
          <p:cNvSpPr/>
          <p:nvPr/>
        </p:nvSpPr>
        <p:spPr>
          <a:xfrm>
            <a:off x="7188200" y="5003800"/>
            <a:ext cx="101601" cy="186268"/>
          </a:xfrm>
          <a:custGeom>
            <a:avLst/>
            <a:gdLst/>
            <a:ahLst/>
            <a:cxnLst/>
            <a:rect l="0" t="0" r="0" b="0"/>
            <a:pathLst>
              <a:path w="101601" h="186268">
                <a:moveTo>
                  <a:pt x="16934" y="0"/>
                </a:moveTo>
                <a:lnTo>
                  <a:pt x="8466" y="8467"/>
                </a:lnTo>
                <a:lnTo>
                  <a:pt x="8466" y="16933"/>
                </a:lnTo>
                <a:lnTo>
                  <a:pt x="8466" y="25400"/>
                </a:lnTo>
                <a:lnTo>
                  <a:pt x="0" y="33867"/>
                </a:lnTo>
                <a:lnTo>
                  <a:pt x="0" y="42333"/>
                </a:lnTo>
                <a:lnTo>
                  <a:pt x="0" y="59267"/>
                </a:lnTo>
                <a:lnTo>
                  <a:pt x="0" y="76200"/>
                </a:lnTo>
                <a:lnTo>
                  <a:pt x="0" y="93133"/>
                </a:lnTo>
                <a:lnTo>
                  <a:pt x="0" y="110067"/>
                </a:lnTo>
                <a:lnTo>
                  <a:pt x="0" y="127000"/>
                </a:lnTo>
                <a:lnTo>
                  <a:pt x="0" y="143933"/>
                </a:lnTo>
                <a:lnTo>
                  <a:pt x="8466" y="160867"/>
                </a:lnTo>
                <a:lnTo>
                  <a:pt x="16934" y="177800"/>
                </a:lnTo>
                <a:lnTo>
                  <a:pt x="25400" y="186267"/>
                </a:lnTo>
                <a:lnTo>
                  <a:pt x="33867" y="186267"/>
                </a:lnTo>
                <a:lnTo>
                  <a:pt x="42333" y="186267"/>
                </a:lnTo>
                <a:lnTo>
                  <a:pt x="50800" y="186267"/>
                </a:lnTo>
                <a:lnTo>
                  <a:pt x="67733" y="186267"/>
                </a:lnTo>
                <a:lnTo>
                  <a:pt x="76200" y="177800"/>
                </a:lnTo>
                <a:lnTo>
                  <a:pt x="84666" y="169333"/>
                </a:lnTo>
                <a:lnTo>
                  <a:pt x="84666" y="152400"/>
                </a:lnTo>
                <a:lnTo>
                  <a:pt x="93134" y="143933"/>
                </a:lnTo>
                <a:lnTo>
                  <a:pt x="93134" y="135467"/>
                </a:lnTo>
                <a:lnTo>
                  <a:pt x="101600" y="118533"/>
                </a:lnTo>
                <a:lnTo>
                  <a:pt x="93134" y="110067"/>
                </a:lnTo>
                <a:lnTo>
                  <a:pt x="93134" y="93133"/>
                </a:lnTo>
                <a:lnTo>
                  <a:pt x="84666" y="76200"/>
                </a:lnTo>
                <a:lnTo>
                  <a:pt x="76200" y="67733"/>
                </a:lnTo>
                <a:lnTo>
                  <a:pt x="59267" y="50800"/>
                </a:lnTo>
                <a:lnTo>
                  <a:pt x="42333" y="33867"/>
                </a:lnTo>
                <a:lnTo>
                  <a:pt x="33867" y="33867"/>
                </a:lnTo>
                <a:lnTo>
                  <a:pt x="25400" y="25400"/>
                </a:lnTo>
                <a:lnTo>
                  <a:pt x="25400" y="25400"/>
                </a:lnTo>
                <a:lnTo>
                  <a:pt x="16934" y="16933"/>
                </a:lnTo>
                <a:lnTo>
                  <a:pt x="16934" y="16933"/>
                </a:lnTo>
                <a:lnTo>
                  <a:pt x="25400" y="8467"/>
                </a:lnTo>
                <a:lnTo>
                  <a:pt x="25400" y="8467"/>
                </a:lnTo>
                <a:lnTo>
                  <a:pt x="25400" y="8467"/>
                </a:lnTo>
                <a:lnTo>
                  <a:pt x="25400" y="8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Freeform 135"/>
          <p:cNvSpPr/>
          <p:nvPr/>
        </p:nvSpPr>
        <p:spPr>
          <a:xfrm>
            <a:off x="7332133" y="4859867"/>
            <a:ext cx="16934" cy="304801"/>
          </a:xfrm>
          <a:custGeom>
            <a:avLst/>
            <a:gdLst/>
            <a:ahLst/>
            <a:cxnLst/>
            <a:rect l="0" t="0" r="0" b="0"/>
            <a:pathLst>
              <a:path w="16934" h="304801">
                <a:moveTo>
                  <a:pt x="8467" y="0"/>
                </a:moveTo>
                <a:lnTo>
                  <a:pt x="8467" y="0"/>
                </a:lnTo>
                <a:lnTo>
                  <a:pt x="8467" y="0"/>
                </a:lnTo>
                <a:lnTo>
                  <a:pt x="8467" y="0"/>
                </a:lnTo>
                <a:lnTo>
                  <a:pt x="8467" y="8466"/>
                </a:lnTo>
                <a:lnTo>
                  <a:pt x="0" y="16933"/>
                </a:lnTo>
                <a:lnTo>
                  <a:pt x="0" y="25400"/>
                </a:lnTo>
                <a:lnTo>
                  <a:pt x="0" y="42333"/>
                </a:lnTo>
                <a:lnTo>
                  <a:pt x="0" y="59266"/>
                </a:lnTo>
                <a:lnTo>
                  <a:pt x="0" y="84666"/>
                </a:lnTo>
                <a:lnTo>
                  <a:pt x="0" y="110066"/>
                </a:lnTo>
                <a:lnTo>
                  <a:pt x="0" y="135466"/>
                </a:lnTo>
                <a:lnTo>
                  <a:pt x="0" y="160866"/>
                </a:lnTo>
                <a:lnTo>
                  <a:pt x="0" y="194733"/>
                </a:lnTo>
                <a:lnTo>
                  <a:pt x="0" y="220133"/>
                </a:lnTo>
                <a:lnTo>
                  <a:pt x="0" y="237066"/>
                </a:lnTo>
                <a:lnTo>
                  <a:pt x="0" y="254000"/>
                </a:lnTo>
                <a:lnTo>
                  <a:pt x="0" y="270933"/>
                </a:lnTo>
                <a:lnTo>
                  <a:pt x="8467" y="287866"/>
                </a:lnTo>
                <a:lnTo>
                  <a:pt x="16933" y="296333"/>
                </a:lnTo>
                <a:lnTo>
                  <a:pt x="16933" y="304800"/>
                </a:lnTo>
                <a:lnTo>
                  <a:pt x="16933" y="304800"/>
                </a:lnTo>
                <a:lnTo>
                  <a:pt x="16933" y="304800"/>
                </a:lnTo>
                <a:lnTo>
                  <a:pt x="16933" y="304800"/>
                </a:lnTo>
                <a:lnTo>
                  <a:pt x="16933" y="304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Freeform 136"/>
          <p:cNvSpPr/>
          <p:nvPr/>
        </p:nvSpPr>
        <p:spPr>
          <a:xfrm>
            <a:off x="7264400" y="5003800"/>
            <a:ext cx="177801" cy="33868"/>
          </a:xfrm>
          <a:custGeom>
            <a:avLst/>
            <a:gdLst/>
            <a:ahLst/>
            <a:cxnLst/>
            <a:rect l="0" t="0" r="0" b="0"/>
            <a:pathLst>
              <a:path w="177801" h="33868">
                <a:moveTo>
                  <a:pt x="0" y="8467"/>
                </a:moveTo>
                <a:lnTo>
                  <a:pt x="0" y="8467"/>
                </a:lnTo>
                <a:lnTo>
                  <a:pt x="0" y="8467"/>
                </a:lnTo>
                <a:lnTo>
                  <a:pt x="0" y="8467"/>
                </a:lnTo>
                <a:lnTo>
                  <a:pt x="8466" y="16933"/>
                </a:lnTo>
                <a:lnTo>
                  <a:pt x="8466" y="16933"/>
                </a:lnTo>
                <a:lnTo>
                  <a:pt x="16934" y="16933"/>
                </a:lnTo>
                <a:lnTo>
                  <a:pt x="25400" y="25400"/>
                </a:lnTo>
                <a:lnTo>
                  <a:pt x="42333" y="25400"/>
                </a:lnTo>
                <a:lnTo>
                  <a:pt x="50800" y="25400"/>
                </a:lnTo>
                <a:lnTo>
                  <a:pt x="67733" y="33867"/>
                </a:lnTo>
                <a:lnTo>
                  <a:pt x="84666" y="33867"/>
                </a:lnTo>
                <a:lnTo>
                  <a:pt x="101600" y="25400"/>
                </a:lnTo>
                <a:lnTo>
                  <a:pt x="118533" y="25400"/>
                </a:lnTo>
                <a:lnTo>
                  <a:pt x="135467" y="25400"/>
                </a:lnTo>
                <a:lnTo>
                  <a:pt x="152400" y="16933"/>
                </a:lnTo>
                <a:lnTo>
                  <a:pt x="169334" y="8467"/>
                </a:lnTo>
                <a:lnTo>
                  <a:pt x="169334" y="8467"/>
                </a:lnTo>
                <a:lnTo>
                  <a:pt x="177800" y="0"/>
                </a:lnTo>
                <a:lnTo>
                  <a:pt x="1778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Freeform 137"/>
          <p:cNvSpPr/>
          <p:nvPr/>
        </p:nvSpPr>
        <p:spPr>
          <a:xfrm>
            <a:off x="7399867" y="4978400"/>
            <a:ext cx="160867" cy="169334"/>
          </a:xfrm>
          <a:custGeom>
            <a:avLst/>
            <a:gdLst/>
            <a:ahLst/>
            <a:cxnLst/>
            <a:rect l="0" t="0" r="0" b="0"/>
            <a:pathLst>
              <a:path w="160867" h="169334">
                <a:moveTo>
                  <a:pt x="84666" y="0"/>
                </a:moveTo>
                <a:lnTo>
                  <a:pt x="84666" y="0"/>
                </a:lnTo>
                <a:lnTo>
                  <a:pt x="76200" y="0"/>
                </a:lnTo>
                <a:lnTo>
                  <a:pt x="76200" y="0"/>
                </a:lnTo>
                <a:lnTo>
                  <a:pt x="67733" y="0"/>
                </a:lnTo>
                <a:lnTo>
                  <a:pt x="59266" y="0"/>
                </a:lnTo>
                <a:lnTo>
                  <a:pt x="50800" y="8467"/>
                </a:lnTo>
                <a:lnTo>
                  <a:pt x="42333" y="16933"/>
                </a:lnTo>
                <a:lnTo>
                  <a:pt x="33867" y="25400"/>
                </a:lnTo>
                <a:lnTo>
                  <a:pt x="25399" y="33867"/>
                </a:lnTo>
                <a:lnTo>
                  <a:pt x="16933" y="42333"/>
                </a:lnTo>
                <a:lnTo>
                  <a:pt x="8466" y="59267"/>
                </a:lnTo>
                <a:lnTo>
                  <a:pt x="8466" y="76200"/>
                </a:lnTo>
                <a:lnTo>
                  <a:pt x="0" y="93133"/>
                </a:lnTo>
                <a:lnTo>
                  <a:pt x="0" y="110067"/>
                </a:lnTo>
                <a:lnTo>
                  <a:pt x="0" y="127000"/>
                </a:lnTo>
                <a:lnTo>
                  <a:pt x="0" y="143933"/>
                </a:lnTo>
                <a:lnTo>
                  <a:pt x="8466" y="152400"/>
                </a:lnTo>
                <a:lnTo>
                  <a:pt x="16933" y="169333"/>
                </a:lnTo>
                <a:lnTo>
                  <a:pt x="25399" y="169333"/>
                </a:lnTo>
                <a:lnTo>
                  <a:pt x="33867" y="169333"/>
                </a:lnTo>
                <a:lnTo>
                  <a:pt x="42333" y="169333"/>
                </a:lnTo>
                <a:lnTo>
                  <a:pt x="59266" y="160867"/>
                </a:lnTo>
                <a:lnTo>
                  <a:pt x="67733" y="152400"/>
                </a:lnTo>
                <a:lnTo>
                  <a:pt x="76200" y="143933"/>
                </a:lnTo>
                <a:lnTo>
                  <a:pt x="84666" y="135467"/>
                </a:lnTo>
                <a:lnTo>
                  <a:pt x="93133" y="118533"/>
                </a:lnTo>
                <a:lnTo>
                  <a:pt x="101599" y="110067"/>
                </a:lnTo>
                <a:lnTo>
                  <a:pt x="101599" y="93133"/>
                </a:lnTo>
                <a:lnTo>
                  <a:pt x="101599" y="76200"/>
                </a:lnTo>
                <a:lnTo>
                  <a:pt x="101599" y="59267"/>
                </a:lnTo>
                <a:lnTo>
                  <a:pt x="101599" y="42333"/>
                </a:lnTo>
                <a:lnTo>
                  <a:pt x="93133" y="33867"/>
                </a:lnTo>
                <a:lnTo>
                  <a:pt x="93133" y="25400"/>
                </a:lnTo>
                <a:lnTo>
                  <a:pt x="93133" y="16933"/>
                </a:lnTo>
                <a:lnTo>
                  <a:pt x="93133" y="16933"/>
                </a:lnTo>
                <a:lnTo>
                  <a:pt x="93133" y="16933"/>
                </a:lnTo>
                <a:lnTo>
                  <a:pt x="93133" y="16933"/>
                </a:lnTo>
                <a:lnTo>
                  <a:pt x="93133" y="25400"/>
                </a:lnTo>
                <a:lnTo>
                  <a:pt x="93133" y="42333"/>
                </a:lnTo>
                <a:lnTo>
                  <a:pt x="93133" y="59267"/>
                </a:lnTo>
                <a:lnTo>
                  <a:pt x="93133" y="84667"/>
                </a:lnTo>
                <a:lnTo>
                  <a:pt x="93133" y="101600"/>
                </a:lnTo>
                <a:lnTo>
                  <a:pt x="93133" y="127000"/>
                </a:lnTo>
                <a:lnTo>
                  <a:pt x="101599" y="143933"/>
                </a:lnTo>
                <a:lnTo>
                  <a:pt x="101599" y="152400"/>
                </a:lnTo>
                <a:lnTo>
                  <a:pt x="110067" y="160867"/>
                </a:lnTo>
                <a:lnTo>
                  <a:pt x="110067" y="169333"/>
                </a:lnTo>
                <a:lnTo>
                  <a:pt x="118533" y="169333"/>
                </a:lnTo>
                <a:lnTo>
                  <a:pt x="127000" y="169333"/>
                </a:lnTo>
                <a:lnTo>
                  <a:pt x="135466" y="160867"/>
                </a:lnTo>
                <a:lnTo>
                  <a:pt x="143933" y="152400"/>
                </a:lnTo>
                <a:lnTo>
                  <a:pt x="152400" y="135467"/>
                </a:lnTo>
                <a:lnTo>
                  <a:pt x="152400" y="135467"/>
                </a:lnTo>
                <a:lnTo>
                  <a:pt x="160866" y="118533"/>
                </a:lnTo>
                <a:lnTo>
                  <a:pt x="160866" y="1185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Freeform 138"/>
          <p:cNvSpPr/>
          <p:nvPr/>
        </p:nvSpPr>
        <p:spPr>
          <a:xfrm>
            <a:off x="7586134" y="4800600"/>
            <a:ext cx="42334" cy="389468"/>
          </a:xfrm>
          <a:custGeom>
            <a:avLst/>
            <a:gdLst/>
            <a:ahLst/>
            <a:cxnLst/>
            <a:rect l="0" t="0" r="0" b="0"/>
            <a:pathLst>
              <a:path w="42334" h="389468">
                <a:moveTo>
                  <a:pt x="42333" y="8467"/>
                </a:moveTo>
                <a:lnTo>
                  <a:pt x="42333" y="8467"/>
                </a:lnTo>
                <a:lnTo>
                  <a:pt x="42333" y="8467"/>
                </a:lnTo>
                <a:lnTo>
                  <a:pt x="42333" y="0"/>
                </a:lnTo>
                <a:lnTo>
                  <a:pt x="42333" y="0"/>
                </a:lnTo>
                <a:lnTo>
                  <a:pt x="42333" y="0"/>
                </a:lnTo>
                <a:lnTo>
                  <a:pt x="42333" y="8467"/>
                </a:lnTo>
                <a:lnTo>
                  <a:pt x="42333" y="16933"/>
                </a:lnTo>
                <a:lnTo>
                  <a:pt x="42333" y="33867"/>
                </a:lnTo>
                <a:lnTo>
                  <a:pt x="42333" y="50800"/>
                </a:lnTo>
                <a:lnTo>
                  <a:pt x="42333" y="76200"/>
                </a:lnTo>
                <a:lnTo>
                  <a:pt x="42333" y="101600"/>
                </a:lnTo>
                <a:lnTo>
                  <a:pt x="42333" y="127000"/>
                </a:lnTo>
                <a:lnTo>
                  <a:pt x="42333" y="160867"/>
                </a:lnTo>
                <a:lnTo>
                  <a:pt x="33866" y="186267"/>
                </a:lnTo>
                <a:lnTo>
                  <a:pt x="33866" y="211667"/>
                </a:lnTo>
                <a:lnTo>
                  <a:pt x="25399" y="245533"/>
                </a:lnTo>
                <a:lnTo>
                  <a:pt x="25399" y="270933"/>
                </a:lnTo>
                <a:lnTo>
                  <a:pt x="16933" y="296333"/>
                </a:lnTo>
                <a:lnTo>
                  <a:pt x="16933" y="313267"/>
                </a:lnTo>
                <a:lnTo>
                  <a:pt x="8466" y="338667"/>
                </a:lnTo>
                <a:lnTo>
                  <a:pt x="8466" y="355600"/>
                </a:lnTo>
                <a:lnTo>
                  <a:pt x="8466" y="364067"/>
                </a:lnTo>
                <a:lnTo>
                  <a:pt x="8466" y="381000"/>
                </a:lnTo>
                <a:lnTo>
                  <a:pt x="8466" y="381000"/>
                </a:lnTo>
                <a:lnTo>
                  <a:pt x="8466" y="389467"/>
                </a:lnTo>
                <a:lnTo>
                  <a:pt x="8466" y="389467"/>
                </a:lnTo>
                <a:lnTo>
                  <a:pt x="0" y="389467"/>
                </a:lnTo>
                <a:lnTo>
                  <a:pt x="0" y="3894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7137400" y="5283200"/>
            <a:ext cx="101601" cy="186268"/>
          </a:xfrm>
          <a:custGeom>
            <a:avLst/>
            <a:gdLst/>
            <a:ahLst/>
            <a:cxnLst/>
            <a:rect l="0" t="0" r="0" b="0"/>
            <a:pathLst>
              <a:path w="101601" h="186268">
                <a:moveTo>
                  <a:pt x="84667" y="16933"/>
                </a:moveTo>
                <a:lnTo>
                  <a:pt x="84667" y="25400"/>
                </a:lnTo>
                <a:lnTo>
                  <a:pt x="84667" y="25400"/>
                </a:lnTo>
                <a:lnTo>
                  <a:pt x="76200" y="33867"/>
                </a:lnTo>
                <a:lnTo>
                  <a:pt x="76200" y="33867"/>
                </a:lnTo>
                <a:lnTo>
                  <a:pt x="76200" y="33867"/>
                </a:lnTo>
                <a:lnTo>
                  <a:pt x="76200" y="33867"/>
                </a:lnTo>
                <a:lnTo>
                  <a:pt x="76200" y="33867"/>
                </a:lnTo>
                <a:lnTo>
                  <a:pt x="76200" y="33867"/>
                </a:lnTo>
                <a:lnTo>
                  <a:pt x="76200" y="33867"/>
                </a:lnTo>
                <a:lnTo>
                  <a:pt x="67734" y="33867"/>
                </a:lnTo>
                <a:lnTo>
                  <a:pt x="67734" y="33867"/>
                </a:lnTo>
                <a:lnTo>
                  <a:pt x="59266" y="25400"/>
                </a:lnTo>
                <a:lnTo>
                  <a:pt x="59266" y="16933"/>
                </a:lnTo>
                <a:lnTo>
                  <a:pt x="50800" y="16933"/>
                </a:lnTo>
                <a:lnTo>
                  <a:pt x="50800" y="16933"/>
                </a:lnTo>
                <a:lnTo>
                  <a:pt x="42333" y="8467"/>
                </a:lnTo>
                <a:lnTo>
                  <a:pt x="33867" y="8467"/>
                </a:lnTo>
                <a:lnTo>
                  <a:pt x="33867" y="0"/>
                </a:lnTo>
                <a:lnTo>
                  <a:pt x="25400" y="0"/>
                </a:lnTo>
                <a:lnTo>
                  <a:pt x="25400" y="8467"/>
                </a:lnTo>
                <a:lnTo>
                  <a:pt x="16933" y="8467"/>
                </a:lnTo>
                <a:lnTo>
                  <a:pt x="16933" y="16933"/>
                </a:lnTo>
                <a:lnTo>
                  <a:pt x="8467" y="33867"/>
                </a:lnTo>
                <a:lnTo>
                  <a:pt x="8467" y="42333"/>
                </a:lnTo>
                <a:lnTo>
                  <a:pt x="0" y="59267"/>
                </a:lnTo>
                <a:lnTo>
                  <a:pt x="0" y="76200"/>
                </a:lnTo>
                <a:lnTo>
                  <a:pt x="0" y="93133"/>
                </a:lnTo>
                <a:lnTo>
                  <a:pt x="0" y="110067"/>
                </a:lnTo>
                <a:lnTo>
                  <a:pt x="0" y="127000"/>
                </a:lnTo>
                <a:lnTo>
                  <a:pt x="0" y="143933"/>
                </a:lnTo>
                <a:lnTo>
                  <a:pt x="0" y="160867"/>
                </a:lnTo>
                <a:lnTo>
                  <a:pt x="0" y="169333"/>
                </a:lnTo>
                <a:lnTo>
                  <a:pt x="8467" y="177800"/>
                </a:lnTo>
                <a:lnTo>
                  <a:pt x="16933" y="186267"/>
                </a:lnTo>
                <a:lnTo>
                  <a:pt x="25400" y="186267"/>
                </a:lnTo>
                <a:lnTo>
                  <a:pt x="42333" y="177800"/>
                </a:lnTo>
                <a:lnTo>
                  <a:pt x="59266" y="177800"/>
                </a:lnTo>
                <a:lnTo>
                  <a:pt x="67734" y="169333"/>
                </a:lnTo>
                <a:lnTo>
                  <a:pt x="76200" y="152400"/>
                </a:lnTo>
                <a:lnTo>
                  <a:pt x="93133" y="135467"/>
                </a:lnTo>
                <a:lnTo>
                  <a:pt x="93133" y="135467"/>
                </a:lnTo>
                <a:lnTo>
                  <a:pt x="101600" y="127000"/>
                </a:lnTo>
                <a:lnTo>
                  <a:pt x="101600" y="127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7272866" y="5317067"/>
            <a:ext cx="93135" cy="152401"/>
          </a:xfrm>
          <a:custGeom>
            <a:avLst/>
            <a:gdLst/>
            <a:ahLst/>
            <a:cxnLst/>
            <a:rect l="0" t="0" r="0" b="0"/>
            <a:pathLst>
              <a:path w="93135" h="152401">
                <a:moveTo>
                  <a:pt x="16934" y="0"/>
                </a:moveTo>
                <a:lnTo>
                  <a:pt x="16934" y="0"/>
                </a:lnTo>
                <a:lnTo>
                  <a:pt x="16934" y="0"/>
                </a:lnTo>
                <a:lnTo>
                  <a:pt x="16934" y="8466"/>
                </a:lnTo>
                <a:lnTo>
                  <a:pt x="16934" y="16933"/>
                </a:lnTo>
                <a:lnTo>
                  <a:pt x="8468" y="25400"/>
                </a:lnTo>
                <a:lnTo>
                  <a:pt x="8468" y="25400"/>
                </a:lnTo>
                <a:lnTo>
                  <a:pt x="8468" y="42333"/>
                </a:lnTo>
                <a:lnTo>
                  <a:pt x="8468" y="59266"/>
                </a:lnTo>
                <a:lnTo>
                  <a:pt x="0" y="76200"/>
                </a:lnTo>
                <a:lnTo>
                  <a:pt x="8468" y="93133"/>
                </a:lnTo>
                <a:lnTo>
                  <a:pt x="8468" y="110066"/>
                </a:lnTo>
                <a:lnTo>
                  <a:pt x="16934" y="118533"/>
                </a:lnTo>
                <a:lnTo>
                  <a:pt x="25401" y="135466"/>
                </a:lnTo>
                <a:lnTo>
                  <a:pt x="33867" y="143933"/>
                </a:lnTo>
                <a:lnTo>
                  <a:pt x="42334" y="152400"/>
                </a:lnTo>
                <a:lnTo>
                  <a:pt x="50801" y="152400"/>
                </a:lnTo>
                <a:lnTo>
                  <a:pt x="59267" y="152400"/>
                </a:lnTo>
                <a:lnTo>
                  <a:pt x="67734" y="143933"/>
                </a:lnTo>
                <a:lnTo>
                  <a:pt x="76200" y="135466"/>
                </a:lnTo>
                <a:lnTo>
                  <a:pt x="84668" y="118533"/>
                </a:lnTo>
                <a:lnTo>
                  <a:pt x="84668" y="110066"/>
                </a:lnTo>
                <a:lnTo>
                  <a:pt x="93134" y="101600"/>
                </a:lnTo>
                <a:lnTo>
                  <a:pt x="93134" y="84666"/>
                </a:lnTo>
                <a:lnTo>
                  <a:pt x="93134" y="76200"/>
                </a:lnTo>
                <a:lnTo>
                  <a:pt x="84668" y="59266"/>
                </a:lnTo>
                <a:lnTo>
                  <a:pt x="76200" y="50800"/>
                </a:lnTo>
                <a:lnTo>
                  <a:pt x="59267" y="42333"/>
                </a:lnTo>
                <a:lnTo>
                  <a:pt x="50801" y="25400"/>
                </a:lnTo>
                <a:lnTo>
                  <a:pt x="42334" y="16933"/>
                </a:lnTo>
                <a:lnTo>
                  <a:pt x="33867" y="16933"/>
                </a:lnTo>
                <a:lnTo>
                  <a:pt x="33867" y="16933"/>
                </a:lnTo>
                <a:lnTo>
                  <a:pt x="33867" y="8466"/>
                </a:lnTo>
                <a:lnTo>
                  <a:pt x="33867" y="8466"/>
                </a:lnTo>
                <a:lnTo>
                  <a:pt x="33867" y="8466"/>
                </a:lnTo>
                <a:lnTo>
                  <a:pt x="33867" y="8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Freeform 144"/>
          <p:cNvSpPr/>
          <p:nvPr/>
        </p:nvSpPr>
        <p:spPr>
          <a:xfrm>
            <a:off x="7374467" y="5291667"/>
            <a:ext cx="228601" cy="160867"/>
          </a:xfrm>
          <a:custGeom>
            <a:avLst/>
            <a:gdLst/>
            <a:ahLst/>
            <a:cxnLst/>
            <a:rect l="0" t="0" r="0" b="0"/>
            <a:pathLst>
              <a:path w="228601" h="160867">
                <a:moveTo>
                  <a:pt x="0" y="0"/>
                </a:moveTo>
                <a:lnTo>
                  <a:pt x="0" y="0"/>
                </a:lnTo>
                <a:lnTo>
                  <a:pt x="0" y="0"/>
                </a:lnTo>
                <a:lnTo>
                  <a:pt x="8466" y="8466"/>
                </a:lnTo>
                <a:lnTo>
                  <a:pt x="8466" y="8466"/>
                </a:lnTo>
                <a:lnTo>
                  <a:pt x="16933" y="16933"/>
                </a:lnTo>
                <a:lnTo>
                  <a:pt x="25400" y="25400"/>
                </a:lnTo>
                <a:lnTo>
                  <a:pt x="25400" y="33866"/>
                </a:lnTo>
                <a:lnTo>
                  <a:pt x="33866" y="50800"/>
                </a:lnTo>
                <a:lnTo>
                  <a:pt x="42333" y="67733"/>
                </a:lnTo>
                <a:lnTo>
                  <a:pt x="42333" y="93133"/>
                </a:lnTo>
                <a:lnTo>
                  <a:pt x="42333" y="110066"/>
                </a:lnTo>
                <a:lnTo>
                  <a:pt x="50799" y="127000"/>
                </a:lnTo>
                <a:lnTo>
                  <a:pt x="50799" y="143933"/>
                </a:lnTo>
                <a:lnTo>
                  <a:pt x="50799" y="152400"/>
                </a:lnTo>
                <a:lnTo>
                  <a:pt x="50799" y="160866"/>
                </a:lnTo>
                <a:lnTo>
                  <a:pt x="50799" y="160866"/>
                </a:lnTo>
                <a:lnTo>
                  <a:pt x="59267" y="152400"/>
                </a:lnTo>
                <a:lnTo>
                  <a:pt x="59267" y="143933"/>
                </a:lnTo>
                <a:lnTo>
                  <a:pt x="59267" y="135466"/>
                </a:lnTo>
                <a:lnTo>
                  <a:pt x="59267" y="118533"/>
                </a:lnTo>
                <a:lnTo>
                  <a:pt x="59267" y="101600"/>
                </a:lnTo>
                <a:lnTo>
                  <a:pt x="59267" y="93133"/>
                </a:lnTo>
                <a:lnTo>
                  <a:pt x="59267" y="76200"/>
                </a:lnTo>
                <a:lnTo>
                  <a:pt x="59267" y="67733"/>
                </a:lnTo>
                <a:lnTo>
                  <a:pt x="67733" y="59266"/>
                </a:lnTo>
                <a:lnTo>
                  <a:pt x="67733" y="50800"/>
                </a:lnTo>
                <a:lnTo>
                  <a:pt x="84666" y="50800"/>
                </a:lnTo>
                <a:lnTo>
                  <a:pt x="84666" y="50800"/>
                </a:lnTo>
                <a:lnTo>
                  <a:pt x="93133" y="59266"/>
                </a:lnTo>
                <a:lnTo>
                  <a:pt x="101600" y="67733"/>
                </a:lnTo>
                <a:lnTo>
                  <a:pt x="118533" y="84666"/>
                </a:lnTo>
                <a:lnTo>
                  <a:pt x="118533" y="101600"/>
                </a:lnTo>
                <a:lnTo>
                  <a:pt x="126999" y="118533"/>
                </a:lnTo>
                <a:lnTo>
                  <a:pt x="135467" y="127000"/>
                </a:lnTo>
                <a:lnTo>
                  <a:pt x="135467" y="143933"/>
                </a:lnTo>
                <a:lnTo>
                  <a:pt x="135467" y="152400"/>
                </a:lnTo>
                <a:lnTo>
                  <a:pt x="135467" y="152400"/>
                </a:lnTo>
                <a:lnTo>
                  <a:pt x="135467" y="152400"/>
                </a:lnTo>
                <a:lnTo>
                  <a:pt x="135467" y="152400"/>
                </a:lnTo>
                <a:lnTo>
                  <a:pt x="135467" y="152400"/>
                </a:lnTo>
                <a:lnTo>
                  <a:pt x="135467" y="143933"/>
                </a:lnTo>
                <a:lnTo>
                  <a:pt x="135467" y="135466"/>
                </a:lnTo>
                <a:lnTo>
                  <a:pt x="135467" y="127000"/>
                </a:lnTo>
                <a:lnTo>
                  <a:pt x="135467" y="118533"/>
                </a:lnTo>
                <a:lnTo>
                  <a:pt x="135467" y="101600"/>
                </a:lnTo>
                <a:lnTo>
                  <a:pt x="126999" y="84666"/>
                </a:lnTo>
                <a:lnTo>
                  <a:pt x="126999" y="67733"/>
                </a:lnTo>
                <a:lnTo>
                  <a:pt x="126999" y="50800"/>
                </a:lnTo>
                <a:lnTo>
                  <a:pt x="135467" y="42333"/>
                </a:lnTo>
                <a:lnTo>
                  <a:pt x="143933" y="33866"/>
                </a:lnTo>
                <a:lnTo>
                  <a:pt x="152400" y="25400"/>
                </a:lnTo>
                <a:lnTo>
                  <a:pt x="160866" y="25400"/>
                </a:lnTo>
                <a:lnTo>
                  <a:pt x="169333" y="25400"/>
                </a:lnTo>
                <a:lnTo>
                  <a:pt x="177800" y="25400"/>
                </a:lnTo>
                <a:lnTo>
                  <a:pt x="194733" y="33866"/>
                </a:lnTo>
                <a:lnTo>
                  <a:pt x="203199" y="42333"/>
                </a:lnTo>
                <a:lnTo>
                  <a:pt x="211667" y="50800"/>
                </a:lnTo>
                <a:lnTo>
                  <a:pt x="211667" y="59266"/>
                </a:lnTo>
                <a:lnTo>
                  <a:pt x="220133" y="76200"/>
                </a:lnTo>
                <a:lnTo>
                  <a:pt x="220133" y="84666"/>
                </a:lnTo>
                <a:lnTo>
                  <a:pt x="228600" y="93133"/>
                </a:lnTo>
                <a:lnTo>
                  <a:pt x="228600" y="110066"/>
                </a:lnTo>
                <a:lnTo>
                  <a:pt x="228600" y="118533"/>
                </a:lnTo>
                <a:lnTo>
                  <a:pt x="228600" y="127000"/>
                </a:lnTo>
                <a:lnTo>
                  <a:pt x="228600" y="135466"/>
                </a:lnTo>
                <a:lnTo>
                  <a:pt x="228600" y="143933"/>
                </a:lnTo>
                <a:lnTo>
                  <a:pt x="228600" y="143933"/>
                </a:lnTo>
                <a:lnTo>
                  <a:pt x="228600" y="152400"/>
                </a:lnTo>
                <a:lnTo>
                  <a:pt x="228600" y="152400"/>
                </a:lnTo>
                <a:lnTo>
                  <a:pt x="228600" y="152400"/>
                </a:lnTo>
                <a:lnTo>
                  <a:pt x="228600" y="1524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Freeform 145"/>
          <p:cNvSpPr/>
          <p:nvPr/>
        </p:nvSpPr>
        <p:spPr>
          <a:xfrm>
            <a:off x="7662334" y="5215467"/>
            <a:ext cx="143933" cy="237067"/>
          </a:xfrm>
          <a:custGeom>
            <a:avLst/>
            <a:gdLst/>
            <a:ahLst/>
            <a:cxnLst/>
            <a:rect l="0" t="0" r="0" b="0"/>
            <a:pathLst>
              <a:path w="143933" h="237067">
                <a:moveTo>
                  <a:pt x="0" y="0"/>
                </a:moveTo>
                <a:lnTo>
                  <a:pt x="0" y="0"/>
                </a:lnTo>
                <a:lnTo>
                  <a:pt x="0" y="0"/>
                </a:lnTo>
                <a:lnTo>
                  <a:pt x="0" y="0"/>
                </a:lnTo>
                <a:lnTo>
                  <a:pt x="0" y="8466"/>
                </a:lnTo>
                <a:lnTo>
                  <a:pt x="8466" y="8466"/>
                </a:lnTo>
                <a:lnTo>
                  <a:pt x="8466" y="8466"/>
                </a:lnTo>
                <a:lnTo>
                  <a:pt x="8466" y="25400"/>
                </a:lnTo>
                <a:lnTo>
                  <a:pt x="16933" y="33866"/>
                </a:lnTo>
                <a:lnTo>
                  <a:pt x="16933" y="50800"/>
                </a:lnTo>
                <a:lnTo>
                  <a:pt x="16933" y="76200"/>
                </a:lnTo>
                <a:lnTo>
                  <a:pt x="25399" y="101600"/>
                </a:lnTo>
                <a:lnTo>
                  <a:pt x="25399" y="118533"/>
                </a:lnTo>
                <a:lnTo>
                  <a:pt x="25399" y="143933"/>
                </a:lnTo>
                <a:lnTo>
                  <a:pt x="25399" y="160866"/>
                </a:lnTo>
                <a:lnTo>
                  <a:pt x="25399" y="177800"/>
                </a:lnTo>
                <a:lnTo>
                  <a:pt x="25399" y="186266"/>
                </a:lnTo>
                <a:lnTo>
                  <a:pt x="25399" y="186266"/>
                </a:lnTo>
                <a:lnTo>
                  <a:pt x="25399" y="194733"/>
                </a:lnTo>
                <a:lnTo>
                  <a:pt x="25399" y="186266"/>
                </a:lnTo>
                <a:lnTo>
                  <a:pt x="25399" y="177800"/>
                </a:lnTo>
                <a:lnTo>
                  <a:pt x="25399" y="177800"/>
                </a:lnTo>
                <a:lnTo>
                  <a:pt x="25399" y="160866"/>
                </a:lnTo>
                <a:lnTo>
                  <a:pt x="33866" y="143933"/>
                </a:lnTo>
                <a:lnTo>
                  <a:pt x="33866" y="135466"/>
                </a:lnTo>
                <a:lnTo>
                  <a:pt x="42333" y="118533"/>
                </a:lnTo>
                <a:lnTo>
                  <a:pt x="50799" y="110066"/>
                </a:lnTo>
                <a:lnTo>
                  <a:pt x="59266" y="101600"/>
                </a:lnTo>
                <a:lnTo>
                  <a:pt x="67732" y="101600"/>
                </a:lnTo>
                <a:lnTo>
                  <a:pt x="84666" y="101600"/>
                </a:lnTo>
                <a:lnTo>
                  <a:pt x="101599" y="101600"/>
                </a:lnTo>
                <a:lnTo>
                  <a:pt x="110066" y="110066"/>
                </a:lnTo>
                <a:lnTo>
                  <a:pt x="126999" y="127000"/>
                </a:lnTo>
                <a:lnTo>
                  <a:pt x="135466" y="135466"/>
                </a:lnTo>
                <a:lnTo>
                  <a:pt x="143932" y="143933"/>
                </a:lnTo>
                <a:lnTo>
                  <a:pt x="143932" y="160866"/>
                </a:lnTo>
                <a:lnTo>
                  <a:pt x="143932" y="169333"/>
                </a:lnTo>
                <a:lnTo>
                  <a:pt x="143932" y="186266"/>
                </a:lnTo>
                <a:lnTo>
                  <a:pt x="135466" y="194733"/>
                </a:lnTo>
                <a:lnTo>
                  <a:pt x="126999" y="203200"/>
                </a:lnTo>
                <a:lnTo>
                  <a:pt x="118533" y="211666"/>
                </a:lnTo>
                <a:lnTo>
                  <a:pt x="110066" y="220133"/>
                </a:lnTo>
                <a:lnTo>
                  <a:pt x="93133" y="228600"/>
                </a:lnTo>
                <a:lnTo>
                  <a:pt x="84666" y="237066"/>
                </a:lnTo>
                <a:lnTo>
                  <a:pt x="67732" y="237066"/>
                </a:lnTo>
                <a:lnTo>
                  <a:pt x="50799" y="237066"/>
                </a:lnTo>
                <a:lnTo>
                  <a:pt x="33866" y="228600"/>
                </a:lnTo>
                <a:lnTo>
                  <a:pt x="16933" y="228600"/>
                </a:lnTo>
                <a:lnTo>
                  <a:pt x="8466" y="220133"/>
                </a:lnTo>
                <a:lnTo>
                  <a:pt x="0" y="211666"/>
                </a:lnTo>
                <a:lnTo>
                  <a:pt x="8466" y="203200"/>
                </a:lnTo>
                <a:lnTo>
                  <a:pt x="16933" y="203200"/>
                </a:lnTo>
                <a:lnTo>
                  <a:pt x="16933" y="203200"/>
                </a:lnTo>
                <a:lnTo>
                  <a:pt x="25399" y="194733"/>
                </a:lnTo>
                <a:lnTo>
                  <a:pt x="25399" y="1947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Freeform 146"/>
          <p:cNvSpPr/>
          <p:nvPr/>
        </p:nvSpPr>
        <p:spPr>
          <a:xfrm>
            <a:off x="7840133" y="5308600"/>
            <a:ext cx="16935" cy="169334"/>
          </a:xfrm>
          <a:custGeom>
            <a:avLst/>
            <a:gdLst/>
            <a:ahLst/>
            <a:cxnLst/>
            <a:rect l="0" t="0" r="0" b="0"/>
            <a:pathLst>
              <a:path w="16935" h="169334">
                <a:moveTo>
                  <a:pt x="0" y="0"/>
                </a:moveTo>
                <a:lnTo>
                  <a:pt x="0" y="0"/>
                </a:lnTo>
                <a:lnTo>
                  <a:pt x="0" y="8467"/>
                </a:lnTo>
                <a:lnTo>
                  <a:pt x="0" y="8467"/>
                </a:lnTo>
                <a:lnTo>
                  <a:pt x="0" y="25400"/>
                </a:lnTo>
                <a:lnTo>
                  <a:pt x="0" y="33867"/>
                </a:lnTo>
                <a:lnTo>
                  <a:pt x="0" y="50800"/>
                </a:lnTo>
                <a:lnTo>
                  <a:pt x="8467" y="67733"/>
                </a:lnTo>
                <a:lnTo>
                  <a:pt x="8467" y="93133"/>
                </a:lnTo>
                <a:lnTo>
                  <a:pt x="8467" y="110067"/>
                </a:lnTo>
                <a:lnTo>
                  <a:pt x="16934" y="135467"/>
                </a:lnTo>
                <a:lnTo>
                  <a:pt x="16934" y="160867"/>
                </a:lnTo>
                <a:lnTo>
                  <a:pt x="16934" y="160867"/>
                </a:lnTo>
                <a:lnTo>
                  <a:pt x="16934" y="169333"/>
                </a:lnTo>
                <a:lnTo>
                  <a:pt x="16934" y="169333"/>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7840133" y="5257800"/>
            <a:ext cx="25401" cy="8468"/>
          </a:xfrm>
          <a:custGeom>
            <a:avLst/>
            <a:gdLst/>
            <a:ahLst/>
            <a:cxnLst/>
            <a:rect l="0" t="0" r="0" b="0"/>
            <a:pathLst>
              <a:path w="25401" h="8468">
                <a:moveTo>
                  <a:pt x="0" y="0"/>
                </a:moveTo>
                <a:lnTo>
                  <a:pt x="0" y="0"/>
                </a:lnTo>
                <a:lnTo>
                  <a:pt x="0" y="0"/>
                </a:lnTo>
                <a:lnTo>
                  <a:pt x="0" y="8467"/>
                </a:lnTo>
                <a:lnTo>
                  <a:pt x="0" y="8467"/>
                </a:lnTo>
                <a:lnTo>
                  <a:pt x="8467" y="0"/>
                </a:lnTo>
                <a:lnTo>
                  <a:pt x="16934" y="0"/>
                </a:lnTo>
                <a:lnTo>
                  <a:pt x="16934" y="0"/>
                </a:lnTo>
                <a:lnTo>
                  <a:pt x="25400" y="0"/>
                </a:lnTo>
                <a:lnTo>
                  <a:pt x="25400" y="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Freeform 148"/>
          <p:cNvSpPr/>
          <p:nvPr/>
        </p:nvSpPr>
        <p:spPr>
          <a:xfrm>
            <a:off x="7933267" y="5308600"/>
            <a:ext cx="127001" cy="143934"/>
          </a:xfrm>
          <a:custGeom>
            <a:avLst/>
            <a:gdLst/>
            <a:ahLst/>
            <a:cxnLst/>
            <a:rect l="0" t="0" r="0" b="0"/>
            <a:pathLst>
              <a:path w="127001" h="143934">
                <a:moveTo>
                  <a:pt x="25399" y="8467"/>
                </a:moveTo>
                <a:lnTo>
                  <a:pt x="16933" y="16933"/>
                </a:lnTo>
                <a:lnTo>
                  <a:pt x="16933" y="33867"/>
                </a:lnTo>
                <a:lnTo>
                  <a:pt x="16933" y="50800"/>
                </a:lnTo>
                <a:lnTo>
                  <a:pt x="16933" y="67733"/>
                </a:lnTo>
                <a:lnTo>
                  <a:pt x="8466" y="93133"/>
                </a:lnTo>
                <a:lnTo>
                  <a:pt x="8466" y="110067"/>
                </a:lnTo>
                <a:lnTo>
                  <a:pt x="8466" y="127000"/>
                </a:lnTo>
                <a:lnTo>
                  <a:pt x="8466" y="135467"/>
                </a:lnTo>
                <a:lnTo>
                  <a:pt x="8466" y="143933"/>
                </a:lnTo>
                <a:lnTo>
                  <a:pt x="8466" y="143933"/>
                </a:lnTo>
                <a:lnTo>
                  <a:pt x="8466" y="143933"/>
                </a:lnTo>
                <a:lnTo>
                  <a:pt x="8466" y="143933"/>
                </a:lnTo>
                <a:lnTo>
                  <a:pt x="8466" y="135467"/>
                </a:lnTo>
                <a:lnTo>
                  <a:pt x="0" y="127000"/>
                </a:lnTo>
                <a:lnTo>
                  <a:pt x="0" y="110067"/>
                </a:lnTo>
                <a:lnTo>
                  <a:pt x="0" y="93133"/>
                </a:lnTo>
                <a:lnTo>
                  <a:pt x="0" y="67733"/>
                </a:lnTo>
                <a:lnTo>
                  <a:pt x="0" y="50800"/>
                </a:lnTo>
                <a:lnTo>
                  <a:pt x="8466" y="33867"/>
                </a:lnTo>
                <a:lnTo>
                  <a:pt x="16933" y="25400"/>
                </a:lnTo>
                <a:lnTo>
                  <a:pt x="16933" y="8467"/>
                </a:lnTo>
                <a:lnTo>
                  <a:pt x="25399" y="0"/>
                </a:lnTo>
                <a:lnTo>
                  <a:pt x="42333" y="0"/>
                </a:lnTo>
                <a:lnTo>
                  <a:pt x="50800" y="0"/>
                </a:lnTo>
                <a:lnTo>
                  <a:pt x="59266" y="0"/>
                </a:lnTo>
                <a:lnTo>
                  <a:pt x="67733" y="8467"/>
                </a:lnTo>
                <a:lnTo>
                  <a:pt x="76200" y="16933"/>
                </a:lnTo>
                <a:lnTo>
                  <a:pt x="84666" y="25400"/>
                </a:lnTo>
                <a:lnTo>
                  <a:pt x="84666" y="42333"/>
                </a:lnTo>
                <a:lnTo>
                  <a:pt x="93133" y="50800"/>
                </a:lnTo>
                <a:lnTo>
                  <a:pt x="101599" y="67733"/>
                </a:lnTo>
                <a:lnTo>
                  <a:pt x="101599" y="84667"/>
                </a:lnTo>
                <a:lnTo>
                  <a:pt x="110067" y="93133"/>
                </a:lnTo>
                <a:lnTo>
                  <a:pt x="118533" y="101600"/>
                </a:lnTo>
                <a:lnTo>
                  <a:pt x="118533" y="101600"/>
                </a:lnTo>
                <a:lnTo>
                  <a:pt x="127000" y="101600"/>
                </a:lnTo>
                <a:lnTo>
                  <a:pt x="127000" y="101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a:off x="8085667" y="5240867"/>
            <a:ext cx="118534" cy="203201"/>
          </a:xfrm>
          <a:custGeom>
            <a:avLst/>
            <a:gdLst/>
            <a:ahLst/>
            <a:cxnLst/>
            <a:rect l="0" t="0" r="0" b="0"/>
            <a:pathLst>
              <a:path w="118534" h="203201">
                <a:moveTo>
                  <a:pt x="50800" y="8466"/>
                </a:moveTo>
                <a:lnTo>
                  <a:pt x="50800" y="8466"/>
                </a:lnTo>
                <a:lnTo>
                  <a:pt x="50800" y="8466"/>
                </a:lnTo>
                <a:lnTo>
                  <a:pt x="50800" y="0"/>
                </a:lnTo>
                <a:lnTo>
                  <a:pt x="42333" y="0"/>
                </a:lnTo>
                <a:lnTo>
                  <a:pt x="42333" y="0"/>
                </a:lnTo>
                <a:lnTo>
                  <a:pt x="42333" y="8466"/>
                </a:lnTo>
                <a:lnTo>
                  <a:pt x="33867" y="8466"/>
                </a:lnTo>
                <a:lnTo>
                  <a:pt x="25399" y="25400"/>
                </a:lnTo>
                <a:lnTo>
                  <a:pt x="16933" y="42333"/>
                </a:lnTo>
                <a:lnTo>
                  <a:pt x="8466" y="59266"/>
                </a:lnTo>
                <a:lnTo>
                  <a:pt x="0" y="76200"/>
                </a:lnTo>
                <a:lnTo>
                  <a:pt x="0" y="101600"/>
                </a:lnTo>
                <a:lnTo>
                  <a:pt x="0" y="127000"/>
                </a:lnTo>
                <a:lnTo>
                  <a:pt x="0" y="143933"/>
                </a:lnTo>
                <a:lnTo>
                  <a:pt x="8466" y="160866"/>
                </a:lnTo>
                <a:lnTo>
                  <a:pt x="16933" y="169333"/>
                </a:lnTo>
                <a:lnTo>
                  <a:pt x="25399" y="177800"/>
                </a:lnTo>
                <a:lnTo>
                  <a:pt x="33867" y="177800"/>
                </a:lnTo>
                <a:lnTo>
                  <a:pt x="42333" y="169333"/>
                </a:lnTo>
                <a:lnTo>
                  <a:pt x="50800" y="160866"/>
                </a:lnTo>
                <a:lnTo>
                  <a:pt x="50800" y="152400"/>
                </a:lnTo>
                <a:lnTo>
                  <a:pt x="59266" y="143933"/>
                </a:lnTo>
                <a:lnTo>
                  <a:pt x="67733" y="127000"/>
                </a:lnTo>
                <a:lnTo>
                  <a:pt x="67733" y="110066"/>
                </a:lnTo>
                <a:lnTo>
                  <a:pt x="76200" y="93133"/>
                </a:lnTo>
                <a:lnTo>
                  <a:pt x="76200" y="84666"/>
                </a:lnTo>
                <a:lnTo>
                  <a:pt x="76200" y="67733"/>
                </a:lnTo>
                <a:lnTo>
                  <a:pt x="67733" y="50800"/>
                </a:lnTo>
                <a:lnTo>
                  <a:pt x="67733" y="42333"/>
                </a:lnTo>
                <a:lnTo>
                  <a:pt x="67733" y="42333"/>
                </a:lnTo>
                <a:lnTo>
                  <a:pt x="67733" y="42333"/>
                </a:lnTo>
                <a:lnTo>
                  <a:pt x="67733" y="50800"/>
                </a:lnTo>
                <a:lnTo>
                  <a:pt x="67733" y="59266"/>
                </a:lnTo>
                <a:lnTo>
                  <a:pt x="67733" y="76200"/>
                </a:lnTo>
                <a:lnTo>
                  <a:pt x="67733" y="93133"/>
                </a:lnTo>
                <a:lnTo>
                  <a:pt x="76200" y="118533"/>
                </a:lnTo>
                <a:lnTo>
                  <a:pt x="76200" y="143933"/>
                </a:lnTo>
                <a:lnTo>
                  <a:pt x="84666" y="160866"/>
                </a:lnTo>
                <a:lnTo>
                  <a:pt x="84666" y="177800"/>
                </a:lnTo>
                <a:lnTo>
                  <a:pt x="84666" y="194733"/>
                </a:lnTo>
                <a:lnTo>
                  <a:pt x="93133" y="203200"/>
                </a:lnTo>
                <a:lnTo>
                  <a:pt x="93133" y="203200"/>
                </a:lnTo>
                <a:lnTo>
                  <a:pt x="101599" y="203200"/>
                </a:lnTo>
                <a:lnTo>
                  <a:pt x="110067" y="194733"/>
                </a:lnTo>
                <a:lnTo>
                  <a:pt x="110067" y="177800"/>
                </a:lnTo>
                <a:lnTo>
                  <a:pt x="110067" y="177800"/>
                </a:lnTo>
                <a:lnTo>
                  <a:pt x="118533" y="160866"/>
                </a:lnTo>
                <a:lnTo>
                  <a:pt x="118533" y="1608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nvSpPr>
        <p:spPr>
          <a:xfrm>
            <a:off x="8271934" y="5164667"/>
            <a:ext cx="16934" cy="254001"/>
          </a:xfrm>
          <a:custGeom>
            <a:avLst/>
            <a:gdLst/>
            <a:ahLst/>
            <a:cxnLst/>
            <a:rect l="0" t="0" r="0" b="0"/>
            <a:pathLst>
              <a:path w="16934" h="254001">
                <a:moveTo>
                  <a:pt x="8466" y="0"/>
                </a:moveTo>
                <a:lnTo>
                  <a:pt x="8466" y="0"/>
                </a:lnTo>
                <a:lnTo>
                  <a:pt x="8466" y="0"/>
                </a:lnTo>
                <a:lnTo>
                  <a:pt x="8466" y="0"/>
                </a:lnTo>
                <a:lnTo>
                  <a:pt x="8466" y="8466"/>
                </a:lnTo>
                <a:lnTo>
                  <a:pt x="16933" y="16933"/>
                </a:lnTo>
                <a:lnTo>
                  <a:pt x="16933" y="42333"/>
                </a:lnTo>
                <a:lnTo>
                  <a:pt x="16933" y="59266"/>
                </a:lnTo>
                <a:lnTo>
                  <a:pt x="8466" y="93133"/>
                </a:lnTo>
                <a:lnTo>
                  <a:pt x="8466" y="118533"/>
                </a:lnTo>
                <a:lnTo>
                  <a:pt x="8466" y="152400"/>
                </a:lnTo>
                <a:lnTo>
                  <a:pt x="8466" y="186266"/>
                </a:lnTo>
                <a:lnTo>
                  <a:pt x="8466" y="211666"/>
                </a:lnTo>
                <a:lnTo>
                  <a:pt x="8466" y="228600"/>
                </a:lnTo>
                <a:lnTo>
                  <a:pt x="8466" y="245533"/>
                </a:lnTo>
                <a:lnTo>
                  <a:pt x="0" y="245533"/>
                </a:lnTo>
                <a:lnTo>
                  <a:pt x="0" y="245533"/>
                </a:lnTo>
                <a:lnTo>
                  <a:pt x="0" y="254000"/>
                </a:lnTo>
                <a:lnTo>
                  <a:pt x="0" y="2540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Freeform 151"/>
          <p:cNvSpPr/>
          <p:nvPr/>
        </p:nvSpPr>
        <p:spPr>
          <a:xfrm>
            <a:off x="8204200" y="5274733"/>
            <a:ext cx="194734" cy="135468"/>
          </a:xfrm>
          <a:custGeom>
            <a:avLst/>
            <a:gdLst/>
            <a:ahLst/>
            <a:cxnLst/>
            <a:rect l="0" t="0" r="0" b="0"/>
            <a:pathLst>
              <a:path w="194734" h="135468">
                <a:moveTo>
                  <a:pt x="0" y="42334"/>
                </a:moveTo>
                <a:lnTo>
                  <a:pt x="0" y="42334"/>
                </a:lnTo>
                <a:lnTo>
                  <a:pt x="0" y="42334"/>
                </a:lnTo>
                <a:lnTo>
                  <a:pt x="8467" y="42334"/>
                </a:lnTo>
                <a:lnTo>
                  <a:pt x="16933" y="42334"/>
                </a:lnTo>
                <a:lnTo>
                  <a:pt x="16933" y="42334"/>
                </a:lnTo>
                <a:lnTo>
                  <a:pt x="33867" y="42334"/>
                </a:lnTo>
                <a:lnTo>
                  <a:pt x="50800" y="42334"/>
                </a:lnTo>
                <a:lnTo>
                  <a:pt x="67734" y="42334"/>
                </a:lnTo>
                <a:lnTo>
                  <a:pt x="84667" y="33867"/>
                </a:lnTo>
                <a:lnTo>
                  <a:pt x="101600" y="25400"/>
                </a:lnTo>
                <a:lnTo>
                  <a:pt x="127000" y="16934"/>
                </a:lnTo>
                <a:lnTo>
                  <a:pt x="143934" y="8467"/>
                </a:lnTo>
                <a:lnTo>
                  <a:pt x="152400" y="8467"/>
                </a:lnTo>
                <a:lnTo>
                  <a:pt x="160867" y="8467"/>
                </a:lnTo>
                <a:lnTo>
                  <a:pt x="177800" y="0"/>
                </a:lnTo>
                <a:lnTo>
                  <a:pt x="177800" y="8467"/>
                </a:lnTo>
                <a:lnTo>
                  <a:pt x="186267" y="8467"/>
                </a:lnTo>
                <a:lnTo>
                  <a:pt x="194733" y="16934"/>
                </a:lnTo>
                <a:lnTo>
                  <a:pt x="194733" y="25400"/>
                </a:lnTo>
                <a:lnTo>
                  <a:pt x="194733" y="42334"/>
                </a:lnTo>
                <a:lnTo>
                  <a:pt x="186267" y="59267"/>
                </a:lnTo>
                <a:lnTo>
                  <a:pt x="186267" y="76200"/>
                </a:lnTo>
                <a:lnTo>
                  <a:pt x="177800" y="93134"/>
                </a:lnTo>
                <a:lnTo>
                  <a:pt x="177800" y="110067"/>
                </a:lnTo>
                <a:lnTo>
                  <a:pt x="177800" y="127000"/>
                </a:lnTo>
                <a:lnTo>
                  <a:pt x="177800" y="135467"/>
                </a:lnTo>
                <a:lnTo>
                  <a:pt x="177800" y="135467"/>
                </a:lnTo>
                <a:lnTo>
                  <a:pt x="177800" y="135467"/>
                </a:lnTo>
                <a:lnTo>
                  <a:pt x="186267" y="127000"/>
                </a:lnTo>
                <a:lnTo>
                  <a:pt x="186267" y="118534"/>
                </a:lnTo>
                <a:lnTo>
                  <a:pt x="186267" y="118534"/>
                </a:lnTo>
                <a:lnTo>
                  <a:pt x="186267" y="101600"/>
                </a:lnTo>
                <a:lnTo>
                  <a:pt x="186267" y="101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Freeform 152"/>
          <p:cNvSpPr/>
          <p:nvPr/>
        </p:nvSpPr>
        <p:spPr>
          <a:xfrm>
            <a:off x="8407400" y="5173133"/>
            <a:ext cx="8467" cy="50801"/>
          </a:xfrm>
          <a:custGeom>
            <a:avLst/>
            <a:gdLst/>
            <a:ahLst/>
            <a:cxnLst/>
            <a:rect l="0" t="0" r="0" b="0"/>
            <a:pathLst>
              <a:path w="8467" h="50801">
                <a:moveTo>
                  <a:pt x="8466" y="25400"/>
                </a:moveTo>
                <a:lnTo>
                  <a:pt x="8466" y="16934"/>
                </a:lnTo>
                <a:lnTo>
                  <a:pt x="8466" y="16934"/>
                </a:lnTo>
                <a:lnTo>
                  <a:pt x="8466" y="8467"/>
                </a:lnTo>
                <a:lnTo>
                  <a:pt x="8466" y="8467"/>
                </a:lnTo>
                <a:lnTo>
                  <a:pt x="8466" y="0"/>
                </a:lnTo>
                <a:lnTo>
                  <a:pt x="0" y="8467"/>
                </a:lnTo>
                <a:lnTo>
                  <a:pt x="0" y="16934"/>
                </a:lnTo>
                <a:lnTo>
                  <a:pt x="0" y="16934"/>
                </a:lnTo>
                <a:lnTo>
                  <a:pt x="0" y="33867"/>
                </a:lnTo>
                <a:lnTo>
                  <a:pt x="0" y="42334"/>
                </a:lnTo>
                <a:lnTo>
                  <a:pt x="0" y="42334"/>
                </a:lnTo>
                <a:lnTo>
                  <a:pt x="0" y="50800"/>
                </a:lnTo>
                <a:lnTo>
                  <a:pt x="0" y="508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Freeform 153"/>
          <p:cNvSpPr/>
          <p:nvPr/>
        </p:nvSpPr>
        <p:spPr>
          <a:xfrm>
            <a:off x="8500534" y="5240867"/>
            <a:ext cx="194734" cy="152401"/>
          </a:xfrm>
          <a:custGeom>
            <a:avLst/>
            <a:gdLst/>
            <a:ahLst/>
            <a:cxnLst/>
            <a:rect l="0" t="0" r="0" b="0"/>
            <a:pathLst>
              <a:path w="194734" h="152401">
                <a:moveTo>
                  <a:pt x="0" y="25400"/>
                </a:moveTo>
                <a:lnTo>
                  <a:pt x="0" y="25400"/>
                </a:lnTo>
                <a:lnTo>
                  <a:pt x="0" y="33866"/>
                </a:lnTo>
                <a:lnTo>
                  <a:pt x="0" y="42333"/>
                </a:lnTo>
                <a:lnTo>
                  <a:pt x="0" y="59266"/>
                </a:lnTo>
                <a:lnTo>
                  <a:pt x="0" y="76200"/>
                </a:lnTo>
                <a:lnTo>
                  <a:pt x="0" y="93133"/>
                </a:lnTo>
                <a:lnTo>
                  <a:pt x="8466" y="110066"/>
                </a:lnTo>
                <a:lnTo>
                  <a:pt x="8466" y="127000"/>
                </a:lnTo>
                <a:lnTo>
                  <a:pt x="8466" y="143933"/>
                </a:lnTo>
                <a:lnTo>
                  <a:pt x="8466" y="152400"/>
                </a:lnTo>
                <a:lnTo>
                  <a:pt x="8466" y="152400"/>
                </a:lnTo>
                <a:lnTo>
                  <a:pt x="16933" y="152400"/>
                </a:lnTo>
                <a:lnTo>
                  <a:pt x="16933" y="152400"/>
                </a:lnTo>
                <a:lnTo>
                  <a:pt x="25399" y="152400"/>
                </a:lnTo>
                <a:lnTo>
                  <a:pt x="25399" y="143933"/>
                </a:lnTo>
                <a:lnTo>
                  <a:pt x="25399" y="127000"/>
                </a:lnTo>
                <a:lnTo>
                  <a:pt x="33866" y="118533"/>
                </a:lnTo>
                <a:lnTo>
                  <a:pt x="33866" y="110066"/>
                </a:lnTo>
                <a:lnTo>
                  <a:pt x="33866" y="93133"/>
                </a:lnTo>
                <a:lnTo>
                  <a:pt x="25399" y="76200"/>
                </a:lnTo>
                <a:lnTo>
                  <a:pt x="25399" y="67733"/>
                </a:lnTo>
                <a:lnTo>
                  <a:pt x="16933" y="50800"/>
                </a:lnTo>
                <a:lnTo>
                  <a:pt x="8466" y="42333"/>
                </a:lnTo>
                <a:lnTo>
                  <a:pt x="0" y="25400"/>
                </a:lnTo>
                <a:lnTo>
                  <a:pt x="0" y="16933"/>
                </a:lnTo>
                <a:lnTo>
                  <a:pt x="0" y="8466"/>
                </a:lnTo>
                <a:lnTo>
                  <a:pt x="0" y="0"/>
                </a:lnTo>
                <a:lnTo>
                  <a:pt x="0" y="0"/>
                </a:lnTo>
                <a:lnTo>
                  <a:pt x="0" y="0"/>
                </a:lnTo>
                <a:lnTo>
                  <a:pt x="16933" y="0"/>
                </a:lnTo>
                <a:lnTo>
                  <a:pt x="25399" y="8466"/>
                </a:lnTo>
                <a:lnTo>
                  <a:pt x="33866" y="8466"/>
                </a:lnTo>
                <a:lnTo>
                  <a:pt x="42333" y="8466"/>
                </a:lnTo>
                <a:lnTo>
                  <a:pt x="50799" y="16933"/>
                </a:lnTo>
                <a:lnTo>
                  <a:pt x="59266" y="16933"/>
                </a:lnTo>
                <a:lnTo>
                  <a:pt x="67732" y="25400"/>
                </a:lnTo>
                <a:lnTo>
                  <a:pt x="76200" y="25400"/>
                </a:lnTo>
                <a:lnTo>
                  <a:pt x="84666" y="33866"/>
                </a:lnTo>
                <a:lnTo>
                  <a:pt x="84666" y="42333"/>
                </a:lnTo>
                <a:lnTo>
                  <a:pt x="93133" y="50800"/>
                </a:lnTo>
                <a:lnTo>
                  <a:pt x="93133" y="67733"/>
                </a:lnTo>
                <a:lnTo>
                  <a:pt x="93133" y="76200"/>
                </a:lnTo>
                <a:lnTo>
                  <a:pt x="93133" y="84666"/>
                </a:lnTo>
                <a:lnTo>
                  <a:pt x="93133" y="93133"/>
                </a:lnTo>
                <a:lnTo>
                  <a:pt x="93133" y="101600"/>
                </a:lnTo>
                <a:lnTo>
                  <a:pt x="93133" y="101600"/>
                </a:lnTo>
                <a:lnTo>
                  <a:pt x="101599" y="101600"/>
                </a:lnTo>
                <a:lnTo>
                  <a:pt x="101599" y="93133"/>
                </a:lnTo>
                <a:lnTo>
                  <a:pt x="101599" y="84666"/>
                </a:lnTo>
                <a:lnTo>
                  <a:pt x="110066" y="76200"/>
                </a:lnTo>
                <a:lnTo>
                  <a:pt x="110066" y="67733"/>
                </a:lnTo>
                <a:lnTo>
                  <a:pt x="110066" y="50800"/>
                </a:lnTo>
                <a:lnTo>
                  <a:pt x="118533" y="33866"/>
                </a:lnTo>
                <a:lnTo>
                  <a:pt x="118533" y="25400"/>
                </a:lnTo>
                <a:lnTo>
                  <a:pt x="126999" y="16933"/>
                </a:lnTo>
                <a:lnTo>
                  <a:pt x="135466" y="8466"/>
                </a:lnTo>
                <a:lnTo>
                  <a:pt x="135466" y="8466"/>
                </a:lnTo>
                <a:lnTo>
                  <a:pt x="143932" y="16933"/>
                </a:lnTo>
                <a:lnTo>
                  <a:pt x="152400" y="16933"/>
                </a:lnTo>
                <a:lnTo>
                  <a:pt x="160866" y="33866"/>
                </a:lnTo>
                <a:lnTo>
                  <a:pt x="169333" y="42333"/>
                </a:lnTo>
                <a:lnTo>
                  <a:pt x="169333" y="59266"/>
                </a:lnTo>
                <a:lnTo>
                  <a:pt x="177799" y="76200"/>
                </a:lnTo>
                <a:lnTo>
                  <a:pt x="177799" y="93133"/>
                </a:lnTo>
                <a:lnTo>
                  <a:pt x="177799" y="110066"/>
                </a:lnTo>
                <a:lnTo>
                  <a:pt x="177799" y="118533"/>
                </a:lnTo>
                <a:lnTo>
                  <a:pt x="186266" y="135466"/>
                </a:lnTo>
                <a:lnTo>
                  <a:pt x="186266" y="135466"/>
                </a:lnTo>
                <a:lnTo>
                  <a:pt x="186266" y="143933"/>
                </a:lnTo>
                <a:lnTo>
                  <a:pt x="186266" y="135466"/>
                </a:lnTo>
                <a:lnTo>
                  <a:pt x="186266" y="135466"/>
                </a:lnTo>
                <a:lnTo>
                  <a:pt x="194733" y="135466"/>
                </a:lnTo>
                <a:lnTo>
                  <a:pt x="194733" y="135466"/>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Freeform 154"/>
          <p:cNvSpPr/>
          <p:nvPr/>
        </p:nvSpPr>
        <p:spPr>
          <a:xfrm>
            <a:off x="8746067" y="5181600"/>
            <a:ext cx="76201" cy="287868"/>
          </a:xfrm>
          <a:custGeom>
            <a:avLst/>
            <a:gdLst/>
            <a:ahLst/>
            <a:cxnLst/>
            <a:rect l="0" t="0" r="0" b="0"/>
            <a:pathLst>
              <a:path w="76201" h="287868">
                <a:moveTo>
                  <a:pt x="0" y="0"/>
                </a:moveTo>
                <a:lnTo>
                  <a:pt x="0" y="0"/>
                </a:lnTo>
                <a:lnTo>
                  <a:pt x="0" y="0"/>
                </a:lnTo>
                <a:lnTo>
                  <a:pt x="0" y="8467"/>
                </a:lnTo>
                <a:lnTo>
                  <a:pt x="0" y="16933"/>
                </a:lnTo>
                <a:lnTo>
                  <a:pt x="0" y="25400"/>
                </a:lnTo>
                <a:lnTo>
                  <a:pt x="0" y="42333"/>
                </a:lnTo>
                <a:lnTo>
                  <a:pt x="0" y="59267"/>
                </a:lnTo>
                <a:lnTo>
                  <a:pt x="0" y="67733"/>
                </a:lnTo>
                <a:lnTo>
                  <a:pt x="8466" y="76200"/>
                </a:lnTo>
                <a:lnTo>
                  <a:pt x="16933" y="93133"/>
                </a:lnTo>
                <a:lnTo>
                  <a:pt x="25400" y="101600"/>
                </a:lnTo>
                <a:lnTo>
                  <a:pt x="33866" y="110067"/>
                </a:lnTo>
                <a:lnTo>
                  <a:pt x="42333" y="118533"/>
                </a:lnTo>
                <a:lnTo>
                  <a:pt x="50799" y="127000"/>
                </a:lnTo>
                <a:lnTo>
                  <a:pt x="59267" y="135467"/>
                </a:lnTo>
                <a:lnTo>
                  <a:pt x="67733" y="143933"/>
                </a:lnTo>
                <a:lnTo>
                  <a:pt x="76200" y="160867"/>
                </a:lnTo>
                <a:lnTo>
                  <a:pt x="76200" y="169333"/>
                </a:lnTo>
                <a:lnTo>
                  <a:pt x="76200" y="186267"/>
                </a:lnTo>
                <a:lnTo>
                  <a:pt x="76200" y="194733"/>
                </a:lnTo>
                <a:lnTo>
                  <a:pt x="67733" y="211667"/>
                </a:lnTo>
                <a:lnTo>
                  <a:pt x="59267" y="228600"/>
                </a:lnTo>
                <a:lnTo>
                  <a:pt x="50799" y="237067"/>
                </a:lnTo>
                <a:lnTo>
                  <a:pt x="42333" y="254000"/>
                </a:lnTo>
                <a:lnTo>
                  <a:pt x="33866" y="262467"/>
                </a:lnTo>
                <a:lnTo>
                  <a:pt x="25400" y="270933"/>
                </a:lnTo>
                <a:lnTo>
                  <a:pt x="16933" y="287867"/>
                </a:lnTo>
                <a:lnTo>
                  <a:pt x="8466" y="287867"/>
                </a:lnTo>
                <a:lnTo>
                  <a:pt x="8466" y="287867"/>
                </a:lnTo>
                <a:lnTo>
                  <a:pt x="8466" y="287867"/>
                </a:lnTo>
                <a:lnTo>
                  <a:pt x="8466" y="287867"/>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Freeform 155"/>
          <p:cNvSpPr/>
          <p:nvPr/>
        </p:nvSpPr>
        <p:spPr>
          <a:xfrm>
            <a:off x="8568266" y="4648200"/>
            <a:ext cx="355602" cy="1117601"/>
          </a:xfrm>
          <a:custGeom>
            <a:avLst/>
            <a:gdLst/>
            <a:ahLst/>
            <a:cxnLst/>
            <a:rect l="0" t="0" r="0" b="0"/>
            <a:pathLst>
              <a:path w="355602" h="1117601">
                <a:moveTo>
                  <a:pt x="0" y="0"/>
                </a:moveTo>
                <a:lnTo>
                  <a:pt x="0" y="0"/>
                </a:lnTo>
                <a:lnTo>
                  <a:pt x="0" y="0"/>
                </a:lnTo>
                <a:lnTo>
                  <a:pt x="8468" y="8467"/>
                </a:lnTo>
                <a:lnTo>
                  <a:pt x="16934" y="8467"/>
                </a:lnTo>
                <a:lnTo>
                  <a:pt x="33867" y="16933"/>
                </a:lnTo>
                <a:lnTo>
                  <a:pt x="50801" y="25400"/>
                </a:lnTo>
                <a:lnTo>
                  <a:pt x="67734" y="42333"/>
                </a:lnTo>
                <a:lnTo>
                  <a:pt x="93134" y="59267"/>
                </a:lnTo>
                <a:lnTo>
                  <a:pt x="110067" y="76200"/>
                </a:lnTo>
                <a:lnTo>
                  <a:pt x="127001" y="93133"/>
                </a:lnTo>
                <a:lnTo>
                  <a:pt x="152400" y="118533"/>
                </a:lnTo>
                <a:lnTo>
                  <a:pt x="169334" y="143933"/>
                </a:lnTo>
                <a:lnTo>
                  <a:pt x="194734" y="169333"/>
                </a:lnTo>
                <a:lnTo>
                  <a:pt x="211667" y="203200"/>
                </a:lnTo>
                <a:lnTo>
                  <a:pt x="228600" y="228600"/>
                </a:lnTo>
                <a:lnTo>
                  <a:pt x="254001" y="262467"/>
                </a:lnTo>
                <a:lnTo>
                  <a:pt x="270934" y="304800"/>
                </a:lnTo>
                <a:lnTo>
                  <a:pt x="279401" y="338667"/>
                </a:lnTo>
                <a:lnTo>
                  <a:pt x="304800" y="381000"/>
                </a:lnTo>
                <a:lnTo>
                  <a:pt x="313268" y="423333"/>
                </a:lnTo>
                <a:lnTo>
                  <a:pt x="330201" y="465667"/>
                </a:lnTo>
                <a:lnTo>
                  <a:pt x="338667" y="508000"/>
                </a:lnTo>
                <a:lnTo>
                  <a:pt x="347134" y="550333"/>
                </a:lnTo>
                <a:lnTo>
                  <a:pt x="355601" y="601133"/>
                </a:lnTo>
                <a:lnTo>
                  <a:pt x="355601" y="643467"/>
                </a:lnTo>
                <a:lnTo>
                  <a:pt x="355601" y="685800"/>
                </a:lnTo>
                <a:lnTo>
                  <a:pt x="355601" y="728133"/>
                </a:lnTo>
                <a:lnTo>
                  <a:pt x="347134" y="770467"/>
                </a:lnTo>
                <a:lnTo>
                  <a:pt x="338667" y="821267"/>
                </a:lnTo>
                <a:lnTo>
                  <a:pt x="330201" y="863600"/>
                </a:lnTo>
                <a:lnTo>
                  <a:pt x="313268" y="914400"/>
                </a:lnTo>
                <a:lnTo>
                  <a:pt x="287867" y="956733"/>
                </a:lnTo>
                <a:lnTo>
                  <a:pt x="270934" y="999067"/>
                </a:lnTo>
                <a:lnTo>
                  <a:pt x="254001" y="1032933"/>
                </a:lnTo>
                <a:lnTo>
                  <a:pt x="228600" y="1066800"/>
                </a:lnTo>
                <a:lnTo>
                  <a:pt x="211667" y="1100667"/>
                </a:lnTo>
                <a:lnTo>
                  <a:pt x="211667" y="1100667"/>
                </a:lnTo>
                <a:lnTo>
                  <a:pt x="194734" y="1117600"/>
                </a:lnTo>
                <a:lnTo>
                  <a:pt x="194734" y="1117600"/>
                </a:lnTo>
              </a:path>
            </a:pathLst>
          </a:custGeom>
          <a:ln w="38100" cap="flat" cmpd="sng" algn="ctr">
            <a:solidFill>
              <a:srgbClr val="FF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Freeform 156"/>
          <p:cNvSpPr/>
          <p:nvPr/>
        </p:nvSpPr>
        <p:spPr>
          <a:xfrm>
            <a:off x="9262534" y="4969933"/>
            <a:ext cx="169334" cy="194735"/>
          </a:xfrm>
          <a:custGeom>
            <a:avLst/>
            <a:gdLst/>
            <a:ahLst/>
            <a:cxnLst/>
            <a:rect l="0" t="0" r="0" b="0"/>
            <a:pathLst>
              <a:path w="169334" h="194735">
                <a:moveTo>
                  <a:pt x="50799" y="0"/>
                </a:moveTo>
                <a:lnTo>
                  <a:pt x="50799" y="0"/>
                </a:lnTo>
                <a:lnTo>
                  <a:pt x="42333" y="8467"/>
                </a:lnTo>
                <a:lnTo>
                  <a:pt x="42333" y="8467"/>
                </a:lnTo>
                <a:lnTo>
                  <a:pt x="33866" y="8467"/>
                </a:lnTo>
                <a:lnTo>
                  <a:pt x="33866" y="16934"/>
                </a:lnTo>
                <a:lnTo>
                  <a:pt x="33866" y="25400"/>
                </a:lnTo>
                <a:lnTo>
                  <a:pt x="25399" y="25400"/>
                </a:lnTo>
                <a:lnTo>
                  <a:pt x="25399" y="33867"/>
                </a:lnTo>
                <a:lnTo>
                  <a:pt x="16933" y="42334"/>
                </a:lnTo>
                <a:lnTo>
                  <a:pt x="16933" y="50800"/>
                </a:lnTo>
                <a:lnTo>
                  <a:pt x="16933" y="67734"/>
                </a:lnTo>
                <a:lnTo>
                  <a:pt x="16933" y="84667"/>
                </a:lnTo>
                <a:lnTo>
                  <a:pt x="8466" y="93134"/>
                </a:lnTo>
                <a:lnTo>
                  <a:pt x="8466" y="110067"/>
                </a:lnTo>
                <a:lnTo>
                  <a:pt x="8466" y="127000"/>
                </a:lnTo>
                <a:lnTo>
                  <a:pt x="8466" y="143934"/>
                </a:lnTo>
                <a:lnTo>
                  <a:pt x="0" y="160867"/>
                </a:lnTo>
                <a:lnTo>
                  <a:pt x="0" y="169334"/>
                </a:lnTo>
                <a:lnTo>
                  <a:pt x="0" y="177800"/>
                </a:lnTo>
                <a:lnTo>
                  <a:pt x="0" y="186267"/>
                </a:lnTo>
                <a:lnTo>
                  <a:pt x="0" y="194734"/>
                </a:lnTo>
                <a:lnTo>
                  <a:pt x="0" y="194734"/>
                </a:lnTo>
                <a:lnTo>
                  <a:pt x="0" y="194734"/>
                </a:lnTo>
                <a:lnTo>
                  <a:pt x="0" y="194734"/>
                </a:lnTo>
                <a:lnTo>
                  <a:pt x="0" y="194734"/>
                </a:lnTo>
                <a:lnTo>
                  <a:pt x="0" y="194734"/>
                </a:lnTo>
                <a:lnTo>
                  <a:pt x="0" y="194734"/>
                </a:lnTo>
                <a:lnTo>
                  <a:pt x="8466" y="194734"/>
                </a:lnTo>
                <a:lnTo>
                  <a:pt x="8466" y="194734"/>
                </a:lnTo>
                <a:lnTo>
                  <a:pt x="16933" y="194734"/>
                </a:lnTo>
                <a:lnTo>
                  <a:pt x="25399" y="194734"/>
                </a:lnTo>
                <a:lnTo>
                  <a:pt x="33866" y="194734"/>
                </a:lnTo>
                <a:lnTo>
                  <a:pt x="42333" y="194734"/>
                </a:lnTo>
                <a:lnTo>
                  <a:pt x="59266" y="194734"/>
                </a:lnTo>
                <a:lnTo>
                  <a:pt x="67732" y="194734"/>
                </a:lnTo>
                <a:lnTo>
                  <a:pt x="76200" y="194734"/>
                </a:lnTo>
                <a:lnTo>
                  <a:pt x="93133" y="194734"/>
                </a:lnTo>
                <a:lnTo>
                  <a:pt x="110066" y="194734"/>
                </a:lnTo>
                <a:lnTo>
                  <a:pt x="118533" y="194734"/>
                </a:lnTo>
                <a:lnTo>
                  <a:pt x="135466" y="194734"/>
                </a:lnTo>
                <a:lnTo>
                  <a:pt x="143932" y="186267"/>
                </a:lnTo>
                <a:lnTo>
                  <a:pt x="152400" y="186267"/>
                </a:lnTo>
                <a:lnTo>
                  <a:pt x="160866" y="186267"/>
                </a:lnTo>
                <a:lnTo>
                  <a:pt x="160866" y="186267"/>
                </a:lnTo>
                <a:lnTo>
                  <a:pt x="169333" y="177800"/>
                </a:lnTo>
                <a:lnTo>
                  <a:pt x="169333"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Freeform 157"/>
          <p:cNvSpPr/>
          <p:nvPr/>
        </p:nvSpPr>
        <p:spPr>
          <a:xfrm>
            <a:off x="9406466" y="4953000"/>
            <a:ext cx="42335" cy="440268"/>
          </a:xfrm>
          <a:custGeom>
            <a:avLst/>
            <a:gdLst/>
            <a:ahLst/>
            <a:cxnLst/>
            <a:rect l="0" t="0" r="0" b="0"/>
            <a:pathLst>
              <a:path w="42335" h="440268">
                <a:moveTo>
                  <a:pt x="42334" y="0"/>
                </a:moveTo>
                <a:lnTo>
                  <a:pt x="42334" y="0"/>
                </a:lnTo>
                <a:lnTo>
                  <a:pt x="42334" y="0"/>
                </a:lnTo>
                <a:lnTo>
                  <a:pt x="42334" y="0"/>
                </a:lnTo>
                <a:lnTo>
                  <a:pt x="42334" y="0"/>
                </a:lnTo>
                <a:lnTo>
                  <a:pt x="33867" y="8467"/>
                </a:lnTo>
                <a:lnTo>
                  <a:pt x="33867" y="8467"/>
                </a:lnTo>
                <a:lnTo>
                  <a:pt x="33867" y="25400"/>
                </a:lnTo>
                <a:lnTo>
                  <a:pt x="33867" y="42333"/>
                </a:lnTo>
                <a:lnTo>
                  <a:pt x="25401" y="59267"/>
                </a:lnTo>
                <a:lnTo>
                  <a:pt x="25401" y="76200"/>
                </a:lnTo>
                <a:lnTo>
                  <a:pt x="25401" y="101600"/>
                </a:lnTo>
                <a:lnTo>
                  <a:pt x="25401" y="127000"/>
                </a:lnTo>
                <a:lnTo>
                  <a:pt x="25401" y="152400"/>
                </a:lnTo>
                <a:lnTo>
                  <a:pt x="16934" y="177800"/>
                </a:lnTo>
                <a:lnTo>
                  <a:pt x="16934" y="203200"/>
                </a:lnTo>
                <a:lnTo>
                  <a:pt x="16934" y="237067"/>
                </a:lnTo>
                <a:lnTo>
                  <a:pt x="16934" y="262467"/>
                </a:lnTo>
                <a:lnTo>
                  <a:pt x="8468" y="287867"/>
                </a:lnTo>
                <a:lnTo>
                  <a:pt x="8468" y="313267"/>
                </a:lnTo>
                <a:lnTo>
                  <a:pt x="8468" y="338667"/>
                </a:lnTo>
                <a:lnTo>
                  <a:pt x="8468" y="364067"/>
                </a:lnTo>
                <a:lnTo>
                  <a:pt x="0" y="389467"/>
                </a:lnTo>
                <a:lnTo>
                  <a:pt x="0" y="406400"/>
                </a:lnTo>
                <a:lnTo>
                  <a:pt x="0" y="423333"/>
                </a:lnTo>
                <a:lnTo>
                  <a:pt x="0" y="423333"/>
                </a:lnTo>
                <a:lnTo>
                  <a:pt x="0" y="440267"/>
                </a:lnTo>
                <a:lnTo>
                  <a:pt x="0" y="440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Freeform 158"/>
          <p:cNvSpPr/>
          <p:nvPr/>
        </p:nvSpPr>
        <p:spPr>
          <a:xfrm>
            <a:off x="9525000" y="5334000"/>
            <a:ext cx="8468" cy="8468"/>
          </a:xfrm>
          <a:custGeom>
            <a:avLst/>
            <a:gdLst/>
            <a:ahLst/>
            <a:cxnLst/>
            <a:rect l="0" t="0" r="0" b="0"/>
            <a:pathLst>
              <a:path w="8468" h="8468">
                <a:moveTo>
                  <a:pt x="8467" y="0"/>
                </a:moveTo>
                <a:lnTo>
                  <a:pt x="8467" y="0"/>
                </a:lnTo>
                <a:lnTo>
                  <a:pt x="8467" y="0"/>
                </a:lnTo>
                <a:lnTo>
                  <a:pt x="8467" y="0"/>
                </a:lnTo>
                <a:lnTo>
                  <a:pt x="0" y="0"/>
                </a:lnTo>
                <a:lnTo>
                  <a:pt x="0" y="0"/>
                </a:lnTo>
                <a:lnTo>
                  <a:pt x="0" y="0"/>
                </a:lnTo>
                <a:lnTo>
                  <a:pt x="0" y="8467"/>
                </a:lnTo>
                <a:lnTo>
                  <a:pt x="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Freeform 159"/>
          <p:cNvSpPr/>
          <p:nvPr/>
        </p:nvSpPr>
        <p:spPr>
          <a:xfrm>
            <a:off x="9779000" y="4944533"/>
            <a:ext cx="127001" cy="381001"/>
          </a:xfrm>
          <a:custGeom>
            <a:avLst/>
            <a:gdLst/>
            <a:ahLst/>
            <a:cxnLst/>
            <a:rect l="0" t="0" r="0" b="0"/>
            <a:pathLst>
              <a:path w="127001" h="381001">
                <a:moveTo>
                  <a:pt x="42333" y="16934"/>
                </a:moveTo>
                <a:lnTo>
                  <a:pt x="42333" y="16934"/>
                </a:lnTo>
                <a:lnTo>
                  <a:pt x="42333" y="16934"/>
                </a:lnTo>
                <a:lnTo>
                  <a:pt x="33866" y="25400"/>
                </a:lnTo>
                <a:lnTo>
                  <a:pt x="33866" y="25400"/>
                </a:lnTo>
                <a:lnTo>
                  <a:pt x="33866" y="42334"/>
                </a:lnTo>
                <a:lnTo>
                  <a:pt x="25400" y="50800"/>
                </a:lnTo>
                <a:lnTo>
                  <a:pt x="25400" y="67734"/>
                </a:lnTo>
                <a:lnTo>
                  <a:pt x="25400" y="84667"/>
                </a:lnTo>
                <a:lnTo>
                  <a:pt x="25400" y="110067"/>
                </a:lnTo>
                <a:lnTo>
                  <a:pt x="25400" y="143934"/>
                </a:lnTo>
                <a:lnTo>
                  <a:pt x="25400" y="169334"/>
                </a:lnTo>
                <a:lnTo>
                  <a:pt x="25400" y="203200"/>
                </a:lnTo>
                <a:lnTo>
                  <a:pt x="25400" y="237067"/>
                </a:lnTo>
                <a:lnTo>
                  <a:pt x="25400" y="270934"/>
                </a:lnTo>
                <a:lnTo>
                  <a:pt x="33866" y="296334"/>
                </a:lnTo>
                <a:lnTo>
                  <a:pt x="33866" y="321734"/>
                </a:lnTo>
                <a:lnTo>
                  <a:pt x="33866" y="338667"/>
                </a:lnTo>
                <a:lnTo>
                  <a:pt x="33866" y="355600"/>
                </a:lnTo>
                <a:lnTo>
                  <a:pt x="33866" y="364067"/>
                </a:lnTo>
                <a:lnTo>
                  <a:pt x="33866" y="372534"/>
                </a:lnTo>
                <a:lnTo>
                  <a:pt x="33866" y="381000"/>
                </a:lnTo>
                <a:lnTo>
                  <a:pt x="33866" y="381000"/>
                </a:lnTo>
                <a:lnTo>
                  <a:pt x="33866" y="381000"/>
                </a:lnTo>
                <a:lnTo>
                  <a:pt x="25400" y="372534"/>
                </a:lnTo>
                <a:lnTo>
                  <a:pt x="25400" y="372534"/>
                </a:lnTo>
                <a:lnTo>
                  <a:pt x="25400" y="364067"/>
                </a:lnTo>
                <a:lnTo>
                  <a:pt x="25400" y="347134"/>
                </a:lnTo>
                <a:lnTo>
                  <a:pt x="16934" y="330200"/>
                </a:lnTo>
                <a:lnTo>
                  <a:pt x="16934" y="313267"/>
                </a:lnTo>
                <a:lnTo>
                  <a:pt x="16934" y="287867"/>
                </a:lnTo>
                <a:lnTo>
                  <a:pt x="16934" y="270934"/>
                </a:lnTo>
                <a:lnTo>
                  <a:pt x="8466" y="245534"/>
                </a:lnTo>
                <a:lnTo>
                  <a:pt x="8466" y="220134"/>
                </a:lnTo>
                <a:lnTo>
                  <a:pt x="8466" y="203200"/>
                </a:lnTo>
                <a:lnTo>
                  <a:pt x="8466" y="177800"/>
                </a:lnTo>
                <a:lnTo>
                  <a:pt x="8466" y="152400"/>
                </a:lnTo>
                <a:lnTo>
                  <a:pt x="8466" y="135467"/>
                </a:lnTo>
                <a:lnTo>
                  <a:pt x="8466" y="118534"/>
                </a:lnTo>
                <a:lnTo>
                  <a:pt x="8466" y="93134"/>
                </a:lnTo>
                <a:lnTo>
                  <a:pt x="8466" y="84667"/>
                </a:lnTo>
                <a:lnTo>
                  <a:pt x="16934" y="67734"/>
                </a:lnTo>
                <a:lnTo>
                  <a:pt x="16934" y="50800"/>
                </a:lnTo>
                <a:lnTo>
                  <a:pt x="25400" y="42334"/>
                </a:lnTo>
                <a:lnTo>
                  <a:pt x="25400" y="25400"/>
                </a:lnTo>
                <a:lnTo>
                  <a:pt x="33866" y="16934"/>
                </a:lnTo>
                <a:lnTo>
                  <a:pt x="42333" y="8467"/>
                </a:lnTo>
                <a:lnTo>
                  <a:pt x="50800" y="8467"/>
                </a:lnTo>
                <a:lnTo>
                  <a:pt x="59267" y="0"/>
                </a:lnTo>
                <a:lnTo>
                  <a:pt x="76200" y="0"/>
                </a:lnTo>
                <a:lnTo>
                  <a:pt x="84666" y="8467"/>
                </a:lnTo>
                <a:lnTo>
                  <a:pt x="93134" y="8467"/>
                </a:lnTo>
                <a:lnTo>
                  <a:pt x="101600" y="16934"/>
                </a:lnTo>
                <a:lnTo>
                  <a:pt x="110066" y="25400"/>
                </a:lnTo>
                <a:lnTo>
                  <a:pt x="110066" y="33867"/>
                </a:lnTo>
                <a:lnTo>
                  <a:pt x="118533" y="42334"/>
                </a:lnTo>
                <a:lnTo>
                  <a:pt x="127000" y="59267"/>
                </a:lnTo>
                <a:lnTo>
                  <a:pt x="127000" y="67734"/>
                </a:lnTo>
                <a:lnTo>
                  <a:pt x="127000" y="84667"/>
                </a:lnTo>
                <a:lnTo>
                  <a:pt x="127000" y="101600"/>
                </a:lnTo>
                <a:lnTo>
                  <a:pt x="118533" y="118534"/>
                </a:lnTo>
                <a:lnTo>
                  <a:pt x="110066" y="135467"/>
                </a:lnTo>
                <a:lnTo>
                  <a:pt x="101600" y="143934"/>
                </a:lnTo>
                <a:lnTo>
                  <a:pt x="93134" y="152400"/>
                </a:lnTo>
                <a:lnTo>
                  <a:pt x="84666" y="169334"/>
                </a:lnTo>
                <a:lnTo>
                  <a:pt x="67734" y="177800"/>
                </a:lnTo>
                <a:lnTo>
                  <a:pt x="59267" y="186267"/>
                </a:lnTo>
                <a:lnTo>
                  <a:pt x="50800" y="186267"/>
                </a:lnTo>
                <a:lnTo>
                  <a:pt x="42333" y="186267"/>
                </a:lnTo>
                <a:lnTo>
                  <a:pt x="33866" y="194734"/>
                </a:lnTo>
                <a:lnTo>
                  <a:pt x="16934" y="194734"/>
                </a:lnTo>
                <a:lnTo>
                  <a:pt x="8466" y="194734"/>
                </a:lnTo>
                <a:lnTo>
                  <a:pt x="0" y="194734"/>
                </a:lnTo>
                <a:lnTo>
                  <a:pt x="0" y="194734"/>
                </a:lnTo>
                <a:lnTo>
                  <a:pt x="0" y="186267"/>
                </a:lnTo>
                <a:lnTo>
                  <a:pt x="0" y="186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Freeform 160"/>
          <p:cNvSpPr/>
          <p:nvPr/>
        </p:nvSpPr>
        <p:spPr>
          <a:xfrm>
            <a:off x="9948334" y="4817533"/>
            <a:ext cx="110067" cy="601135"/>
          </a:xfrm>
          <a:custGeom>
            <a:avLst/>
            <a:gdLst/>
            <a:ahLst/>
            <a:cxnLst/>
            <a:rect l="0" t="0" r="0" b="0"/>
            <a:pathLst>
              <a:path w="110067" h="601135">
                <a:moveTo>
                  <a:pt x="110066" y="0"/>
                </a:moveTo>
                <a:lnTo>
                  <a:pt x="110066" y="0"/>
                </a:lnTo>
                <a:lnTo>
                  <a:pt x="101599" y="8467"/>
                </a:lnTo>
                <a:lnTo>
                  <a:pt x="101599" y="16934"/>
                </a:lnTo>
                <a:lnTo>
                  <a:pt x="93132" y="33867"/>
                </a:lnTo>
                <a:lnTo>
                  <a:pt x="84666" y="50800"/>
                </a:lnTo>
                <a:lnTo>
                  <a:pt x="76200" y="76200"/>
                </a:lnTo>
                <a:lnTo>
                  <a:pt x="67732" y="101600"/>
                </a:lnTo>
                <a:lnTo>
                  <a:pt x="59266" y="127000"/>
                </a:lnTo>
                <a:lnTo>
                  <a:pt x="50800" y="152400"/>
                </a:lnTo>
                <a:lnTo>
                  <a:pt x="42333" y="186267"/>
                </a:lnTo>
                <a:lnTo>
                  <a:pt x="33866" y="211667"/>
                </a:lnTo>
                <a:lnTo>
                  <a:pt x="25399" y="245534"/>
                </a:lnTo>
                <a:lnTo>
                  <a:pt x="16932" y="270934"/>
                </a:lnTo>
                <a:lnTo>
                  <a:pt x="16932" y="304800"/>
                </a:lnTo>
                <a:lnTo>
                  <a:pt x="8466" y="338667"/>
                </a:lnTo>
                <a:lnTo>
                  <a:pt x="8466" y="372534"/>
                </a:lnTo>
                <a:lnTo>
                  <a:pt x="0" y="397934"/>
                </a:lnTo>
                <a:lnTo>
                  <a:pt x="0" y="431800"/>
                </a:lnTo>
                <a:lnTo>
                  <a:pt x="0" y="457200"/>
                </a:lnTo>
                <a:lnTo>
                  <a:pt x="8466" y="482600"/>
                </a:lnTo>
                <a:lnTo>
                  <a:pt x="8466" y="508000"/>
                </a:lnTo>
                <a:lnTo>
                  <a:pt x="8466" y="524934"/>
                </a:lnTo>
                <a:lnTo>
                  <a:pt x="16932" y="541867"/>
                </a:lnTo>
                <a:lnTo>
                  <a:pt x="16932" y="558800"/>
                </a:lnTo>
                <a:lnTo>
                  <a:pt x="25399" y="575734"/>
                </a:lnTo>
                <a:lnTo>
                  <a:pt x="33866" y="584200"/>
                </a:lnTo>
                <a:lnTo>
                  <a:pt x="42333" y="592667"/>
                </a:lnTo>
                <a:lnTo>
                  <a:pt x="50800" y="601134"/>
                </a:lnTo>
                <a:lnTo>
                  <a:pt x="50800" y="601134"/>
                </a:lnTo>
                <a:lnTo>
                  <a:pt x="50800" y="601134"/>
                </a:lnTo>
                <a:lnTo>
                  <a:pt x="50800" y="601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Freeform 161"/>
          <p:cNvSpPr/>
          <p:nvPr/>
        </p:nvSpPr>
        <p:spPr>
          <a:xfrm>
            <a:off x="10024534" y="5020733"/>
            <a:ext cx="127001" cy="254001"/>
          </a:xfrm>
          <a:custGeom>
            <a:avLst/>
            <a:gdLst/>
            <a:ahLst/>
            <a:cxnLst/>
            <a:rect l="0" t="0" r="0" b="0"/>
            <a:pathLst>
              <a:path w="127001" h="254001">
                <a:moveTo>
                  <a:pt x="101599" y="16934"/>
                </a:moveTo>
                <a:lnTo>
                  <a:pt x="101599" y="16934"/>
                </a:lnTo>
                <a:lnTo>
                  <a:pt x="93132" y="8467"/>
                </a:lnTo>
                <a:lnTo>
                  <a:pt x="93132" y="8467"/>
                </a:lnTo>
                <a:lnTo>
                  <a:pt x="84666" y="0"/>
                </a:lnTo>
                <a:lnTo>
                  <a:pt x="84666" y="0"/>
                </a:lnTo>
                <a:lnTo>
                  <a:pt x="76200" y="0"/>
                </a:lnTo>
                <a:lnTo>
                  <a:pt x="67732" y="0"/>
                </a:lnTo>
                <a:lnTo>
                  <a:pt x="59266" y="8467"/>
                </a:lnTo>
                <a:lnTo>
                  <a:pt x="50800" y="16934"/>
                </a:lnTo>
                <a:lnTo>
                  <a:pt x="42333" y="25400"/>
                </a:lnTo>
                <a:lnTo>
                  <a:pt x="33866" y="33867"/>
                </a:lnTo>
                <a:lnTo>
                  <a:pt x="25399" y="50800"/>
                </a:lnTo>
                <a:lnTo>
                  <a:pt x="8466" y="59267"/>
                </a:lnTo>
                <a:lnTo>
                  <a:pt x="8466" y="67734"/>
                </a:lnTo>
                <a:lnTo>
                  <a:pt x="8466" y="76200"/>
                </a:lnTo>
                <a:lnTo>
                  <a:pt x="0" y="84667"/>
                </a:lnTo>
                <a:lnTo>
                  <a:pt x="0" y="84667"/>
                </a:lnTo>
                <a:lnTo>
                  <a:pt x="8466" y="93134"/>
                </a:lnTo>
                <a:lnTo>
                  <a:pt x="8466" y="93134"/>
                </a:lnTo>
                <a:lnTo>
                  <a:pt x="8466" y="101600"/>
                </a:lnTo>
                <a:lnTo>
                  <a:pt x="16932" y="101600"/>
                </a:lnTo>
                <a:lnTo>
                  <a:pt x="25399" y="110067"/>
                </a:lnTo>
                <a:lnTo>
                  <a:pt x="25399" y="110067"/>
                </a:lnTo>
                <a:lnTo>
                  <a:pt x="33866" y="110067"/>
                </a:lnTo>
                <a:lnTo>
                  <a:pt x="50800" y="110067"/>
                </a:lnTo>
                <a:lnTo>
                  <a:pt x="59266" y="110067"/>
                </a:lnTo>
                <a:lnTo>
                  <a:pt x="67732" y="118534"/>
                </a:lnTo>
                <a:lnTo>
                  <a:pt x="76200" y="118534"/>
                </a:lnTo>
                <a:lnTo>
                  <a:pt x="93132" y="127000"/>
                </a:lnTo>
                <a:lnTo>
                  <a:pt x="101599" y="135467"/>
                </a:lnTo>
                <a:lnTo>
                  <a:pt x="110066" y="143934"/>
                </a:lnTo>
                <a:lnTo>
                  <a:pt x="118533" y="143934"/>
                </a:lnTo>
                <a:lnTo>
                  <a:pt x="127000" y="152400"/>
                </a:lnTo>
                <a:lnTo>
                  <a:pt x="127000" y="160867"/>
                </a:lnTo>
                <a:lnTo>
                  <a:pt x="127000" y="169334"/>
                </a:lnTo>
                <a:lnTo>
                  <a:pt x="127000" y="177800"/>
                </a:lnTo>
                <a:lnTo>
                  <a:pt x="127000" y="186267"/>
                </a:lnTo>
                <a:lnTo>
                  <a:pt x="118533" y="194734"/>
                </a:lnTo>
                <a:lnTo>
                  <a:pt x="110066" y="203200"/>
                </a:lnTo>
                <a:lnTo>
                  <a:pt x="110066" y="211667"/>
                </a:lnTo>
                <a:lnTo>
                  <a:pt x="101599" y="220134"/>
                </a:lnTo>
                <a:lnTo>
                  <a:pt x="84666" y="228600"/>
                </a:lnTo>
                <a:lnTo>
                  <a:pt x="76200" y="237067"/>
                </a:lnTo>
                <a:lnTo>
                  <a:pt x="67732" y="245534"/>
                </a:lnTo>
                <a:lnTo>
                  <a:pt x="50800" y="254000"/>
                </a:lnTo>
                <a:lnTo>
                  <a:pt x="42333" y="254000"/>
                </a:lnTo>
                <a:lnTo>
                  <a:pt x="33866" y="254000"/>
                </a:lnTo>
                <a:lnTo>
                  <a:pt x="25399" y="254000"/>
                </a:lnTo>
                <a:lnTo>
                  <a:pt x="16932" y="245534"/>
                </a:lnTo>
                <a:lnTo>
                  <a:pt x="16932" y="245534"/>
                </a:lnTo>
                <a:lnTo>
                  <a:pt x="8466" y="237067"/>
                </a:lnTo>
                <a:lnTo>
                  <a:pt x="8466" y="237067"/>
                </a:lnTo>
                <a:lnTo>
                  <a:pt x="8466" y="237067"/>
                </a:lnTo>
                <a:lnTo>
                  <a:pt x="8466" y="228600"/>
                </a:lnTo>
                <a:lnTo>
                  <a:pt x="8466"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Freeform 162"/>
          <p:cNvSpPr/>
          <p:nvPr/>
        </p:nvSpPr>
        <p:spPr>
          <a:xfrm>
            <a:off x="10151534" y="4868333"/>
            <a:ext cx="143934" cy="499535"/>
          </a:xfrm>
          <a:custGeom>
            <a:avLst/>
            <a:gdLst/>
            <a:ahLst/>
            <a:cxnLst/>
            <a:rect l="0" t="0" r="0" b="0"/>
            <a:pathLst>
              <a:path w="143934" h="499535">
                <a:moveTo>
                  <a:pt x="16932" y="0"/>
                </a:moveTo>
                <a:lnTo>
                  <a:pt x="16932" y="0"/>
                </a:lnTo>
                <a:lnTo>
                  <a:pt x="16932" y="0"/>
                </a:lnTo>
                <a:lnTo>
                  <a:pt x="25400" y="0"/>
                </a:lnTo>
                <a:lnTo>
                  <a:pt x="33866" y="8467"/>
                </a:lnTo>
                <a:lnTo>
                  <a:pt x="33866" y="8467"/>
                </a:lnTo>
                <a:lnTo>
                  <a:pt x="42332" y="8467"/>
                </a:lnTo>
                <a:lnTo>
                  <a:pt x="50799" y="16934"/>
                </a:lnTo>
                <a:lnTo>
                  <a:pt x="59266" y="25400"/>
                </a:lnTo>
                <a:lnTo>
                  <a:pt x="67733" y="42334"/>
                </a:lnTo>
                <a:lnTo>
                  <a:pt x="76200" y="50800"/>
                </a:lnTo>
                <a:lnTo>
                  <a:pt x="84666" y="67734"/>
                </a:lnTo>
                <a:lnTo>
                  <a:pt x="93132" y="84667"/>
                </a:lnTo>
                <a:lnTo>
                  <a:pt x="101600" y="101600"/>
                </a:lnTo>
                <a:lnTo>
                  <a:pt x="110066" y="118534"/>
                </a:lnTo>
                <a:lnTo>
                  <a:pt x="110066" y="135467"/>
                </a:lnTo>
                <a:lnTo>
                  <a:pt x="118532" y="160867"/>
                </a:lnTo>
                <a:lnTo>
                  <a:pt x="126999" y="177800"/>
                </a:lnTo>
                <a:lnTo>
                  <a:pt x="135466" y="194734"/>
                </a:lnTo>
                <a:lnTo>
                  <a:pt x="135466" y="220134"/>
                </a:lnTo>
                <a:lnTo>
                  <a:pt x="135466" y="237067"/>
                </a:lnTo>
                <a:lnTo>
                  <a:pt x="143933" y="262467"/>
                </a:lnTo>
                <a:lnTo>
                  <a:pt x="135466" y="279400"/>
                </a:lnTo>
                <a:lnTo>
                  <a:pt x="135466" y="296334"/>
                </a:lnTo>
                <a:lnTo>
                  <a:pt x="135466" y="321734"/>
                </a:lnTo>
                <a:lnTo>
                  <a:pt x="126999" y="338667"/>
                </a:lnTo>
                <a:lnTo>
                  <a:pt x="118532" y="355600"/>
                </a:lnTo>
                <a:lnTo>
                  <a:pt x="110066" y="372534"/>
                </a:lnTo>
                <a:lnTo>
                  <a:pt x="101600" y="389467"/>
                </a:lnTo>
                <a:lnTo>
                  <a:pt x="93132" y="406400"/>
                </a:lnTo>
                <a:lnTo>
                  <a:pt x="84666" y="414867"/>
                </a:lnTo>
                <a:lnTo>
                  <a:pt x="76200" y="431800"/>
                </a:lnTo>
                <a:lnTo>
                  <a:pt x="59266" y="440267"/>
                </a:lnTo>
                <a:lnTo>
                  <a:pt x="50799" y="448734"/>
                </a:lnTo>
                <a:lnTo>
                  <a:pt x="42332" y="457200"/>
                </a:lnTo>
                <a:lnTo>
                  <a:pt x="33866" y="465667"/>
                </a:lnTo>
                <a:lnTo>
                  <a:pt x="25400" y="474134"/>
                </a:lnTo>
                <a:lnTo>
                  <a:pt x="16932" y="482600"/>
                </a:lnTo>
                <a:lnTo>
                  <a:pt x="16932" y="491067"/>
                </a:lnTo>
                <a:lnTo>
                  <a:pt x="8466" y="491067"/>
                </a:lnTo>
                <a:lnTo>
                  <a:pt x="8466" y="491067"/>
                </a:lnTo>
                <a:lnTo>
                  <a:pt x="0" y="499534"/>
                </a:lnTo>
                <a:lnTo>
                  <a:pt x="0" y="499534"/>
                </a:lnTo>
                <a:lnTo>
                  <a:pt x="0" y="499534"/>
                </a:lnTo>
                <a:lnTo>
                  <a:pt x="0" y="499534"/>
                </a:lnTo>
                <a:lnTo>
                  <a:pt x="0" y="499534"/>
                </a:lnTo>
                <a:lnTo>
                  <a:pt x="0" y="4995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Freeform 163"/>
          <p:cNvSpPr/>
          <p:nvPr/>
        </p:nvSpPr>
        <p:spPr>
          <a:xfrm>
            <a:off x="10388600" y="5113867"/>
            <a:ext cx="67735" cy="8467"/>
          </a:xfrm>
          <a:custGeom>
            <a:avLst/>
            <a:gdLst/>
            <a:ahLst/>
            <a:cxnLst/>
            <a:rect l="0" t="0" r="0" b="0"/>
            <a:pathLst>
              <a:path w="67735" h="8467">
                <a:moveTo>
                  <a:pt x="0" y="0"/>
                </a:moveTo>
                <a:lnTo>
                  <a:pt x="0" y="0"/>
                </a:lnTo>
                <a:lnTo>
                  <a:pt x="0" y="0"/>
                </a:lnTo>
                <a:lnTo>
                  <a:pt x="8466" y="0"/>
                </a:lnTo>
                <a:lnTo>
                  <a:pt x="8466" y="0"/>
                </a:lnTo>
                <a:lnTo>
                  <a:pt x="16934" y="0"/>
                </a:lnTo>
                <a:lnTo>
                  <a:pt x="25400" y="8466"/>
                </a:lnTo>
                <a:lnTo>
                  <a:pt x="33866" y="8466"/>
                </a:lnTo>
                <a:lnTo>
                  <a:pt x="42333" y="8466"/>
                </a:lnTo>
                <a:lnTo>
                  <a:pt x="50800" y="8466"/>
                </a:lnTo>
                <a:lnTo>
                  <a:pt x="50800" y="8466"/>
                </a:lnTo>
                <a:lnTo>
                  <a:pt x="59267" y="8466"/>
                </a:lnTo>
                <a:lnTo>
                  <a:pt x="59267" y="8466"/>
                </a:lnTo>
                <a:lnTo>
                  <a:pt x="67734" y="8466"/>
                </a:lnTo>
                <a:lnTo>
                  <a:pt x="67734"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Freeform 164"/>
          <p:cNvSpPr/>
          <p:nvPr/>
        </p:nvSpPr>
        <p:spPr>
          <a:xfrm>
            <a:off x="10380134" y="5223933"/>
            <a:ext cx="93133" cy="16935"/>
          </a:xfrm>
          <a:custGeom>
            <a:avLst/>
            <a:gdLst/>
            <a:ahLst/>
            <a:cxnLst/>
            <a:rect l="0" t="0" r="0" b="0"/>
            <a:pathLst>
              <a:path w="93133" h="16935">
                <a:moveTo>
                  <a:pt x="0" y="0"/>
                </a:moveTo>
                <a:lnTo>
                  <a:pt x="0" y="0"/>
                </a:lnTo>
                <a:lnTo>
                  <a:pt x="0" y="8467"/>
                </a:lnTo>
                <a:lnTo>
                  <a:pt x="0" y="8467"/>
                </a:lnTo>
                <a:lnTo>
                  <a:pt x="8466" y="8467"/>
                </a:lnTo>
                <a:lnTo>
                  <a:pt x="16932" y="8467"/>
                </a:lnTo>
                <a:lnTo>
                  <a:pt x="25400" y="8467"/>
                </a:lnTo>
                <a:lnTo>
                  <a:pt x="33866" y="8467"/>
                </a:lnTo>
                <a:lnTo>
                  <a:pt x="42332" y="16934"/>
                </a:lnTo>
                <a:lnTo>
                  <a:pt x="59266" y="16934"/>
                </a:lnTo>
                <a:lnTo>
                  <a:pt x="76200" y="16934"/>
                </a:lnTo>
                <a:lnTo>
                  <a:pt x="84666" y="16934"/>
                </a:lnTo>
                <a:lnTo>
                  <a:pt x="84666" y="16934"/>
                </a:lnTo>
                <a:lnTo>
                  <a:pt x="93132" y="16934"/>
                </a:lnTo>
                <a:lnTo>
                  <a:pt x="93132"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65"/>
          <p:cNvSpPr/>
          <p:nvPr/>
        </p:nvSpPr>
        <p:spPr>
          <a:xfrm>
            <a:off x="10634134" y="4715933"/>
            <a:ext cx="211667" cy="287868"/>
          </a:xfrm>
          <a:custGeom>
            <a:avLst/>
            <a:gdLst/>
            <a:ahLst/>
            <a:cxnLst/>
            <a:rect l="0" t="0" r="0" b="0"/>
            <a:pathLst>
              <a:path w="211667" h="287868">
                <a:moveTo>
                  <a:pt x="8466" y="33867"/>
                </a:moveTo>
                <a:lnTo>
                  <a:pt x="8466" y="33867"/>
                </a:lnTo>
                <a:lnTo>
                  <a:pt x="0" y="33867"/>
                </a:lnTo>
                <a:lnTo>
                  <a:pt x="0" y="33867"/>
                </a:lnTo>
                <a:lnTo>
                  <a:pt x="0" y="25400"/>
                </a:lnTo>
                <a:lnTo>
                  <a:pt x="8466" y="16934"/>
                </a:lnTo>
                <a:lnTo>
                  <a:pt x="16932" y="16934"/>
                </a:lnTo>
                <a:lnTo>
                  <a:pt x="25399" y="8467"/>
                </a:lnTo>
                <a:lnTo>
                  <a:pt x="33866" y="8467"/>
                </a:lnTo>
                <a:lnTo>
                  <a:pt x="42333" y="0"/>
                </a:lnTo>
                <a:lnTo>
                  <a:pt x="50800" y="0"/>
                </a:lnTo>
                <a:lnTo>
                  <a:pt x="59266" y="0"/>
                </a:lnTo>
                <a:lnTo>
                  <a:pt x="67732" y="8467"/>
                </a:lnTo>
                <a:lnTo>
                  <a:pt x="76200" y="8467"/>
                </a:lnTo>
                <a:lnTo>
                  <a:pt x="93132" y="16934"/>
                </a:lnTo>
                <a:lnTo>
                  <a:pt x="101599" y="25400"/>
                </a:lnTo>
                <a:lnTo>
                  <a:pt x="110066" y="33867"/>
                </a:lnTo>
                <a:lnTo>
                  <a:pt x="110066" y="42334"/>
                </a:lnTo>
                <a:lnTo>
                  <a:pt x="118533" y="50800"/>
                </a:lnTo>
                <a:lnTo>
                  <a:pt x="118533" y="59267"/>
                </a:lnTo>
                <a:lnTo>
                  <a:pt x="110066" y="76200"/>
                </a:lnTo>
                <a:lnTo>
                  <a:pt x="110066" y="84667"/>
                </a:lnTo>
                <a:lnTo>
                  <a:pt x="101599" y="93134"/>
                </a:lnTo>
                <a:lnTo>
                  <a:pt x="101599" y="110067"/>
                </a:lnTo>
                <a:lnTo>
                  <a:pt x="93132" y="118534"/>
                </a:lnTo>
                <a:lnTo>
                  <a:pt x="84666" y="127000"/>
                </a:lnTo>
                <a:lnTo>
                  <a:pt x="76200" y="127000"/>
                </a:lnTo>
                <a:lnTo>
                  <a:pt x="76200" y="135467"/>
                </a:lnTo>
                <a:lnTo>
                  <a:pt x="76200" y="135467"/>
                </a:lnTo>
                <a:lnTo>
                  <a:pt x="67732" y="135467"/>
                </a:lnTo>
                <a:lnTo>
                  <a:pt x="67732" y="135467"/>
                </a:lnTo>
                <a:lnTo>
                  <a:pt x="67732" y="135467"/>
                </a:lnTo>
                <a:lnTo>
                  <a:pt x="76200" y="135467"/>
                </a:lnTo>
                <a:lnTo>
                  <a:pt x="76200" y="135467"/>
                </a:lnTo>
                <a:lnTo>
                  <a:pt x="84666" y="135467"/>
                </a:lnTo>
                <a:lnTo>
                  <a:pt x="93132" y="127000"/>
                </a:lnTo>
                <a:lnTo>
                  <a:pt x="101599" y="127000"/>
                </a:lnTo>
                <a:lnTo>
                  <a:pt x="118533" y="118534"/>
                </a:lnTo>
                <a:lnTo>
                  <a:pt x="127000" y="118534"/>
                </a:lnTo>
                <a:lnTo>
                  <a:pt x="143932" y="118534"/>
                </a:lnTo>
                <a:lnTo>
                  <a:pt x="152400" y="127000"/>
                </a:lnTo>
                <a:lnTo>
                  <a:pt x="169332" y="127000"/>
                </a:lnTo>
                <a:lnTo>
                  <a:pt x="177799" y="135467"/>
                </a:lnTo>
                <a:lnTo>
                  <a:pt x="186266" y="143934"/>
                </a:lnTo>
                <a:lnTo>
                  <a:pt x="203200" y="152400"/>
                </a:lnTo>
                <a:lnTo>
                  <a:pt x="203200" y="160867"/>
                </a:lnTo>
                <a:lnTo>
                  <a:pt x="211666" y="169334"/>
                </a:lnTo>
                <a:lnTo>
                  <a:pt x="211666" y="186267"/>
                </a:lnTo>
                <a:lnTo>
                  <a:pt x="211666" y="194734"/>
                </a:lnTo>
                <a:lnTo>
                  <a:pt x="211666" y="211667"/>
                </a:lnTo>
                <a:lnTo>
                  <a:pt x="211666" y="220134"/>
                </a:lnTo>
                <a:lnTo>
                  <a:pt x="203200" y="228600"/>
                </a:lnTo>
                <a:lnTo>
                  <a:pt x="203200" y="237067"/>
                </a:lnTo>
                <a:lnTo>
                  <a:pt x="186266" y="245534"/>
                </a:lnTo>
                <a:lnTo>
                  <a:pt x="177799" y="254000"/>
                </a:lnTo>
                <a:lnTo>
                  <a:pt x="169332" y="262467"/>
                </a:lnTo>
                <a:lnTo>
                  <a:pt x="152400" y="270934"/>
                </a:lnTo>
                <a:lnTo>
                  <a:pt x="143932" y="279400"/>
                </a:lnTo>
                <a:lnTo>
                  <a:pt x="127000" y="287867"/>
                </a:lnTo>
                <a:lnTo>
                  <a:pt x="118533" y="287867"/>
                </a:lnTo>
                <a:lnTo>
                  <a:pt x="101599" y="287867"/>
                </a:lnTo>
                <a:lnTo>
                  <a:pt x="93132" y="287867"/>
                </a:lnTo>
                <a:lnTo>
                  <a:pt x="84666" y="287867"/>
                </a:lnTo>
                <a:lnTo>
                  <a:pt x="76200" y="287867"/>
                </a:lnTo>
                <a:lnTo>
                  <a:pt x="76200" y="279400"/>
                </a:lnTo>
                <a:lnTo>
                  <a:pt x="76200" y="279400"/>
                </a:lnTo>
                <a:lnTo>
                  <a:pt x="76200" y="270934"/>
                </a:lnTo>
                <a:lnTo>
                  <a:pt x="76200" y="270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66"/>
          <p:cNvSpPr/>
          <p:nvPr/>
        </p:nvSpPr>
        <p:spPr>
          <a:xfrm>
            <a:off x="10871200" y="4724400"/>
            <a:ext cx="186268" cy="262468"/>
          </a:xfrm>
          <a:custGeom>
            <a:avLst/>
            <a:gdLst/>
            <a:ahLst/>
            <a:cxnLst/>
            <a:rect l="0" t="0" r="0" b="0"/>
            <a:pathLst>
              <a:path w="186268" h="262468">
                <a:moveTo>
                  <a:pt x="110067" y="0"/>
                </a:moveTo>
                <a:lnTo>
                  <a:pt x="110067" y="0"/>
                </a:lnTo>
                <a:lnTo>
                  <a:pt x="110067" y="0"/>
                </a:lnTo>
                <a:lnTo>
                  <a:pt x="110067" y="0"/>
                </a:lnTo>
                <a:lnTo>
                  <a:pt x="101600" y="0"/>
                </a:lnTo>
                <a:lnTo>
                  <a:pt x="93133" y="0"/>
                </a:lnTo>
                <a:lnTo>
                  <a:pt x="93133" y="8467"/>
                </a:lnTo>
                <a:lnTo>
                  <a:pt x="84666" y="8467"/>
                </a:lnTo>
                <a:lnTo>
                  <a:pt x="67734" y="16933"/>
                </a:lnTo>
                <a:lnTo>
                  <a:pt x="50800" y="25400"/>
                </a:lnTo>
                <a:lnTo>
                  <a:pt x="42334" y="42333"/>
                </a:lnTo>
                <a:lnTo>
                  <a:pt x="25400" y="50800"/>
                </a:lnTo>
                <a:lnTo>
                  <a:pt x="16933" y="59267"/>
                </a:lnTo>
                <a:lnTo>
                  <a:pt x="16933" y="76200"/>
                </a:lnTo>
                <a:lnTo>
                  <a:pt x="8466" y="84667"/>
                </a:lnTo>
                <a:lnTo>
                  <a:pt x="0" y="93133"/>
                </a:lnTo>
                <a:lnTo>
                  <a:pt x="8466" y="101600"/>
                </a:lnTo>
                <a:lnTo>
                  <a:pt x="16933" y="110067"/>
                </a:lnTo>
                <a:lnTo>
                  <a:pt x="25400" y="110067"/>
                </a:lnTo>
                <a:lnTo>
                  <a:pt x="33867" y="118533"/>
                </a:lnTo>
                <a:lnTo>
                  <a:pt x="50800" y="118533"/>
                </a:lnTo>
                <a:lnTo>
                  <a:pt x="67734" y="118533"/>
                </a:lnTo>
                <a:lnTo>
                  <a:pt x="84666" y="127000"/>
                </a:lnTo>
                <a:lnTo>
                  <a:pt x="101600" y="127000"/>
                </a:lnTo>
                <a:lnTo>
                  <a:pt x="118534" y="135467"/>
                </a:lnTo>
                <a:lnTo>
                  <a:pt x="135466" y="135467"/>
                </a:lnTo>
                <a:lnTo>
                  <a:pt x="143934" y="143933"/>
                </a:lnTo>
                <a:lnTo>
                  <a:pt x="160866" y="152400"/>
                </a:lnTo>
                <a:lnTo>
                  <a:pt x="169333" y="160867"/>
                </a:lnTo>
                <a:lnTo>
                  <a:pt x="177800" y="169333"/>
                </a:lnTo>
                <a:lnTo>
                  <a:pt x="186267" y="177800"/>
                </a:lnTo>
                <a:lnTo>
                  <a:pt x="186267" y="194733"/>
                </a:lnTo>
                <a:lnTo>
                  <a:pt x="177800" y="203200"/>
                </a:lnTo>
                <a:lnTo>
                  <a:pt x="177800" y="220133"/>
                </a:lnTo>
                <a:lnTo>
                  <a:pt x="169333" y="228600"/>
                </a:lnTo>
                <a:lnTo>
                  <a:pt x="160866" y="245533"/>
                </a:lnTo>
                <a:lnTo>
                  <a:pt x="152400" y="254000"/>
                </a:lnTo>
                <a:lnTo>
                  <a:pt x="143934" y="254000"/>
                </a:lnTo>
                <a:lnTo>
                  <a:pt x="143934" y="262467"/>
                </a:lnTo>
                <a:lnTo>
                  <a:pt x="127000" y="262467"/>
                </a:lnTo>
                <a:lnTo>
                  <a:pt x="127000" y="262467"/>
                </a:lnTo>
                <a:lnTo>
                  <a:pt x="118534" y="254000"/>
                </a:lnTo>
                <a:lnTo>
                  <a:pt x="118534" y="245533"/>
                </a:lnTo>
                <a:lnTo>
                  <a:pt x="110067" y="237067"/>
                </a:lnTo>
                <a:lnTo>
                  <a:pt x="110067" y="220133"/>
                </a:lnTo>
                <a:lnTo>
                  <a:pt x="110067" y="203200"/>
                </a:lnTo>
                <a:lnTo>
                  <a:pt x="110067" y="186267"/>
                </a:lnTo>
                <a:lnTo>
                  <a:pt x="110067" y="169333"/>
                </a:lnTo>
                <a:lnTo>
                  <a:pt x="110067" y="143933"/>
                </a:lnTo>
                <a:lnTo>
                  <a:pt x="118534" y="127000"/>
                </a:lnTo>
                <a:lnTo>
                  <a:pt x="127000" y="101600"/>
                </a:lnTo>
                <a:lnTo>
                  <a:pt x="127000" y="84667"/>
                </a:lnTo>
                <a:lnTo>
                  <a:pt x="135466" y="67733"/>
                </a:lnTo>
                <a:lnTo>
                  <a:pt x="135466" y="50800"/>
                </a:lnTo>
                <a:lnTo>
                  <a:pt x="135466" y="33867"/>
                </a:lnTo>
                <a:lnTo>
                  <a:pt x="143934" y="25400"/>
                </a:lnTo>
                <a:lnTo>
                  <a:pt x="143934" y="16933"/>
                </a:lnTo>
                <a:lnTo>
                  <a:pt x="143934" y="16933"/>
                </a:lnTo>
                <a:lnTo>
                  <a:pt x="143934" y="8467"/>
                </a:lnTo>
                <a:lnTo>
                  <a:pt x="143934" y="8467"/>
                </a:lnTo>
                <a:lnTo>
                  <a:pt x="143934" y="8467"/>
                </a:lnTo>
                <a:lnTo>
                  <a:pt x="143934" y="8467"/>
                </a:lnTo>
                <a:lnTo>
                  <a:pt x="143934"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11108266" y="4749800"/>
            <a:ext cx="177802" cy="194734"/>
          </a:xfrm>
          <a:custGeom>
            <a:avLst/>
            <a:gdLst/>
            <a:ahLst/>
            <a:cxnLst/>
            <a:rect l="0" t="0" r="0" b="0"/>
            <a:pathLst>
              <a:path w="177802" h="194734">
                <a:moveTo>
                  <a:pt x="0" y="0"/>
                </a:moveTo>
                <a:lnTo>
                  <a:pt x="0" y="0"/>
                </a:lnTo>
                <a:lnTo>
                  <a:pt x="0" y="0"/>
                </a:lnTo>
                <a:lnTo>
                  <a:pt x="8467" y="0"/>
                </a:lnTo>
                <a:lnTo>
                  <a:pt x="16934" y="0"/>
                </a:lnTo>
                <a:lnTo>
                  <a:pt x="25401" y="0"/>
                </a:lnTo>
                <a:lnTo>
                  <a:pt x="33868" y="0"/>
                </a:lnTo>
                <a:lnTo>
                  <a:pt x="50800" y="8467"/>
                </a:lnTo>
                <a:lnTo>
                  <a:pt x="59268" y="8467"/>
                </a:lnTo>
                <a:lnTo>
                  <a:pt x="67734" y="16933"/>
                </a:lnTo>
                <a:lnTo>
                  <a:pt x="84667" y="25400"/>
                </a:lnTo>
                <a:lnTo>
                  <a:pt x="93134" y="33867"/>
                </a:lnTo>
                <a:lnTo>
                  <a:pt x="110068" y="42333"/>
                </a:lnTo>
                <a:lnTo>
                  <a:pt x="118534" y="59267"/>
                </a:lnTo>
                <a:lnTo>
                  <a:pt x="118534" y="67733"/>
                </a:lnTo>
                <a:lnTo>
                  <a:pt x="127000" y="84667"/>
                </a:lnTo>
                <a:lnTo>
                  <a:pt x="127000" y="93133"/>
                </a:lnTo>
                <a:lnTo>
                  <a:pt x="127000" y="110067"/>
                </a:lnTo>
                <a:lnTo>
                  <a:pt x="127000" y="127000"/>
                </a:lnTo>
                <a:lnTo>
                  <a:pt x="127000" y="135467"/>
                </a:lnTo>
                <a:lnTo>
                  <a:pt x="118534" y="152400"/>
                </a:lnTo>
                <a:lnTo>
                  <a:pt x="110068" y="169333"/>
                </a:lnTo>
                <a:lnTo>
                  <a:pt x="101601" y="177800"/>
                </a:lnTo>
                <a:lnTo>
                  <a:pt x="93134" y="186267"/>
                </a:lnTo>
                <a:lnTo>
                  <a:pt x="93134" y="186267"/>
                </a:lnTo>
                <a:lnTo>
                  <a:pt x="84667" y="194733"/>
                </a:lnTo>
                <a:lnTo>
                  <a:pt x="76200" y="194733"/>
                </a:lnTo>
                <a:lnTo>
                  <a:pt x="67734" y="186267"/>
                </a:lnTo>
                <a:lnTo>
                  <a:pt x="59268" y="186267"/>
                </a:lnTo>
                <a:lnTo>
                  <a:pt x="59268" y="177800"/>
                </a:lnTo>
                <a:lnTo>
                  <a:pt x="50800" y="169333"/>
                </a:lnTo>
                <a:lnTo>
                  <a:pt x="42334" y="160867"/>
                </a:lnTo>
                <a:lnTo>
                  <a:pt x="42334" y="152400"/>
                </a:lnTo>
                <a:lnTo>
                  <a:pt x="42334" y="143933"/>
                </a:lnTo>
                <a:lnTo>
                  <a:pt x="50800" y="135467"/>
                </a:lnTo>
                <a:lnTo>
                  <a:pt x="59268" y="127000"/>
                </a:lnTo>
                <a:lnTo>
                  <a:pt x="67734" y="118533"/>
                </a:lnTo>
                <a:lnTo>
                  <a:pt x="76200" y="118533"/>
                </a:lnTo>
                <a:lnTo>
                  <a:pt x="84667" y="110067"/>
                </a:lnTo>
                <a:lnTo>
                  <a:pt x="101601" y="110067"/>
                </a:lnTo>
                <a:lnTo>
                  <a:pt x="110068" y="118533"/>
                </a:lnTo>
                <a:lnTo>
                  <a:pt x="127000" y="118533"/>
                </a:lnTo>
                <a:lnTo>
                  <a:pt x="135468" y="118533"/>
                </a:lnTo>
                <a:lnTo>
                  <a:pt x="143934" y="127000"/>
                </a:lnTo>
                <a:lnTo>
                  <a:pt x="160867" y="135467"/>
                </a:lnTo>
                <a:lnTo>
                  <a:pt x="160867" y="143933"/>
                </a:lnTo>
                <a:lnTo>
                  <a:pt x="169334" y="152400"/>
                </a:lnTo>
                <a:lnTo>
                  <a:pt x="169334" y="160867"/>
                </a:lnTo>
                <a:lnTo>
                  <a:pt x="177801" y="160867"/>
                </a:lnTo>
                <a:lnTo>
                  <a:pt x="177801" y="169333"/>
                </a:lnTo>
                <a:lnTo>
                  <a:pt x="177801" y="169333"/>
                </a:lnTo>
                <a:lnTo>
                  <a:pt x="177801" y="169333"/>
                </a:lnTo>
                <a:lnTo>
                  <a:pt x="177801" y="169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11319934" y="4690533"/>
            <a:ext cx="211667" cy="211668"/>
          </a:xfrm>
          <a:custGeom>
            <a:avLst/>
            <a:gdLst/>
            <a:ahLst/>
            <a:cxnLst/>
            <a:rect l="0" t="0" r="0" b="0"/>
            <a:pathLst>
              <a:path w="211667" h="211668">
                <a:moveTo>
                  <a:pt x="0" y="8467"/>
                </a:moveTo>
                <a:lnTo>
                  <a:pt x="0" y="8467"/>
                </a:lnTo>
                <a:lnTo>
                  <a:pt x="8466" y="8467"/>
                </a:lnTo>
                <a:lnTo>
                  <a:pt x="8466" y="8467"/>
                </a:lnTo>
                <a:lnTo>
                  <a:pt x="16932" y="0"/>
                </a:lnTo>
                <a:lnTo>
                  <a:pt x="25399" y="0"/>
                </a:lnTo>
                <a:lnTo>
                  <a:pt x="33866" y="0"/>
                </a:lnTo>
                <a:lnTo>
                  <a:pt x="42333" y="0"/>
                </a:lnTo>
                <a:lnTo>
                  <a:pt x="50800" y="0"/>
                </a:lnTo>
                <a:lnTo>
                  <a:pt x="67732" y="0"/>
                </a:lnTo>
                <a:lnTo>
                  <a:pt x="76200" y="8467"/>
                </a:lnTo>
                <a:lnTo>
                  <a:pt x="93132" y="25400"/>
                </a:lnTo>
                <a:lnTo>
                  <a:pt x="101599" y="33867"/>
                </a:lnTo>
                <a:lnTo>
                  <a:pt x="110066" y="50800"/>
                </a:lnTo>
                <a:lnTo>
                  <a:pt x="118533" y="67734"/>
                </a:lnTo>
                <a:lnTo>
                  <a:pt x="127000" y="84667"/>
                </a:lnTo>
                <a:lnTo>
                  <a:pt x="127000" y="101600"/>
                </a:lnTo>
                <a:lnTo>
                  <a:pt x="127000" y="118534"/>
                </a:lnTo>
                <a:lnTo>
                  <a:pt x="127000" y="135467"/>
                </a:lnTo>
                <a:lnTo>
                  <a:pt x="127000" y="152400"/>
                </a:lnTo>
                <a:lnTo>
                  <a:pt x="127000" y="169334"/>
                </a:lnTo>
                <a:lnTo>
                  <a:pt x="118533" y="177800"/>
                </a:lnTo>
                <a:lnTo>
                  <a:pt x="110066" y="186267"/>
                </a:lnTo>
                <a:lnTo>
                  <a:pt x="101599" y="203200"/>
                </a:lnTo>
                <a:lnTo>
                  <a:pt x="93132" y="203200"/>
                </a:lnTo>
                <a:lnTo>
                  <a:pt x="84666" y="211667"/>
                </a:lnTo>
                <a:lnTo>
                  <a:pt x="76200" y="211667"/>
                </a:lnTo>
                <a:lnTo>
                  <a:pt x="67732" y="211667"/>
                </a:lnTo>
                <a:lnTo>
                  <a:pt x="59266" y="203200"/>
                </a:lnTo>
                <a:lnTo>
                  <a:pt x="59266" y="203200"/>
                </a:lnTo>
                <a:lnTo>
                  <a:pt x="50800" y="194734"/>
                </a:lnTo>
                <a:lnTo>
                  <a:pt x="42333" y="186267"/>
                </a:lnTo>
                <a:lnTo>
                  <a:pt x="42333" y="177800"/>
                </a:lnTo>
                <a:lnTo>
                  <a:pt x="59266" y="169334"/>
                </a:lnTo>
                <a:lnTo>
                  <a:pt x="59266" y="169334"/>
                </a:lnTo>
                <a:lnTo>
                  <a:pt x="67732" y="160867"/>
                </a:lnTo>
                <a:lnTo>
                  <a:pt x="76200" y="152400"/>
                </a:lnTo>
                <a:lnTo>
                  <a:pt x="93132" y="152400"/>
                </a:lnTo>
                <a:lnTo>
                  <a:pt x="101599" y="152400"/>
                </a:lnTo>
                <a:lnTo>
                  <a:pt x="110066" y="152400"/>
                </a:lnTo>
                <a:lnTo>
                  <a:pt x="127000" y="152400"/>
                </a:lnTo>
                <a:lnTo>
                  <a:pt x="135466" y="160867"/>
                </a:lnTo>
                <a:lnTo>
                  <a:pt x="143932" y="160867"/>
                </a:lnTo>
                <a:lnTo>
                  <a:pt x="160866" y="169334"/>
                </a:lnTo>
                <a:lnTo>
                  <a:pt x="169332" y="177800"/>
                </a:lnTo>
                <a:lnTo>
                  <a:pt x="177799" y="186267"/>
                </a:lnTo>
                <a:lnTo>
                  <a:pt x="186266" y="194734"/>
                </a:lnTo>
                <a:lnTo>
                  <a:pt x="194733" y="203200"/>
                </a:lnTo>
                <a:lnTo>
                  <a:pt x="194733" y="203200"/>
                </a:lnTo>
                <a:lnTo>
                  <a:pt x="203200" y="211667"/>
                </a:lnTo>
                <a:lnTo>
                  <a:pt x="203200" y="211667"/>
                </a:lnTo>
                <a:lnTo>
                  <a:pt x="211666" y="203200"/>
                </a:lnTo>
                <a:lnTo>
                  <a:pt x="211666" y="203200"/>
                </a:lnTo>
                <a:lnTo>
                  <a:pt x="211666" y="203200"/>
                </a:lnTo>
                <a:lnTo>
                  <a:pt x="211666"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Freeform 169"/>
          <p:cNvSpPr/>
          <p:nvPr/>
        </p:nvSpPr>
        <p:spPr>
          <a:xfrm>
            <a:off x="11557000" y="4673600"/>
            <a:ext cx="347135" cy="245534"/>
          </a:xfrm>
          <a:custGeom>
            <a:avLst/>
            <a:gdLst/>
            <a:ahLst/>
            <a:cxnLst/>
            <a:rect l="0" t="0" r="0" b="0"/>
            <a:pathLst>
              <a:path w="347135" h="245534">
                <a:moveTo>
                  <a:pt x="59266" y="25400"/>
                </a:moveTo>
                <a:lnTo>
                  <a:pt x="59266" y="25400"/>
                </a:lnTo>
                <a:lnTo>
                  <a:pt x="59266" y="25400"/>
                </a:lnTo>
                <a:lnTo>
                  <a:pt x="59266" y="25400"/>
                </a:lnTo>
                <a:lnTo>
                  <a:pt x="59266" y="25400"/>
                </a:lnTo>
                <a:lnTo>
                  <a:pt x="59266" y="25400"/>
                </a:lnTo>
                <a:lnTo>
                  <a:pt x="59266" y="25400"/>
                </a:lnTo>
                <a:lnTo>
                  <a:pt x="50800" y="33867"/>
                </a:lnTo>
                <a:lnTo>
                  <a:pt x="42334" y="42333"/>
                </a:lnTo>
                <a:lnTo>
                  <a:pt x="33867" y="59267"/>
                </a:lnTo>
                <a:lnTo>
                  <a:pt x="25400" y="76200"/>
                </a:lnTo>
                <a:lnTo>
                  <a:pt x="16933" y="93133"/>
                </a:lnTo>
                <a:lnTo>
                  <a:pt x="8466" y="110067"/>
                </a:lnTo>
                <a:lnTo>
                  <a:pt x="0" y="135467"/>
                </a:lnTo>
                <a:lnTo>
                  <a:pt x="0" y="152400"/>
                </a:lnTo>
                <a:lnTo>
                  <a:pt x="0" y="177800"/>
                </a:lnTo>
                <a:lnTo>
                  <a:pt x="0" y="194733"/>
                </a:lnTo>
                <a:lnTo>
                  <a:pt x="8466" y="211667"/>
                </a:lnTo>
                <a:lnTo>
                  <a:pt x="16933" y="228600"/>
                </a:lnTo>
                <a:lnTo>
                  <a:pt x="25400" y="237067"/>
                </a:lnTo>
                <a:lnTo>
                  <a:pt x="33867" y="245533"/>
                </a:lnTo>
                <a:lnTo>
                  <a:pt x="42334" y="245533"/>
                </a:lnTo>
                <a:lnTo>
                  <a:pt x="59266" y="245533"/>
                </a:lnTo>
                <a:lnTo>
                  <a:pt x="67734" y="237067"/>
                </a:lnTo>
                <a:lnTo>
                  <a:pt x="84666" y="237067"/>
                </a:lnTo>
                <a:lnTo>
                  <a:pt x="93133" y="228600"/>
                </a:lnTo>
                <a:lnTo>
                  <a:pt x="110067" y="211667"/>
                </a:lnTo>
                <a:lnTo>
                  <a:pt x="118534" y="203200"/>
                </a:lnTo>
                <a:lnTo>
                  <a:pt x="118534" y="186267"/>
                </a:lnTo>
                <a:lnTo>
                  <a:pt x="127000" y="177800"/>
                </a:lnTo>
                <a:lnTo>
                  <a:pt x="127000" y="160867"/>
                </a:lnTo>
                <a:lnTo>
                  <a:pt x="127000" y="152400"/>
                </a:lnTo>
                <a:lnTo>
                  <a:pt x="118534" y="135467"/>
                </a:lnTo>
                <a:lnTo>
                  <a:pt x="110067" y="118533"/>
                </a:lnTo>
                <a:lnTo>
                  <a:pt x="101600" y="101600"/>
                </a:lnTo>
                <a:lnTo>
                  <a:pt x="84666" y="93133"/>
                </a:lnTo>
                <a:lnTo>
                  <a:pt x="76200" y="84667"/>
                </a:lnTo>
                <a:lnTo>
                  <a:pt x="67734" y="76200"/>
                </a:lnTo>
                <a:lnTo>
                  <a:pt x="50800" y="67733"/>
                </a:lnTo>
                <a:lnTo>
                  <a:pt x="50800" y="67733"/>
                </a:lnTo>
                <a:lnTo>
                  <a:pt x="42334" y="67733"/>
                </a:lnTo>
                <a:lnTo>
                  <a:pt x="33867" y="59267"/>
                </a:lnTo>
                <a:lnTo>
                  <a:pt x="33867" y="59267"/>
                </a:lnTo>
                <a:lnTo>
                  <a:pt x="33867" y="59267"/>
                </a:lnTo>
                <a:lnTo>
                  <a:pt x="50800" y="50800"/>
                </a:lnTo>
                <a:lnTo>
                  <a:pt x="59266" y="42333"/>
                </a:lnTo>
                <a:lnTo>
                  <a:pt x="67734" y="33867"/>
                </a:lnTo>
                <a:lnTo>
                  <a:pt x="84666" y="25400"/>
                </a:lnTo>
                <a:lnTo>
                  <a:pt x="101600" y="25400"/>
                </a:lnTo>
                <a:lnTo>
                  <a:pt x="127000" y="16933"/>
                </a:lnTo>
                <a:lnTo>
                  <a:pt x="152400" y="8467"/>
                </a:lnTo>
                <a:lnTo>
                  <a:pt x="169333" y="8467"/>
                </a:lnTo>
                <a:lnTo>
                  <a:pt x="186267" y="0"/>
                </a:lnTo>
                <a:lnTo>
                  <a:pt x="203200" y="0"/>
                </a:lnTo>
                <a:lnTo>
                  <a:pt x="220134" y="0"/>
                </a:lnTo>
                <a:lnTo>
                  <a:pt x="220134" y="0"/>
                </a:lnTo>
                <a:lnTo>
                  <a:pt x="228600" y="8467"/>
                </a:lnTo>
                <a:lnTo>
                  <a:pt x="228600" y="8467"/>
                </a:lnTo>
                <a:lnTo>
                  <a:pt x="228600" y="8467"/>
                </a:lnTo>
                <a:lnTo>
                  <a:pt x="228600" y="16933"/>
                </a:lnTo>
                <a:lnTo>
                  <a:pt x="220134" y="25400"/>
                </a:lnTo>
                <a:lnTo>
                  <a:pt x="220134" y="42333"/>
                </a:lnTo>
                <a:lnTo>
                  <a:pt x="211666" y="50800"/>
                </a:lnTo>
                <a:lnTo>
                  <a:pt x="203200" y="67733"/>
                </a:lnTo>
                <a:lnTo>
                  <a:pt x="186267" y="84667"/>
                </a:lnTo>
                <a:lnTo>
                  <a:pt x="177800" y="101600"/>
                </a:lnTo>
                <a:lnTo>
                  <a:pt x="177800" y="118533"/>
                </a:lnTo>
                <a:lnTo>
                  <a:pt x="177800" y="143933"/>
                </a:lnTo>
                <a:lnTo>
                  <a:pt x="169333" y="160867"/>
                </a:lnTo>
                <a:lnTo>
                  <a:pt x="177800" y="177800"/>
                </a:lnTo>
                <a:lnTo>
                  <a:pt x="177800" y="194733"/>
                </a:lnTo>
                <a:lnTo>
                  <a:pt x="186267" y="211667"/>
                </a:lnTo>
                <a:lnTo>
                  <a:pt x="203200" y="228600"/>
                </a:lnTo>
                <a:lnTo>
                  <a:pt x="211666" y="228600"/>
                </a:lnTo>
                <a:lnTo>
                  <a:pt x="228600" y="237067"/>
                </a:lnTo>
                <a:lnTo>
                  <a:pt x="245533" y="237067"/>
                </a:lnTo>
                <a:lnTo>
                  <a:pt x="262467" y="228600"/>
                </a:lnTo>
                <a:lnTo>
                  <a:pt x="279400" y="220133"/>
                </a:lnTo>
                <a:lnTo>
                  <a:pt x="296334" y="211667"/>
                </a:lnTo>
                <a:lnTo>
                  <a:pt x="313266" y="194733"/>
                </a:lnTo>
                <a:lnTo>
                  <a:pt x="321733" y="177800"/>
                </a:lnTo>
                <a:lnTo>
                  <a:pt x="338667" y="169333"/>
                </a:lnTo>
                <a:lnTo>
                  <a:pt x="347134" y="152400"/>
                </a:lnTo>
                <a:lnTo>
                  <a:pt x="347134" y="143933"/>
                </a:lnTo>
                <a:lnTo>
                  <a:pt x="347134" y="127000"/>
                </a:lnTo>
                <a:lnTo>
                  <a:pt x="347134" y="110067"/>
                </a:lnTo>
                <a:lnTo>
                  <a:pt x="338667" y="101600"/>
                </a:lnTo>
                <a:lnTo>
                  <a:pt x="330200" y="76200"/>
                </a:lnTo>
                <a:lnTo>
                  <a:pt x="313266" y="59267"/>
                </a:lnTo>
                <a:lnTo>
                  <a:pt x="296334" y="50800"/>
                </a:lnTo>
                <a:lnTo>
                  <a:pt x="279400" y="33867"/>
                </a:lnTo>
                <a:lnTo>
                  <a:pt x="262467" y="25400"/>
                </a:lnTo>
                <a:lnTo>
                  <a:pt x="245533" y="8467"/>
                </a:lnTo>
                <a:lnTo>
                  <a:pt x="228600" y="8467"/>
                </a:lnTo>
                <a:lnTo>
                  <a:pt x="211666" y="8467"/>
                </a:lnTo>
                <a:lnTo>
                  <a:pt x="203200" y="8467"/>
                </a:lnTo>
                <a:lnTo>
                  <a:pt x="194734" y="8467"/>
                </a:lnTo>
                <a:lnTo>
                  <a:pt x="194734" y="8467"/>
                </a:lnTo>
                <a:lnTo>
                  <a:pt x="186267" y="8467"/>
                </a:lnTo>
                <a:lnTo>
                  <a:pt x="194734" y="8467"/>
                </a:lnTo>
                <a:lnTo>
                  <a:pt x="194734" y="8467"/>
                </a:lnTo>
                <a:lnTo>
                  <a:pt x="194734" y="8467"/>
                </a:lnTo>
                <a:lnTo>
                  <a:pt x="194734"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10617200" y="5054600"/>
            <a:ext cx="1456267" cy="50801"/>
          </a:xfrm>
          <a:custGeom>
            <a:avLst/>
            <a:gdLst/>
            <a:ahLst/>
            <a:cxnLst/>
            <a:rect l="0" t="0" r="0" b="0"/>
            <a:pathLst>
              <a:path w="1456267" h="50801">
                <a:moveTo>
                  <a:pt x="0" y="16933"/>
                </a:moveTo>
                <a:lnTo>
                  <a:pt x="0" y="16933"/>
                </a:lnTo>
                <a:lnTo>
                  <a:pt x="0" y="16933"/>
                </a:lnTo>
                <a:lnTo>
                  <a:pt x="0" y="16933"/>
                </a:lnTo>
                <a:lnTo>
                  <a:pt x="0" y="16933"/>
                </a:lnTo>
                <a:lnTo>
                  <a:pt x="8466" y="16933"/>
                </a:lnTo>
                <a:lnTo>
                  <a:pt x="8466" y="16933"/>
                </a:lnTo>
                <a:lnTo>
                  <a:pt x="16934" y="16933"/>
                </a:lnTo>
                <a:lnTo>
                  <a:pt x="25400" y="16933"/>
                </a:lnTo>
                <a:lnTo>
                  <a:pt x="25400" y="25400"/>
                </a:lnTo>
                <a:lnTo>
                  <a:pt x="33866" y="25400"/>
                </a:lnTo>
                <a:lnTo>
                  <a:pt x="42333" y="25400"/>
                </a:lnTo>
                <a:lnTo>
                  <a:pt x="50800" y="33867"/>
                </a:lnTo>
                <a:lnTo>
                  <a:pt x="59267" y="33867"/>
                </a:lnTo>
                <a:lnTo>
                  <a:pt x="76200" y="33867"/>
                </a:lnTo>
                <a:lnTo>
                  <a:pt x="84666" y="42333"/>
                </a:lnTo>
                <a:lnTo>
                  <a:pt x="101600" y="42333"/>
                </a:lnTo>
                <a:lnTo>
                  <a:pt x="118533" y="42333"/>
                </a:lnTo>
                <a:lnTo>
                  <a:pt x="135467" y="42333"/>
                </a:lnTo>
                <a:lnTo>
                  <a:pt x="152400" y="42333"/>
                </a:lnTo>
                <a:lnTo>
                  <a:pt x="169334" y="42333"/>
                </a:lnTo>
                <a:lnTo>
                  <a:pt x="186266" y="42333"/>
                </a:lnTo>
                <a:lnTo>
                  <a:pt x="211667" y="42333"/>
                </a:lnTo>
                <a:lnTo>
                  <a:pt x="237066" y="50800"/>
                </a:lnTo>
                <a:lnTo>
                  <a:pt x="254000" y="50800"/>
                </a:lnTo>
                <a:lnTo>
                  <a:pt x="279400" y="42333"/>
                </a:lnTo>
                <a:lnTo>
                  <a:pt x="304800" y="42333"/>
                </a:lnTo>
                <a:lnTo>
                  <a:pt x="330200" y="42333"/>
                </a:lnTo>
                <a:lnTo>
                  <a:pt x="364067" y="42333"/>
                </a:lnTo>
                <a:lnTo>
                  <a:pt x="389466" y="42333"/>
                </a:lnTo>
                <a:lnTo>
                  <a:pt x="414866" y="42333"/>
                </a:lnTo>
                <a:lnTo>
                  <a:pt x="440267" y="42333"/>
                </a:lnTo>
                <a:lnTo>
                  <a:pt x="465666" y="42333"/>
                </a:lnTo>
                <a:lnTo>
                  <a:pt x="499533" y="42333"/>
                </a:lnTo>
                <a:lnTo>
                  <a:pt x="524934" y="33867"/>
                </a:lnTo>
                <a:lnTo>
                  <a:pt x="558800" y="33867"/>
                </a:lnTo>
                <a:lnTo>
                  <a:pt x="584200" y="33867"/>
                </a:lnTo>
                <a:lnTo>
                  <a:pt x="618066" y="33867"/>
                </a:lnTo>
                <a:lnTo>
                  <a:pt x="651933" y="33867"/>
                </a:lnTo>
                <a:lnTo>
                  <a:pt x="677334" y="33867"/>
                </a:lnTo>
                <a:lnTo>
                  <a:pt x="711200" y="33867"/>
                </a:lnTo>
                <a:lnTo>
                  <a:pt x="745067" y="25400"/>
                </a:lnTo>
                <a:lnTo>
                  <a:pt x="778934" y="25400"/>
                </a:lnTo>
                <a:lnTo>
                  <a:pt x="812800" y="25400"/>
                </a:lnTo>
                <a:lnTo>
                  <a:pt x="846666" y="25400"/>
                </a:lnTo>
                <a:lnTo>
                  <a:pt x="880533" y="16933"/>
                </a:lnTo>
                <a:lnTo>
                  <a:pt x="914400" y="16933"/>
                </a:lnTo>
                <a:lnTo>
                  <a:pt x="948266" y="16933"/>
                </a:lnTo>
                <a:lnTo>
                  <a:pt x="982134" y="8467"/>
                </a:lnTo>
                <a:lnTo>
                  <a:pt x="1007534" y="8467"/>
                </a:lnTo>
                <a:lnTo>
                  <a:pt x="1049867" y="8467"/>
                </a:lnTo>
                <a:lnTo>
                  <a:pt x="1075266" y="0"/>
                </a:lnTo>
                <a:lnTo>
                  <a:pt x="1117600" y="0"/>
                </a:lnTo>
                <a:lnTo>
                  <a:pt x="1151466" y="0"/>
                </a:lnTo>
                <a:lnTo>
                  <a:pt x="1185333" y="0"/>
                </a:lnTo>
                <a:lnTo>
                  <a:pt x="1210734" y="0"/>
                </a:lnTo>
                <a:lnTo>
                  <a:pt x="1244600" y="0"/>
                </a:lnTo>
                <a:lnTo>
                  <a:pt x="1270000" y="0"/>
                </a:lnTo>
                <a:lnTo>
                  <a:pt x="1303866" y="0"/>
                </a:lnTo>
                <a:lnTo>
                  <a:pt x="1329266" y="0"/>
                </a:lnTo>
                <a:lnTo>
                  <a:pt x="1354667" y="0"/>
                </a:lnTo>
                <a:lnTo>
                  <a:pt x="1371600" y="8467"/>
                </a:lnTo>
                <a:lnTo>
                  <a:pt x="1388534" y="8467"/>
                </a:lnTo>
                <a:lnTo>
                  <a:pt x="1413933" y="16933"/>
                </a:lnTo>
                <a:lnTo>
                  <a:pt x="1422400" y="16933"/>
                </a:lnTo>
                <a:lnTo>
                  <a:pt x="1439334" y="16933"/>
                </a:lnTo>
                <a:lnTo>
                  <a:pt x="1447800" y="16933"/>
                </a:lnTo>
                <a:lnTo>
                  <a:pt x="1447800" y="16933"/>
                </a:lnTo>
                <a:lnTo>
                  <a:pt x="1456266" y="16933"/>
                </a:lnTo>
                <a:lnTo>
                  <a:pt x="1456266"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10557934" y="5139267"/>
            <a:ext cx="33867" cy="313267"/>
          </a:xfrm>
          <a:custGeom>
            <a:avLst/>
            <a:gdLst/>
            <a:ahLst/>
            <a:cxnLst/>
            <a:rect l="0" t="0" r="0" b="0"/>
            <a:pathLst>
              <a:path w="33867" h="313267">
                <a:moveTo>
                  <a:pt x="33866" y="0"/>
                </a:moveTo>
                <a:lnTo>
                  <a:pt x="33866" y="0"/>
                </a:lnTo>
                <a:lnTo>
                  <a:pt x="33866" y="0"/>
                </a:lnTo>
                <a:lnTo>
                  <a:pt x="33866" y="0"/>
                </a:lnTo>
                <a:lnTo>
                  <a:pt x="25399" y="8466"/>
                </a:lnTo>
                <a:lnTo>
                  <a:pt x="25399" y="16933"/>
                </a:lnTo>
                <a:lnTo>
                  <a:pt x="25399" y="25400"/>
                </a:lnTo>
                <a:lnTo>
                  <a:pt x="25399" y="33866"/>
                </a:lnTo>
                <a:lnTo>
                  <a:pt x="25399" y="42333"/>
                </a:lnTo>
                <a:lnTo>
                  <a:pt x="16932" y="59266"/>
                </a:lnTo>
                <a:lnTo>
                  <a:pt x="16932" y="76200"/>
                </a:lnTo>
                <a:lnTo>
                  <a:pt x="16932" y="93133"/>
                </a:lnTo>
                <a:lnTo>
                  <a:pt x="8466" y="118533"/>
                </a:lnTo>
                <a:lnTo>
                  <a:pt x="8466" y="143933"/>
                </a:lnTo>
                <a:lnTo>
                  <a:pt x="8466" y="160866"/>
                </a:lnTo>
                <a:lnTo>
                  <a:pt x="0" y="186266"/>
                </a:lnTo>
                <a:lnTo>
                  <a:pt x="0" y="211666"/>
                </a:lnTo>
                <a:lnTo>
                  <a:pt x="0" y="237066"/>
                </a:lnTo>
                <a:lnTo>
                  <a:pt x="0" y="254000"/>
                </a:lnTo>
                <a:lnTo>
                  <a:pt x="0" y="279400"/>
                </a:lnTo>
                <a:lnTo>
                  <a:pt x="0" y="296333"/>
                </a:lnTo>
                <a:lnTo>
                  <a:pt x="0" y="304800"/>
                </a:lnTo>
                <a:lnTo>
                  <a:pt x="0" y="313266"/>
                </a:lnTo>
                <a:lnTo>
                  <a:pt x="0" y="313266"/>
                </a:lnTo>
                <a:lnTo>
                  <a:pt x="0" y="313266"/>
                </a:lnTo>
                <a:lnTo>
                  <a:pt x="0" y="313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10608734" y="5444067"/>
            <a:ext cx="50800" cy="160867"/>
          </a:xfrm>
          <a:custGeom>
            <a:avLst/>
            <a:gdLst/>
            <a:ahLst/>
            <a:cxnLst/>
            <a:rect l="0" t="0" r="0" b="0"/>
            <a:pathLst>
              <a:path w="50800" h="160867">
                <a:moveTo>
                  <a:pt x="50799" y="0"/>
                </a:moveTo>
                <a:lnTo>
                  <a:pt x="50799" y="0"/>
                </a:lnTo>
                <a:lnTo>
                  <a:pt x="50799" y="16933"/>
                </a:lnTo>
                <a:lnTo>
                  <a:pt x="50799" y="25400"/>
                </a:lnTo>
                <a:lnTo>
                  <a:pt x="42332" y="42333"/>
                </a:lnTo>
                <a:lnTo>
                  <a:pt x="42332" y="59266"/>
                </a:lnTo>
                <a:lnTo>
                  <a:pt x="42332" y="76200"/>
                </a:lnTo>
                <a:lnTo>
                  <a:pt x="33866" y="93133"/>
                </a:lnTo>
                <a:lnTo>
                  <a:pt x="25400" y="110066"/>
                </a:lnTo>
                <a:lnTo>
                  <a:pt x="25400" y="127000"/>
                </a:lnTo>
                <a:lnTo>
                  <a:pt x="16932" y="143933"/>
                </a:lnTo>
                <a:lnTo>
                  <a:pt x="8466" y="152400"/>
                </a:lnTo>
                <a:lnTo>
                  <a:pt x="8466" y="152400"/>
                </a:lnTo>
                <a:lnTo>
                  <a:pt x="0" y="160866"/>
                </a:lnTo>
                <a:lnTo>
                  <a:pt x="0" y="160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10786534" y="5181600"/>
            <a:ext cx="118534" cy="279401"/>
          </a:xfrm>
          <a:custGeom>
            <a:avLst/>
            <a:gdLst/>
            <a:ahLst/>
            <a:cxnLst/>
            <a:rect l="0" t="0" r="0" b="0"/>
            <a:pathLst>
              <a:path w="118534" h="279401">
                <a:moveTo>
                  <a:pt x="110066" y="0"/>
                </a:moveTo>
                <a:lnTo>
                  <a:pt x="110066" y="0"/>
                </a:lnTo>
                <a:lnTo>
                  <a:pt x="110066" y="0"/>
                </a:lnTo>
                <a:lnTo>
                  <a:pt x="101599" y="0"/>
                </a:lnTo>
                <a:lnTo>
                  <a:pt x="101599" y="0"/>
                </a:lnTo>
                <a:lnTo>
                  <a:pt x="101599" y="0"/>
                </a:lnTo>
                <a:lnTo>
                  <a:pt x="93132" y="0"/>
                </a:lnTo>
                <a:lnTo>
                  <a:pt x="84666" y="0"/>
                </a:lnTo>
                <a:lnTo>
                  <a:pt x="76200" y="8467"/>
                </a:lnTo>
                <a:lnTo>
                  <a:pt x="67732" y="8467"/>
                </a:lnTo>
                <a:lnTo>
                  <a:pt x="59266" y="16933"/>
                </a:lnTo>
                <a:lnTo>
                  <a:pt x="42333" y="25400"/>
                </a:lnTo>
                <a:lnTo>
                  <a:pt x="33866" y="25400"/>
                </a:lnTo>
                <a:lnTo>
                  <a:pt x="25399" y="33867"/>
                </a:lnTo>
                <a:lnTo>
                  <a:pt x="16932" y="42333"/>
                </a:lnTo>
                <a:lnTo>
                  <a:pt x="8466" y="42333"/>
                </a:lnTo>
                <a:lnTo>
                  <a:pt x="8466" y="50800"/>
                </a:lnTo>
                <a:lnTo>
                  <a:pt x="0" y="59267"/>
                </a:lnTo>
                <a:lnTo>
                  <a:pt x="0" y="67733"/>
                </a:lnTo>
                <a:lnTo>
                  <a:pt x="0" y="76200"/>
                </a:lnTo>
                <a:lnTo>
                  <a:pt x="0" y="84667"/>
                </a:lnTo>
                <a:lnTo>
                  <a:pt x="0" y="93133"/>
                </a:lnTo>
                <a:lnTo>
                  <a:pt x="0" y="101600"/>
                </a:lnTo>
                <a:lnTo>
                  <a:pt x="0" y="118533"/>
                </a:lnTo>
                <a:lnTo>
                  <a:pt x="8466" y="118533"/>
                </a:lnTo>
                <a:lnTo>
                  <a:pt x="8466" y="127000"/>
                </a:lnTo>
                <a:lnTo>
                  <a:pt x="0" y="135467"/>
                </a:lnTo>
                <a:lnTo>
                  <a:pt x="0" y="135467"/>
                </a:lnTo>
                <a:lnTo>
                  <a:pt x="0" y="143933"/>
                </a:lnTo>
                <a:lnTo>
                  <a:pt x="0" y="143933"/>
                </a:lnTo>
                <a:lnTo>
                  <a:pt x="0" y="143933"/>
                </a:lnTo>
                <a:lnTo>
                  <a:pt x="0" y="143933"/>
                </a:lnTo>
                <a:lnTo>
                  <a:pt x="0" y="135467"/>
                </a:lnTo>
                <a:lnTo>
                  <a:pt x="0" y="135467"/>
                </a:lnTo>
                <a:lnTo>
                  <a:pt x="0" y="127000"/>
                </a:lnTo>
                <a:lnTo>
                  <a:pt x="8466" y="118533"/>
                </a:lnTo>
                <a:lnTo>
                  <a:pt x="8466" y="110067"/>
                </a:lnTo>
                <a:lnTo>
                  <a:pt x="16932" y="101600"/>
                </a:lnTo>
                <a:lnTo>
                  <a:pt x="25399" y="93133"/>
                </a:lnTo>
                <a:lnTo>
                  <a:pt x="33866" y="84667"/>
                </a:lnTo>
                <a:lnTo>
                  <a:pt x="50800" y="84667"/>
                </a:lnTo>
                <a:lnTo>
                  <a:pt x="59266" y="76200"/>
                </a:lnTo>
                <a:lnTo>
                  <a:pt x="67732" y="76200"/>
                </a:lnTo>
                <a:lnTo>
                  <a:pt x="84666" y="84667"/>
                </a:lnTo>
                <a:lnTo>
                  <a:pt x="93132" y="84667"/>
                </a:lnTo>
                <a:lnTo>
                  <a:pt x="101599" y="93133"/>
                </a:lnTo>
                <a:lnTo>
                  <a:pt x="110066" y="110067"/>
                </a:lnTo>
                <a:lnTo>
                  <a:pt x="118533" y="127000"/>
                </a:lnTo>
                <a:lnTo>
                  <a:pt x="118533" y="143933"/>
                </a:lnTo>
                <a:lnTo>
                  <a:pt x="118533" y="160867"/>
                </a:lnTo>
                <a:lnTo>
                  <a:pt x="118533" y="177800"/>
                </a:lnTo>
                <a:lnTo>
                  <a:pt x="118533" y="194733"/>
                </a:lnTo>
                <a:lnTo>
                  <a:pt x="110066" y="211667"/>
                </a:lnTo>
                <a:lnTo>
                  <a:pt x="101599" y="220133"/>
                </a:lnTo>
                <a:lnTo>
                  <a:pt x="93132" y="237067"/>
                </a:lnTo>
                <a:lnTo>
                  <a:pt x="84666" y="245533"/>
                </a:lnTo>
                <a:lnTo>
                  <a:pt x="67732" y="262467"/>
                </a:lnTo>
                <a:lnTo>
                  <a:pt x="59266" y="270933"/>
                </a:lnTo>
                <a:lnTo>
                  <a:pt x="50800" y="270933"/>
                </a:lnTo>
                <a:lnTo>
                  <a:pt x="33866" y="279400"/>
                </a:lnTo>
                <a:lnTo>
                  <a:pt x="25399" y="279400"/>
                </a:lnTo>
                <a:lnTo>
                  <a:pt x="8466" y="270933"/>
                </a:lnTo>
                <a:lnTo>
                  <a:pt x="0" y="270933"/>
                </a:lnTo>
                <a:lnTo>
                  <a:pt x="0" y="270933"/>
                </a:lnTo>
                <a:lnTo>
                  <a:pt x="0" y="254000"/>
                </a:lnTo>
                <a:lnTo>
                  <a:pt x="0"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10972800" y="5198533"/>
            <a:ext cx="93135" cy="287868"/>
          </a:xfrm>
          <a:custGeom>
            <a:avLst/>
            <a:gdLst/>
            <a:ahLst/>
            <a:cxnLst/>
            <a:rect l="0" t="0" r="0" b="0"/>
            <a:pathLst>
              <a:path w="93135" h="287868">
                <a:moveTo>
                  <a:pt x="16934" y="0"/>
                </a:moveTo>
                <a:lnTo>
                  <a:pt x="16934" y="0"/>
                </a:lnTo>
                <a:lnTo>
                  <a:pt x="16934" y="8467"/>
                </a:lnTo>
                <a:lnTo>
                  <a:pt x="16934" y="8467"/>
                </a:lnTo>
                <a:lnTo>
                  <a:pt x="16934" y="16934"/>
                </a:lnTo>
                <a:lnTo>
                  <a:pt x="16934" y="25400"/>
                </a:lnTo>
                <a:lnTo>
                  <a:pt x="16934" y="33867"/>
                </a:lnTo>
                <a:lnTo>
                  <a:pt x="8467" y="42334"/>
                </a:lnTo>
                <a:lnTo>
                  <a:pt x="8467" y="59267"/>
                </a:lnTo>
                <a:lnTo>
                  <a:pt x="8467" y="76200"/>
                </a:lnTo>
                <a:lnTo>
                  <a:pt x="0" y="101600"/>
                </a:lnTo>
                <a:lnTo>
                  <a:pt x="0" y="127000"/>
                </a:lnTo>
                <a:lnTo>
                  <a:pt x="0" y="160867"/>
                </a:lnTo>
                <a:lnTo>
                  <a:pt x="0" y="186267"/>
                </a:lnTo>
                <a:lnTo>
                  <a:pt x="8467" y="211667"/>
                </a:lnTo>
                <a:lnTo>
                  <a:pt x="8467" y="237067"/>
                </a:lnTo>
                <a:lnTo>
                  <a:pt x="16934" y="254000"/>
                </a:lnTo>
                <a:lnTo>
                  <a:pt x="25400" y="270934"/>
                </a:lnTo>
                <a:lnTo>
                  <a:pt x="33866" y="279400"/>
                </a:lnTo>
                <a:lnTo>
                  <a:pt x="42334" y="279400"/>
                </a:lnTo>
                <a:lnTo>
                  <a:pt x="50800" y="279400"/>
                </a:lnTo>
                <a:lnTo>
                  <a:pt x="59266" y="270934"/>
                </a:lnTo>
                <a:lnTo>
                  <a:pt x="67733" y="270934"/>
                </a:lnTo>
                <a:lnTo>
                  <a:pt x="76200" y="262467"/>
                </a:lnTo>
                <a:lnTo>
                  <a:pt x="84667" y="254000"/>
                </a:lnTo>
                <a:lnTo>
                  <a:pt x="93134" y="237067"/>
                </a:lnTo>
                <a:lnTo>
                  <a:pt x="93134" y="228600"/>
                </a:lnTo>
                <a:lnTo>
                  <a:pt x="93134" y="211667"/>
                </a:lnTo>
                <a:lnTo>
                  <a:pt x="93134" y="203200"/>
                </a:lnTo>
                <a:lnTo>
                  <a:pt x="93134" y="194734"/>
                </a:lnTo>
                <a:lnTo>
                  <a:pt x="84667" y="177800"/>
                </a:lnTo>
                <a:lnTo>
                  <a:pt x="76200" y="177800"/>
                </a:lnTo>
                <a:lnTo>
                  <a:pt x="67733" y="169334"/>
                </a:lnTo>
                <a:lnTo>
                  <a:pt x="59266" y="160867"/>
                </a:lnTo>
                <a:lnTo>
                  <a:pt x="50800" y="160867"/>
                </a:lnTo>
                <a:lnTo>
                  <a:pt x="50800" y="169334"/>
                </a:lnTo>
                <a:lnTo>
                  <a:pt x="42334" y="177800"/>
                </a:lnTo>
                <a:lnTo>
                  <a:pt x="33866" y="194734"/>
                </a:lnTo>
                <a:lnTo>
                  <a:pt x="33866" y="211667"/>
                </a:lnTo>
                <a:lnTo>
                  <a:pt x="25400" y="237067"/>
                </a:lnTo>
                <a:lnTo>
                  <a:pt x="25400" y="254000"/>
                </a:lnTo>
                <a:lnTo>
                  <a:pt x="25400" y="262467"/>
                </a:lnTo>
                <a:lnTo>
                  <a:pt x="33866" y="279400"/>
                </a:lnTo>
                <a:lnTo>
                  <a:pt x="33866" y="279400"/>
                </a:lnTo>
                <a:lnTo>
                  <a:pt x="33866" y="279400"/>
                </a:lnTo>
                <a:lnTo>
                  <a:pt x="42334" y="287867"/>
                </a:lnTo>
                <a:lnTo>
                  <a:pt x="42334"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11142134" y="5190067"/>
            <a:ext cx="118533" cy="211667"/>
          </a:xfrm>
          <a:custGeom>
            <a:avLst/>
            <a:gdLst/>
            <a:ahLst/>
            <a:cxnLst/>
            <a:rect l="0" t="0" r="0" b="0"/>
            <a:pathLst>
              <a:path w="118533" h="211667">
                <a:moveTo>
                  <a:pt x="0" y="8466"/>
                </a:moveTo>
                <a:lnTo>
                  <a:pt x="0" y="8466"/>
                </a:lnTo>
                <a:lnTo>
                  <a:pt x="0" y="8466"/>
                </a:lnTo>
                <a:lnTo>
                  <a:pt x="0" y="8466"/>
                </a:lnTo>
                <a:lnTo>
                  <a:pt x="0" y="0"/>
                </a:lnTo>
                <a:lnTo>
                  <a:pt x="0" y="0"/>
                </a:lnTo>
                <a:lnTo>
                  <a:pt x="8466" y="0"/>
                </a:lnTo>
                <a:lnTo>
                  <a:pt x="8466" y="0"/>
                </a:lnTo>
                <a:lnTo>
                  <a:pt x="16932" y="0"/>
                </a:lnTo>
                <a:lnTo>
                  <a:pt x="25400" y="0"/>
                </a:lnTo>
                <a:lnTo>
                  <a:pt x="33866" y="8466"/>
                </a:lnTo>
                <a:lnTo>
                  <a:pt x="42332" y="16933"/>
                </a:lnTo>
                <a:lnTo>
                  <a:pt x="50799" y="25400"/>
                </a:lnTo>
                <a:lnTo>
                  <a:pt x="59266" y="33866"/>
                </a:lnTo>
                <a:lnTo>
                  <a:pt x="76200" y="50800"/>
                </a:lnTo>
                <a:lnTo>
                  <a:pt x="84666" y="59266"/>
                </a:lnTo>
                <a:lnTo>
                  <a:pt x="84666" y="76200"/>
                </a:lnTo>
                <a:lnTo>
                  <a:pt x="93132" y="93133"/>
                </a:lnTo>
                <a:lnTo>
                  <a:pt x="93132" y="110066"/>
                </a:lnTo>
                <a:lnTo>
                  <a:pt x="93132" y="127000"/>
                </a:lnTo>
                <a:lnTo>
                  <a:pt x="93132" y="143933"/>
                </a:lnTo>
                <a:lnTo>
                  <a:pt x="93132" y="152400"/>
                </a:lnTo>
                <a:lnTo>
                  <a:pt x="93132" y="169333"/>
                </a:lnTo>
                <a:lnTo>
                  <a:pt x="84666" y="186266"/>
                </a:lnTo>
                <a:lnTo>
                  <a:pt x="76200" y="194733"/>
                </a:lnTo>
                <a:lnTo>
                  <a:pt x="67733" y="203200"/>
                </a:lnTo>
                <a:lnTo>
                  <a:pt x="59266" y="203200"/>
                </a:lnTo>
                <a:lnTo>
                  <a:pt x="50799" y="211666"/>
                </a:lnTo>
                <a:lnTo>
                  <a:pt x="42332" y="211666"/>
                </a:lnTo>
                <a:lnTo>
                  <a:pt x="33866" y="203200"/>
                </a:lnTo>
                <a:lnTo>
                  <a:pt x="25400" y="194733"/>
                </a:lnTo>
                <a:lnTo>
                  <a:pt x="16932" y="186266"/>
                </a:lnTo>
                <a:lnTo>
                  <a:pt x="8466" y="169333"/>
                </a:lnTo>
                <a:lnTo>
                  <a:pt x="8466" y="160866"/>
                </a:lnTo>
                <a:lnTo>
                  <a:pt x="8466" y="152400"/>
                </a:lnTo>
                <a:lnTo>
                  <a:pt x="8466" y="143933"/>
                </a:lnTo>
                <a:lnTo>
                  <a:pt x="16932" y="127000"/>
                </a:lnTo>
                <a:lnTo>
                  <a:pt x="25400" y="127000"/>
                </a:lnTo>
                <a:lnTo>
                  <a:pt x="25400" y="118533"/>
                </a:lnTo>
                <a:lnTo>
                  <a:pt x="42332" y="118533"/>
                </a:lnTo>
                <a:lnTo>
                  <a:pt x="50799" y="118533"/>
                </a:lnTo>
                <a:lnTo>
                  <a:pt x="59266" y="118533"/>
                </a:lnTo>
                <a:lnTo>
                  <a:pt x="76200" y="118533"/>
                </a:lnTo>
                <a:lnTo>
                  <a:pt x="84666" y="127000"/>
                </a:lnTo>
                <a:lnTo>
                  <a:pt x="93132" y="135466"/>
                </a:lnTo>
                <a:lnTo>
                  <a:pt x="93132" y="143933"/>
                </a:lnTo>
                <a:lnTo>
                  <a:pt x="101600" y="152400"/>
                </a:lnTo>
                <a:lnTo>
                  <a:pt x="101600" y="160866"/>
                </a:lnTo>
                <a:lnTo>
                  <a:pt x="110066" y="169333"/>
                </a:lnTo>
                <a:lnTo>
                  <a:pt x="110066" y="169333"/>
                </a:lnTo>
                <a:lnTo>
                  <a:pt x="118532" y="177800"/>
                </a:lnTo>
                <a:lnTo>
                  <a:pt x="118532"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11353800" y="5376333"/>
            <a:ext cx="16935" cy="152401"/>
          </a:xfrm>
          <a:custGeom>
            <a:avLst/>
            <a:gdLst/>
            <a:ahLst/>
            <a:cxnLst/>
            <a:rect l="0" t="0" r="0" b="0"/>
            <a:pathLst>
              <a:path w="16935" h="152401">
                <a:moveTo>
                  <a:pt x="0" y="0"/>
                </a:moveTo>
                <a:lnTo>
                  <a:pt x="0" y="0"/>
                </a:lnTo>
                <a:lnTo>
                  <a:pt x="0" y="8467"/>
                </a:lnTo>
                <a:lnTo>
                  <a:pt x="8467" y="16934"/>
                </a:lnTo>
                <a:lnTo>
                  <a:pt x="8467" y="33867"/>
                </a:lnTo>
                <a:lnTo>
                  <a:pt x="16934" y="42334"/>
                </a:lnTo>
                <a:lnTo>
                  <a:pt x="16934" y="59267"/>
                </a:lnTo>
                <a:lnTo>
                  <a:pt x="16934" y="76200"/>
                </a:lnTo>
                <a:lnTo>
                  <a:pt x="16934" y="101600"/>
                </a:lnTo>
                <a:lnTo>
                  <a:pt x="8467" y="118534"/>
                </a:lnTo>
                <a:lnTo>
                  <a:pt x="8467" y="135467"/>
                </a:lnTo>
                <a:lnTo>
                  <a:pt x="0" y="143934"/>
                </a:lnTo>
                <a:lnTo>
                  <a:pt x="0" y="152400"/>
                </a:lnTo>
                <a:lnTo>
                  <a:pt x="0" y="152400"/>
                </a:lnTo>
                <a:lnTo>
                  <a:pt x="0" y="152400"/>
                </a:lnTo>
                <a:lnTo>
                  <a:pt x="0"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11472334" y="5164667"/>
            <a:ext cx="160867" cy="262467"/>
          </a:xfrm>
          <a:custGeom>
            <a:avLst/>
            <a:gdLst/>
            <a:ahLst/>
            <a:cxnLst/>
            <a:rect l="0" t="0" r="0" b="0"/>
            <a:pathLst>
              <a:path w="160867" h="262467">
                <a:moveTo>
                  <a:pt x="16932" y="8466"/>
                </a:moveTo>
                <a:lnTo>
                  <a:pt x="25399" y="8466"/>
                </a:lnTo>
                <a:lnTo>
                  <a:pt x="25399" y="0"/>
                </a:lnTo>
                <a:lnTo>
                  <a:pt x="25399" y="0"/>
                </a:lnTo>
                <a:lnTo>
                  <a:pt x="33866" y="0"/>
                </a:lnTo>
                <a:lnTo>
                  <a:pt x="42333" y="0"/>
                </a:lnTo>
                <a:lnTo>
                  <a:pt x="50800" y="0"/>
                </a:lnTo>
                <a:lnTo>
                  <a:pt x="59266" y="0"/>
                </a:lnTo>
                <a:lnTo>
                  <a:pt x="76200" y="8466"/>
                </a:lnTo>
                <a:lnTo>
                  <a:pt x="84666" y="25400"/>
                </a:lnTo>
                <a:lnTo>
                  <a:pt x="93132" y="33866"/>
                </a:lnTo>
                <a:lnTo>
                  <a:pt x="101599" y="59266"/>
                </a:lnTo>
                <a:lnTo>
                  <a:pt x="110066" y="76200"/>
                </a:lnTo>
                <a:lnTo>
                  <a:pt x="110066" y="93133"/>
                </a:lnTo>
                <a:lnTo>
                  <a:pt x="110066" y="118533"/>
                </a:lnTo>
                <a:lnTo>
                  <a:pt x="118533" y="135466"/>
                </a:lnTo>
                <a:lnTo>
                  <a:pt x="110066" y="160866"/>
                </a:lnTo>
                <a:lnTo>
                  <a:pt x="110066" y="177800"/>
                </a:lnTo>
                <a:lnTo>
                  <a:pt x="101599" y="194733"/>
                </a:lnTo>
                <a:lnTo>
                  <a:pt x="101599" y="211666"/>
                </a:lnTo>
                <a:lnTo>
                  <a:pt x="84666" y="228600"/>
                </a:lnTo>
                <a:lnTo>
                  <a:pt x="76200" y="245533"/>
                </a:lnTo>
                <a:lnTo>
                  <a:pt x="67732" y="254000"/>
                </a:lnTo>
                <a:lnTo>
                  <a:pt x="59266" y="254000"/>
                </a:lnTo>
                <a:lnTo>
                  <a:pt x="42333" y="262466"/>
                </a:lnTo>
                <a:lnTo>
                  <a:pt x="33866" y="254000"/>
                </a:lnTo>
                <a:lnTo>
                  <a:pt x="25399" y="254000"/>
                </a:lnTo>
                <a:lnTo>
                  <a:pt x="16932" y="245533"/>
                </a:lnTo>
                <a:lnTo>
                  <a:pt x="8466" y="245533"/>
                </a:lnTo>
                <a:lnTo>
                  <a:pt x="0" y="228600"/>
                </a:lnTo>
                <a:lnTo>
                  <a:pt x="0" y="220133"/>
                </a:lnTo>
                <a:lnTo>
                  <a:pt x="0" y="220133"/>
                </a:lnTo>
                <a:lnTo>
                  <a:pt x="0" y="211666"/>
                </a:lnTo>
                <a:lnTo>
                  <a:pt x="16932" y="203200"/>
                </a:lnTo>
                <a:lnTo>
                  <a:pt x="16932" y="194733"/>
                </a:lnTo>
                <a:lnTo>
                  <a:pt x="33866" y="194733"/>
                </a:lnTo>
                <a:lnTo>
                  <a:pt x="42333" y="186266"/>
                </a:lnTo>
                <a:lnTo>
                  <a:pt x="50800" y="186266"/>
                </a:lnTo>
                <a:lnTo>
                  <a:pt x="67732" y="177800"/>
                </a:lnTo>
                <a:lnTo>
                  <a:pt x="76200" y="177800"/>
                </a:lnTo>
                <a:lnTo>
                  <a:pt x="93132" y="177800"/>
                </a:lnTo>
                <a:lnTo>
                  <a:pt x="101599" y="177800"/>
                </a:lnTo>
                <a:lnTo>
                  <a:pt x="118533" y="186266"/>
                </a:lnTo>
                <a:lnTo>
                  <a:pt x="127000" y="194733"/>
                </a:lnTo>
                <a:lnTo>
                  <a:pt x="135466" y="194733"/>
                </a:lnTo>
                <a:lnTo>
                  <a:pt x="143932" y="203200"/>
                </a:lnTo>
                <a:lnTo>
                  <a:pt x="143932" y="220133"/>
                </a:lnTo>
                <a:lnTo>
                  <a:pt x="152400" y="228600"/>
                </a:lnTo>
                <a:lnTo>
                  <a:pt x="160866" y="228600"/>
                </a:lnTo>
                <a:lnTo>
                  <a:pt x="160866" y="237066"/>
                </a:lnTo>
                <a:lnTo>
                  <a:pt x="160866" y="237066"/>
                </a:lnTo>
                <a:lnTo>
                  <a:pt x="160866" y="245533"/>
                </a:lnTo>
                <a:lnTo>
                  <a:pt x="160866" y="245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11675534" y="5198533"/>
            <a:ext cx="135467" cy="245535"/>
          </a:xfrm>
          <a:custGeom>
            <a:avLst/>
            <a:gdLst/>
            <a:ahLst/>
            <a:cxnLst/>
            <a:rect l="0" t="0" r="0" b="0"/>
            <a:pathLst>
              <a:path w="135467" h="245535">
                <a:moveTo>
                  <a:pt x="0" y="0"/>
                </a:moveTo>
                <a:lnTo>
                  <a:pt x="0" y="0"/>
                </a:lnTo>
                <a:lnTo>
                  <a:pt x="8466" y="0"/>
                </a:lnTo>
                <a:lnTo>
                  <a:pt x="8466" y="8467"/>
                </a:lnTo>
                <a:lnTo>
                  <a:pt x="16932" y="8467"/>
                </a:lnTo>
                <a:lnTo>
                  <a:pt x="25400" y="8467"/>
                </a:lnTo>
                <a:lnTo>
                  <a:pt x="33866" y="8467"/>
                </a:lnTo>
                <a:lnTo>
                  <a:pt x="50799" y="8467"/>
                </a:lnTo>
                <a:lnTo>
                  <a:pt x="67733" y="8467"/>
                </a:lnTo>
                <a:lnTo>
                  <a:pt x="76200" y="8467"/>
                </a:lnTo>
                <a:lnTo>
                  <a:pt x="93132" y="8467"/>
                </a:lnTo>
                <a:lnTo>
                  <a:pt x="101600" y="8467"/>
                </a:lnTo>
                <a:lnTo>
                  <a:pt x="110066" y="8467"/>
                </a:lnTo>
                <a:lnTo>
                  <a:pt x="118532" y="8467"/>
                </a:lnTo>
                <a:lnTo>
                  <a:pt x="126999" y="8467"/>
                </a:lnTo>
                <a:lnTo>
                  <a:pt x="135466" y="8467"/>
                </a:lnTo>
                <a:lnTo>
                  <a:pt x="135466" y="8467"/>
                </a:lnTo>
                <a:lnTo>
                  <a:pt x="135466" y="8467"/>
                </a:lnTo>
                <a:lnTo>
                  <a:pt x="135466" y="8467"/>
                </a:lnTo>
                <a:lnTo>
                  <a:pt x="135466" y="8467"/>
                </a:lnTo>
                <a:lnTo>
                  <a:pt x="135466" y="8467"/>
                </a:lnTo>
                <a:lnTo>
                  <a:pt x="135466" y="8467"/>
                </a:lnTo>
                <a:lnTo>
                  <a:pt x="135466" y="16934"/>
                </a:lnTo>
                <a:lnTo>
                  <a:pt x="135466" y="25400"/>
                </a:lnTo>
                <a:lnTo>
                  <a:pt x="135466" y="42334"/>
                </a:lnTo>
                <a:lnTo>
                  <a:pt x="135466" y="50800"/>
                </a:lnTo>
                <a:lnTo>
                  <a:pt x="135466" y="67734"/>
                </a:lnTo>
                <a:lnTo>
                  <a:pt x="135466" y="84667"/>
                </a:lnTo>
                <a:lnTo>
                  <a:pt x="135466" y="101600"/>
                </a:lnTo>
                <a:lnTo>
                  <a:pt x="135466" y="127000"/>
                </a:lnTo>
                <a:lnTo>
                  <a:pt x="126999" y="143934"/>
                </a:lnTo>
                <a:lnTo>
                  <a:pt x="126999" y="160867"/>
                </a:lnTo>
                <a:lnTo>
                  <a:pt x="118532" y="177800"/>
                </a:lnTo>
                <a:lnTo>
                  <a:pt x="118532" y="194734"/>
                </a:lnTo>
                <a:lnTo>
                  <a:pt x="118532" y="211667"/>
                </a:lnTo>
                <a:lnTo>
                  <a:pt x="118532" y="220134"/>
                </a:lnTo>
                <a:lnTo>
                  <a:pt x="118532" y="228600"/>
                </a:lnTo>
                <a:lnTo>
                  <a:pt x="118532" y="237067"/>
                </a:lnTo>
                <a:lnTo>
                  <a:pt x="118532" y="245534"/>
                </a:lnTo>
                <a:lnTo>
                  <a:pt x="118532" y="245534"/>
                </a:lnTo>
                <a:lnTo>
                  <a:pt x="118532" y="245534"/>
                </a:lnTo>
                <a:lnTo>
                  <a:pt x="118532" y="237067"/>
                </a:lnTo>
                <a:lnTo>
                  <a:pt x="118532"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Freeform 179"/>
          <p:cNvSpPr/>
          <p:nvPr/>
        </p:nvSpPr>
        <p:spPr>
          <a:xfrm>
            <a:off x="11895667" y="5164667"/>
            <a:ext cx="152401" cy="321734"/>
          </a:xfrm>
          <a:custGeom>
            <a:avLst/>
            <a:gdLst/>
            <a:ahLst/>
            <a:cxnLst/>
            <a:rect l="0" t="0" r="0" b="0"/>
            <a:pathLst>
              <a:path w="152401" h="321734">
                <a:moveTo>
                  <a:pt x="110067" y="0"/>
                </a:moveTo>
                <a:lnTo>
                  <a:pt x="110067" y="0"/>
                </a:lnTo>
                <a:lnTo>
                  <a:pt x="118533" y="0"/>
                </a:lnTo>
                <a:lnTo>
                  <a:pt x="118533" y="0"/>
                </a:lnTo>
                <a:lnTo>
                  <a:pt x="118533" y="0"/>
                </a:lnTo>
                <a:lnTo>
                  <a:pt x="126999" y="0"/>
                </a:lnTo>
                <a:lnTo>
                  <a:pt x="118533" y="0"/>
                </a:lnTo>
                <a:lnTo>
                  <a:pt x="118533" y="0"/>
                </a:lnTo>
                <a:lnTo>
                  <a:pt x="110067" y="8466"/>
                </a:lnTo>
                <a:lnTo>
                  <a:pt x="101599" y="8466"/>
                </a:lnTo>
                <a:lnTo>
                  <a:pt x="93133" y="16933"/>
                </a:lnTo>
                <a:lnTo>
                  <a:pt x="84667" y="25400"/>
                </a:lnTo>
                <a:lnTo>
                  <a:pt x="67733" y="33866"/>
                </a:lnTo>
                <a:lnTo>
                  <a:pt x="59266" y="42333"/>
                </a:lnTo>
                <a:lnTo>
                  <a:pt x="42333" y="50800"/>
                </a:lnTo>
                <a:lnTo>
                  <a:pt x="33867" y="59266"/>
                </a:lnTo>
                <a:lnTo>
                  <a:pt x="25399" y="59266"/>
                </a:lnTo>
                <a:lnTo>
                  <a:pt x="16933" y="67733"/>
                </a:lnTo>
                <a:lnTo>
                  <a:pt x="8467" y="67733"/>
                </a:lnTo>
                <a:lnTo>
                  <a:pt x="0" y="76200"/>
                </a:lnTo>
                <a:lnTo>
                  <a:pt x="0" y="76200"/>
                </a:lnTo>
                <a:lnTo>
                  <a:pt x="0" y="84666"/>
                </a:lnTo>
                <a:lnTo>
                  <a:pt x="0" y="84666"/>
                </a:lnTo>
                <a:lnTo>
                  <a:pt x="0" y="84666"/>
                </a:lnTo>
                <a:lnTo>
                  <a:pt x="0" y="93133"/>
                </a:lnTo>
                <a:lnTo>
                  <a:pt x="0" y="101600"/>
                </a:lnTo>
                <a:lnTo>
                  <a:pt x="0" y="110066"/>
                </a:lnTo>
                <a:lnTo>
                  <a:pt x="0" y="118533"/>
                </a:lnTo>
                <a:lnTo>
                  <a:pt x="0" y="135466"/>
                </a:lnTo>
                <a:lnTo>
                  <a:pt x="0" y="143933"/>
                </a:lnTo>
                <a:lnTo>
                  <a:pt x="8467" y="152400"/>
                </a:lnTo>
                <a:lnTo>
                  <a:pt x="8467" y="160866"/>
                </a:lnTo>
                <a:lnTo>
                  <a:pt x="8467" y="169333"/>
                </a:lnTo>
                <a:lnTo>
                  <a:pt x="8467" y="177800"/>
                </a:lnTo>
                <a:lnTo>
                  <a:pt x="8467" y="177800"/>
                </a:lnTo>
                <a:lnTo>
                  <a:pt x="8467" y="177800"/>
                </a:lnTo>
                <a:lnTo>
                  <a:pt x="8467" y="177800"/>
                </a:lnTo>
                <a:lnTo>
                  <a:pt x="16933" y="177800"/>
                </a:lnTo>
                <a:lnTo>
                  <a:pt x="16933" y="177800"/>
                </a:lnTo>
                <a:lnTo>
                  <a:pt x="25399" y="177800"/>
                </a:lnTo>
                <a:lnTo>
                  <a:pt x="25399" y="169333"/>
                </a:lnTo>
                <a:lnTo>
                  <a:pt x="33867" y="169333"/>
                </a:lnTo>
                <a:lnTo>
                  <a:pt x="42333" y="160866"/>
                </a:lnTo>
                <a:lnTo>
                  <a:pt x="50799" y="152400"/>
                </a:lnTo>
                <a:lnTo>
                  <a:pt x="59266" y="143933"/>
                </a:lnTo>
                <a:lnTo>
                  <a:pt x="67733" y="135466"/>
                </a:lnTo>
                <a:lnTo>
                  <a:pt x="76200" y="135466"/>
                </a:lnTo>
                <a:lnTo>
                  <a:pt x="84667" y="135466"/>
                </a:lnTo>
                <a:lnTo>
                  <a:pt x="93133" y="127000"/>
                </a:lnTo>
                <a:lnTo>
                  <a:pt x="101599" y="127000"/>
                </a:lnTo>
                <a:lnTo>
                  <a:pt x="110067" y="135466"/>
                </a:lnTo>
                <a:lnTo>
                  <a:pt x="118533" y="135466"/>
                </a:lnTo>
                <a:lnTo>
                  <a:pt x="126999" y="135466"/>
                </a:lnTo>
                <a:lnTo>
                  <a:pt x="135466" y="143933"/>
                </a:lnTo>
                <a:lnTo>
                  <a:pt x="143933" y="152400"/>
                </a:lnTo>
                <a:lnTo>
                  <a:pt x="143933" y="160866"/>
                </a:lnTo>
                <a:lnTo>
                  <a:pt x="143933" y="177800"/>
                </a:lnTo>
                <a:lnTo>
                  <a:pt x="152400" y="186266"/>
                </a:lnTo>
                <a:lnTo>
                  <a:pt x="152400" y="203200"/>
                </a:lnTo>
                <a:lnTo>
                  <a:pt x="143933" y="211666"/>
                </a:lnTo>
                <a:lnTo>
                  <a:pt x="143933" y="228600"/>
                </a:lnTo>
                <a:lnTo>
                  <a:pt x="135466" y="237066"/>
                </a:lnTo>
                <a:lnTo>
                  <a:pt x="135466" y="254000"/>
                </a:lnTo>
                <a:lnTo>
                  <a:pt x="118533" y="270933"/>
                </a:lnTo>
                <a:lnTo>
                  <a:pt x="110067" y="279400"/>
                </a:lnTo>
                <a:lnTo>
                  <a:pt x="101599" y="287866"/>
                </a:lnTo>
                <a:lnTo>
                  <a:pt x="93133" y="296333"/>
                </a:lnTo>
                <a:lnTo>
                  <a:pt x="76200" y="304800"/>
                </a:lnTo>
                <a:lnTo>
                  <a:pt x="59266" y="313266"/>
                </a:lnTo>
                <a:lnTo>
                  <a:pt x="50799" y="313266"/>
                </a:lnTo>
                <a:lnTo>
                  <a:pt x="33867" y="313266"/>
                </a:lnTo>
                <a:lnTo>
                  <a:pt x="33867" y="313266"/>
                </a:lnTo>
                <a:lnTo>
                  <a:pt x="25399" y="321733"/>
                </a:lnTo>
                <a:lnTo>
                  <a:pt x="25399" y="321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Freeform 180"/>
          <p:cNvSpPr/>
          <p:nvPr/>
        </p:nvSpPr>
        <p:spPr>
          <a:xfrm>
            <a:off x="9101666" y="6028267"/>
            <a:ext cx="127002" cy="25401"/>
          </a:xfrm>
          <a:custGeom>
            <a:avLst/>
            <a:gdLst/>
            <a:ahLst/>
            <a:cxnLst/>
            <a:rect l="0" t="0" r="0" b="0"/>
            <a:pathLst>
              <a:path w="127002" h="25401">
                <a:moveTo>
                  <a:pt x="0" y="25400"/>
                </a:moveTo>
                <a:lnTo>
                  <a:pt x="0" y="25400"/>
                </a:lnTo>
                <a:lnTo>
                  <a:pt x="0" y="25400"/>
                </a:lnTo>
                <a:lnTo>
                  <a:pt x="0" y="25400"/>
                </a:lnTo>
                <a:lnTo>
                  <a:pt x="0" y="25400"/>
                </a:lnTo>
                <a:lnTo>
                  <a:pt x="0" y="25400"/>
                </a:lnTo>
                <a:lnTo>
                  <a:pt x="0" y="25400"/>
                </a:lnTo>
                <a:lnTo>
                  <a:pt x="8468" y="25400"/>
                </a:lnTo>
                <a:lnTo>
                  <a:pt x="8468" y="25400"/>
                </a:lnTo>
                <a:lnTo>
                  <a:pt x="16934" y="25400"/>
                </a:lnTo>
                <a:lnTo>
                  <a:pt x="25401" y="25400"/>
                </a:lnTo>
                <a:lnTo>
                  <a:pt x="33867" y="25400"/>
                </a:lnTo>
                <a:lnTo>
                  <a:pt x="42334" y="25400"/>
                </a:lnTo>
                <a:lnTo>
                  <a:pt x="50801" y="25400"/>
                </a:lnTo>
                <a:lnTo>
                  <a:pt x="67734" y="16933"/>
                </a:lnTo>
                <a:lnTo>
                  <a:pt x="76200" y="16933"/>
                </a:lnTo>
                <a:lnTo>
                  <a:pt x="93134" y="16933"/>
                </a:lnTo>
                <a:lnTo>
                  <a:pt x="101601" y="8466"/>
                </a:lnTo>
                <a:lnTo>
                  <a:pt x="110067" y="8466"/>
                </a:lnTo>
                <a:lnTo>
                  <a:pt x="118534" y="0"/>
                </a:lnTo>
                <a:lnTo>
                  <a:pt x="118534" y="0"/>
                </a:lnTo>
                <a:lnTo>
                  <a:pt x="127001" y="0"/>
                </a:lnTo>
                <a:lnTo>
                  <a:pt x="127001"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Freeform 181"/>
          <p:cNvSpPr/>
          <p:nvPr/>
        </p:nvSpPr>
        <p:spPr>
          <a:xfrm>
            <a:off x="9093200" y="6155267"/>
            <a:ext cx="110068" cy="16934"/>
          </a:xfrm>
          <a:custGeom>
            <a:avLst/>
            <a:gdLst/>
            <a:ahLst/>
            <a:cxnLst/>
            <a:rect l="0" t="0" r="0" b="0"/>
            <a:pathLst>
              <a:path w="110068" h="16934">
                <a:moveTo>
                  <a:pt x="0" y="0"/>
                </a:moveTo>
                <a:lnTo>
                  <a:pt x="0" y="0"/>
                </a:lnTo>
                <a:lnTo>
                  <a:pt x="0" y="0"/>
                </a:lnTo>
                <a:lnTo>
                  <a:pt x="8466" y="8466"/>
                </a:lnTo>
                <a:lnTo>
                  <a:pt x="8466" y="8466"/>
                </a:lnTo>
                <a:lnTo>
                  <a:pt x="8466" y="8466"/>
                </a:lnTo>
                <a:lnTo>
                  <a:pt x="8466" y="8466"/>
                </a:lnTo>
                <a:lnTo>
                  <a:pt x="16934" y="8466"/>
                </a:lnTo>
                <a:lnTo>
                  <a:pt x="16934" y="16933"/>
                </a:lnTo>
                <a:lnTo>
                  <a:pt x="25400" y="16933"/>
                </a:lnTo>
                <a:lnTo>
                  <a:pt x="33867" y="16933"/>
                </a:lnTo>
                <a:lnTo>
                  <a:pt x="42333" y="16933"/>
                </a:lnTo>
                <a:lnTo>
                  <a:pt x="59267" y="16933"/>
                </a:lnTo>
                <a:lnTo>
                  <a:pt x="67733" y="16933"/>
                </a:lnTo>
                <a:lnTo>
                  <a:pt x="76200" y="16933"/>
                </a:lnTo>
                <a:lnTo>
                  <a:pt x="84666" y="16933"/>
                </a:lnTo>
                <a:lnTo>
                  <a:pt x="101600" y="8466"/>
                </a:lnTo>
                <a:lnTo>
                  <a:pt x="101600" y="8466"/>
                </a:lnTo>
                <a:lnTo>
                  <a:pt x="110067" y="8466"/>
                </a:lnTo>
                <a:lnTo>
                  <a:pt x="110067"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Freeform 182"/>
          <p:cNvSpPr/>
          <p:nvPr/>
        </p:nvSpPr>
        <p:spPr>
          <a:xfrm>
            <a:off x="9338734" y="5977467"/>
            <a:ext cx="152401" cy="270934"/>
          </a:xfrm>
          <a:custGeom>
            <a:avLst/>
            <a:gdLst/>
            <a:ahLst/>
            <a:cxnLst/>
            <a:rect l="0" t="0" r="0" b="0"/>
            <a:pathLst>
              <a:path w="152401" h="270934">
                <a:moveTo>
                  <a:pt x="110066" y="0"/>
                </a:moveTo>
                <a:lnTo>
                  <a:pt x="110066" y="0"/>
                </a:lnTo>
                <a:lnTo>
                  <a:pt x="110066" y="0"/>
                </a:lnTo>
                <a:lnTo>
                  <a:pt x="110066" y="0"/>
                </a:lnTo>
                <a:lnTo>
                  <a:pt x="110066" y="0"/>
                </a:lnTo>
                <a:lnTo>
                  <a:pt x="110066" y="0"/>
                </a:lnTo>
                <a:lnTo>
                  <a:pt x="101599" y="0"/>
                </a:lnTo>
                <a:lnTo>
                  <a:pt x="101599" y="0"/>
                </a:lnTo>
                <a:lnTo>
                  <a:pt x="93133" y="0"/>
                </a:lnTo>
                <a:lnTo>
                  <a:pt x="84666" y="0"/>
                </a:lnTo>
                <a:lnTo>
                  <a:pt x="76200" y="8466"/>
                </a:lnTo>
                <a:lnTo>
                  <a:pt x="67732" y="16933"/>
                </a:lnTo>
                <a:lnTo>
                  <a:pt x="59266" y="25400"/>
                </a:lnTo>
                <a:lnTo>
                  <a:pt x="50799" y="33866"/>
                </a:lnTo>
                <a:lnTo>
                  <a:pt x="50799" y="42333"/>
                </a:lnTo>
                <a:lnTo>
                  <a:pt x="42333" y="50800"/>
                </a:lnTo>
                <a:lnTo>
                  <a:pt x="33866" y="59266"/>
                </a:lnTo>
                <a:lnTo>
                  <a:pt x="25399" y="76200"/>
                </a:lnTo>
                <a:lnTo>
                  <a:pt x="25399" y="93133"/>
                </a:lnTo>
                <a:lnTo>
                  <a:pt x="16933" y="101600"/>
                </a:lnTo>
                <a:lnTo>
                  <a:pt x="8466" y="118533"/>
                </a:lnTo>
                <a:lnTo>
                  <a:pt x="8466" y="135466"/>
                </a:lnTo>
                <a:lnTo>
                  <a:pt x="0" y="160866"/>
                </a:lnTo>
                <a:lnTo>
                  <a:pt x="0" y="177800"/>
                </a:lnTo>
                <a:lnTo>
                  <a:pt x="0" y="194733"/>
                </a:lnTo>
                <a:lnTo>
                  <a:pt x="0" y="211666"/>
                </a:lnTo>
                <a:lnTo>
                  <a:pt x="0" y="228600"/>
                </a:lnTo>
                <a:lnTo>
                  <a:pt x="8466" y="237066"/>
                </a:lnTo>
                <a:lnTo>
                  <a:pt x="8466" y="245533"/>
                </a:lnTo>
                <a:lnTo>
                  <a:pt x="16933" y="262466"/>
                </a:lnTo>
                <a:lnTo>
                  <a:pt x="25399" y="262466"/>
                </a:lnTo>
                <a:lnTo>
                  <a:pt x="33866" y="270933"/>
                </a:lnTo>
                <a:lnTo>
                  <a:pt x="33866" y="270933"/>
                </a:lnTo>
                <a:lnTo>
                  <a:pt x="42333" y="270933"/>
                </a:lnTo>
                <a:lnTo>
                  <a:pt x="50799" y="270933"/>
                </a:lnTo>
                <a:lnTo>
                  <a:pt x="59266" y="270933"/>
                </a:lnTo>
                <a:lnTo>
                  <a:pt x="67732" y="262466"/>
                </a:lnTo>
                <a:lnTo>
                  <a:pt x="84666" y="254000"/>
                </a:lnTo>
                <a:lnTo>
                  <a:pt x="93133" y="245533"/>
                </a:lnTo>
                <a:lnTo>
                  <a:pt x="101599" y="228600"/>
                </a:lnTo>
                <a:lnTo>
                  <a:pt x="110066" y="220133"/>
                </a:lnTo>
                <a:lnTo>
                  <a:pt x="118533" y="203200"/>
                </a:lnTo>
                <a:lnTo>
                  <a:pt x="126999" y="186266"/>
                </a:lnTo>
                <a:lnTo>
                  <a:pt x="135466" y="177800"/>
                </a:lnTo>
                <a:lnTo>
                  <a:pt x="143932" y="160866"/>
                </a:lnTo>
                <a:lnTo>
                  <a:pt x="143932" y="143933"/>
                </a:lnTo>
                <a:lnTo>
                  <a:pt x="143932" y="127000"/>
                </a:lnTo>
                <a:lnTo>
                  <a:pt x="152400" y="118533"/>
                </a:lnTo>
                <a:lnTo>
                  <a:pt x="152400" y="101600"/>
                </a:lnTo>
                <a:lnTo>
                  <a:pt x="152400" y="93133"/>
                </a:lnTo>
                <a:lnTo>
                  <a:pt x="143932" y="76200"/>
                </a:lnTo>
                <a:lnTo>
                  <a:pt x="143932" y="67733"/>
                </a:lnTo>
                <a:lnTo>
                  <a:pt x="143932" y="59266"/>
                </a:lnTo>
                <a:lnTo>
                  <a:pt x="135466" y="50800"/>
                </a:lnTo>
                <a:lnTo>
                  <a:pt x="126999" y="42333"/>
                </a:lnTo>
                <a:lnTo>
                  <a:pt x="118533" y="33866"/>
                </a:lnTo>
                <a:lnTo>
                  <a:pt x="118533" y="33866"/>
                </a:lnTo>
                <a:lnTo>
                  <a:pt x="110066" y="25400"/>
                </a:lnTo>
                <a:lnTo>
                  <a:pt x="101599" y="25400"/>
                </a:lnTo>
                <a:lnTo>
                  <a:pt x="93133" y="25400"/>
                </a:lnTo>
                <a:lnTo>
                  <a:pt x="84666" y="25400"/>
                </a:lnTo>
                <a:lnTo>
                  <a:pt x="76200" y="25400"/>
                </a:lnTo>
                <a:lnTo>
                  <a:pt x="76200" y="25400"/>
                </a:lnTo>
                <a:lnTo>
                  <a:pt x="67732" y="25400"/>
                </a:lnTo>
                <a:lnTo>
                  <a:pt x="67732" y="25400"/>
                </a:lnTo>
                <a:lnTo>
                  <a:pt x="67732" y="25400"/>
                </a:lnTo>
                <a:lnTo>
                  <a:pt x="67732" y="25400"/>
                </a:lnTo>
                <a:lnTo>
                  <a:pt x="67732" y="25400"/>
                </a:lnTo>
                <a:lnTo>
                  <a:pt x="67732"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Freeform 183"/>
          <p:cNvSpPr/>
          <p:nvPr/>
        </p:nvSpPr>
        <p:spPr>
          <a:xfrm>
            <a:off x="9550400" y="6189133"/>
            <a:ext cx="16935" cy="16935"/>
          </a:xfrm>
          <a:custGeom>
            <a:avLst/>
            <a:gdLst/>
            <a:ahLst/>
            <a:cxnLst/>
            <a:rect l="0" t="0" r="0" b="0"/>
            <a:pathLst>
              <a:path w="16935" h="16935">
                <a:moveTo>
                  <a:pt x="0" y="0"/>
                </a:moveTo>
                <a:lnTo>
                  <a:pt x="0" y="0"/>
                </a:lnTo>
                <a:lnTo>
                  <a:pt x="0" y="0"/>
                </a:lnTo>
                <a:lnTo>
                  <a:pt x="8466" y="0"/>
                </a:lnTo>
                <a:lnTo>
                  <a:pt x="8466" y="0"/>
                </a:lnTo>
                <a:lnTo>
                  <a:pt x="8466" y="0"/>
                </a:lnTo>
                <a:lnTo>
                  <a:pt x="8466" y="0"/>
                </a:lnTo>
                <a:lnTo>
                  <a:pt x="8466" y="0"/>
                </a:lnTo>
                <a:lnTo>
                  <a:pt x="8466" y="0"/>
                </a:lnTo>
                <a:lnTo>
                  <a:pt x="8466" y="0"/>
                </a:lnTo>
                <a:lnTo>
                  <a:pt x="8466" y="8467"/>
                </a:lnTo>
                <a:lnTo>
                  <a:pt x="8466" y="8467"/>
                </a:lnTo>
                <a:lnTo>
                  <a:pt x="8466" y="8467"/>
                </a:lnTo>
                <a:lnTo>
                  <a:pt x="8466" y="16934"/>
                </a:lnTo>
                <a:lnTo>
                  <a:pt x="8466" y="16934"/>
                </a:lnTo>
                <a:lnTo>
                  <a:pt x="8466" y="16934"/>
                </a:lnTo>
                <a:lnTo>
                  <a:pt x="8466" y="16934"/>
                </a:lnTo>
                <a:lnTo>
                  <a:pt x="8466" y="16934"/>
                </a:lnTo>
                <a:lnTo>
                  <a:pt x="8466" y="16934"/>
                </a:lnTo>
                <a:lnTo>
                  <a:pt x="8466" y="16934"/>
                </a:lnTo>
                <a:lnTo>
                  <a:pt x="8466" y="16934"/>
                </a:lnTo>
                <a:lnTo>
                  <a:pt x="8466" y="16934"/>
                </a:lnTo>
                <a:lnTo>
                  <a:pt x="16934" y="16934"/>
                </a:lnTo>
                <a:lnTo>
                  <a:pt x="16934" y="16934"/>
                </a:lnTo>
                <a:lnTo>
                  <a:pt x="16934" y="16934"/>
                </a:lnTo>
                <a:lnTo>
                  <a:pt x="16934" y="16934"/>
                </a:lnTo>
                <a:lnTo>
                  <a:pt x="16934" y="16934"/>
                </a:lnTo>
                <a:lnTo>
                  <a:pt x="16934" y="16934"/>
                </a:lnTo>
                <a:lnTo>
                  <a:pt x="16934" y="16934"/>
                </a:lnTo>
                <a:lnTo>
                  <a:pt x="16934" y="16934"/>
                </a:lnTo>
                <a:lnTo>
                  <a:pt x="16934" y="16934"/>
                </a:lnTo>
                <a:lnTo>
                  <a:pt x="16934" y="16934"/>
                </a:lnTo>
                <a:lnTo>
                  <a:pt x="16934" y="16934"/>
                </a:lnTo>
                <a:lnTo>
                  <a:pt x="8466" y="16934"/>
                </a:lnTo>
                <a:lnTo>
                  <a:pt x="8466" y="16934"/>
                </a:lnTo>
                <a:lnTo>
                  <a:pt x="8466" y="16934"/>
                </a:lnTo>
                <a:lnTo>
                  <a:pt x="8466" y="16934"/>
                </a:lnTo>
                <a:lnTo>
                  <a:pt x="8466" y="16934"/>
                </a:lnTo>
                <a:lnTo>
                  <a:pt x="8466" y="8467"/>
                </a:lnTo>
                <a:lnTo>
                  <a:pt x="8466"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Freeform 184"/>
          <p:cNvSpPr/>
          <p:nvPr/>
        </p:nvSpPr>
        <p:spPr>
          <a:xfrm>
            <a:off x="9685867" y="5926667"/>
            <a:ext cx="127000" cy="296334"/>
          </a:xfrm>
          <a:custGeom>
            <a:avLst/>
            <a:gdLst/>
            <a:ahLst/>
            <a:cxnLst/>
            <a:rect l="0" t="0" r="0" b="0"/>
            <a:pathLst>
              <a:path w="127000" h="296334">
                <a:moveTo>
                  <a:pt x="8466" y="16933"/>
                </a:moveTo>
                <a:lnTo>
                  <a:pt x="8466" y="16933"/>
                </a:lnTo>
                <a:lnTo>
                  <a:pt x="8466" y="16933"/>
                </a:lnTo>
                <a:lnTo>
                  <a:pt x="8466" y="16933"/>
                </a:lnTo>
                <a:lnTo>
                  <a:pt x="8466" y="8466"/>
                </a:lnTo>
                <a:lnTo>
                  <a:pt x="16933" y="8466"/>
                </a:lnTo>
                <a:lnTo>
                  <a:pt x="16933" y="8466"/>
                </a:lnTo>
                <a:lnTo>
                  <a:pt x="16933" y="0"/>
                </a:lnTo>
                <a:lnTo>
                  <a:pt x="25399" y="0"/>
                </a:lnTo>
                <a:lnTo>
                  <a:pt x="33867" y="8466"/>
                </a:lnTo>
                <a:lnTo>
                  <a:pt x="42333" y="8466"/>
                </a:lnTo>
                <a:lnTo>
                  <a:pt x="50800" y="16933"/>
                </a:lnTo>
                <a:lnTo>
                  <a:pt x="59266" y="25400"/>
                </a:lnTo>
                <a:lnTo>
                  <a:pt x="67733" y="33866"/>
                </a:lnTo>
                <a:lnTo>
                  <a:pt x="76200" y="50800"/>
                </a:lnTo>
                <a:lnTo>
                  <a:pt x="84667" y="76200"/>
                </a:lnTo>
                <a:lnTo>
                  <a:pt x="93133" y="93133"/>
                </a:lnTo>
                <a:lnTo>
                  <a:pt x="93133" y="118533"/>
                </a:lnTo>
                <a:lnTo>
                  <a:pt x="101599" y="135466"/>
                </a:lnTo>
                <a:lnTo>
                  <a:pt x="101599" y="160866"/>
                </a:lnTo>
                <a:lnTo>
                  <a:pt x="101599" y="186266"/>
                </a:lnTo>
                <a:lnTo>
                  <a:pt x="101599" y="203200"/>
                </a:lnTo>
                <a:lnTo>
                  <a:pt x="101599" y="220133"/>
                </a:lnTo>
                <a:lnTo>
                  <a:pt x="101599" y="237066"/>
                </a:lnTo>
                <a:lnTo>
                  <a:pt x="93133" y="254000"/>
                </a:lnTo>
                <a:lnTo>
                  <a:pt x="84667" y="270933"/>
                </a:lnTo>
                <a:lnTo>
                  <a:pt x="76200" y="279400"/>
                </a:lnTo>
                <a:lnTo>
                  <a:pt x="67733" y="287866"/>
                </a:lnTo>
                <a:lnTo>
                  <a:pt x="59266" y="287866"/>
                </a:lnTo>
                <a:lnTo>
                  <a:pt x="50800" y="296333"/>
                </a:lnTo>
                <a:lnTo>
                  <a:pt x="42333" y="296333"/>
                </a:lnTo>
                <a:lnTo>
                  <a:pt x="25399" y="287866"/>
                </a:lnTo>
                <a:lnTo>
                  <a:pt x="16933" y="279400"/>
                </a:lnTo>
                <a:lnTo>
                  <a:pt x="8466" y="270933"/>
                </a:lnTo>
                <a:lnTo>
                  <a:pt x="0" y="262466"/>
                </a:lnTo>
                <a:lnTo>
                  <a:pt x="0" y="254000"/>
                </a:lnTo>
                <a:lnTo>
                  <a:pt x="0" y="245533"/>
                </a:lnTo>
                <a:lnTo>
                  <a:pt x="0" y="237066"/>
                </a:lnTo>
                <a:lnTo>
                  <a:pt x="0" y="220133"/>
                </a:lnTo>
                <a:lnTo>
                  <a:pt x="8466" y="211666"/>
                </a:lnTo>
                <a:lnTo>
                  <a:pt x="8466" y="203200"/>
                </a:lnTo>
                <a:lnTo>
                  <a:pt x="16933" y="186266"/>
                </a:lnTo>
                <a:lnTo>
                  <a:pt x="25399" y="177800"/>
                </a:lnTo>
                <a:lnTo>
                  <a:pt x="33867" y="169333"/>
                </a:lnTo>
                <a:lnTo>
                  <a:pt x="42333" y="169333"/>
                </a:lnTo>
                <a:lnTo>
                  <a:pt x="50800" y="160866"/>
                </a:lnTo>
                <a:lnTo>
                  <a:pt x="59266" y="152400"/>
                </a:lnTo>
                <a:lnTo>
                  <a:pt x="67733" y="152400"/>
                </a:lnTo>
                <a:lnTo>
                  <a:pt x="76200" y="152400"/>
                </a:lnTo>
                <a:lnTo>
                  <a:pt x="84667" y="160866"/>
                </a:lnTo>
                <a:lnTo>
                  <a:pt x="93133" y="169333"/>
                </a:lnTo>
                <a:lnTo>
                  <a:pt x="101599" y="169333"/>
                </a:lnTo>
                <a:lnTo>
                  <a:pt x="101599" y="177800"/>
                </a:lnTo>
                <a:lnTo>
                  <a:pt x="110067" y="194733"/>
                </a:lnTo>
                <a:lnTo>
                  <a:pt x="110067" y="203200"/>
                </a:lnTo>
                <a:lnTo>
                  <a:pt x="118533" y="220133"/>
                </a:lnTo>
                <a:lnTo>
                  <a:pt x="118533" y="228600"/>
                </a:lnTo>
                <a:lnTo>
                  <a:pt x="118533" y="245533"/>
                </a:lnTo>
                <a:lnTo>
                  <a:pt x="126999" y="254000"/>
                </a:lnTo>
                <a:lnTo>
                  <a:pt x="126999" y="262466"/>
                </a:lnTo>
                <a:lnTo>
                  <a:pt x="126999" y="270933"/>
                </a:lnTo>
                <a:lnTo>
                  <a:pt x="126999" y="270933"/>
                </a:lnTo>
                <a:lnTo>
                  <a:pt x="118533" y="279400"/>
                </a:lnTo>
                <a:lnTo>
                  <a:pt x="118533"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Freeform 185"/>
          <p:cNvSpPr/>
          <p:nvPr/>
        </p:nvSpPr>
        <p:spPr>
          <a:xfrm>
            <a:off x="9855200" y="5935133"/>
            <a:ext cx="143935" cy="177801"/>
          </a:xfrm>
          <a:custGeom>
            <a:avLst/>
            <a:gdLst/>
            <a:ahLst/>
            <a:cxnLst/>
            <a:rect l="0" t="0" r="0" b="0"/>
            <a:pathLst>
              <a:path w="143935" h="177801">
                <a:moveTo>
                  <a:pt x="25400" y="0"/>
                </a:moveTo>
                <a:lnTo>
                  <a:pt x="25400" y="0"/>
                </a:lnTo>
                <a:lnTo>
                  <a:pt x="25400" y="0"/>
                </a:lnTo>
                <a:lnTo>
                  <a:pt x="25400" y="8467"/>
                </a:lnTo>
                <a:lnTo>
                  <a:pt x="25400" y="8467"/>
                </a:lnTo>
                <a:lnTo>
                  <a:pt x="25400" y="8467"/>
                </a:lnTo>
                <a:lnTo>
                  <a:pt x="16934" y="16934"/>
                </a:lnTo>
                <a:lnTo>
                  <a:pt x="16934" y="25400"/>
                </a:lnTo>
                <a:lnTo>
                  <a:pt x="16934" y="33867"/>
                </a:lnTo>
                <a:lnTo>
                  <a:pt x="16934" y="42334"/>
                </a:lnTo>
                <a:lnTo>
                  <a:pt x="16934" y="50800"/>
                </a:lnTo>
                <a:lnTo>
                  <a:pt x="8466" y="67734"/>
                </a:lnTo>
                <a:lnTo>
                  <a:pt x="8466" y="84667"/>
                </a:lnTo>
                <a:lnTo>
                  <a:pt x="8466" y="101600"/>
                </a:lnTo>
                <a:lnTo>
                  <a:pt x="8466" y="118534"/>
                </a:lnTo>
                <a:lnTo>
                  <a:pt x="8466" y="135467"/>
                </a:lnTo>
                <a:lnTo>
                  <a:pt x="0" y="152400"/>
                </a:lnTo>
                <a:lnTo>
                  <a:pt x="0" y="160867"/>
                </a:lnTo>
                <a:lnTo>
                  <a:pt x="0" y="169334"/>
                </a:lnTo>
                <a:lnTo>
                  <a:pt x="0" y="177800"/>
                </a:lnTo>
                <a:lnTo>
                  <a:pt x="0" y="177800"/>
                </a:lnTo>
                <a:lnTo>
                  <a:pt x="0" y="177800"/>
                </a:lnTo>
                <a:lnTo>
                  <a:pt x="0" y="177800"/>
                </a:lnTo>
                <a:lnTo>
                  <a:pt x="8466" y="177800"/>
                </a:lnTo>
                <a:lnTo>
                  <a:pt x="8466" y="169334"/>
                </a:lnTo>
                <a:lnTo>
                  <a:pt x="16934" y="160867"/>
                </a:lnTo>
                <a:lnTo>
                  <a:pt x="16934" y="160867"/>
                </a:lnTo>
                <a:lnTo>
                  <a:pt x="25400" y="152400"/>
                </a:lnTo>
                <a:lnTo>
                  <a:pt x="33866" y="143934"/>
                </a:lnTo>
                <a:lnTo>
                  <a:pt x="50800" y="143934"/>
                </a:lnTo>
                <a:lnTo>
                  <a:pt x="59267" y="135467"/>
                </a:lnTo>
                <a:lnTo>
                  <a:pt x="67734" y="135467"/>
                </a:lnTo>
                <a:lnTo>
                  <a:pt x="84666" y="135467"/>
                </a:lnTo>
                <a:lnTo>
                  <a:pt x="93134" y="135467"/>
                </a:lnTo>
                <a:lnTo>
                  <a:pt x="101600" y="135467"/>
                </a:lnTo>
                <a:lnTo>
                  <a:pt x="110066" y="135467"/>
                </a:lnTo>
                <a:lnTo>
                  <a:pt x="118533" y="135467"/>
                </a:lnTo>
                <a:lnTo>
                  <a:pt x="127000" y="135467"/>
                </a:lnTo>
                <a:lnTo>
                  <a:pt x="143934" y="127000"/>
                </a:lnTo>
                <a:lnTo>
                  <a:pt x="143934" y="127000"/>
                </a:lnTo>
                <a:lnTo>
                  <a:pt x="143934" y="127000"/>
                </a:lnTo>
                <a:lnTo>
                  <a:pt x="143934"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Freeform 186"/>
          <p:cNvSpPr/>
          <p:nvPr/>
        </p:nvSpPr>
        <p:spPr>
          <a:xfrm>
            <a:off x="9939866" y="5892800"/>
            <a:ext cx="8469" cy="313268"/>
          </a:xfrm>
          <a:custGeom>
            <a:avLst/>
            <a:gdLst/>
            <a:ahLst/>
            <a:cxnLst/>
            <a:rect l="0" t="0" r="0" b="0"/>
            <a:pathLst>
              <a:path w="8469" h="313268">
                <a:moveTo>
                  <a:pt x="0" y="0"/>
                </a:moveTo>
                <a:lnTo>
                  <a:pt x="0" y="0"/>
                </a:lnTo>
                <a:lnTo>
                  <a:pt x="0" y="0"/>
                </a:lnTo>
                <a:lnTo>
                  <a:pt x="0" y="0"/>
                </a:lnTo>
                <a:lnTo>
                  <a:pt x="8468" y="8467"/>
                </a:lnTo>
                <a:lnTo>
                  <a:pt x="8468" y="8467"/>
                </a:lnTo>
                <a:lnTo>
                  <a:pt x="8468" y="16933"/>
                </a:lnTo>
                <a:lnTo>
                  <a:pt x="8468" y="25400"/>
                </a:lnTo>
                <a:lnTo>
                  <a:pt x="8468" y="42333"/>
                </a:lnTo>
                <a:lnTo>
                  <a:pt x="8468" y="59267"/>
                </a:lnTo>
                <a:lnTo>
                  <a:pt x="8468" y="76200"/>
                </a:lnTo>
                <a:lnTo>
                  <a:pt x="8468" y="101600"/>
                </a:lnTo>
                <a:lnTo>
                  <a:pt x="8468" y="127000"/>
                </a:lnTo>
                <a:lnTo>
                  <a:pt x="8468" y="152400"/>
                </a:lnTo>
                <a:lnTo>
                  <a:pt x="8468" y="177800"/>
                </a:lnTo>
                <a:lnTo>
                  <a:pt x="0" y="203200"/>
                </a:lnTo>
                <a:lnTo>
                  <a:pt x="0" y="228600"/>
                </a:lnTo>
                <a:lnTo>
                  <a:pt x="0" y="254000"/>
                </a:lnTo>
                <a:lnTo>
                  <a:pt x="0" y="279400"/>
                </a:lnTo>
                <a:lnTo>
                  <a:pt x="0" y="304800"/>
                </a:lnTo>
                <a:lnTo>
                  <a:pt x="0" y="304800"/>
                </a:lnTo>
                <a:lnTo>
                  <a:pt x="0" y="313267"/>
                </a:lnTo>
                <a:lnTo>
                  <a:pt x="0"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reeform 187"/>
          <p:cNvSpPr/>
          <p:nvPr/>
        </p:nvSpPr>
        <p:spPr>
          <a:xfrm>
            <a:off x="10033000" y="5935133"/>
            <a:ext cx="143935" cy="169335"/>
          </a:xfrm>
          <a:custGeom>
            <a:avLst/>
            <a:gdLst/>
            <a:ahLst/>
            <a:cxnLst/>
            <a:rect l="0" t="0" r="0" b="0"/>
            <a:pathLst>
              <a:path w="143935" h="169335">
                <a:moveTo>
                  <a:pt x="0" y="0"/>
                </a:moveTo>
                <a:lnTo>
                  <a:pt x="0" y="0"/>
                </a:lnTo>
                <a:lnTo>
                  <a:pt x="0" y="0"/>
                </a:lnTo>
                <a:lnTo>
                  <a:pt x="0" y="0"/>
                </a:lnTo>
                <a:lnTo>
                  <a:pt x="8466" y="8467"/>
                </a:lnTo>
                <a:lnTo>
                  <a:pt x="8466" y="8467"/>
                </a:lnTo>
                <a:lnTo>
                  <a:pt x="8466" y="16934"/>
                </a:lnTo>
                <a:lnTo>
                  <a:pt x="8466" y="33867"/>
                </a:lnTo>
                <a:lnTo>
                  <a:pt x="8466" y="50800"/>
                </a:lnTo>
                <a:lnTo>
                  <a:pt x="8466" y="67734"/>
                </a:lnTo>
                <a:lnTo>
                  <a:pt x="8466" y="93134"/>
                </a:lnTo>
                <a:lnTo>
                  <a:pt x="0" y="110067"/>
                </a:lnTo>
                <a:lnTo>
                  <a:pt x="0" y="135467"/>
                </a:lnTo>
                <a:lnTo>
                  <a:pt x="0" y="152400"/>
                </a:lnTo>
                <a:lnTo>
                  <a:pt x="0" y="160867"/>
                </a:lnTo>
                <a:lnTo>
                  <a:pt x="0" y="169334"/>
                </a:lnTo>
                <a:lnTo>
                  <a:pt x="0" y="169334"/>
                </a:lnTo>
                <a:lnTo>
                  <a:pt x="0" y="169334"/>
                </a:lnTo>
                <a:lnTo>
                  <a:pt x="0" y="169334"/>
                </a:lnTo>
                <a:lnTo>
                  <a:pt x="0" y="160867"/>
                </a:lnTo>
                <a:lnTo>
                  <a:pt x="8466" y="160867"/>
                </a:lnTo>
                <a:lnTo>
                  <a:pt x="8466" y="152400"/>
                </a:lnTo>
                <a:lnTo>
                  <a:pt x="16933" y="143934"/>
                </a:lnTo>
                <a:lnTo>
                  <a:pt x="25400" y="143934"/>
                </a:lnTo>
                <a:lnTo>
                  <a:pt x="42334" y="135467"/>
                </a:lnTo>
                <a:lnTo>
                  <a:pt x="50800" y="135467"/>
                </a:lnTo>
                <a:lnTo>
                  <a:pt x="59266" y="135467"/>
                </a:lnTo>
                <a:lnTo>
                  <a:pt x="67734" y="135467"/>
                </a:lnTo>
                <a:lnTo>
                  <a:pt x="76200" y="143934"/>
                </a:lnTo>
                <a:lnTo>
                  <a:pt x="84666" y="143934"/>
                </a:lnTo>
                <a:lnTo>
                  <a:pt x="93133" y="152400"/>
                </a:lnTo>
                <a:lnTo>
                  <a:pt x="110067" y="152400"/>
                </a:lnTo>
                <a:lnTo>
                  <a:pt x="118534" y="160867"/>
                </a:lnTo>
                <a:lnTo>
                  <a:pt x="118534" y="160867"/>
                </a:lnTo>
                <a:lnTo>
                  <a:pt x="127000" y="152400"/>
                </a:lnTo>
                <a:lnTo>
                  <a:pt x="135466" y="152400"/>
                </a:lnTo>
                <a:lnTo>
                  <a:pt x="135466" y="152400"/>
                </a:lnTo>
                <a:lnTo>
                  <a:pt x="143934" y="152400"/>
                </a:lnTo>
                <a:lnTo>
                  <a:pt x="143934"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Freeform 188"/>
          <p:cNvSpPr/>
          <p:nvPr/>
        </p:nvSpPr>
        <p:spPr>
          <a:xfrm>
            <a:off x="10134600" y="5892800"/>
            <a:ext cx="25401" cy="313268"/>
          </a:xfrm>
          <a:custGeom>
            <a:avLst/>
            <a:gdLst/>
            <a:ahLst/>
            <a:cxnLst/>
            <a:rect l="0" t="0" r="0" b="0"/>
            <a:pathLst>
              <a:path w="25401" h="313268">
                <a:moveTo>
                  <a:pt x="25400" y="0"/>
                </a:moveTo>
                <a:lnTo>
                  <a:pt x="25400" y="0"/>
                </a:lnTo>
                <a:lnTo>
                  <a:pt x="25400" y="0"/>
                </a:lnTo>
                <a:lnTo>
                  <a:pt x="25400" y="0"/>
                </a:lnTo>
                <a:lnTo>
                  <a:pt x="25400" y="0"/>
                </a:lnTo>
                <a:lnTo>
                  <a:pt x="16934" y="8467"/>
                </a:lnTo>
                <a:lnTo>
                  <a:pt x="16934" y="16933"/>
                </a:lnTo>
                <a:lnTo>
                  <a:pt x="16934" y="33867"/>
                </a:lnTo>
                <a:lnTo>
                  <a:pt x="8467" y="42333"/>
                </a:lnTo>
                <a:lnTo>
                  <a:pt x="8467" y="67733"/>
                </a:lnTo>
                <a:lnTo>
                  <a:pt x="0" y="84667"/>
                </a:lnTo>
                <a:lnTo>
                  <a:pt x="0" y="110067"/>
                </a:lnTo>
                <a:lnTo>
                  <a:pt x="0" y="135467"/>
                </a:lnTo>
                <a:lnTo>
                  <a:pt x="0" y="160867"/>
                </a:lnTo>
                <a:lnTo>
                  <a:pt x="0" y="186267"/>
                </a:lnTo>
                <a:lnTo>
                  <a:pt x="0" y="211667"/>
                </a:lnTo>
                <a:lnTo>
                  <a:pt x="0" y="237067"/>
                </a:lnTo>
                <a:lnTo>
                  <a:pt x="0" y="262467"/>
                </a:lnTo>
                <a:lnTo>
                  <a:pt x="0" y="279400"/>
                </a:lnTo>
                <a:lnTo>
                  <a:pt x="8467" y="296333"/>
                </a:lnTo>
                <a:lnTo>
                  <a:pt x="8467" y="304800"/>
                </a:lnTo>
                <a:lnTo>
                  <a:pt x="8467" y="304800"/>
                </a:lnTo>
                <a:lnTo>
                  <a:pt x="8467" y="313267"/>
                </a:lnTo>
                <a:lnTo>
                  <a:pt x="8467"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Freeform 189"/>
          <p:cNvSpPr/>
          <p:nvPr/>
        </p:nvSpPr>
        <p:spPr>
          <a:xfrm>
            <a:off x="10219267" y="5926667"/>
            <a:ext cx="118534" cy="313267"/>
          </a:xfrm>
          <a:custGeom>
            <a:avLst/>
            <a:gdLst/>
            <a:ahLst/>
            <a:cxnLst/>
            <a:rect l="0" t="0" r="0" b="0"/>
            <a:pathLst>
              <a:path w="118534" h="313267">
                <a:moveTo>
                  <a:pt x="33867" y="0"/>
                </a:moveTo>
                <a:lnTo>
                  <a:pt x="33867" y="8466"/>
                </a:lnTo>
                <a:lnTo>
                  <a:pt x="25399" y="8466"/>
                </a:lnTo>
                <a:lnTo>
                  <a:pt x="25399" y="16933"/>
                </a:lnTo>
                <a:lnTo>
                  <a:pt x="25399" y="16933"/>
                </a:lnTo>
                <a:lnTo>
                  <a:pt x="25399" y="25400"/>
                </a:lnTo>
                <a:lnTo>
                  <a:pt x="16933" y="42333"/>
                </a:lnTo>
                <a:lnTo>
                  <a:pt x="16933" y="59266"/>
                </a:lnTo>
                <a:lnTo>
                  <a:pt x="8467" y="76200"/>
                </a:lnTo>
                <a:lnTo>
                  <a:pt x="8467" y="101600"/>
                </a:lnTo>
                <a:lnTo>
                  <a:pt x="0" y="127000"/>
                </a:lnTo>
                <a:lnTo>
                  <a:pt x="0" y="152400"/>
                </a:lnTo>
                <a:lnTo>
                  <a:pt x="0" y="177800"/>
                </a:lnTo>
                <a:lnTo>
                  <a:pt x="0" y="203200"/>
                </a:lnTo>
                <a:lnTo>
                  <a:pt x="0" y="228600"/>
                </a:lnTo>
                <a:lnTo>
                  <a:pt x="0" y="245533"/>
                </a:lnTo>
                <a:lnTo>
                  <a:pt x="0" y="262466"/>
                </a:lnTo>
                <a:lnTo>
                  <a:pt x="8467" y="279400"/>
                </a:lnTo>
                <a:lnTo>
                  <a:pt x="8467" y="296333"/>
                </a:lnTo>
                <a:lnTo>
                  <a:pt x="16933" y="304800"/>
                </a:lnTo>
                <a:lnTo>
                  <a:pt x="25399" y="313266"/>
                </a:lnTo>
                <a:lnTo>
                  <a:pt x="33867" y="313266"/>
                </a:lnTo>
                <a:lnTo>
                  <a:pt x="42333" y="313266"/>
                </a:lnTo>
                <a:lnTo>
                  <a:pt x="50799" y="304800"/>
                </a:lnTo>
                <a:lnTo>
                  <a:pt x="67733" y="296333"/>
                </a:lnTo>
                <a:lnTo>
                  <a:pt x="76200" y="296333"/>
                </a:lnTo>
                <a:lnTo>
                  <a:pt x="84667" y="279400"/>
                </a:lnTo>
                <a:lnTo>
                  <a:pt x="93133" y="270933"/>
                </a:lnTo>
                <a:lnTo>
                  <a:pt x="101599" y="262466"/>
                </a:lnTo>
                <a:lnTo>
                  <a:pt x="101599" y="245533"/>
                </a:lnTo>
                <a:lnTo>
                  <a:pt x="110067" y="228600"/>
                </a:lnTo>
                <a:lnTo>
                  <a:pt x="110067" y="220133"/>
                </a:lnTo>
                <a:lnTo>
                  <a:pt x="118533" y="211666"/>
                </a:lnTo>
                <a:lnTo>
                  <a:pt x="118533" y="194733"/>
                </a:lnTo>
                <a:lnTo>
                  <a:pt x="110067" y="186266"/>
                </a:lnTo>
                <a:lnTo>
                  <a:pt x="110067" y="186266"/>
                </a:lnTo>
                <a:lnTo>
                  <a:pt x="101599" y="177800"/>
                </a:lnTo>
                <a:lnTo>
                  <a:pt x="93133" y="177800"/>
                </a:lnTo>
                <a:lnTo>
                  <a:pt x="84667" y="177800"/>
                </a:lnTo>
                <a:lnTo>
                  <a:pt x="76200" y="186266"/>
                </a:lnTo>
                <a:lnTo>
                  <a:pt x="76200" y="186266"/>
                </a:lnTo>
                <a:lnTo>
                  <a:pt x="67733" y="203200"/>
                </a:lnTo>
                <a:lnTo>
                  <a:pt x="50799" y="211666"/>
                </a:lnTo>
                <a:lnTo>
                  <a:pt x="50799" y="228600"/>
                </a:lnTo>
                <a:lnTo>
                  <a:pt x="42333" y="245533"/>
                </a:lnTo>
                <a:lnTo>
                  <a:pt x="42333" y="262466"/>
                </a:lnTo>
                <a:lnTo>
                  <a:pt x="42333" y="270933"/>
                </a:lnTo>
                <a:lnTo>
                  <a:pt x="42333" y="287866"/>
                </a:lnTo>
                <a:lnTo>
                  <a:pt x="42333" y="287866"/>
                </a:lnTo>
                <a:lnTo>
                  <a:pt x="42333" y="304800"/>
                </a:lnTo>
                <a:lnTo>
                  <a:pt x="42333"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Freeform 190"/>
          <p:cNvSpPr/>
          <p:nvPr/>
        </p:nvSpPr>
        <p:spPr>
          <a:xfrm>
            <a:off x="10490200" y="5994400"/>
            <a:ext cx="127001" cy="16934"/>
          </a:xfrm>
          <a:custGeom>
            <a:avLst/>
            <a:gdLst/>
            <a:ahLst/>
            <a:cxnLst/>
            <a:rect l="0" t="0" r="0" b="0"/>
            <a:pathLst>
              <a:path w="127001" h="16934">
                <a:moveTo>
                  <a:pt x="0" y="0"/>
                </a:moveTo>
                <a:lnTo>
                  <a:pt x="0" y="0"/>
                </a:lnTo>
                <a:lnTo>
                  <a:pt x="0" y="0"/>
                </a:lnTo>
                <a:lnTo>
                  <a:pt x="0" y="0"/>
                </a:lnTo>
                <a:lnTo>
                  <a:pt x="0" y="0"/>
                </a:lnTo>
                <a:lnTo>
                  <a:pt x="0" y="0"/>
                </a:lnTo>
                <a:lnTo>
                  <a:pt x="0" y="0"/>
                </a:lnTo>
                <a:lnTo>
                  <a:pt x="0" y="0"/>
                </a:lnTo>
                <a:lnTo>
                  <a:pt x="8466" y="0"/>
                </a:lnTo>
                <a:lnTo>
                  <a:pt x="16933" y="8467"/>
                </a:lnTo>
                <a:lnTo>
                  <a:pt x="16933" y="8467"/>
                </a:lnTo>
                <a:lnTo>
                  <a:pt x="25400" y="8467"/>
                </a:lnTo>
                <a:lnTo>
                  <a:pt x="33867" y="16933"/>
                </a:lnTo>
                <a:lnTo>
                  <a:pt x="42334" y="16933"/>
                </a:lnTo>
                <a:lnTo>
                  <a:pt x="50800" y="16933"/>
                </a:lnTo>
                <a:lnTo>
                  <a:pt x="59266" y="16933"/>
                </a:lnTo>
                <a:lnTo>
                  <a:pt x="67734" y="16933"/>
                </a:lnTo>
                <a:lnTo>
                  <a:pt x="76200" y="16933"/>
                </a:lnTo>
                <a:lnTo>
                  <a:pt x="84666" y="16933"/>
                </a:lnTo>
                <a:lnTo>
                  <a:pt x="101600" y="8467"/>
                </a:lnTo>
                <a:lnTo>
                  <a:pt x="101600" y="8467"/>
                </a:lnTo>
                <a:lnTo>
                  <a:pt x="118534" y="8467"/>
                </a:lnTo>
                <a:lnTo>
                  <a:pt x="118534" y="8467"/>
                </a:lnTo>
                <a:lnTo>
                  <a:pt x="127000" y="8467"/>
                </a:lnTo>
                <a:lnTo>
                  <a:pt x="1270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Freeform 191"/>
          <p:cNvSpPr/>
          <p:nvPr/>
        </p:nvSpPr>
        <p:spPr>
          <a:xfrm>
            <a:off x="10490200" y="6096000"/>
            <a:ext cx="101601" cy="8468"/>
          </a:xfrm>
          <a:custGeom>
            <a:avLst/>
            <a:gdLst/>
            <a:ahLst/>
            <a:cxnLst/>
            <a:rect l="0" t="0" r="0" b="0"/>
            <a:pathLst>
              <a:path w="101601" h="8468">
                <a:moveTo>
                  <a:pt x="0" y="0"/>
                </a:moveTo>
                <a:lnTo>
                  <a:pt x="0" y="0"/>
                </a:lnTo>
                <a:lnTo>
                  <a:pt x="0" y="0"/>
                </a:lnTo>
                <a:lnTo>
                  <a:pt x="0" y="0"/>
                </a:lnTo>
                <a:lnTo>
                  <a:pt x="0" y="0"/>
                </a:lnTo>
                <a:lnTo>
                  <a:pt x="8466" y="0"/>
                </a:lnTo>
                <a:lnTo>
                  <a:pt x="8466" y="0"/>
                </a:lnTo>
                <a:lnTo>
                  <a:pt x="16933" y="0"/>
                </a:lnTo>
                <a:lnTo>
                  <a:pt x="25400" y="0"/>
                </a:lnTo>
                <a:lnTo>
                  <a:pt x="33867" y="8467"/>
                </a:lnTo>
                <a:lnTo>
                  <a:pt x="42334" y="8467"/>
                </a:lnTo>
                <a:lnTo>
                  <a:pt x="50800" y="8467"/>
                </a:lnTo>
                <a:lnTo>
                  <a:pt x="59266" y="8467"/>
                </a:lnTo>
                <a:lnTo>
                  <a:pt x="67734" y="8467"/>
                </a:lnTo>
                <a:lnTo>
                  <a:pt x="76200" y="8467"/>
                </a:lnTo>
                <a:lnTo>
                  <a:pt x="93133" y="8467"/>
                </a:lnTo>
                <a:lnTo>
                  <a:pt x="93133" y="8467"/>
                </a:lnTo>
                <a:lnTo>
                  <a:pt x="101600" y="8467"/>
                </a:lnTo>
                <a:lnTo>
                  <a:pt x="1016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Freeform 192"/>
          <p:cNvSpPr/>
          <p:nvPr/>
        </p:nvSpPr>
        <p:spPr>
          <a:xfrm>
            <a:off x="10972800" y="5935133"/>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10871200" y="5875867"/>
            <a:ext cx="203201" cy="389467"/>
          </a:xfrm>
          <a:custGeom>
            <a:avLst/>
            <a:gdLst/>
            <a:ahLst/>
            <a:cxnLst/>
            <a:rect l="0" t="0" r="0" b="0"/>
            <a:pathLst>
              <a:path w="203201" h="389467">
                <a:moveTo>
                  <a:pt x="93133" y="50800"/>
                </a:moveTo>
                <a:lnTo>
                  <a:pt x="84666" y="50800"/>
                </a:lnTo>
                <a:lnTo>
                  <a:pt x="84666" y="50800"/>
                </a:lnTo>
                <a:lnTo>
                  <a:pt x="84666" y="50800"/>
                </a:lnTo>
                <a:lnTo>
                  <a:pt x="76200" y="50800"/>
                </a:lnTo>
                <a:lnTo>
                  <a:pt x="67734" y="42333"/>
                </a:lnTo>
                <a:lnTo>
                  <a:pt x="67734" y="42333"/>
                </a:lnTo>
                <a:lnTo>
                  <a:pt x="67734" y="42333"/>
                </a:lnTo>
                <a:lnTo>
                  <a:pt x="59266" y="33866"/>
                </a:lnTo>
                <a:lnTo>
                  <a:pt x="59266" y="33866"/>
                </a:lnTo>
                <a:lnTo>
                  <a:pt x="67734" y="25400"/>
                </a:lnTo>
                <a:lnTo>
                  <a:pt x="67734" y="25400"/>
                </a:lnTo>
                <a:lnTo>
                  <a:pt x="76200" y="16933"/>
                </a:lnTo>
                <a:lnTo>
                  <a:pt x="84666" y="8466"/>
                </a:lnTo>
                <a:lnTo>
                  <a:pt x="93133" y="8466"/>
                </a:lnTo>
                <a:lnTo>
                  <a:pt x="110067" y="0"/>
                </a:lnTo>
                <a:lnTo>
                  <a:pt x="127000" y="0"/>
                </a:lnTo>
                <a:lnTo>
                  <a:pt x="135466" y="0"/>
                </a:lnTo>
                <a:lnTo>
                  <a:pt x="143934" y="0"/>
                </a:lnTo>
                <a:lnTo>
                  <a:pt x="160866" y="0"/>
                </a:lnTo>
                <a:lnTo>
                  <a:pt x="169333" y="0"/>
                </a:lnTo>
                <a:lnTo>
                  <a:pt x="177800" y="8466"/>
                </a:lnTo>
                <a:lnTo>
                  <a:pt x="186267" y="16933"/>
                </a:lnTo>
                <a:lnTo>
                  <a:pt x="194734" y="25400"/>
                </a:lnTo>
                <a:lnTo>
                  <a:pt x="194734" y="33866"/>
                </a:lnTo>
                <a:lnTo>
                  <a:pt x="203200" y="50800"/>
                </a:lnTo>
                <a:lnTo>
                  <a:pt x="203200" y="67733"/>
                </a:lnTo>
                <a:lnTo>
                  <a:pt x="203200" y="93133"/>
                </a:lnTo>
                <a:lnTo>
                  <a:pt x="203200" y="118533"/>
                </a:lnTo>
                <a:lnTo>
                  <a:pt x="194734" y="143933"/>
                </a:lnTo>
                <a:lnTo>
                  <a:pt x="194734" y="169333"/>
                </a:lnTo>
                <a:lnTo>
                  <a:pt x="186267" y="194733"/>
                </a:lnTo>
                <a:lnTo>
                  <a:pt x="177800" y="228600"/>
                </a:lnTo>
                <a:lnTo>
                  <a:pt x="160866" y="254000"/>
                </a:lnTo>
                <a:lnTo>
                  <a:pt x="152400" y="287866"/>
                </a:lnTo>
                <a:lnTo>
                  <a:pt x="143934" y="313266"/>
                </a:lnTo>
                <a:lnTo>
                  <a:pt x="127000" y="330200"/>
                </a:lnTo>
                <a:lnTo>
                  <a:pt x="118534" y="355600"/>
                </a:lnTo>
                <a:lnTo>
                  <a:pt x="101600" y="364066"/>
                </a:lnTo>
                <a:lnTo>
                  <a:pt x="93133" y="372533"/>
                </a:lnTo>
                <a:lnTo>
                  <a:pt x="76200" y="381000"/>
                </a:lnTo>
                <a:lnTo>
                  <a:pt x="59266" y="381000"/>
                </a:lnTo>
                <a:lnTo>
                  <a:pt x="50800" y="381000"/>
                </a:lnTo>
                <a:lnTo>
                  <a:pt x="33867" y="381000"/>
                </a:lnTo>
                <a:lnTo>
                  <a:pt x="25400" y="372533"/>
                </a:lnTo>
                <a:lnTo>
                  <a:pt x="16933" y="364066"/>
                </a:lnTo>
                <a:lnTo>
                  <a:pt x="8466" y="355600"/>
                </a:lnTo>
                <a:lnTo>
                  <a:pt x="0" y="347133"/>
                </a:lnTo>
                <a:lnTo>
                  <a:pt x="0" y="330200"/>
                </a:lnTo>
                <a:lnTo>
                  <a:pt x="0" y="313266"/>
                </a:lnTo>
                <a:lnTo>
                  <a:pt x="0" y="304800"/>
                </a:lnTo>
                <a:lnTo>
                  <a:pt x="8466" y="279400"/>
                </a:lnTo>
                <a:lnTo>
                  <a:pt x="16933" y="270933"/>
                </a:lnTo>
                <a:lnTo>
                  <a:pt x="25400" y="254000"/>
                </a:lnTo>
                <a:lnTo>
                  <a:pt x="33867" y="237066"/>
                </a:lnTo>
                <a:lnTo>
                  <a:pt x="42334" y="228600"/>
                </a:lnTo>
                <a:lnTo>
                  <a:pt x="59266" y="220133"/>
                </a:lnTo>
                <a:lnTo>
                  <a:pt x="76200" y="220133"/>
                </a:lnTo>
                <a:lnTo>
                  <a:pt x="93133" y="220133"/>
                </a:lnTo>
                <a:lnTo>
                  <a:pt x="101600" y="220133"/>
                </a:lnTo>
                <a:lnTo>
                  <a:pt x="127000" y="228600"/>
                </a:lnTo>
                <a:lnTo>
                  <a:pt x="135466" y="245533"/>
                </a:lnTo>
                <a:lnTo>
                  <a:pt x="143934" y="254000"/>
                </a:lnTo>
                <a:lnTo>
                  <a:pt x="152400" y="270933"/>
                </a:lnTo>
                <a:lnTo>
                  <a:pt x="160866" y="287866"/>
                </a:lnTo>
                <a:lnTo>
                  <a:pt x="169333" y="304800"/>
                </a:lnTo>
                <a:lnTo>
                  <a:pt x="177800" y="321733"/>
                </a:lnTo>
                <a:lnTo>
                  <a:pt x="177800" y="347133"/>
                </a:lnTo>
                <a:lnTo>
                  <a:pt x="186267" y="364066"/>
                </a:lnTo>
                <a:lnTo>
                  <a:pt x="186267" y="372533"/>
                </a:lnTo>
                <a:lnTo>
                  <a:pt x="186267" y="381000"/>
                </a:lnTo>
                <a:lnTo>
                  <a:pt x="186267" y="389466"/>
                </a:lnTo>
                <a:lnTo>
                  <a:pt x="186267" y="389466"/>
                </a:lnTo>
                <a:lnTo>
                  <a:pt x="186267" y="389466"/>
                </a:lnTo>
                <a:lnTo>
                  <a:pt x="186267" y="389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Freeform 194"/>
          <p:cNvSpPr/>
          <p:nvPr/>
        </p:nvSpPr>
        <p:spPr>
          <a:xfrm>
            <a:off x="11142134" y="5926667"/>
            <a:ext cx="143934" cy="152401"/>
          </a:xfrm>
          <a:custGeom>
            <a:avLst/>
            <a:gdLst/>
            <a:ahLst/>
            <a:cxnLst/>
            <a:rect l="0" t="0" r="0" b="0"/>
            <a:pathLst>
              <a:path w="143934" h="152401">
                <a:moveTo>
                  <a:pt x="25400" y="0"/>
                </a:moveTo>
                <a:lnTo>
                  <a:pt x="25400" y="0"/>
                </a:lnTo>
                <a:lnTo>
                  <a:pt x="25400" y="0"/>
                </a:lnTo>
                <a:lnTo>
                  <a:pt x="25400" y="0"/>
                </a:lnTo>
                <a:lnTo>
                  <a:pt x="25400" y="0"/>
                </a:lnTo>
                <a:lnTo>
                  <a:pt x="33866" y="8466"/>
                </a:lnTo>
                <a:lnTo>
                  <a:pt x="33866" y="16933"/>
                </a:lnTo>
                <a:lnTo>
                  <a:pt x="33866" y="25400"/>
                </a:lnTo>
                <a:lnTo>
                  <a:pt x="25400" y="42333"/>
                </a:lnTo>
                <a:lnTo>
                  <a:pt x="25400" y="59266"/>
                </a:lnTo>
                <a:lnTo>
                  <a:pt x="16932" y="76200"/>
                </a:lnTo>
                <a:lnTo>
                  <a:pt x="16932" y="101600"/>
                </a:lnTo>
                <a:lnTo>
                  <a:pt x="8466" y="118533"/>
                </a:lnTo>
                <a:lnTo>
                  <a:pt x="8466" y="135466"/>
                </a:lnTo>
                <a:lnTo>
                  <a:pt x="0" y="143933"/>
                </a:lnTo>
                <a:lnTo>
                  <a:pt x="0" y="143933"/>
                </a:lnTo>
                <a:lnTo>
                  <a:pt x="0" y="152400"/>
                </a:lnTo>
                <a:lnTo>
                  <a:pt x="0" y="152400"/>
                </a:lnTo>
                <a:lnTo>
                  <a:pt x="0" y="152400"/>
                </a:lnTo>
                <a:lnTo>
                  <a:pt x="0" y="152400"/>
                </a:lnTo>
                <a:lnTo>
                  <a:pt x="8466" y="143933"/>
                </a:lnTo>
                <a:lnTo>
                  <a:pt x="8466" y="143933"/>
                </a:lnTo>
                <a:lnTo>
                  <a:pt x="16932" y="143933"/>
                </a:lnTo>
                <a:lnTo>
                  <a:pt x="16932" y="143933"/>
                </a:lnTo>
                <a:lnTo>
                  <a:pt x="25400" y="143933"/>
                </a:lnTo>
                <a:lnTo>
                  <a:pt x="33866" y="135466"/>
                </a:lnTo>
                <a:lnTo>
                  <a:pt x="33866" y="135466"/>
                </a:lnTo>
                <a:lnTo>
                  <a:pt x="42332" y="143933"/>
                </a:lnTo>
                <a:lnTo>
                  <a:pt x="50799" y="143933"/>
                </a:lnTo>
                <a:lnTo>
                  <a:pt x="59266" y="143933"/>
                </a:lnTo>
                <a:lnTo>
                  <a:pt x="76200" y="143933"/>
                </a:lnTo>
                <a:lnTo>
                  <a:pt x="84666" y="143933"/>
                </a:lnTo>
                <a:lnTo>
                  <a:pt x="84666" y="143933"/>
                </a:lnTo>
                <a:lnTo>
                  <a:pt x="93132" y="143933"/>
                </a:lnTo>
                <a:lnTo>
                  <a:pt x="101600" y="143933"/>
                </a:lnTo>
                <a:lnTo>
                  <a:pt x="110066" y="143933"/>
                </a:lnTo>
                <a:lnTo>
                  <a:pt x="126999" y="135466"/>
                </a:lnTo>
                <a:lnTo>
                  <a:pt x="135466" y="127000"/>
                </a:lnTo>
                <a:lnTo>
                  <a:pt x="135466" y="127000"/>
                </a:lnTo>
                <a:lnTo>
                  <a:pt x="143933" y="118533"/>
                </a:lnTo>
                <a:lnTo>
                  <a:pt x="143933" y="118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Freeform 195"/>
          <p:cNvSpPr/>
          <p:nvPr/>
        </p:nvSpPr>
        <p:spPr>
          <a:xfrm>
            <a:off x="11243734" y="5850467"/>
            <a:ext cx="42334" cy="389467"/>
          </a:xfrm>
          <a:custGeom>
            <a:avLst/>
            <a:gdLst/>
            <a:ahLst/>
            <a:cxnLst/>
            <a:rect l="0" t="0" r="0" b="0"/>
            <a:pathLst>
              <a:path w="42334" h="389467">
                <a:moveTo>
                  <a:pt x="42333" y="0"/>
                </a:moveTo>
                <a:lnTo>
                  <a:pt x="42333" y="0"/>
                </a:lnTo>
                <a:lnTo>
                  <a:pt x="42333" y="0"/>
                </a:lnTo>
                <a:lnTo>
                  <a:pt x="42333" y="0"/>
                </a:lnTo>
                <a:lnTo>
                  <a:pt x="33866" y="8466"/>
                </a:lnTo>
                <a:lnTo>
                  <a:pt x="33866" y="16933"/>
                </a:lnTo>
                <a:lnTo>
                  <a:pt x="33866" y="25400"/>
                </a:lnTo>
                <a:lnTo>
                  <a:pt x="25399" y="42333"/>
                </a:lnTo>
                <a:lnTo>
                  <a:pt x="25399" y="59266"/>
                </a:lnTo>
                <a:lnTo>
                  <a:pt x="16932" y="84666"/>
                </a:lnTo>
                <a:lnTo>
                  <a:pt x="16932" y="110066"/>
                </a:lnTo>
                <a:lnTo>
                  <a:pt x="8466" y="135466"/>
                </a:lnTo>
                <a:lnTo>
                  <a:pt x="8466" y="169333"/>
                </a:lnTo>
                <a:lnTo>
                  <a:pt x="0" y="194733"/>
                </a:lnTo>
                <a:lnTo>
                  <a:pt x="0" y="228600"/>
                </a:lnTo>
                <a:lnTo>
                  <a:pt x="0" y="262466"/>
                </a:lnTo>
                <a:lnTo>
                  <a:pt x="0" y="287866"/>
                </a:lnTo>
                <a:lnTo>
                  <a:pt x="0" y="313266"/>
                </a:lnTo>
                <a:lnTo>
                  <a:pt x="0" y="338666"/>
                </a:lnTo>
                <a:lnTo>
                  <a:pt x="0" y="355600"/>
                </a:lnTo>
                <a:lnTo>
                  <a:pt x="8466" y="372533"/>
                </a:lnTo>
                <a:lnTo>
                  <a:pt x="8466" y="372533"/>
                </a:lnTo>
                <a:lnTo>
                  <a:pt x="8466" y="389466"/>
                </a:lnTo>
                <a:lnTo>
                  <a:pt x="8466" y="389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Freeform 196"/>
          <p:cNvSpPr/>
          <p:nvPr/>
        </p:nvSpPr>
        <p:spPr>
          <a:xfrm>
            <a:off x="11336866" y="6189133"/>
            <a:ext cx="8468" cy="42335"/>
          </a:xfrm>
          <a:custGeom>
            <a:avLst/>
            <a:gdLst/>
            <a:ahLst/>
            <a:cxnLst/>
            <a:rect l="0" t="0" r="0" b="0"/>
            <a:pathLst>
              <a:path w="8468" h="42335">
                <a:moveTo>
                  <a:pt x="8467" y="0"/>
                </a:moveTo>
                <a:lnTo>
                  <a:pt x="8467" y="0"/>
                </a:lnTo>
                <a:lnTo>
                  <a:pt x="0" y="0"/>
                </a:lnTo>
                <a:lnTo>
                  <a:pt x="0" y="0"/>
                </a:lnTo>
                <a:lnTo>
                  <a:pt x="0" y="8467"/>
                </a:lnTo>
                <a:lnTo>
                  <a:pt x="0" y="8467"/>
                </a:lnTo>
                <a:lnTo>
                  <a:pt x="0" y="16934"/>
                </a:lnTo>
                <a:lnTo>
                  <a:pt x="0" y="25400"/>
                </a:lnTo>
                <a:lnTo>
                  <a:pt x="0" y="33867"/>
                </a:lnTo>
                <a:lnTo>
                  <a:pt x="0" y="33867"/>
                </a:lnTo>
                <a:lnTo>
                  <a:pt x="0" y="33867"/>
                </a:lnTo>
                <a:lnTo>
                  <a:pt x="8467" y="42334"/>
                </a:lnTo>
                <a:lnTo>
                  <a:pt x="8467" y="42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Freeform 197"/>
          <p:cNvSpPr/>
          <p:nvPr/>
        </p:nvSpPr>
        <p:spPr>
          <a:xfrm>
            <a:off x="11430000" y="5901267"/>
            <a:ext cx="160868" cy="381001"/>
          </a:xfrm>
          <a:custGeom>
            <a:avLst/>
            <a:gdLst/>
            <a:ahLst/>
            <a:cxnLst/>
            <a:rect l="0" t="0" r="0" b="0"/>
            <a:pathLst>
              <a:path w="160868" h="381001">
                <a:moveTo>
                  <a:pt x="118534" y="0"/>
                </a:moveTo>
                <a:lnTo>
                  <a:pt x="118534" y="0"/>
                </a:lnTo>
                <a:lnTo>
                  <a:pt x="118534" y="0"/>
                </a:lnTo>
                <a:lnTo>
                  <a:pt x="118534" y="0"/>
                </a:lnTo>
                <a:lnTo>
                  <a:pt x="118534" y="0"/>
                </a:lnTo>
                <a:lnTo>
                  <a:pt x="110066" y="0"/>
                </a:lnTo>
                <a:lnTo>
                  <a:pt x="110066" y="0"/>
                </a:lnTo>
                <a:lnTo>
                  <a:pt x="101600" y="0"/>
                </a:lnTo>
                <a:lnTo>
                  <a:pt x="93134" y="8466"/>
                </a:lnTo>
                <a:lnTo>
                  <a:pt x="84667" y="8466"/>
                </a:lnTo>
                <a:lnTo>
                  <a:pt x="67733" y="25400"/>
                </a:lnTo>
                <a:lnTo>
                  <a:pt x="59266" y="33866"/>
                </a:lnTo>
                <a:lnTo>
                  <a:pt x="42334" y="42333"/>
                </a:lnTo>
                <a:lnTo>
                  <a:pt x="33866" y="42333"/>
                </a:lnTo>
                <a:lnTo>
                  <a:pt x="25400" y="50800"/>
                </a:lnTo>
                <a:lnTo>
                  <a:pt x="16934" y="50800"/>
                </a:lnTo>
                <a:lnTo>
                  <a:pt x="8467" y="50800"/>
                </a:lnTo>
                <a:lnTo>
                  <a:pt x="8467" y="59266"/>
                </a:lnTo>
                <a:lnTo>
                  <a:pt x="0" y="59266"/>
                </a:lnTo>
                <a:lnTo>
                  <a:pt x="0" y="59266"/>
                </a:lnTo>
                <a:lnTo>
                  <a:pt x="0" y="59266"/>
                </a:lnTo>
                <a:lnTo>
                  <a:pt x="0" y="67733"/>
                </a:lnTo>
                <a:lnTo>
                  <a:pt x="0" y="76200"/>
                </a:lnTo>
                <a:lnTo>
                  <a:pt x="0" y="84666"/>
                </a:lnTo>
                <a:lnTo>
                  <a:pt x="0" y="93133"/>
                </a:lnTo>
                <a:lnTo>
                  <a:pt x="0" y="101600"/>
                </a:lnTo>
                <a:lnTo>
                  <a:pt x="0" y="110066"/>
                </a:lnTo>
                <a:lnTo>
                  <a:pt x="0" y="127000"/>
                </a:lnTo>
                <a:lnTo>
                  <a:pt x="0" y="135466"/>
                </a:lnTo>
                <a:lnTo>
                  <a:pt x="0" y="152400"/>
                </a:lnTo>
                <a:lnTo>
                  <a:pt x="0" y="160866"/>
                </a:lnTo>
                <a:lnTo>
                  <a:pt x="0" y="169333"/>
                </a:lnTo>
                <a:lnTo>
                  <a:pt x="0" y="177800"/>
                </a:lnTo>
                <a:lnTo>
                  <a:pt x="0" y="186266"/>
                </a:lnTo>
                <a:lnTo>
                  <a:pt x="0" y="194733"/>
                </a:lnTo>
                <a:lnTo>
                  <a:pt x="0" y="194733"/>
                </a:lnTo>
                <a:lnTo>
                  <a:pt x="0" y="194733"/>
                </a:lnTo>
                <a:lnTo>
                  <a:pt x="0" y="194733"/>
                </a:lnTo>
                <a:lnTo>
                  <a:pt x="8467" y="194733"/>
                </a:lnTo>
                <a:lnTo>
                  <a:pt x="8467" y="186266"/>
                </a:lnTo>
                <a:lnTo>
                  <a:pt x="8467" y="186266"/>
                </a:lnTo>
                <a:lnTo>
                  <a:pt x="16934" y="177800"/>
                </a:lnTo>
                <a:lnTo>
                  <a:pt x="25400" y="177800"/>
                </a:lnTo>
                <a:lnTo>
                  <a:pt x="25400" y="169333"/>
                </a:lnTo>
                <a:lnTo>
                  <a:pt x="42334" y="160866"/>
                </a:lnTo>
                <a:lnTo>
                  <a:pt x="50800" y="160866"/>
                </a:lnTo>
                <a:lnTo>
                  <a:pt x="59266" y="160866"/>
                </a:lnTo>
                <a:lnTo>
                  <a:pt x="67733" y="152400"/>
                </a:lnTo>
                <a:lnTo>
                  <a:pt x="76200" y="152400"/>
                </a:lnTo>
                <a:lnTo>
                  <a:pt x="84667" y="160866"/>
                </a:lnTo>
                <a:lnTo>
                  <a:pt x="101600" y="160866"/>
                </a:lnTo>
                <a:lnTo>
                  <a:pt x="118534" y="169333"/>
                </a:lnTo>
                <a:lnTo>
                  <a:pt x="127000" y="177800"/>
                </a:lnTo>
                <a:lnTo>
                  <a:pt x="135466" y="186266"/>
                </a:lnTo>
                <a:lnTo>
                  <a:pt x="143933" y="203200"/>
                </a:lnTo>
                <a:lnTo>
                  <a:pt x="152400" y="220133"/>
                </a:lnTo>
                <a:lnTo>
                  <a:pt x="152400" y="237066"/>
                </a:lnTo>
                <a:lnTo>
                  <a:pt x="160867" y="254000"/>
                </a:lnTo>
                <a:lnTo>
                  <a:pt x="160867" y="270933"/>
                </a:lnTo>
                <a:lnTo>
                  <a:pt x="160867" y="287866"/>
                </a:lnTo>
                <a:lnTo>
                  <a:pt x="160867" y="304800"/>
                </a:lnTo>
                <a:lnTo>
                  <a:pt x="152400" y="321733"/>
                </a:lnTo>
                <a:lnTo>
                  <a:pt x="143933" y="330200"/>
                </a:lnTo>
                <a:lnTo>
                  <a:pt x="135466" y="347133"/>
                </a:lnTo>
                <a:lnTo>
                  <a:pt x="127000" y="355600"/>
                </a:lnTo>
                <a:lnTo>
                  <a:pt x="118534" y="364066"/>
                </a:lnTo>
                <a:lnTo>
                  <a:pt x="93134" y="372533"/>
                </a:lnTo>
                <a:lnTo>
                  <a:pt x="84667" y="381000"/>
                </a:lnTo>
                <a:lnTo>
                  <a:pt x="67733" y="381000"/>
                </a:lnTo>
                <a:lnTo>
                  <a:pt x="50800" y="381000"/>
                </a:lnTo>
                <a:lnTo>
                  <a:pt x="33866" y="381000"/>
                </a:lnTo>
                <a:lnTo>
                  <a:pt x="25400" y="372533"/>
                </a:lnTo>
                <a:lnTo>
                  <a:pt x="16934" y="372533"/>
                </a:lnTo>
                <a:lnTo>
                  <a:pt x="8467" y="364066"/>
                </a:lnTo>
                <a:lnTo>
                  <a:pt x="8467" y="364066"/>
                </a:lnTo>
                <a:lnTo>
                  <a:pt x="8467" y="355600"/>
                </a:lnTo>
                <a:lnTo>
                  <a:pt x="8467" y="355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Freeform 198"/>
          <p:cNvSpPr/>
          <p:nvPr/>
        </p:nvSpPr>
        <p:spPr>
          <a:xfrm>
            <a:off x="11616266" y="5816600"/>
            <a:ext cx="84669" cy="160868"/>
          </a:xfrm>
          <a:custGeom>
            <a:avLst/>
            <a:gdLst/>
            <a:ahLst/>
            <a:cxnLst/>
            <a:rect l="0" t="0" r="0" b="0"/>
            <a:pathLst>
              <a:path w="84669" h="160868">
                <a:moveTo>
                  <a:pt x="42334" y="25400"/>
                </a:moveTo>
                <a:lnTo>
                  <a:pt x="42334" y="25400"/>
                </a:lnTo>
                <a:lnTo>
                  <a:pt x="42334" y="33867"/>
                </a:lnTo>
                <a:lnTo>
                  <a:pt x="33867" y="33867"/>
                </a:lnTo>
                <a:lnTo>
                  <a:pt x="33867" y="33867"/>
                </a:lnTo>
                <a:lnTo>
                  <a:pt x="16934" y="42333"/>
                </a:lnTo>
                <a:lnTo>
                  <a:pt x="16934" y="50800"/>
                </a:lnTo>
                <a:lnTo>
                  <a:pt x="8468" y="67733"/>
                </a:lnTo>
                <a:lnTo>
                  <a:pt x="8468" y="84667"/>
                </a:lnTo>
                <a:lnTo>
                  <a:pt x="0" y="93133"/>
                </a:lnTo>
                <a:lnTo>
                  <a:pt x="0" y="110067"/>
                </a:lnTo>
                <a:lnTo>
                  <a:pt x="0" y="127000"/>
                </a:lnTo>
                <a:lnTo>
                  <a:pt x="8468" y="135467"/>
                </a:lnTo>
                <a:lnTo>
                  <a:pt x="8468" y="143933"/>
                </a:lnTo>
                <a:lnTo>
                  <a:pt x="16934" y="152400"/>
                </a:lnTo>
                <a:lnTo>
                  <a:pt x="33867" y="160867"/>
                </a:lnTo>
                <a:lnTo>
                  <a:pt x="42334" y="160867"/>
                </a:lnTo>
                <a:lnTo>
                  <a:pt x="50801" y="160867"/>
                </a:lnTo>
                <a:lnTo>
                  <a:pt x="59268" y="152400"/>
                </a:lnTo>
                <a:lnTo>
                  <a:pt x="67734" y="143933"/>
                </a:lnTo>
                <a:lnTo>
                  <a:pt x="76200" y="127000"/>
                </a:lnTo>
                <a:lnTo>
                  <a:pt x="76200" y="110067"/>
                </a:lnTo>
                <a:lnTo>
                  <a:pt x="76200" y="93133"/>
                </a:lnTo>
                <a:lnTo>
                  <a:pt x="84668" y="84667"/>
                </a:lnTo>
                <a:lnTo>
                  <a:pt x="76200" y="59267"/>
                </a:lnTo>
                <a:lnTo>
                  <a:pt x="76200" y="50800"/>
                </a:lnTo>
                <a:lnTo>
                  <a:pt x="67734" y="33867"/>
                </a:lnTo>
                <a:lnTo>
                  <a:pt x="67734" y="16933"/>
                </a:lnTo>
                <a:lnTo>
                  <a:pt x="59268" y="8467"/>
                </a:lnTo>
                <a:lnTo>
                  <a:pt x="50801" y="0"/>
                </a:lnTo>
                <a:lnTo>
                  <a:pt x="42334" y="0"/>
                </a:lnTo>
                <a:lnTo>
                  <a:pt x="33867" y="0"/>
                </a:lnTo>
                <a:lnTo>
                  <a:pt x="25400" y="0"/>
                </a:lnTo>
                <a:lnTo>
                  <a:pt x="25400" y="0"/>
                </a:lnTo>
                <a:lnTo>
                  <a:pt x="25400" y="0"/>
                </a:lnTo>
                <a:lnTo>
                  <a:pt x="16934" y="0"/>
                </a:lnTo>
                <a:lnTo>
                  <a:pt x="169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Freeform 199"/>
          <p:cNvSpPr/>
          <p:nvPr/>
        </p:nvSpPr>
        <p:spPr>
          <a:xfrm>
            <a:off x="11709400" y="5816600"/>
            <a:ext cx="101601" cy="508001"/>
          </a:xfrm>
          <a:custGeom>
            <a:avLst/>
            <a:gdLst/>
            <a:ahLst/>
            <a:cxnLst/>
            <a:rect l="0" t="0" r="0" b="0"/>
            <a:pathLst>
              <a:path w="101601" h="508001">
                <a:moveTo>
                  <a:pt x="101600" y="0"/>
                </a:moveTo>
                <a:lnTo>
                  <a:pt x="101600" y="0"/>
                </a:lnTo>
                <a:lnTo>
                  <a:pt x="101600" y="8467"/>
                </a:lnTo>
                <a:lnTo>
                  <a:pt x="101600" y="16933"/>
                </a:lnTo>
                <a:lnTo>
                  <a:pt x="101600" y="25400"/>
                </a:lnTo>
                <a:lnTo>
                  <a:pt x="101600" y="42333"/>
                </a:lnTo>
                <a:lnTo>
                  <a:pt x="101600" y="59267"/>
                </a:lnTo>
                <a:lnTo>
                  <a:pt x="93133" y="76200"/>
                </a:lnTo>
                <a:lnTo>
                  <a:pt x="84666" y="101600"/>
                </a:lnTo>
                <a:lnTo>
                  <a:pt x="76200" y="127000"/>
                </a:lnTo>
                <a:lnTo>
                  <a:pt x="76200" y="152400"/>
                </a:lnTo>
                <a:lnTo>
                  <a:pt x="67734" y="177800"/>
                </a:lnTo>
                <a:lnTo>
                  <a:pt x="59266" y="203200"/>
                </a:lnTo>
                <a:lnTo>
                  <a:pt x="50800" y="228600"/>
                </a:lnTo>
                <a:lnTo>
                  <a:pt x="42334" y="254000"/>
                </a:lnTo>
                <a:lnTo>
                  <a:pt x="33867" y="287867"/>
                </a:lnTo>
                <a:lnTo>
                  <a:pt x="25400" y="313267"/>
                </a:lnTo>
                <a:lnTo>
                  <a:pt x="25400" y="347133"/>
                </a:lnTo>
                <a:lnTo>
                  <a:pt x="16933" y="372533"/>
                </a:lnTo>
                <a:lnTo>
                  <a:pt x="8466" y="406400"/>
                </a:lnTo>
                <a:lnTo>
                  <a:pt x="8466" y="431800"/>
                </a:lnTo>
                <a:lnTo>
                  <a:pt x="8466" y="448733"/>
                </a:lnTo>
                <a:lnTo>
                  <a:pt x="0" y="474133"/>
                </a:lnTo>
                <a:lnTo>
                  <a:pt x="0" y="491067"/>
                </a:lnTo>
                <a:lnTo>
                  <a:pt x="0" y="499533"/>
                </a:lnTo>
                <a:lnTo>
                  <a:pt x="0" y="508000"/>
                </a:lnTo>
                <a:lnTo>
                  <a:pt x="0" y="508000"/>
                </a:lnTo>
                <a:lnTo>
                  <a:pt x="0" y="508000"/>
                </a:lnTo>
                <a:lnTo>
                  <a:pt x="0" y="508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Freeform 200"/>
          <p:cNvSpPr/>
          <p:nvPr/>
        </p:nvSpPr>
        <p:spPr>
          <a:xfrm>
            <a:off x="11794066" y="6138333"/>
            <a:ext cx="118535" cy="194735"/>
          </a:xfrm>
          <a:custGeom>
            <a:avLst/>
            <a:gdLst/>
            <a:ahLst/>
            <a:cxnLst/>
            <a:rect l="0" t="0" r="0" b="0"/>
            <a:pathLst>
              <a:path w="118535" h="194735">
                <a:moveTo>
                  <a:pt x="8467" y="0"/>
                </a:moveTo>
                <a:lnTo>
                  <a:pt x="8467" y="0"/>
                </a:lnTo>
                <a:lnTo>
                  <a:pt x="8467" y="0"/>
                </a:lnTo>
                <a:lnTo>
                  <a:pt x="8467" y="0"/>
                </a:lnTo>
                <a:lnTo>
                  <a:pt x="16934" y="0"/>
                </a:lnTo>
                <a:lnTo>
                  <a:pt x="8467" y="8467"/>
                </a:lnTo>
                <a:lnTo>
                  <a:pt x="8467" y="8467"/>
                </a:lnTo>
                <a:lnTo>
                  <a:pt x="8467" y="16934"/>
                </a:lnTo>
                <a:lnTo>
                  <a:pt x="8467" y="25400"/>
                </a:lnTo>
                <a:lnTo>
                  <a:pt x="0" y="42334"/>
                </a:lnTo>
                <a:lnTo>
                  <a:pt x="0" y="59267"/>
                </a:lnTo>
                <a:lnTo>
                  <a:pt x="0" y="76200"/>
                </a:lnTo>
                <a:lnTo>
                  <a:pt x="8467" y="93134"/>
                </a:lnTo>
                <a:lnTo>
                  <a:pt x="16934" y="110067"/>
                </a:lnTo>
                <a:lnTo>
                  <a:pt x="16934" y="127000"/>
                </a:lnTo>
                <a:lnTo>
                  <a:pt x="25401" y="143934"/>
                </a:lnTo>
                <a:lnTo>
                  <a:pt x="25401" y="160867"/>
                </a:lnTo>
                <a:lnTo>
                  <a:pt x="33868" y="169334"/>
                </a:lnTo>
                <a:lnTo>
                  <a:pt x="42334" y="177800"/>
                </a:lnTo>
                <a:lnTo>
                  <a:pt x="50800" y="186267"/>
                </a:lnTo>
                <a:lnTo>
                  <a:pt x="59268" y="194734"/>
                </a:lnTo>
                <a:lnTo>
                  <a:pt x="67734" y="194734"/>
                </a:lnTo>
                <a:lnTo>
                  <a:pt x="76200" y="194734"/>
                </a:lnTo>
                <a:lnTo>
                  <a:pt x="84667" y="194734"/>
                </a:lnTo>
                <a:lnTo>
                  <a:pt x="93134" y="186267"/>
                </a:lnTo>
                <a:lnTo>
                  <a:pt x="101601" y="177800"/>
                </a:lnTo>
                <a:lnTo>
                  <a:pt x="110068" y="169334"/>
                </a:lnTo>
                <a:lnTo>
                  <a:pt x="110068" y="160867"/>
                </a:lnTo>
                <a:lnTo>
                  <a:pt x="118534" y="143934"/>
                </a:lnTo>
                <a:lnTo>
                  <a:pt x="118534" y="127000"/>
                </a:lnTo>
                <a:lnTo>
                  <a:pt x="118534" y="110067"/>
                </a:lnTo>
                <a:lnTo>
                  <a:pt x="118534" y="101600"/>
                </a:lnTo>
                <a:lnTo>
                  <a:pt x="118534" y="84667"/>
                </a:lnTo>
                <a:lnTo>
                  <a:pt x="110068" y="67734"/>
                </a:lnTo>
                <a:lnTo>
                  <a:pt x="110068" y="50800"/>
                </a:lnTo>
                <a:lnTo>
                  <a:pt x="101601" y="33867"/>
                </a:lnTo>
                <a:lnTo>
                  <a:pt x="93134" y="25400"/>
                </a:lnTo>
                <a:lnTo>
                  <a:pt x="76200" y="8467"/>
                </a:lnTo>
                <a:lnTo>
                  <a:pt x="67734" y="8467"/>
                </a:lnTo>
                <a:lnTo>
                  <a:pt x="59268" y="0"/>
                </a:lnTo>
                <a:lnTo>
                  <a:pt x="50800" y="0"/>
                </a:lnTo>
                <a:lnTo>
                  <a:pt x="42334" y="0"/>
                </a:lnTo>
                <a:lnTo>
                  <a:pt x="33868" y="0"/>
                </a:lnTo>
                <a:lnTo>
                  <a:pt x="33868" y="8467"/>
                </a:lnTo>
                <a:lnTo>
                  <a:pt x="33868" y="8467"/>
                </a:lnTo>
                <a:lnTo>
                  <a:pt x="25401" y="16934"/>
                </a:lnTo>
                <a:lnTo>
                  <a:pt x="25401"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16694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7755" y="212408"/>
            <a:ext cx="9410140"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Example 1C: Probability with Combinations</a:t>
            </a:r>
            <a:endParaRPr lang="en-US" sz="4000" b="1" dirty="0">
              <a:ln/>
              <a:solidFill>
                <a:schemeClr val="accent4"/>
              </a:solidFill>
            </a:endParaRPr>
          </a:p>
        </p:txBody>
      </p:sp>
      <p:sp>
        <p:nvSpPr>
          <p:cNvPr id="3" name="TextBox 2"/>
          <p:cNvSpPr txBox="1"/>
          <p:nvPr/>
        </p:nvSpPr>
        <p:spPr>
          <a:xfrm>
            <a:off x="453373" y="1205761"/>
            <a:ext cx="11632609" cy="830997"/>
          </a:xfrm>
          <a:prstGeom prst="rect">
            <a:avLst/>
          </a:prstGeom>
          <a:noFill/>
        </p:spPr>
        <p:txBody>
          <a:bodyPr wrap="square" rtlCol="0">
            <a:spAutoFit/>
          </a:bodyPr>
          <a:lstStyle/>
          <a:p>
            <a:r>
              <a:rPr lang="en-US" sz="2400" dirty="0" smtClean="0"/>
              <a:t>What is the probability of picking 4 fiction books and 2 biographies from a best-seller list that consists of 12 fiction books and 6 biographies?</a:t>
            </a:r>
            <a:endParaRPr lang="en-US" sz="2400" dirty="0"/>
          </a:p>
        </p:txBody>
      </p:sp>
      <p:sp>
        <p:nvSpPr>
          <p:cNvPr id="4" name="Freeform 3"/>
          <p:cNvSpPr/>
          <p:nvPr/>
        </p:nvSpPr>
        <p:spPr>
          <a:xfrm>
            <a:off x="541867" y="2209800"/>
            <a:ext cx="33867" cy="245534"/>
          </a:xfrm>
          <a:custGeom>
            <a:avLst/>
            <a:gdLst/>
            <a:ahLst/>
            <a:cxnLst/>
            <a:rect l="0" t="0" r="0" b="0"/>
            <a:pathLst>
              <a:path w="33867" h="245534">
                <a:moveTo>
                  <a:pt x="33866" y="0"/>
                </a:moveTo>
                <a:lnTo>
                  <a:pt x="33866" y="0"/>
                </a:lnTo>
                <a:lnTo>
                  <a:pt x="33866" y="0"/>
                </a:lnTo>
                <a:lnTo>
                  <a:pt x="33866" y="0"/>
                </a:lnTo>
                <a:lnTo>
                  <a:pt x="33866" y="0"/>
                </a:lnTo>
                <a:lnTo>
                  <a:pt x="33866" y="8467"/>
                </a:lnTo>
                <a:lnTo>
                  <a:pt x="25400" y="8467"/>
                </a:lnTo>
                <a:lnTo>
                  <a:pt x="25400" y="16933"/>
                </a:lnTo>
                <a:lnTo>
                  <a:pt x="25400" y="25400"/>
                </a:lnTo>
                <a:lnTo>
                  <a:pt x="25400" y="33867"/>
                </a:lnTo>
                <a:lnTo>
                  <a:pt x="25400" y="42333"/>
                </a:lnTo>
                <a:lnTo>
                  <a:pt x="16933" y="59267"/>
                </a:lnTo>
                <a:lnTo>
                  <a:pt x="16933" y="76200"/>
                </a:lnTo>
                <a:lnTo>
                  <a:pt x="16933" y="93133"/>
                </a:lnTo>
                <a:lnTo>
                  <a:pt x="8466" y="110067"/>
                </a:lnTo>
                <a:lnTo>
                  <a:pt x="8466" y="135467"/>
                </a:lnTo>
                <a:lnTo>
                  <a:pt x="8466" y="160867"/>
                </a:lnTo>
                <a:lnTo>
                  <a:pt x="0" y="177800"/>
                </a:lnTo>
                <a:lnTo>
                  <a:pt x="0" y="194733"/>
                </a:lnTo>
                <a:lnTo>
                  <a:pt x="0" y="211667"/>
                </a:lnTo>
                <a:lnTo>
                  <a:pt x="0" y="228600"/>
                </a:lnTo>
                <a:lnTo>
                  <a:pt x="0" y="237067"/>
                </a:lnTo>
                <a:lnTo>
                  <a:pt x="8466" y="237067"/>
                </a:lnTo>
                <a:lnTo>
                  <a:pt x="8466" y="237067"/>
                </a:lnTo>
                <a:lnTo>
                  <a:pt x="8466" y="245533"/>
                </a:lnTo>
                <a:lnTo>
                  <a:pt x="8466" y="245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635000" y="2438400"/>
            <a:ext cx="33868" cy="16934"/>
          </a:xfrm>
          <a:custGeom>
            <a:avLst/>
            <a:gdLst/>
            <a:ahLst/>
            <a:cxnLst/>
            <a:rect l="0" t="0" r="0" b="0"/>
            <a:pathLst>
              <a:path w="33868" h="16934">
                <a:moveTo>
                  <a:pt x="0" y="0"/>
                </a:moveTo>
                <a:lnTo>
                  <a:pt x="0" y="0"/>
                </a:lnTo>
                <a:lnTo>
                  <a:pt x="0" y="0"/>
                </a:lnTo>
                <a:lnTo>
                  <a:pt x="8467" y="8467"/>
                </a:lnTo>
                <a:lnTo>
                  <a:pt x="8467" y="8467"/>
                </a:lnTo>
                <a:lnTo>
                  <a:pt x="8467" y="8467"/>
                </a:lnTo>
                <a:lnTo>
                  <a:pt x="8467" y="8467"/>
                </a:lnTo>
                <a:lnTo>
                  <a:pt x="16933" y="16933"/>
                </a:lnTo>
                <a:lnTo>
                  <a:pt x="25400" y="16933"/>
                </a:lnTo>
                <a:lnTo>
                  <a:pt x="25400" y="16933"/>
                </a:lnTo>
                <a:lnTo>
                  <a:pt x="33867" y="16933"/>
                </a:lnTo>
                <a:lnTo>
                  <a:pt x="33867"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329267" y="2116667"/>
            <a:ext cx="194734" cy="364067"/>
          </a:xfrm>
          <a:custGeom>
            <a:avLst/>
            <a:gdLst/>
            <a:ahLst/>
            <a:cxnLst/>
            <a:rect l="0" t="0" r="0" b="0"/>
            <a:pathLst>
              <a:path w="194734" h="364067">
                <a:moveTo>
                  <a:pt x="194733" y="50800"/>
                </a:moveTo>
                <a:lnTo>
                  <a:pt x="194733" y="50800"/>
                </a:lnTo>
                <a:lnTo>
                  <a:pt x="194733" y="59266"/>
                </a:lnTo>
                <a:lnTo>
                  <a:pt x="194733" y="67733"/>
                </a:lnTo>
                <a:lnTo>
                  <a:pt x="186266" y="76200"/>
                </a:lnTo>
                <a:lnTo>
                  <a:pt x="186266" y="84666"/>
                </a:lnTo>
                <a:lnTo>
                  <a:pt x="177800" y="101600"/>
                </a:lnTo>
                <a:lnTo>
                  <a:pt x="177800" y="110066"/>
                </a:lnTo>
                <a:lnTo>
                  <a:pt x="177800" y="118533"/>
                </a:lnTo>
                <a:lnTo>
                  <a:pt x="177800" y="118533"/>
                </a:lnTo>
                <a:lnTo>
                  <a:pt x="177800" y="118533"/>
                </a:lnTo>
                <a:lnTo>
                  <a:pt x="177800" y="118533"/>
                </a:lnTo>
                <a:lnTo>
                  <a:pt x="177800" y="118533"/>
                </a:lnTo>
                <a:lnTo>
                  <a:pt x="177800" y="118533"/>
                </a:lnTo>
                <a:lnTo>
                  <a:pt x="177800" y="110066"/>
                </a:lnTo>
                <a:lnTo>
                  <a:pt x="177800" y="101600"/>
                </a:lnTo>
                <a:lnTo>
                  <a:pt x="177800" y="93133"/>
                </a:lnTo>
                <a:lnTo>
                  <a:pt x="177800" y="76200"/>
                </a:lnTo>
                <a:lnTo>
                  <a:pt x="177800" y="67733"/>
                </a:lnTo>
                <a:lnTo>
                  <a:pt x="169333" y="50800"/>
                </a:lnTo>
                <a:lnTo>
                  <a:pt x="169333" y="42333"/>
                </a:lnTo>
                <a:lnTo>
                  <a:pt x="160866" y="25400"/>
                </a:lnTo>
                <a:lnTo>
                  <a:pt x="160866" y="16933"/>
                </a:lnTo>
                <a:lnTo>
                  <a:pt x="152400" y="8466"/>
                </a:lnTo>
                <a:lnTo>
                  <a:pt x="143933" y="8466"/>
                </a:lnTo>
                <a:lnTo>
                  <a:pt x="127000" y="0"/>
                </a:lnTo>
                <a:lnTo>
                  <a:pt x="118533" y="8466"/>
                </a:lnTo>
                <a:lnTo>
                  <a:pt x="110066" y="8466"/>
                </a:lnTo>
                <a:lnTo>
                  <a:pt x="93133" y="16933"/>
                </a:lnTo>
                <a:lnTo>
                  <a:pt x="84666" y="25400"/>
                </a:lnTo>
                <a:lnTo>
                  <a:pt x="67733" y="33866"/>
                </a:lnTo>
                <a:lnTo>
                  <a:pt x="59266" y="50800"/>
                </a:lnTo>
                <a:lnTo>
                  <a:pt x="42333" y="67733"/>
                </a:lnTo>
                <a:lnTo>
                  <a:pt x="33866" y="84666"/>
                </a:lnTo>
                <a:lnTo>
                  <a:pt x="25400" y="110066"/>
                </a:lnTo>
                <a:lnTo>
                  <a:pt x="16933" y="135466"/>
                </a:lnTo>
                <a:lnTo>
                  <a:pt x="8466" y="160866"/>
                </a:lnTo>
                <a:lnTo>
                  <a:pt x="0" y="186266"/>
                </a:lnTo>
                <a:lnTo>
                  <a:pt x="0" y="211666"/>
                </a:lnTo>
                <a:lnTo>
                  <a:pt x="0" y="237066"/>
                </a:lnTo>
                <a:lnTo>
                  <a:pt x="8466" y="262466"/>
                </a:lnTo>
                <a:lnTo>
                  <a:pt x="8466" y="287866"/>
                </a:lnTo>
                <a:lnTo>
                  <a:pt x="25400" y="304800"/>
                </a:lnTo>
                <a:lnTo>
                  <a:pt x="33866" y="321733"/>
                </a:lnTo>
                <a:lnTo>
                  <a:pt x="50800" y="330200"/>
                </a:lnTo>
                <a:lnTo>
                  <a:pt x="67733" y="347133"/>
                </a:lnTo>
                <a:lnTo>
                  <a:pt x="93133" y="355600"/>
                </a:lnTo>
                <a:lnTo>
                  <a:pt x="110066" y="355600"/>
                </a:lnTo>
                <a:lnTo>
                  <a:pt x="127000" y="364066"/>
                </a:lnTo>
                <a:lnTo>
                  <a:pt x="143933" y="364066"/>
                </a:lnTo>
                <a:lnTo>
                  <a:pt x="160866" y="364066"/>
                </a:lnTo>
                <a:lnTo>
                  <a:pt x="169333" y="364066"/>
                </a:lnTo>
                <a:lnTo>
                  <a:pt x="177800" y="364066"/>
                </a:lnTo>
                <a:lnTo>
                  <a:pt x="177800" y="364066"/>
                </a:lnTo>
                <a:lnTo>
                  <a:pt x="186266" y="364066"/>
                </a:lnTo>
                <a:lnTo>
                  <a:pt x="194733" y="364066"/>
                </a:lnTo>
                <a:lnTo>
                  <a:pt x="194733" y="364066"/>
                </a:lnTo>
                <a:lnTo>
                  <a:pt x="194733" y="364066"/>
                </a:lnTo>
                <a:lnTo>
                  <a:pt x="194733" y="364066"/>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55600"/>
                </a:lnTo>
                <a:lnTo>
                  <a:pt x="194733" y="364066"/>
                </a:lnTo>
                <a:lnTo>
                  <a:pt x="194733" y="364066"/>
                </a:lnTo>
                <a:lnTo>
                  <a:pt x="194733" y="364066"/>
                </a:lnTo>
                <a:lnTo>
                  <a:pt x="194733" y="364066"/>
                </a:lnTo>
                <a:lnTo>
                  <a:pt x="194733" y="364066"/>
                </a:lnTo>
                <a:lnTo>
                  <a:pt x="186266" y="355600"/>
                </a:lnTo>
                <a:lnTo>
                  <a:pt x="186266" y="355600"/>
                </a:lnTo>
                <a:lnTo>
                  <a:pt x="186266" y="355600"/>
                </a:lnTo>
                <a:lnTo>
                  <a:pt x="186266" y="355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642533" y="2108200"/>
            <a:ext cx="177801" cy="524934"/>
          </a:xfrm>
          <a:custGeom>
            <a:avLst/>
            <a:gdLst/>
            <a:ahLst/>
            <a:cxnLst/>
            <a:rect l="0" t="0" r="0" b="0"/>
            <a:pathLst>
              <a:path w="177801" h="524934">
                <a:moveTo>
                  <a:pt x="177800" y="0"/>
                </a:moveTo>
                <a:lnTo>
                  <a:pt x="177800" y="0"/>
                </a:lnTo>
                <a:lnTo>
                  <a:pt x="169334" y="0"/>
                </a:lnTo>
                <a:lnTo>
                  <a:pt x="169334" y="0"/>
                </a:lnTo>
                <a:lnTo>
                  <a:pt x="160867" y="0"/>
                </a:lnTo>
                <a:lnTo>
                  <a:pt x="143934" y="8467"/>
                </a:lnTo>
                <a:lnTo>
                  <a:pt x="135467" y="8467"/>
                </a:lnTo>
                <a:lnTo>
                  <a:pt x="127000" y="16933"/>
                </a:lnTo>
                <a:lnTo>
                  <a:pt x="110067" y="25400"/>
                </a:lnTo>
                <a:lnTo>
                  <a:pt x="101600" y="42333"/>
                </a:lnTo>
                <a:lnTo>
                  <a:pt x="84667" y="50800"/>
                </a:lnTo>
                <a:lnTo>
                  <a:pt x="76200" y="67733"/>
                </a:lnTo>
                <a:lnTo>
                  <a:pt x="59267" y="84667"/>
                </a:lnTo>
                <a:lnTo>
                  <a:pt x="50800" y="110067"/>
                </a:lnTo>
                <a:lnTo>
                  <a:pt x="33867" y="127000"/>
                </a:lnTo>
                <a:lnTo>
                  <a:pt x="25400" y="152400"/>
                </a:lnTo>
                <a:lnTo>
                  <a:pt x="16934" y="177800"/>
                </a:lnTo>
                <a:lnTo>
                  <a:pt x="8467" y="211667"/>
                </a:lnTo>
                <a:lnTo>
                  <a:pt x="0" y="237067"/>
                </a:lnTo>
                <a:lnTo>
                  <a:pt x="0" y="270933"/>
                </a:lnTo>
                <a:lnTo>
                  <a:pt x="0" y="313267"/>
                </a:lnTo>
                <a:lnTo>
                  <a:pt x="0" y="347133"/>
                </a:lnTo>
                <a:lnTo>
                  <a:pt x="0" y="381000"/>
                </a:lnTo>
                <a:lnTo>
                  <a:pt x="8467" y="414867"/>
                </a:lnTo>
                <a:lnTo>
                  <a:pt x="16934" y="440267"/>
                </a:lnTo>
                <a:lnTo>
                  <a:pt x="33867" y="465667"/>
                </a:lnTo>
                <a:lnTo>
                  <a:pt x="50800" y="482600"/>
                </a:lnTo>
                <a:lnTo>
                  <a:pt x="67734" y="499533"/>
                </a:lnTo>
                <a:lnTo>
                  <a:pt x="84667" y="508000"/>
                </a:lnTo>
                <a:lnTo>
                  <a:pt x="101600" y="516467"/>
                </a:lnTo>
                <a:lnTo>
                  <a:pt x="110067" y="524933"/>
                </a:lnTo>
                <a:lnTo>
                  <a:pt x="127000" y="524933"/>
                </a:lnTo>
                <a:lnTo>
                  <a:pt x="127000" y="524933"/>
                </a:lnTo>
                <a:lnTo>
                  <a:pt x="127000" y="524933"/>
                </a:lnTo>
                <a:lnTo>
                  <a:pt x="127000" y="524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862667" y="2277533"/>
            <a:ext cx="16934" cy="237068"/>
          </a:xfrm>
          <a:custGeom>
            <a:avLst/>
            <a:gdLst/>
            <a:ahLst/>
            <a:cxnLst/>
            <a:rect l="0" t="0" r="0" b="0"/>
            <a:pathLst>
              <a:path w="16934" h="237068">
                <a:moveTo>
                  <a:pt x="0" y="0"/>
                </a:moveTo>
                <a:lnTo>
                  <a:pt x="0" y="0"/>
                </a:lnTo>
                <a:lnTo>
                  <a:pt x="0" y="0"/>
                </a:lnTo>
                <a:lnTo>
                  <a:pt x="0" y="0"/>
                </a:lnTo>
                <a:lnTo>
                  <a:pt x="0" y="0"/>
                </a:lnTo>
                <a:lnTo>
                  <a:pt x="0" y="8467"/>
                </a:lnTo>
                <a:lnTo>
                  <a:pt x="0" y="16934"/>
                </a:lnTo>
                <a:lnTo>
                  <a:pt x="0" y="25400"/>
                </a:lnTo>
                <a:lnTo>
                  <a:pt x="0" y="42334"/>
                </a:lnTo>
                <a:lnTo>
                  <a:pt x="0" y="59267"/>
                </a:lnTo>
                <a:lnTo>
                  <a:pt x="0" y="84667"/>
                </a:lnTo>
                <a:lnTo>
                  <a:pt x="0" y="110067"/>
                </a:lnTo>
                <a:lnTo>
                  <a:pt x="0" y="135467"/>
                </a:lnTo>
                <a:lnTo>
                  <a:pt x="0" y="160867"/>
                </a:lnTo>
                <a:lnTo>
                  <a:pt x="0" y="186267"/>
                </a:lnTo>
                <a:lnTo>
                  <a:pt x="0" y="203200"/>
                </a:lnTo>
                <a:lnTo>
                  <a:pt x="8466" y="220134"/>
                </a:lnTo>
                <a:lnTo>
                  <a:pt x="8466" y="228600"/>
                </a:lnTo>
                <a:lnTo>
                  <a:pt x="8466" y="237067"/>
                </a:lnTo>
                <a:lnTo>
                  <a:pt x="16933" y="237067"/>
                </a:lnTo>
                <a:lnTo>
                  <a:pt x="16933" y="228600"/>
                </a:lnTo>
                <a:lnTo>
                  <a:pt x="16933" y="228600"/>
                </a:lnTo>
                <a:lnTo>
                  <a:pt x="16933" y="228600"/>
                </a:lnTo>
                <a:lnTo>
                  <a:pt x="16933"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930400" y="2243667"/>
            <a:ext cx="220134" cy="262467"/>
          </a:xfrm>
          <a:custGeom>
            <a:avLst/>
            <a:gdLst/>
            <a:ahLst/>
            <a:cxnLst/>
            <a:rect l="0" t="0" r="0" b="0"/>
            <a:pathLst>
              <a:path w="220134" h="262467">
                <a:moveTo>
                  <a:pt x="0" y="33866"/>
                </a:moveTo>
                <a:lnTo>
                  <a:pt x="8467" y="33866"/>
                </a:lnTo>
                <a:lnTo>
                  <a:pt x="8467" y="25400"/>
                </a:lnTo>
                <a:lnTo>
                  <a:pt x="16933" y="16933"/>
                </a:lnTo>
                <a:lnTo>
                  <a:pt x="33867" y="8466"/>
                </a:lnTo>
                <a:lnTo>
                  <a:pt x="42333" y="0"/>
                </a:lnTo>
                <a:lnTo>
                  <a:pt x="50800" y="0"/>
                </a:lnTo>
                <a:lnTo>
                  <a:pt x="67733" y="0"/>
                </a:lnTo>
                <a:lnTo>
                  <a:pt x="84667" y="0"/>
                </a:lnTo>
                <a:lnTo>
                  <a:pt x="93133" y="0"/>
                </a:lnTo>
                <a:lnTo>
                  <a:pt x="110067" y="8466"/>
                </a:lnTo>
                <a:lnTo>
                  <a:pt x="118533" y="16933"/>
                </a:lnTo>
                <a:lnTo>
                  <a:pt x="127000" y="25400"/>
                </a:lnTo>
                <a:lnTo>
                  <a:pt x="135467" y="50800"/>
                </a:lnTo>
                <a:lnTo>
                  <a:pt x="143933" y="67733"/>
                </a:lnTo>
                <a:lnTo>
                  <a:pt x="143933" y="93133"/>
                </a:lnTo>
                <a:lnTo>
                  <a:pt x="152400" y="110066"/>
                </a:lnTo>
                <a:lnTo>
                  <a:pt x="143933" y="135466"/>
                </a:lnTo>
                <a:lnTo>
                  <a:pt x="143933" y="160866"/>
                </a:lnTo>
                <a:lnTo>
                  <a:pt x="143933" y="177800"/>
                </a:lnTo>
                <a:lnTo>
                  <a:pt x="135467" y="194733"/>
                </a:lnTo>
                <a:lnTo>
                  <a:pt x="127000" y="211666"/>
                </a:lnTo>
                <a:lnTo>
                  <a:pt x="118533" y="228600"/>
                </a:lnTo>
                <a:lnTo>
                  <a:pt x="110067" y="237066"/>
                </a:lnTo>
                <a:lnTo>
                  <a:pt x="101600" y="245533"/>
                </a:lnTo>
                <a:lnTo>
                  <a:pt x="93133" y="254000"/>
                </a:lnTo>
                <a:lnTo>
                  <a:pt x="84667" y="254000"/>
                </a:lnTo>
                <a:lnTo>
                  <a:pt x="76200" y="254000"/>
                </a:lnTo>
                <a:lnTo>
                  <a:pt x="67733" y="254000"/>
                </a:lnTo>
                <a:lnTo>
                  <a:pt x="67733" y="245533"/>
                </a:lnTo>
                <a:lnTo>
                  <a:pt x="59267" y="237066"/>
                </a:lnTo>
                <a:lnTo>
                  <a:pt x="59267" y="228600"/>
                </a:lnTo>
                <a:lnTo>
                  <a:pt x="59267" y="220133"/>
                </a:lnTo>
                <a:lnTo>
                  <a:pt x="59267" y="211666"/>
                </a:lnTo>
                <a:lnTo>
                  <a:pt x="59267" y="194733"/>
                </a:lnTo>
                <a:lnTo>
                  <a:pt x="67733" y="186266"/>
                </a:lnTo>
                <a:lnTo>
                  <a:pt x="84667" y="177800"/>
                </a:lnTo>
                <a:lnTo>
                  <a:pt x="93133" y="169333"/>
                </a:lnTo>
                <a:lnTo>
                  <a:pt x="101600" y="169333"/>
                </a:lnTo>
                <a:lnTo>
                  <a:pt x="118533" y="160866"/>
                </a:lnTo>
                <a:lnTo>
                  <a:pt x="127000" y="160866"/>
                </a:lnTo>
                <a:lnTo>
                  <a:pt x="152400" y="160866"/>
                </a:lnTo>
                <a:lnTo>
                  <a:pt x="160867" y="160866"/>
                </a:lnTo>
                <a:lnTo>
                  <a:pt x="177800" y="160866"/>
                </a:lnTo>
                <a:lnTo>
                  <a:pt x="194733" y="169333"/>
                </a:lnTo>
                <a:lnTo>
                  <a:pt x="203200" y="177800"/>
                </a:lnTo>
                <a:lnTo>
                  <a:pt x="211667" y="186266"/>
                </a:lnTo>
                <a:lnTo>
                  <a:pt x="211667" y="203200"/>
                </a:lnTo>
                <a:lnTo>
                  <a:pt x="211667" y="211666"/>
                </a:lnTo>
                <a:lnTo>
                  <a:pt x="211667" y="228600"/>
                </a:lnTo>
                <a:lnTo>
                  <a:pt x="211667" y="237066"/>
                </a:lnTo>
                <a:lnTo>
                  <a:pt x="211667" y="245533"/>
                </a:lnTo>
                <a:lnTo>
                  <a:pt x="211667" y="254000"/>
                </a:lnTo>
                <a:lnTo>
                  <a:pt x="220133" y="254000"/>
                </a:lnTo>
                <a:lnTo>
                  <a:pt x="220133" y="262466"/>
                </a:lnTo>
                <a:lnTo>
                  <a:pt x="220133" y="262466"/>
                </a:lnTo>
                <a:lnTo>
                  <a:pt x="220133" y="262466"/>
                </a:lnTo>
                <a:lnTo>
                  <a:pt x="220133" y="262466"/>
                </a:lnTo>
                <a:lnTo>
                  <a:pt x="220133" y="262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2286000" y="2455333"/>
            <a:ext cx="8468" cy="101601"/>
          </a:xfrm>
          <a:custGeom>
            <a:avLst/>
            <a:gdLst/>
            <a:ahLst/>
            <a:cxnLst/>
            <a:rect l="0" t="0" r="0" b="0"/>
            <a:pathLst>
              <a:path w="8468" h="101601">
                <a:moveTo>
                  <a:pt x="0" y="0"/>
                </a:moveTo>
                <a:lnTo>
                  <a:pt x="0" y="0"/>
                </a:lnTo>
                <a:lnTo>
                  <a:pt x="0" y="8467"/>
                </a:lnTo>
                <a:lnTo>
                  <a:pt x="0" y="16934"/>
                </a:lnTo>
                <a:lnTo>
                  <a:pt x="8467" y="25400"/>
                </a:lnTo>
                <a:lnTo>
                  <a:pt x="8467" y="42334"/>
                </a:lnTo>
                <a:lnTo>
                  <a:pt x="8467" y="50800"/>
                </a:lnTo>
                <a:lnTo>
                  <a:pt x="8467" y="67734"/>
                </a:lnTo>
                <a:lnTo>
                  <a:pt x="8467" y="84667"/>
                </a:lnTo>
                <a:lnTo>
                  <a:pt x="0" y="93134"/>
                </a:lnTo>
                <a:lnTo>
                  <a:pt x="0" y="101600"/>
                </a:lnTo>
                <a:lnTo>
                  <a:pt x="0" y="101600"/>
                </a:lnTo>
                <a:lnTo>
                  <a:pt x="0" y="101600"/>
                </a:lnTo>
                <a:lnTo>
                  <a:pt x="0" y="101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413000" y="2243667"/>
            <a:ext cx="203201" cy="110067"/>
          </a:xfrm>
          <a:custGeom>
            <a:avLst/>
            <a:gdLst/>
            <a:ahLst/>
            <a:cxnLst/>
            <a:rect l="0" t="0" r="0" b="0"/>
            <a:pathLst>
              <a:path w="203201" h="110067">
                <a:moveTo>
                  <a:pt x="25400" y="0"/>
                </a:moveTo>
                <a:lnTo>
                  <a:pt x="25400" y="0"/>
                </a:lnTo>
                <a:lnTo>
                  <a:pt x="16933" y="0"/>
                </a:lnTo>
                <a:lnTo>
                  <a:pt x="16933" y="8466"/>
                </a:lnTo>
                <a:lnTo>
                  <a:pt x="16933" y="16933"/>
                </a:lnTo>
                <a:lnTo>
                  <a:pt x="8467" y="25400"/>
                </a:lnTo>
                <a:lnTo>
                  <a:pt x="8467" y="42333"/>
                </a:lnTo>
                <a:lnTo>
                  <a:pt x="8467" y="50800"/>
                </a:lnTo>
                <a:lnTo>
                  <a:pt x="0" y="59266"/>
                </a:lnTo>
                <a:lnTo>
                  <a:pt x="8467" y="67733"/>
                </a:lnTo>
                <a:lnTo>
                  <a:pt x="8467" y="76200"/>
                </a:lnTo>
                <a:lnTo>
                  <a:pt x="16933" y="76200"/>
                </a:lnTo>
                <a:lnTo>
                  <a:pt x="25400" y="84666"/>
                </a:lnTo>
                <a:lnTo>
                  <a:pt x="33867" y="84666"/>
                </a:lnTo>
                <a:lnTo>
                  <a:pt x="50800" y="93133"/>
                </a:lnTo>
                <a:lnTo>
                  <a:pt x="59267" y="93133"/>
                </a:lnTo>
                <a:lnTo>
                  <a:pt x="76200" y="93133"/>
                </a:lnTo>
                <a:lnTo>
                  <a:pt x="93133" y="101600"/>
                </a:lnTo>
                <a:lnTo>
                  <a:pt x="110067" y="101600"/>
                </a:lnTo>
                <a:lnTo>
                  <a:pt x="127000" y="101600"/>
                </a:lnTo>
                <a:lnTo>
                  <a:pt x="143933" y="110066"/>
                </a:lnTo>
                <a:lnTo>
                  <a:pt x="160867" y="110066"/>
                </a:lnTo>
                <a:lnTo>
                  <a:pt x="177800" y="110066"/>
                </a:lnTo>
                <a:lnTo>
                  <a:pt x="186267" y="110066"/>
                </a:lnTo>
                <a:lnTo>
                  <a:pt x="203200" y="101600"/>
                </a:lnTo>
                <a:lnTo>
                  <a:pt x="203200" y="101600"/>
                </a:lnTo>
                <a:lnTo>
                  <a:pt x="203200" y="93133"/>
                </a:lnTo>
                <a:lnTo>
                  <a:pt x="203200" y="93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2540000" y="2167467"/>
            <a:ext cx="16934" cy="347134"/>
          </a:xfrm>
          <a:custGeom>
            <a:avLst/>
            <a:gdLst/>
            <a:ahLst/>
            <a:cxnLst/>
            <a:rect l="0" t="0" r="0" b="0"/>
            <a:pathLst>
              <a:path w="16934" h="347134">
                <a:moveTo>
                  <a:pt x="0" y="0"/>
                </a:moveTo>
                <a:lnTo>
                  <a:pt x="0" y="0"/>
                </a:lnTo>
                <a:lnTo>
                  <a:pt x="0" y="0"/>
                </a:lnTo>
                <a:lnTo>
                  <a:pt x="0" y="0"/>
                </a:lnTo>
                <a:lnTo>
                  <a:pt x="0" y="8466"/>
                </a:lnTo>
                <a:lnTo>
                  <a:pt x="0" y="16933"/>
                </a:lnTo>
                <a:lnTo>
                  <a:pt x="0" y="33866"/>
                </a:lnTo>
                <a:lnTo>
                  <a:pt x="0" y="50800"/>
                </a:lnTo>
                <a:lnTo>
                  <a:pt x="0" y="67733"/>
                </a:lnTo>
                <a:lnTo>
                  <a:pt x="0" y="93133"/>
                </a:lnTo>
                <a:lnTo>
                  <a:pt x="0" y="110066"/>
                </a:lnTo>
                <a:lnTo>
                  <a:pt x="0" y="135466"/>
                </a:lnTo>
                <a:lnTo>
                  <a:pt x="0" y="169333"/>
                </a:lnTo>
                <a:lnTo>
                  <a:pt x="0" y="194733"/>
                </a:lnTo>
                <a:lnTo>
                  <a:pt x="0" y="220133"/>
                </a:lnTo>
                <a:lnTo>
                  <a:pt x="0" y="245533"/>
                </a:lnTo>
                <a:lnTo>
                  <a:pt x="0" y="270933"/>
                </a:lnTo>
                <a:lnTo>
                  <a:pt x="0" y="287866"/>
                </a:lnTo>
                <a:lnTo>
                  <a:pt x="0" y="313266"/>
                </a:lnTo>
                <a:lnTo>
                  <a:pt x="0" y="321733"/>
                </a:lnTo>
                <a:lnTo>
                  <a:pt x="8467" y="338666"/>
                </a:lnTo>
                <a:lnTo>
                  <a:pt x="8467" y="347133"/>
                </a:lnTo>
                <a:lnTo>
                  <a:pt x="16933" y="347133"/>
                </a:lnTo>
                <a:lnTo>
                  <a:pt x="16933" y="347133"/>
                </a:lnTo>
                <a:lnTo>
                  <a:pt x="16933" y="347133"/>
                </a:lnTo>
                <a:lnTo>
                  <a:pt x="16933" y="347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751667" y="2057400"/>
            <a:ext cx="101601" cy="541868"/>
          </a:xfrm>
          <a:custGeom>
            <a:avLst/>
            <a:gdLst/>
            <a:ahLst/>
            <a:cxnLst/>
            <a:rect l="0" t="0" r="0" b="0"/>
            <a:pathLst>
              <a:path w="101601" h="541868">
                <a:moveTo>
                  <a:pt x="0" y="0"/>
                </a:moveTo>
                <a:lnTo>
                  <a:pt x="0" y="0"/>
                </a:lnTo>
                <a:lnTo>
                  <a:pt x="8466" y="0"/>
                </a:lnTo>
                <a:lnTo>
                  <a:pt x="16933" y="8467"/>
                </a:lnTo>
                <a:lnTo>
                  <a:pt x="25400" y="25400"/>
                </a:lnTo>
                <a:lnTo>
                  <a:pt x="42333" y="42333"/>
                </a:lnTo>
                <a:lnTo>
                  <a:pt x="50800" y="59267"/>
                </a:lnTo>
                <a:lnTo>
                  <a:pt x="67733" y="93133"/>
                </a:lnTo>
                <a:lnTo>
                  <a:pt x="84666" y="127000"/>
                </a:lnTo>
                <a:lnTo>
                  <a:pt x="93133" y="160867"/>
                </a:lnTo>
                <a:lnTo>
                  <a:pt x="101600" y="203200"/>
                </a:lnTo>
                <a:lnTo>
                  <a:pt x="101600" y="245533"/>
                </a:lnTo>
                <a:lnTo>
                  <a:pt x="101600" y="296333"/>
                </a:lnTo>
                <a:lnTo>
                  <a:pt x="93133" y="338667"/>
                </a:lnTo>
                <a:lnTo>
                  <a:pt x="93133" y="381000"/>
                </a:lnTo>
                <a:lnTo>
                  <a:pt x="67733" y="423333"/>
                </a:lnTo>
                <a:lnTo>
                  <a:pt x="50800" y="465667"/>
                </a:lnTo>
                <a:lnTo>
                  <a:pt x="25400" y="508000"/>
                </a:lnTo>
                <a:lnTo>
                  <a:pt x="25400" y="508000"/>
                </a:lnTo>
                <a:lnTo>
                  <a:pt x="0" y="541867"/>
                </a:lnTo>
                <a:lnTo>
                  <a:pt x="0" y="541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098800" y="2302933"/>
            <a:ext cx="16934" cy="33868"/>
          </a:xfrm>
          <a:custGeom>
            <a:avLst/>
            <a:gdLst/>
            <a:ahLst/>
            <a:cxnLst/>
            <a:rect l="0" t="0" r="0" b="0"/>
            <a:pathLst>
              <a:path w="16934" h="33868">
                <a:moveTo>
                  <a:pt x="16933" y="8467"/>
                </a:moveTo>
                <a:lnTo>
                  <a:pt x="16933" y="8467"/>
                </a:lnTo>
                <a:lnTo>
                  <a:pt x="16933" y="8467"/>
                </a:lnTo>
                <a:lnTo>
                  <a:pt x="16933" y="8467"/>
                </a:lnTo>
                <a:lnTo>
                  <a:pt x="16933" y="8467"/>
                </a:lnTo>
                <a:lnTo>
                  <a:pt x="16933" y="8467"/>
                </a:lnTo>
                <a:lnTo>
                  <a:pt x="16933" y="8467"/>
                </a:lnTo>
                <a:lnTo>
                  <a:pt x="16933" y="8467"/>
                </a:lnTo>
                <a:lnTo>
                  <a:pt x="16933" y="8467"/>
                </a:lnTo>
                <a:lnTo>
                  <a:pt x="16933" y="8467"/>
                </a:lnTo>
                <a:lnTo>
                  <a:pt x="16933" y="16934"/>
                </a:lnTo>
                <a:lnTo>
                  <a:pt x="8467" y="16934"/>
                </a:lnTo>
                <a:lnTo>
                  <a:pt x="8467" y="25400"/>
                </a:lnTo>
                <a:lnTo>
                  <a:pt x="8467" y="25400"/>
                </a:lnTo>
                <a:lnTo>
                  <a:pt x="8467" y="25400"/>
                </a:lnTo>
                <a:lnTo>
                  <a:pt x="8467" y="25400"/>
                </a:lnTo>
                <a:lnTo>
                  <a:pt x="8467" y="25400"/>
                </a:lnTo>
                <a:lnTo>
                  <a:pt x="8467" y="25400"/>
                </a:lnTo>
                <a:lnTo>
                  <a:pt x="8467" y="16934"/>
                </a:lnTo>
                <a:lnTo>
                  <a:pt x="8467" y="16934"/>
                </a:lnTo>
                <a:lnTo>
                  <a:pt x="8467" y="8467"/>
                </a:lnTo>
                <a:lnTo>
                  <a:pt x="16933" y="8467"/>
                </a:lnTo>
                <a:lnTo>
                  <a:pt x="16933" y="0"/>
                </a:lnTo>
                <a:lnTo>
                  <a:pt x="8467" y="0"/>
                </a:lnTo>
                <a:lnTo>
                  <a:pt x="8467" y="0"/>
                </a:lnTo>
                <a:lnTo>
                  <a:pt x="8467" y="8467"/>
                </a:lnTo>
                <a:lnTo>
                  <a:pt x="8467" y="8467"/>
                </a:lnTo>
                <a:lnTo>
                  <a:pt x="8467" y="16934"/>
                </a:lnTo>
                <a:lnTo>
                  <a:pt x="8467" y="25400"/>
                </a:lnTo>
                <a:lnTo>
                  <a:pt x="8467" y="25400"/>
                </a:lnTo>
                <a:lnTo>
                  <a:pt x="0" y="33867"/>
                </a:lnTo>
                <a:lnTo>
                  <a:pt x="0" y="33867"/>
                </a:lnTo>
                <a:lnTo>
                  <a:pt x="8467" y="33867"/>
                </a:lnTo>
                <a:lnTo>
                  <a:pt x="8467" y="33867"/>
                </a:lnTo>
                <a:lnTo>
                  <a:pt x="8467" y="33867"/>
                </a:lnTo>
                <a:lnTo>
                  <a:pt x="8467" y="33867"/>
                </a:lnTo>
                <a:lnTo>
                  <a:pt x="8467" y="33867"/>
                </a:lnTo>
                <a:lnTo>
                  <a:pt x="8467" y="25400"/>
                </a:lnTo>
                <a:lnTo>
                  <a:pt x="8467" y="16934"/>
                </a:lnTo>
                <a:lnTo>
                  <a:pt x="8467" y="16934"/>
                </a:lnTo>
                <a:lnTo>
                  <a:pt x="8467" y="16934"/>
                </a:lnTo>
                <a:lnTo>
                  <a:pt x="16933" y="16934"/>
                </a:lnTo>
                <a:lnTo>
                  <a:pt x="16933"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3454400" y="2074333"/>
            <a:ext cx="186268" cy="355601"/>
          </a:xfrm>
          <a:custGeom>
            <a:avLst/>
            <a:gdLst/>
            <a:ahLst/>
            <a:cxnLst/>
            <a:rect l="0" t="0" r="0" b="0"/>
            <a:pathLst>
              <a:path w="186268" h="355601">
                <a:moveTo>
                  <a:pt x="186267" y="67734"/>
                </a:moveTo>
                <a:lnTo>
                  <a:pt x="186267" y="67734"/>
                </a:lnTo>
                <a:lnTo>
                  <a:pt x="186267" y="67734"/>
                </a:lnTo>
                <a:lnTo>
                  <a:pt x="186267" y="76200"/>
                </a:lnTo>
                <a:lnTo>
                  <a:pt x="177800" y="76200"/>
                </a:lnTo>
                <a:lnTo>
                  <a:pt x="177800" y="76200"/>
                </a:lnTo>
                <a:lnTo>
                  <a:pt x="177800" y="76200"/>
                </a:lnTo>
                <a:lnTo>
                  <a:pt x="177800" y="76200"/>
                </a:lnTo>
                <a:lnTo>
                  <a:pt x="177800" y="76200"/>
                </a:lnTo>
                <a:lnTo>
                  <a:pt x="177800" y="67734"/>
                </a:lnTo>
                <a:lnTo>
                  <a:pt x="177800" y="59267"/>
                </a:lnTo>
                <a:lnTo>
                  <a:pt x="177800" y="50800"/>
                </a:lnTo>
                <a:lnTo>
                  <a:pt x="177800" y="42334"/>
                </a:lnTo>
                <a:lnTo>
                  <a:pt x="169333" y="33867"/>
                </a:lnTo>
                <a:lnTo>
                  <a:pt x="160867" y="16934"/>
                </a:lnTo>
                <a:lnTo>
                  <a:pt x="160867" y="8467"/>
                </a:lnTo>
                <a:lnTo>
                  <a:pt x="143933" y="8467"/>
                </a:lnTo>
                <a:lnTo>
                  <a:pt x="135467" y="0"/>
                </a:lnTo>
                <a:lnTo>
                  <a:pt x="118533" y="0"/>
                </a:lnTo>
                <a:lnTo>
                  <a:pt x="101600" y="8467"/>
                </a:lnTo>
                <a:lnTo>
                  <a:pt x="93133" y="25400"/>
                </a:lnTo>
                <a:lnTo>
                  <a:pt x="67733" y="33867"/>
                </a:lnTo>
                <a:lnTo>
                  <a:pt x="59267" y="59267"/>
                </a:lnTo>
                <a:lnTo>
                  <a:pt x="42333" y="76200"/>
                </a:lnTo>
                <a:lnTo>
                  <a:pt x="33867" y="110067"/>
                </a:lnTo>
                <a:lnTo>
                  <a:pt x="16933" y="135467"/>
                </a:lnTo>
                <a:lnTo>
                  <a:pt x="8467" y="160867"/>
                </a:lnTo>
                <a:lnTo>
                  <a:pt x="0" y="186267"/>
                </a:lnTo>
                <a:lnTo>
                  <a:pt x="0" y="220134"/>
                </a:lnTo>
                <a:lnTo>
                  <a:pt x="0" y="245534"/>
                </a:lnTo>
                <a:lnTo>
                  <a:pt x="0" y="270934"/>
                </a:lnTo>
                <a:lnTo>
                  <a:pt x="16933" y="296334"/>
                </a:lnTo>
                <a:lnTo>
                  <a:pt x="25400" y="313267"/>
                </a:lnTo>
                <a:lnTo>
                  <a:pt x="42333" y="321734"/>
                </a:lnTo>
                <a:lnTo>
                  <a:pt x="59267" y="338667"/>
                </a:lnTo>
                <a:lnTo>
                  <a:pt x="76200" y="347134"/>
                </a:lnTo>
                <a:lnTo>
                  <a:pt x="101600" y="347134"/>
                </a:lnTo>
                <a:lnTo>
                  <a:pt x="118533" y="355600"/>
                </a:lnTo>
                <a:lnTo>
                  <a:pt x="127000" y="355600"/>
                </a:lnTo>
                <a:lnTo>
                  <a:pt x="152400" y="355600"/>
                </a:lnTo>
                <a:lnTo>
                  <a:pt x="160867" y="355600"/>
                </a:lnTo>
                <a:lnTo>
                  <a:pt x="169333" y="347134"/>
                </a:lnTo>
                <a:lnTo>
                  <a:pt x="177800" y="347134"/>
                </a:lnTo>
                <a:lnTo>
                  <a:pt x="177800" y="347134"/>
                </a:lnTo>
                <a:lnTo>
                  <a:pt x="186267" y="338667"/>
                </a:lnTo>
                <a:lnTo>
                  <a:pt x="186267" y="338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3818467" y="2065867"/>
            <a:ext cx="127001" cy="457201"/>
          </a:xfrm>
          <a:custGeom>
            <a:avLst/>
            <a:gdLst/>
            <a:ahLst/>
            <a:cxnLst/>
            <a:rect l="0" t="0" r="0" b="0"/>
            <a:pathLst>
              <a:path w="127001" h="457201">
                <a:moveTo>
                  <a:pt x="118533" y="0"/>
                </a:moveTo>
                <a:lnTo>
                  <a:pt x="118533" y="0"/>
                </a:lnTo>
                <a:lnTo>
                  <a:pt x="118533" y="0"/>
                </a:lnTo>
                <a:lnTo>
                  <a:pt x="110066" y="8466"/>
                </a:lnTo>
                <a:lnTo>
                  <a:pt x="101600" y="8466"/>
                </a:lnTo>
                <a:lnTo>
                  <a:pt x="93133" y="25400"/>
                </a:lnTo>
                <a:lnTo>
                  <a:pt x="84666" y="33866"/>
                </a:lnTo>
                <a:lnTo>
                  <a:pt x="67733" y="50800"/>
                </a:lnTo>
                <a:lnTo>
                  <a:pt x="59266" y="67733"/>
                </a:lnTo>
                <a:lnTo>
                  <a:pt x="50800" y="84666"/>
                </a:lnTo>
                <a:lnTo>
                  <a:pt x="42333" y="118533"/>
                </a:lnTo>
                <a:lnTo>
                  <a:pt x="25400" y="143933"/>
                </a:lnTo>
                <a:lnTo>
                  <a:pt x="25400" y="169333"/>
                </a:lnTo>
                <a:lnTo>
                  <a:pt x="16933" y="194733"/>
                </a:lnTo>
                <a:lnTo>
                  <a:pt x="8466" y="228600"/>
                </a:lnTo>
                <a:lnTo>
                  <a:pt x="8466" y="254000"/>
                </a:lnTo>
                <a:lnTo>
                  <a:pt x="0" y="279400"/>
                </a:lnTo>
                <a:lnTo>
                  <a:pt x="0" y="304800"/>
                </a:lnTo>
                <a:lnTo>
                  <a:pt x="8466" y="330200"/>
                </a:lnTo>
                <a:lnTo>
                  <a:pt x="8466" y="347133"/>
                </a:lnTo>
                <a:lnTo>
                  <a:pt x="16933" y="364066"/>
                </a:lnTo>
                <a:lnTo>
                  <a:pt x="25400" y="381000"/>
                </a:lnTo>
                <a:lnTo>
                  <a:pt x="42333" y="397933"/>
                </a:lnTo>
                <a:lnTo>
                  <a:pt x="59266" y="406400"/>
                </a:lnTo>
                <a:lnTo>
                  <a:pt x="67733" y="423333"/>
                </a:lnTo>
                <a:lnTo>
                  <a:pt x="84666" y="423333"/>
                </a:lnTo>
                <a:lnTo>
                  <a:pt x="93133" y="440266"/>
                </a:lnTo>
                <a:lnTo>
                  <a:pt x="101600" y="440266"/>
                </a:lnTo>
                <a:lnTo>
                  <a:pt x="110066" y="448733"/>
                </a:lnTo>
                <a:lnTo>
                  <a:pt x="118533" y="448733"/>
                </a:lnTo>
                <a:lnTo>
                  <a:pt x="127000" y="448733"/>
                </a:lnTo>
                <a:lnTo>
                  <a:pt x="127000" y="448733"/>
                </a:lnTo>
                <a:lnTo>
                  <a:pt x="127000" y="457200"/>
                </a:lnTo>
                <a:lnTo>
                  <a:pt x="127000" y="457200"/>
                </a:lnTo>
                <a:lnTo>
                  <a:pt x="127000" y="457200"/>
                </a:lnTo>
                <a:lnTo>
                  <a:pt x="127000" y="457200"/>
                </a:lnTo>
                <a:lnTo>
                  <a:pt x="127000" y="457200"/>
                </a:lnTo>
                <a:lnTo>
                  <a:pt x="127000" y="457200"/>
                </a:lnTo>
                <a:lnTo>
                  <a:pt x="127000" y="457200"/>
                </a:lnTo>
                <a:lnTo>
                  <a:pt x="127000" y="457200"/>
                </a:lnTo>
                <a:lnTo>
                  <a:pt x="127000" y="457200"/>
                </a:lnTo>
                <a:lnTo>
                  <a:pt x="127000" y="457200"/>
                </a:lnTo>
                <a:lnTo>
                  <a:pt x="127000" y="448733"/>
                </a:lnTo>
                <a:lnTo>
                  <a:pt x="127000" y="448733"/>
                </a:lnTo>
                <a:lnTo>
                  <a:pt x="127000" y="448733"/>
                </a:lnTo>
                <a:lnTo>
                  <a:pt x="127000" y="448733"/>
                </a:lnTo>
                <a:lnTo>
                  <a:pt x="127000" y="448733"/>
                </a:lnTo>
                <a:lnTo>
                  <a:pt x="127000" y="448733"/>
                </a:lnTo>
                <a:lnTo>
                  <a:pt x="127000" y="448733"/>
                </a:lnTo>
                <a:lnTo>
                  <a:pt x="127000" y="448733"/>
                </a:lnTo>
                <a:lnTo>
                  <a:pt x="127000" y="448733"/>
                </a:lnTo>
                <a:lnTo>
                  <a:pt x="127000" y="448733"/>
                </a:lnTo>
                <a:lnTo>
                  <a:pt x="127000" y="448733"/>
                </a:lnTo>
                <a:lnTo>
                  <a:pt x="127000" y="448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4055533" y="2252133"/>
            <a:ext cx="8468" cy="16935"/>
          </a:xfrm>
          <a:custGeom>
            <a:avLst/>
            <a:gdLst/>
            <a:ahLst/>
            <a:cxnLst/>
            <a:rect l="0" t="0" r="0" b="0"/>
            <a:pathLst>
              <a:path w="8468" h="16935">
                <a:moveTo>
                  <a:pt x="0" y="0"/>
                </a:moveTo>
                <a:lnTo>
                  <a:pt x="0" y="0"/>
                </a:lnTo>
                <a:lnTo>
                  <a:pt x="0" y="0"/>
                </a:lnTo>
                <a:lnTo>
                  <a:pt x="0" y="8467"/>
                </a:lnTo>
                <a:lnTo>
                  <a:pt x="0" y="8467"/>
                </a:lnTo>
                <a:lnTo>
                  <a:pt x="0" y="8467"/>
                </a:lnTo>
                <a:lnTo>
                  <a:pt x="8467" y="16934"/>
                </a:lnTo>
                <a:lnTo>
                  <a:pt x="8467"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4055533" y="2252133"/>
            <a:ext cx="186268" cy="220135"/>
          </a:xfrm>
          <a:custGeom>
            <a:avLst/>
            <a:gdLst/>
            <a:ahLst/>
            <a:cxnLst/>
            <a:rect l="0" t="0" r="0" b="0"/>
            <a:pathLst>
              <a:path w="186268" h="220135">
                <a:moveTo>
                  <a:pt x="8467" y="50800"/>
                </a:moveTo>
                <a:lnTo>
                  <a:pt x="16934" y="50800"/>
                </a:lnTo>
                <a:lnTo>
                  <a:pt x="16934" y="50800"/>
                </a:lnTo>
                <a:lnTo>
                  <a:pt x="16934" y="50800"/>
                </a:lnTo>
                <a:lnTo>
                  <a:pt x="16934" y="50800"/>
                </a:lnTo>
                <a:lnTo>
                  <a:pt x="16934" y="50800"/>
                </a:lnTo>
                <a:lnTo>
                  <a:pt x="25400" y="50800"/>
                </a:lnTo>
                <a:lnTo>
                  <a:pt x="25400" y="50800"/>
                </a:lnTo>
                <a:lnTo>
                  <a:pt x="25400" y="42334"/>
                </a:lnTo>
                <a:lnTo>
                  <a:pt x="33867" y="42334"/>
                </a:lnTo>
                <a:lnTo>
                  <a:pt x="33867" y="33867"/>
                </a:lnTo>
                <a:lnTo>
                  <a:pt x="33867" y="25400"/>
                </a:lnTo>
                <a:lnTo>
                  <a:pt x="33867" y="16934"/>
                </a:lnTo>
                <a:lnTo>
                  <a:pt x="33867" y="16934"/>
                </a:lnTo>
                <a:lnTo>
                  <a:pt x="33867" y="8467"/>
                </a:lnTo>
                <a:lnTo>
                  <a:pt x="33867" y="8467"/>
                </a:lnTo>
                <a:lnTo>
                  <a:pt x="33867" y="8467"/>
                </a:lnTo>
                <a:lnTo>
                  <a:pt x="33867" y="0"/>
                </a:lnTo>
                <a:lnTo>
                  <a:pt x="33867" y="0"/>
                </a:lnTo>
                <a:lnTo>
                  <a:pt x="25400" y="8467"/>
                </a:lnTo>
                <a:lnTo>
                  <a:pt x="25400" y="8467"/>
                </a:lnTo>
                <a:lnTo>
                  <a:pt x="25400" y="16934"/>
                </a:lnTo>
                <a:lnTo>
                  <a:pt x="16934" y="33867"/>
                </a:lnTo>
                <a:lnTo>
                  <a:pt x="8467" y="50800"/>
                </a:lnTo>
                <a:lnTo>
                  <a:pt x="8467" y="67734"/>
                </a:lnTo>
                <a:lnTo>
                  <a:pt x="0" y="84667"/>
                </a:lnTo>
                <a:lnTo>
                  <a:pt x="0" y="101600"/>
                </a:lnTo>
                <a:lnTo>
                  <a:pt x="0" y="118534"/>
                </a:lnTo>
                <a:lnTo>
                  <a:pt x="0" y="135467"/>
                </a:lnTo>
                <a:lnTo>
                  <a:pt x="0" y="152400"/>
                </a:lnTo>
                <a:lnTo>
                  <a:pt x="8467" y="160867"/>
                </a:lnTo>
                <a:lnTo>
                  <a:pt x="16934" y="177800"/>
                </a:lnTo>
                <a:lnTo>
                  <a:pt x="33867" y="186267"/>
                </a:lnTo>
                <a:lnTo>
                  <a:pt x="50800" y="194734"/>
                </a:lnTo>
                <a:lnTo>
                  <a:pt x="67734" y="203200"/>
                </a:lnTo>
                <a:lnTo>
                  <a:pt x="84667" y="203200"/>
                </a:lnTo>
                <a:lnTo>
                  <a:pt x="101600" y="203200"/>
                </a:lnTo>
                <a:lnTo>
                  <a:pt x="118534" y="203200"/>
                </a:lnTo>
                <a:lnTo>
                  <a:pt x="135467" y="203200"/>
                </a:lnTo>
                <a:lnTo>
                  <a:pt x="152400" y="194734"/>
                </a:lnTo>
                <a:lnTo>
                  <a:pt x="160867" y="194734"/>
                </a:lnTo>
                <a:lnTo>
                  <a:pt x="169334" y="186267"/>
                </a:lnTo>
                <a:lnTo>
                  <a:pt x="177800" y="177800"/>
                </a:lnTo>
                <a:lnTo>
                  <a:pt x="186267" y="169334"/>
                </a:lnTo>
                <a:lnTo>
                  <a:pt x="186267" y="160867"/>
                </a:lnTo>
                <a:lnTo>
                  <a:pt x="177800" y="143934"/>
                </a:lnTo>
                <a:lnTo>
                  <a:pt x="177800" y="143934"/>
                </a:lnTo>
                <a:lnTo>
                  <a:pt x="169334" y="135467"/>
                </a:lnTo>
                <a:lnTo>
                  <a:pt x="160867" y="135467"/>
                </a:lnTo>
                <a:lnTo>
                  <a:pt x="152400" y="135467"/>
                </a:lnTo>
                <a:lnTo>
                  <a:pt x="135467" y="135467"/>
                </a:lnTo>
                <a:lnTo>
                  <a:pt x="127000" y="143934"/>
                </a:lnTo>
                <a:lnTo>
                  <a:pt x="118534" y="152400"/>
                </a:lnTo>
                <a:lnTo>
                  <a:pt x="110067" y="160867"/>
                </a:lnTo>
                <a:lnTo>
                  <a:pt x="101600" y="169334"/>
                </a:lnTo>
                <a:lnTo>
                  <a:pt x="101600" y="186267"/>
                </a:lnTo>
                <a:lnTo>
                  <a:pt x="101600" y="194734"/>
                </a:lnTo>
                <a:lnTo>
                  <a:pt x="101600" y="211667"/>
                </a:lnTo>
                <a:lnTo>
                  <a:pt x="110067" y="220134"/>
                </a:lnTo>
                <a:lnTo>
                  <a:pt x="118534" y="220134"/>
                </a:lnTo>
                <a:lnTo>
                  <a:pt x="118534" y="220134"/>
                </a:lnTo>
                <a:lnTo>
                  <a:pt x="127000" y="220134"/>
                </a:lnTo>
                <a:lnTo>
                  <a:pt x="127000" y="220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4334933" y="2421467"/>
            <a:ext cx="25401" cy="135467"/>
          </a:xfrm>
          <a:custGeom>
            <a:avLst/>
            <a:gdLst/>
            <a:ahLst/>
            <a:cxnLst/>
            <a:rect l="0" t="0" r="0" b="0"/>
            <a:pathLst>
              <a:path w="25401" h="135467">
                <a:moveTo>
                  <a:pt x="0" y="0"/>
                </a:moveTo>
                <a:lnTo>
                  <a:pt x="0" y="8466"/>
                </a:lnTo>
                <a:lnTo>
                  <a:pt x="0" y="8466"/>
                </a:lnTo>
                <a:lnTo>
                  <a:pt x="8467" y="16933"/>
                </a:lnTo>
                <a:lnTo>
                  <a:pt x="8467" y="25400"/>
                </a:lnTo>
                <a:lnTo>
                  <a:pt x="8467" y="42333"/>
                </a:lnTo>
                <a:lnTo>
                  <a:pt x="8467" y="50800"/>
                </a:lnTo>
                <a:lnTo>
                  <a:pt x="8467" y="67733"/>
                </a:lnTo>
                <a:lnTo>
                  <a:pt x="16934" y="84666"/>
                </a:lnTo>
                <a:lnTo>
                  <a:pt x="16934" y="101600"/>
                </a:lnTo>
                <a:lnTo>
                  <a:pt x="16934" y="118533"/>
                </a:lnTo>
                <a:lnTo>
                  <a:pt x="16934" y="127000"/>
                </a:lnTo>
                <a:lnTo>
                  <a:pt x="16934" y="127000"/>
                </a:lnTo>
                <a:lnTo>
                  <a:pt x="16934" y="135466"/>
                </a:lnTo>
                <a:lnTo>
                  <a:pt x="16934" y="135466"/>
                </a:lnTo>
                <a:lnTo>
                  <a:pt x="25400" y="135466"/>
                </a:lnTo>
                <a:lnTo>
                  <a:pt x="25400" y="135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478867" y="2226733"/>
            <a:ext cx="270934" cy="203201"/>
          </a:xfrm>
          <a:custGeom>
            <a:avLst/>
            <a:gdLst/>
            <a:ahLst/>
            <a:cxnLst/>
            <a:rect l="0" t="0" r="0" b="0"/>
            <a:pathLst>
              <a:path w="270934" h="203201">
                <a:moveTo>
                  <a:pt x="33866" y="8467"/>
                </a:moveTo>
                <a:lnTo>
                  <a:pt x="42333" y="8467"/>
                </a:lnTo>
                <a:lnTo>
                  <a:pt x="42333" y="0"/>
                </a:lnTo>
                <a:lnTo>
                  <a:pt x="50800" y="0"/>
                </a:lnTo>
                <a:lnTo>
                  <a:pt x="59266" y="0"/>
                </a:lnTo>
                <a:lnTo>
                  <a:pt x="67733" y="8467"/>
                </a:lnTo>
                <a:lnTo>
                  <a:pt x="76200" y="8467"/>
                </a:lnTo>
                <a:lnTo>
                  <a:pt x="93133" y="16934"/>
                </a:lnTo>
                <a:lnTo>
                  <a:pt x="101600" y="33867"/>
                </a:lnTo>
                <a:lnTo>
                  <a:pt x="110066" y="42334"/>
                </a:lnTo>
                <a:lnTo>
                  <a:pt x="118533" y="59267"/>
                </a:lnTo>
                <a:lnTo>
                  <a:pt x="127000" y="76200"/>
                </a:lnTo>
                <a:lnTo>
                  <a:pt x="127000" y="93134"/>
                </a:lnTo>
                <a:lnTo>
                  <a:pt x="118533" y="118534"/>
                </a:lnTo>
                <a:lnTo>
                  <a:pt x="110066" y="135467"/>
                </a:lnTo>
                <a:lnTo>
                  <a:pt x="101600" y="152400"/>
                </a:lnTo>
                <a:lnTo>
                  <a:pt x="93133" y="169334"/>
                </a:lnTo>
                <a:lnTo>
                  <a:pt x="76200" y="186267"/>
                </a:lnTo>
                <a:lnTo>
                  <a:pt x="59266" y="194734"/>
                </a:lnTo>
                <a:lnTo>
                  <a:pt x="50800" y="194734"/>
                </a:lnTo>
                <a:lnTo>
                  <a:pt x="33866" y="203200"/>
                </a:lnTo>
                <a:lnTo>
                  <a:pt x="25400" y="203200"/>
                </a:lnTo>
                <a:lnTo>
                  <a:pt x="16933" y="203200"/>
                </a:lnTo>
                <a:lnTo>
                  <a:pt x="8466" y="194734"/>
                </a:lnTo>
                <a:lnTo>
                  <a:pt x="8466" y="194734"/>
                </a:lnTo>
                <a:lnTo>
                  <a:pt x="0" y="186267"/>
                </a:lnTo>
                <a:lnTo>
                  <a:pt x="8466" y="169334"/>
                </a:lnTo>
                <a:lnTo>
                  <a:pt x="16933" y="160867"/>
                </a:lnTo>
                <a:lnTo>
                  <a:pt x="25400" y="152400"/>
                </a:lnTo>
                <a:lnTo>
                  <a:pt x="42333" y="152400"/>
                </a:lnTo>
                <a:lnTo>
                  <a:pt x="50800" y="143934"/>
                </a:lnTo>
                <a:lnTo>
                  <a:pt x="67733" y="135467"/>
                </a:lnTo>
                <a:lnTo>
                  <a:pt x="84666" y="135467"/>
                </a:lnTo>
                <a:lnTo>
                  <a:pt x="110066" y="143934"/>
                </a:lnTo>
                <a:lnTo>
                  <a:pt x="127000" y="152400"/>
                </a:lnTo>
                <a:lnTo>
                  <a:pt x="143933" y="160867"/>
                </a:lnTo>
                <a:lnTo>
                  <a:pt x="169333" y="169334"/>
                </a:lnTo>
                <a:lnTo>
                  <a:pt x="177800" y="177800"/>
                </a:lnTo>
                <a:lnTo>
                  <a:pt x="194733" y="186267"/>
                </a:lnTo>
                <a:lnTo>
                  <a:pt x="211666" y="194734"/>
                </a:lnTo>
                <a:lnTo>
                  <a:pt x="228600" y="194734"/>
                </a:lnTo>
                <a:lnTo>
                  <a:pt x="237066" y="203200"/>
                </a:lnTo>
                <a:lnTo>
                  <a:pt x="245533" y="203200"/>
                </a:lnTo>
                <a:lnTo>
                  <a:pt x="262466" y="194734"/>
                </a:lnTo>
                <a:lnTo>
                  <a:pt x="262466" y="186267"/>
                </a:lnTo>
                <a:lnTo>
                  <a:pt x="270933" y="177800"/>
                </a:lnTo>
                <a:lnTo>
                  <a:pt x="270933" y="160867"/>
                </a:lnTo>
                <a:lnTo>
                  <a:pt x="270933" y="160867"/>
                </a:lnTo>
                <a:lnTo>
                  <a:pt x="270933" y="152400"/>
                </a:lnTo>
                <a:lnTo>
                  <a:pt x="270933"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4690533" y="2099733"/>
            <a:ext cx="152401" cy="431801"/>
          </a:xfrm>
          <a:custGeom>
            <a:avLst/>
            <a:gdLst/>
            <a:ahLst/>
            <a:cxnLst/>
            <a:rect l="0" t="0" r="0" b="0"/>
            <a:pathLst>
              <a:path w="152401" h="431801">
                <a:moveTo>
                  <a:pt x="0" y="0"/>
                </a:moveTo>
                <a:lnTo>
                  <a:pt x="0" y="0"/>
                </a:lnTo>
                <a:lnTo>
                  <a:pt x="8467" y="0"/>
                </a:lnTo>
                <a:lnTo>
                  <a:pt x="8467" y="0"/>
                </a:lnTo>
                <a:lnTo>
                  <a:pt x="16934" y="0"/>
                </a:lnTo>
                <a:lnTo>
                  <a:pt x="16934" y="0"/>
                </a:lnTo>
                <a:lnTo>
                  <a:pt x="25400" y="0"/>
                </a:lnTo>
                <a:lnTo>
                  <a:pt x="42334" y="8467"/>
                </a:lnTo>
                <a:lnTo>
                  <a:pt x="59267" y="16934"/>
                </a:lnTo>
                <a:lnTo>
                  <a:pt x="76200" y="33867"/>
                </a:lnTo>
                <a:lnTo>
                  <a:pt x="93134" y="50800"/>
                </a:lnTo>
                <a:lnTo>
                  <a:pt x="110067" y="76200"/>
                </a:lnTo>
                <a:lnTo>
                  <a:pt x="118534" y="93134"/>
                </a:lnTo>
                <a:lnTo>
                  <a:pt x="127000" y="127000"/>
                </a:lnTo>
                <a:lnTo>
                  <a:pt x="143934" y="152400"/>
                </a:lnTo>
                <a:lnTo>
                  <a:pt x="143934" y="177800"/>
                </a:lnTo>
                <a:lnTo>
                  <a:pt x="152400" y="211667"/>
                </a:lnTo>
                <a:lnTo>
                  <a:pt x="152400" y="237067"/>
                </a:lnTo>
                <a:lnTo>
                  <a:pt x="152400" y="262467"/>
                </a:lnTo>
                <a:lnTo>
                  <a:pt x="143934" y="287867"/>
                </a:lnTo>
                <a:lnTo>
                  <a:pt x="135467" y="313267"/>
                </a:lnTo>
                <a:lnTo>
                  <a:pt x="127000" y="330200"/>
                </a:lnTo>
                <a:lnTo>
                  <a:pt x="118534" y="347134"/>
                </a:lnTo>
                <a:lnTo>
                  <a:pt x="110067" y="364067"/>
                </a:lnTo>
                <a:lnTo>
                  <a:pt x="93134" y="381000"/>
                </a:lnTo>
                <a:lnTo>
                  <a:pt x="84667" y="389467"/>
                </a:lnTo>
                <a:lnTo>
                  <a:pt x="76200" y="397934"/>
                </a:lnTo>
                <a:lnTo>
                  <a:pt x="67734" y="406400"/>
                </a:lnTo>
                <a:lnTo>
                  <a:pt x="67734" y="406400"/>
                </a:lnTo>
                <a:lnTo>
                  <a:pt x="59267" y="414867"/>
                </a:lnTo>
                <a:lnTo>
                  <a:pt x="59267" y="414867"/>
                </a:lnTo>
                <a:lnTo>
                  <a:pt x="59267" y="414867"/>
                </a:lnTo>
                <a:lnTo>
                  <a:pt x="59267" y="423334"/>
                </a:lnTo>
                <a:lnTo>
                  <a:pt x="59267" y="423334"/>
                </a:lnTo>
                <a:lnTo>
                  <a:pt x="59267" y="423334"/>
                </a:lnTo>
                <a:lnTo>
                  <a:pt x="59267" y="423334"/>
                </a:lnTo>
                <a:lnTo>
                  <a:pt x="67734" y="423334"/>
                </a:lnTo>
                <a:lnTo>
                  <a:pt x="67734" y="423334"/>
                </a:lnTo>
                <a:lnTo>
                  <a:pt x="67734" y="423334"/>
                </a:lnTo>
                <a:lnTo>
                  <a:pt x="67734" y="423334"/>
                </a:lnTo>
                <a:lnTo>
                  <a:pt x="67734" y="423334"/>
                </a:lnTo>
                <a:lnTo>
                  <a:pt x="67734" y="423334"/>
                </a:lnTo>
                <a:lnTo>
                  <a:pt x="67734" y="423334"/>
                </a:lnTo>
                <a:lnTo>
                  <a:pt x="67734" y="423334"/>
                </a:lnTo>
                <a:lnTo>
                  <a:pt x="67734" y="423334"/>
                </a:lnTo>
                <a:lnTo>
                  <a:pt x="67734" y="423334"/>
                </a:lnTo>
                <a:lnTo>
                  <a:pt x="67734" y="423334"/>
                </a:lnTo>
                <a:lnTo>
                  <a:pt x="67734" y="423334"/>
                </a:lnTo>
                <a:lnTo>
                  <a:pt x="67734" y="423334"/>
                </a:lnTo>
                <a:lnTo>
                  <a:pt x="67734" y="423334"/>
                </a:lnTo>
                <a:lnTo>
                  <a:pt x="67734" y="423334"/>
                </a:lnTo>
                <a:lnTo>
                  <a:pt x="67734" y="431800"/>
                </a:lnTo>
                <a:lnTo>
                  <a:pt x="59267" y="431800"/>
                </a:lnTo>
                <a:lnTo>
                  <a:pt x="59267" y="423334"/>
                </a:lnTo>
                <a:lnTo>
                  <a:pt x="59267" y="423334"/>
                </a:lnTo>
                <a:lnTo>
                  <a:pt x="59267" y="423334"/>
                </a:lnTo>
                <a:lnTo>
                  <a:pt x="59267" y="423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1405467" y="2895600"/>
            <a:ext cx="8467" cy="25401"/>
          </a:xfrm>
          <a:custGeom>
            <a:avLst/>
            <a:gdLst/>
            <a:ahLst/>
            <a:cxnLst/>
            <a:rect l="0" t="0" r="0" b="0"/>
            <a:pathLst>
              <a:path w="8467" h="25401">
                <a:moveTo>
                  <a:pt x="0" y="25400"/>
                </a:moveTo>
                <a:lnTo>
                  <a:pt x="0" y="25400"/>
                </a:lnTo>
                <a:lnTo>
                  <a:pt x="0" y="25400"/>
                </a:lnTo>
                <a:lnTo>
                  <a:pt x="0" y="25400"/>
                </a:lnTo>
                <a:lnTo>
                  <a:pt x="0" y="16933"/>
                </a:lnTo>
                <a:lnTo>
                  <a:pt x="8466" y="16933"/>
                </a:lnTo>
                <a:lnTo>
                  <a:pt x="8466" y="8467"/>
                </a:lnTo>
                <a:lnTo>
                  <a:pt x="8466" y="8467"/>
                </a:lnTo>
                <a:lnTo>
                  <a:pt x="8466" y="8467"/>
                </a:lnTo>
                <a:lnTo>
                  <a:pt x="8466" y="8467"/>
                </a:lnTo>
                <a:lnTo>
                  <a:pt x="8466" y="8467"/>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8466" y="0"/>
                </a:lnTo>
                <a:lnTo>
                  <a:pt x="0" y="0"/>
                </a:lnTo>
                <a:lnTo>
                  <a:pt x="0" y="0"/>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422400" y="2861733"/>
            <a:ext cx="304801" cy="169335"/>
          </a:xfrm>
          <a:custGeom>
            <a:avLst/>
            <a:gdLst/>
            <a:ahLst/>
            <a:cxnLst/>
            <a:rect l="0" t="0" r="0" b="0"/>
            <a:pathLst>
              <a:path w="304801" h="169335">
                <a:moveTo>
                  <a:pt x="0" y="0"/>
                </a:moveTo>
                <a:lnTo>
                  <a:pt x="0" y="0"/>
                </a:lnTo>
                <a:lnTo>
                  <a:pt x="0" y="0"/>
                </a:lnTo>
                <a:lnTo>
                  <a:pt x="0" y="0"/>
                </a:lnTo>
                <a:lnTo>
                  <a:pt x="0" y="0"/>
                </a:lnTo>
                <a:lnTo>
                  <a:pt x="0" y="0"/>
                </a:lnTo>
                <a:lnTo>
                  <a:pt x="0" y="8467"/>
                </a:lnTo>
                <a:lnTo>
                  <a:pt x="0" y="16934"/>
                </a:lnTo>
                <a:lnTo>
                  <a:pt x="0" y="25400"/>
                </a:lnTo>
                <a:lnTo>
                  <a:pt x="0" y="42334"/>
                </a:lnTo>
                <a:lnTo>
                  <a:pt x="0" y="59267"/>
                </a:lnTo>
                <a:lnTo>
                  <a:pt x="0" y="76200"/>
                </a:lnTo>
                <a:lnTo>
                  <a:pt x="8467" y="93134"/>
                </a:lnTo>
                <a:lnTo>
                  <a:pt x="8467" y="110067"/>
                </a:lnTo>
                <a:lnTo>
                  <a:pt x="8467" y="127000"/>
                </a:lnTo>
                <a:lnTo>
                  <a:pt x="8467" y="135467"/>
                </a:lnTo>
                <a:lnTo>
                  <a:pt x="16933" y="152400"/>
                </a:lnTo>
                <a:lnTo>
                  <a:pt x="16933" y="160867"/>
                </a:lnTo>
                <a:lnTo>
                  <a:pt x="25400" y="160867"/>
                </a:lnTo>
                <a:lnTo>
                  <a:pt x="42333" y="169334"/>
                </a:lnTo>
                <a:lnTo>
                  <a:pt x="59267" y="169334"/>
                </a:lnTo>
                <a:lnTo>
                  <a:pt x="76200" y="169334"/>
                </a:lnTo>
                <a:lnTo>
                  <a:pt x="101600" y="169334"/>
                </a:lnTo>
                <a:lnTo>
                  <a:pt x="127000" y="169334"/>
                </a:lnTo>
                <a:lnTo>
                  <a:pt x="152400" y="160867"/>
                </a:lnTo>
                <a:lnTo>
                  <a:pt x="177800" y="160867"/>
                </a:lnTo>
                <a:lnTo>
                  <a:pt x="203200" y="160867"/>
                </a:lnTo>
                <a:lnTo>
                  <a:pt x="228600" y="160867"/>
                </a:lnTo>
                <a:lnTo>
                  <a:pt x="245533" y="169334"/>
                </a:lnTo>
                <a:lnTo>
                  <a:pt x="270933" y="169334"/>
                </a:lnTo>
                <a:lnTo>
                  <a:pt x="287867" y="169334"/>
                </a:lnTo>
                <a:lnTo>
                  <a:pt x="296333" y="169334"/>
                </a:lnTo>
                <a:lnTo>
                  <a:pt x="296333" y="169334"/>
                </a:lnTo>
                <a:lnTo>
                  <a:pt x="304800" y="160867"/>
                </a:lnTo>
                <a:lnTo>
                  <a:pt x="304800" y="160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634067" y="2827867"/>
            <a:ext cx="25401" cy="304801"/>
          </a:xfrm>
          <a:custGeom>
            <a:avLst/>
            <a:gdLst/>
            <a:ahLst/>
            <a:cxnLst/>
            <a:rect l="0" t="0" r="0" b="0"/>
            <a:pathLst>
              <a:path w="25401" h="304801">
                <a:moveTo>
                  <a:pt x="16933" y="0"/>
                </a:moveTo>
                <a:lnTo>
                  <a:pt x="16933" y="0"/>
                </a:lnTo>
                <a:lnTo>
                  <a:pt x="16933" y="0"/>
                </a:lnTo>
                <a:lnTo>
                  <a:pt x="16933" y="8466"/>
                </a:lnTo>
                <a:lnTo>
                  <a:pt x="16933" y="16933"/>
                </a:lnTo>
                <a:lnTo>
                  <a:pt x="8466" y="33866"/>
                </a:lnTo>
                <a:lnTo>
                  <a:pt x="8466" y="50800"/>
                </a:lnTo>
                <a:lnTo>
                  <a:pt x="8466" y="76200"/>
                </a:lnTo>
                <a:lnTo>
                  <a:pt x="8466" y="101600"/>
                </a:lnTo>
                <a:lnTo>
                  <a:pt x="0" y="135466"/>
                </a:lnTo>
                <a:lnTo>
                  <a:pt x="0" y="169333"/>
                </a:lnTo>
                <a:lnTo>
                  <a:pt x="0" y="194733"/>
                </a:lnTo>
                <a:lnTo>
                  <a:pt x="0" y="228600"/>
                </a:lnTo>
                <a:lnTo>
                  <a:pt x="0" y="254000"/>
                </a:lnTo>
                <a:lnTo>
                  <a:pt x="0" y="270933"/>
                </a:lnTo>
                <a:lnTo>
                  <a:pt x="8466" y="287866"/>
                </a:lnTo>
                <a:lnTo>
                  <a:pt x="16933" y="296333"/>
                </a:lnTo>
                <a:lnTo>
                  <a:pt x="16933" y="296333"/>
                </a:lnTo>
                <a:lnTo>
                  <a:pt x="25400" y="304800"/>
                </a:lnTo>
                <a:lnTo>
                  <a:pt x="25400"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803400" y="2861733"/>
            <a:ext cx="143934" cy="262468"/>
          </a:xfrm>
          <a:custGeom>
            <a:avLst/>
            <a:gdLst/>
            <a:ahLst/>
            <a:cxnLst/>
            <a:rect l="0" t="0" r="0" b="0"/>
            <a:pathLst>
              <a:path w="143934" h="262468">
                <a:moveTo>
                  <a:pt x="118533" y="42334"/>
                </a:moveTo>
                <a:lnTo>
                  <a:pt x="118533" y="42334"/>
                </a:lnTo>
                <a:lnTo>
                  <a:pt x="118533" y="33867"/>
                </a:lnTo>
                <a:lnTo>
                  <a:pt x="118533" y="25400"/>
                </a:lnTo>
                <a:lnTo>
                  <a:pt x="118533" y="16934"/>
                </a:lnTo>
                <a:lnTo>
                  <a:pt x="118533" y="16934"/>
                </a:lnTo>
                <a:lnTo>
                  <a:pt x="110067" y="8467"/>
                </a:lnTo>
                <a:lnTo>
                  <a:pt x="101600" y="8467"/>
                </a:lnTo>
                <a:lnTo>
                  <a:pt x="84667" y="0"/>
                </a:lnTo>
                <a:lnTo>
                  <a:pt x="67733" y="0"/>
                </a:lnTo>
                <a:lnTo>
                  <a:pt x="59267" y="8467"/>
                </a:lnTo>
                <a:lnTo>
                  <a:pt x="42333" y="16934"/>
                </a:lnTo>
                <a:lnTo>
                  <a:pt x="25400" y="25400"/>
                </a:lnTo>
                <a:lnTo>
                  <a:pt x="16933" y="42334"/>
                </a:lnTo>
                <a:lnTo>
                  <a:pt x="8467" y="59267"/>
                </a:lnTo>
                <a:lnTo>
                  <a:pt x="0" y="76200"/>
                </a:lnTo>
                <a:lnTo>
                  <a:pt x="0" y="93134"/>
                </a:lnTo>
                <a:lnTo>
                  <a:pt x="0" y="110067"/>
                </a:lnTo>
                <a:lnTo>
                  <a:pt x="8467" y="118534"/>
                </a:lnTo>
                <a:lnTo>
                  <a:pt x="16933" y="127000"/>
                </a:lnTo>
                <a:lnTo>
                  <a:pt x="25400" y="135467"/>
                </a:lnTo>
                <a:lnTo>
                  <a:pt x="33867" y="135467"/>
                </a:lnTo>
                <a:lnTo>
                  <a:pt x="50800" y="135467"/>
                </a:lnTo>
                <a:lnTo>
                  <a:pt x="59267" y="127000"/>
                </a:lnTo>
                <a:lnTo>
                  <a:pt x="67733" y="127000"/>
                </a:lnTo>
                <a:lnTo>
                  <a:pt x="84667" y="118534"/>
                </a:lnTo>
                <a:lnTo>
                  <a:pt x="93133" y="101600"/>
                </a:lnTo>
                <a:lnTo>
                  <a:pt x="101600" y="93134"/>
                </a:lnTo>
                <a:lnTo>
                  <a:pt x="110067" y="84667"/>
                </a:lnTo>
                <a:lnTo>
                  <a:pt x="118533" y="76200"/>
                </a:lnTo>
                <a:lnTo>
                  <a:pt x="118533" y="76200"/>
                </a:lnTo>
                <a:lnTo>
                  <a:pt x="118533" y="76200"/>
                </a:lnTo>
                <a:lnTo>
                  <a:pt x="118533" y="84667"/>
                </a:lnTo>
                <a:lnTo>
                  <a:pt x="118533" y="93134"/>
                </a:lnTo>
                <a:lnTo>
                  <a:pt x="118533" y="110067"/>
                </a:lnTo>
                <a:lnTo>
                  <a:pt x="118533" y="127000"/>
                </a:lnTo>
                <a:lnTo>
                  <a:pt x="118533" y="152400"/>
                </a:lnTo>
                <a:lnTo>
                  <a:pt x="118533" y="177800"/>
                </a:lnTo>
                <a:lnTo>
                  <a:pt x="118533" y="194734"/>
                </a:lnTo>
                <a:lnTo>
                  <a:pt x="118533" y="211667"/>
                </a:lnTo>
                <a:lnTo>
                  <a:pt x="118533" y="237067"/>
                </a:lnTo>
                <a:lnTo>
                  <a:pt x="118533" y="245534"/>
                </a:lnTo>
                <a:lnTo>
                  <a:pt x="118533" y="254000"/>
                </a:lnTo>
                <a:lnTo>
                  <a:pt x="127000" y="262467"/>
                </a:lnTo>
                <a:lnTo>
                  <a:pt x="127000" y="262467"/>
                </a:lnTo>
                <a:lnTo>
                  <a:pt x="135467" y="262467"/>
                </a:lnTo>
                <a:lnTo>
                  <a:pt x="143933" y="254000"/>
                </a:lnTo>
                <a:lnTo>
                  <a:pt x="143933" y="254000"/>
                </a:lnTo>
                <a:lnTo>
                  <a:pt x="143933" y="237067"/>
                </a:lnTo>
                <a:lnTo>
                  <a:pt x="143933"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2032000" y="2878667"/>
            <a:ext cx="203201" cy="220134"/>
          </a:xfrm>
          <a:custGeom>
            <a:avLst/>
            <a:gdLst/>
            <a:ahLst/>
            <a:cxnLst/>
            <a:rect l="0" t="0" r="0" b="0"/>
            <a:pathLst>
              <a:path w="203201" h="220134">
                <a:moveTo>
                  <a:pt x="16933" y="0"/>
                </a:moveTo>
                <a:lnTo>
                  <a:pt x="25400" y="0"/>
                </a:lnTo>
                <a:lnTo>
                  <a:pt x="25400" y="0"/>
                </a:lnTo>
                <a:lnTo>
                  <a:pt x="25400" y="0"/>
                </a:lnTo>
                <a:lnTo>
                  <a:pt x="25400" y="8466"/>
                </a:lnTo>
                <a:lnTo>
                  <a:pt x="16933" y="8466"/>
                </a:lnTo>
                <a:lnTo>
                  <a:pt x="16933" y="25400"/>
                </a:lnTo>
                <a:lnTo>
                  <a:pt x="8467" y="33866"/>
                </a:lnTo>
                <a:lnTo>
                  <a:pt x="8467" y="50800"/>
                </a:lnTo>
                <a:lnTo>
                  <a:pt x="0" y="59266"/>
                </a:lnTo>
                <a:lnTo>
                  <a:pt x="0" y="67733"/>
                </a:lnTo>
                <a:lnTo>
                  <a:pt x="0" y="76200"/>
                </a:lnTo>
                <a:lnTo>
                  <a:pt x="8467" y="84666"/>
                </a:lnTo>
                <a:lnTo>
                  <a:pt x="8467" y="84666"/>
                </a:lnTo>
                <a:lnTo>
                  <a:pt x="16933" y="84666"/>
                </a:lnTo>
                <a:lnTo>
                  <a:pt x="42333" y="93133"/>
                </a:lnTo>
                <a:lnTo>
                  <a:pt x="59267" y="93133"/>
                </a:lnTo>
                <a:lnTo>
                  <a:pt x="84667" y="93133"/>
                </a:lnTo>
                <a:lnTo>
                  <a:pt x="101600" y="93133"/>
                </a:lnTo>
                <a:lnTo>
                  <a:pt x="127000" y="101600"/>
                </a:lnTo>
                <a:lnTo>
                  <a:pt x="143933" y="101600"/>
                </a:lnTo>
                <a:lnTo>
                  <a:pt x="160867" y="118533"/>
                </a:lnTo>
                <a:lnTo>
                  <a:pt x="177800" y="127000"/>
                </a:lnTo>
                <a:lnTo>
                  <a:pt x="186267" y="135466"/>
                </a:lnTo>
                <a:lnTo>
                  <a:pt x="203200" y="152400"/>
                </a:lnTo>
                <a:lnTo>
                  <a:pt x="203200" y="169333"/>
                </a:lnTo>
                <a:lnTo>
                  <a:pt x="203200" y="177800"/>
                </a:lnTo>
                <a:lnTo>
                  <a:pt x="186267" y="186266"/>
                </a:lnTo>
                <a:lnTo>
                  <a:pt x="177800" y="203200"/>
                </a:lnTo>
                <a:lnTo>
                  <a:pt x="160867" y="211666"/>
                </a:lnTo>
                <a:lnTo>
                  <a:pt x="143933" y="220133"/>
                </a:lnTo>
                <a:lnTo>
                  <a:pt x="127000" y="220133"/>
                </a:lnTo>
                <a:lnTo>
                  <a:pt x="110067" y="220133"/>
                </a:lnTo>
                <a:lnTo>
                  <a:pt x="93133" y="220133"/>
                </a:lnTo>
                <a:lnTo>
                  <a:pt x="76200" y="211666"/>
                </a:lnTo>
                <a:lnTo>
                  <a:pt x="76200" y="211666"/>
                </a:lnTo>
                <a:lnTo>
                  <a:pt x="59267" y="203200"/>
                </a:lnTo>
                <a:lnTo>
                  <a:pt x="59267"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2040467" y="2853267"/>
            <a:ext cx="237067" cy="42334"/>
          </a:xfrm>
          <a:custGeom>
            <a:avLst/>
            <a:gdLst/>
            <a:ahLst/>
            <a:cxnLst/>
            <a:rect l="0" t="0" r="0" b="0"/>
            <a:pathLst>
              <a:path w="237067" h="42334">
                <a:moveTo>
                  <a:pt x="0" y="42333"/>
                </a:moveTo>
                <a:lnTo>
                  <a:pt x="8466" y="42333"/>
                </a:lnTo>
                <a:lnTo>
                  <a:pt x="8466" y="33866"/>
                </a:lnTo>
                <a:lnTo>
                  <a:pt x="16933" y="33866"/>
                </a:lnTo>
                <a:lnTo>
                  <a:pt x="33866" y="25400"/>
                </a:lnTo>
                <a:lnTo>
                  <a:pt x="59266" y="16933"/>
                </a:lnTo>
                <a:lnTo>
                  <a:pt x="84666" y="16933"/>
                </a:lnTo>
                <a:lnTo>
                  <a:pt x="110066" y="8466"/>
                </a:lnTo>
                <a:lnTo>
                  <a:pt x="135466" y="8466"/>
                </a:lnTo>
                <a:lnTo>
                  <a:pt x="160866" y="8466"/>
                </a:lnTo>
                <a:lnTo>
                  <a:pt x="194733" y="0"/>
                </a:lnTo>
                <a:lnTo>
                  <a:pt x="220133" y="0"/>
                </a:lnTo>
                <a:lnTo>
                  <a:pt x="220133" y="0"/>
                </a:lnTo>
                <a:lnTo>
                  <a:pt x="237066" y="0"/>
                </a:lnTo>
                <a:lnTo>
                  <a:pt x="2370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2565400" y="3022600"/>
            <a:ext cx="50801" cy="16934"/>
          </a:xfrm>
          <a:custGeom>
            <a:avLst/>
            <a:gdLst/>
            <a:ahLst/>
            <a:cxnLst/>
            <a:rect l="0" t="0" r="0" b="0"/>
            <a:pathLst>
              <a:path w="50801" h="16934">
                <a:moveTo>
                  <a:pt x="0" y="0"/>
                </a:moveTo>
                <a:lnTo>
                  <a:pt x="0" y="0"/>
                </a:lnTo>
                <a:lnTo>
                  <a:pt x="0" y="0"/>
                </a:lnTo>
                <a:lnTo>
                  <a:pt x="0" y="0"/>
                </a:lnTo>
                <a:lnTo>
                  <a:pt x="8467" y="8467"/>
                </a:lnTo>
                <a:lnTo>
                  <a:pt x="16933" y="8467"/>
                </a:lnTo>
                <a:lnTo>
                  <a:pt x="25400" y="8467"/>
                </a:lnTo>
                <a:lnTo>
                  <a:pt x="42333" y="16933"/>
                </a:lnTo>
                <a:lnTo>
                  <a:pt x="42333" y="16933"/>
                </a:lnTo>
                <a:lnTo>
                  <a:pt x="50800" y="16933"/>
                </a:lnTo>
                <a:lnTo>
                  <a:pt x="50800"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2836333" y="2861733"/>
            <a:ext cx="25401" cy="194735"/>
          </a:xfrm>
          <a:custGeom>
            <a:avLst/>
            <a:gdLst/>
            <a:ahLst/>
            <a:cxnLst/>
            <a:rect l="0" t="0" r="0" b="0"/>
            <a:pathLst>
              <a:path w="25401" h="194735">
                <a:moveTo>
                  <a:pt x="0" y="0"/>
                </a:moveTo>
                <a:lnTo>
                  <a:pt x="8467" y="0"/>
                </a:lnTo>
                <a:lnTo>
                  <a:pt x="8467" y="0"/>
                </a:lnTo>
                <a:lnTo>
                  <a:pt x="8467" y="0"/>
                </a:lnTo>
                <a:lnTo>
                  <a:pt x="8467" y="8467"/>
                </a:lnTo>
                <a:lnTo>
                  <a:pt x="8467" y="16934"/>
                </a:lnTo>
                <a:lnTo>
                  <a:pt x="16934" y="33867"/>
                </a:lnTo>
                <a:lnTo>
                  <a:pt x="16934" y="59267"/>
                </a:lnTo>
                <a:lnTo>
                  <a:pt x="16934" y="76200"/>
                </a:lnTo>
                <a:lnTo>
                  <a:pt x="16934" y="101600"/>
                </a:lnTo>
                <a:lnTo>
                  <a:pt x="16934" y="127000"/>
                </a:lnTo>
                <a:lnTo>
                  <a:pt x="16934" y="152400"/>
                </a:lnTo>
                <a:lnTo>
                  <a:pt x="16934" y="169334"/>
                </a:lnTo>
                <a:lnTo>
                  <a:pt x="16934" y="186267"/>
                </a:lnTo>
                <a:lnTo>
                  <a:pt x="25400" y="194734"/>
                </a:lnTo>
                <a:lnTo>
                  <a:pt x="25400" y="194734"/>
                </a:lnTo>
                <a:lnTo>
                  <a:pt x="25400" y="194734"/>
                </a:lnTo>
                <a:lnTo>
                  <a:pt x="25400" y="194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564467" y="2895600"/>
            <a:ext cx="143934" cy="25401"/>
          </a:xfrm>
          <a:custGeom>
            <a:avLst/>
            <a:gdLst/>
            <a:ahLst/>
            <a:cxnLst/>
            <a:rect l="0" t="0" r="0" b="0"/>
            <a:pathLst>
              <a:path w="143934" h="25401">
                <a:moveTo>
                  <a:pt x="0" y="25400"/>
                </a:moveTo>
                <a:lnTo>
                  <a:pt x="0" y="25400"/>
                </a:lnTo>
                <a:lnTo>
                  <a:pt x="0" y="25400"/>
                </a:lnTo>
                <a:lnTo>
                  <a:pt x="0" y="25400"/>
                </a:lnTo>
                <a:lnTo>
                  <a:pt x="0" y="25400"/>
                </a:lnTo>
                <a:lnTo>
                  <a:pt x="8466" y="25400"/>
                </a:lnTo>
                <a:lnTo>
                  <a:pt x="16933" y="25400"/>
                </a:lnTo>
                <a:lnTo>
                  <a:pt x="33866" y="16933"/>
                </a:lnTo>
                <a:lnTo>
                  <a:pt x="42333" y="16933"/>
                </a:lnTo>
                <a:lnTo>
                  <a:pt x="59266" y="8467"/>
                </a:lnTo>
                <a:lnTo>
                  <a:pt x="84666" y="8467"/>
                </a:lnTo>
                <a:lnTo>
                  <a:pt x="93133" y="0"/>
                </a:lnTo>
                <a:lnTo>
                  <a:pt x="110066" y="0"/>
                </a:lnTo>
                <a:lnTo>
                  <a:pt x="118533" y="0"/>
                </a:lnTo>
                <a:lnTo>
                  <a:pt x="127000" y="0"/>
                </a:lnTo>
                <a:lnTo>
                  <a:pt x="135466" y="0"/>
                </a:lnTo>
                <a:lnTo>
                  <a:pt x="143933" y="0"/>
                </a:lnTo>
                <a:lnTo>
                  <a:pt x="143933" y="0"/>
                </a:lnTo>
                <a:lnTo>
                  <a:pt x="135466" y="0"/>
                </a:lnTo>
                <a:lnTo>
                  <a:pt x="1354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522133" y="3014133"/>
            <a:ext cx="211668" cy="25401"/>
          </a:xfrm>
          <a:custGeom>
            <a:avLst/>
            <a:gdLst/>
            <a:ahLst/>
            <a:cxnLst/>
            <a:rect l="0" t="0" r="0" b="0"/>
            <a:pathLst>
              <a:path w="211668" h="25401">
                <a:moveTo>
                  <a:pt x="0" y="0"/>
                </a:moveTo>
                <a:lnTo>
                  <a:pt x="0" y="0"/>
                </a:lnTo>
                <a:lnTo>
                  <a:pt x="0" y="0"/>
                </a:lnTo>
                <a:lnTo>
                  <a:pt x="0" y="0"/>
                </a:lnTo>
                <a:lnTo>
                  <a:pt x="0" y="8467"/>
                </a:lnTo>
                <a:lnTo>
                  <a:pt x="8467" y="8467"/>
                </a:lnTo>
                <a:lnTo>
                  <a:pt x="16934" y="8467"/>
                </a:lnTo>
                <a:lnTo>
                  <a:pt x="33867" y="8467"/>
                </a:lnTo>
                <a:lnTo>
                  <a:pt x="42334" y="8467"/>
                </a:lnTo>
                <a:lnTo>
                  <a:pt x="59267" y="8467"/>
                </a:lnTo>
                <a:lnTo>
                  <a:pt x="84667" y="8467"/>
                </a:lnTo>
                <a:lnTo>
                  <a:pt x="101600" y="8467"/>
                </a:lnTo>
                <a:lnTo>
                  <a:pt x="118534" y="8467"/>
                </a:lnTo>
                <a:lnTo>
                  <a:pt x="135467" y="8467"/>
                </a:lnTo>
                <a:lnTo>
                  <a:pt x="143934" y="8467"/>
                </a:lnTo>
                <a:lnTo>
                  <a:pt x="160867" y="8467"/>
                </a:lnTo>
                <a:lnTo>
                  <a:pt x="169334" y="8467"/>
                </a:lnTo>
                <a:lnTo>
                  <a:pt x="177800" y="8467"/>
                </a:lnTo>
                <a:lnTo>
                  <a:pt x="186267" y="8467"/>
                </a:lnTo>
                <a:lnTo>
                  <a:pt x="194734" y="8467"/>
                </a:lnTo>
                <a:lnTo>
                  <a:pt x="194734"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8467"/>
                </a:lnTo>
                <a:lnTo>
                  <a:pt x="203200" y="16934"/>
                </a:lnTo>
                <a:lnTo>
                  <a:pt x="203200" y="16934"/>
                </a:lnTo>
                <a:lnTo>
                  <a:pt x="203200" y="16934"/>
                </a:lnTo>
                <a:lnTo>
                  <a:pt x="203200" y="16934"/>
                </a:lnTo>
                <a:lnTo>
                  <a:pt x="203200"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16934"/>
                </a:lnTo>
                <a:lnTo>
                  <a:pt x="211667" y="25400"/>
                </a:lnTo>
                <a:lnTo>
                  <a:pt x="211667" y="25400"/>
                </a:lnTo>
                <a:lnTo>
                  <a:pt x="211667" y="25400"/>
                </a:lnTo>
                <a:lnTo>
                  <a:pt x="211667" y="25400"/>
                </a:lnTo>
                <a:lnTo>
                  <a:pt x="211667" y="25400"/>
                </a:lnTo>
                <a:lnTo>
                  <a:pt x="211667" y="25400"/>
                </a:lnTo>
                <a:lnTo>
                  <a:pt x="211667"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988733" y="2836333"/>
            <a:ext cx="177801" cy="254001"/>
          </a:xfrm>
          <a:custGeom>
            <a:avLst/>
            <a:gdLst/>
            <a:ahLst/>
            <a:cxnLst/>
            <a:rect l="0" t="0" r="0" b="0"/>
            <a:pathLst>
              <a:path w="177801" h="254001">
                <a:moveTo>
                  <a:pt x="135467" y="0"/>
                </a:moveTo>
                <a:lnTo>
                  <a:pt x="135467" y="0"/>
                </a:lnTo>
                <a:lnTo>
                  <a:pt x="135467" y="0"/>
                </a:lnTo>
                <a:lnTo>
                  <a:pt x="135467" y="0"/>
                </a:lnTo>
                <a:lnTo>
                  <a:pt x="135467" y="0"/>
                </a:lnTo>
                <a:lnTo>
                  <a:pt x="127000" y="0"/>
                </a:lnTo>
                <a:lnTo>
                  <a:pt x="127000" y="0"/>
                </a:lnTo>
                <a:lnTo>
                  <a:pt x="118534" y="0"/>
                </a:lnTo>
                <a:lnTo>
                  <a:pt x="101600" y="8467"/>
                </a:lnTo>
                <a:lnTo>
                  <a:pt x="93134" y="8467"/>
                </a:lnTo>
                <a:lnTo>
                  <a:pt x="84667" y="8467"/>
                </a:lnTo>
                <a:lnTo>
                  <a:pt x="76200" y="8467"/>
                </a:lnTo>
                <a:lnTo>
                  <a:pt x="67734" y="8467"/>
                </a:lnTo>
                <a:lnTo>
                  <a:pt x="59267" y="16934"/>
                </a:lnTo>
                <a:lnTo>
                  <a:pt x="50800" y="16934"/>
                </a:lnTo>
                <a:lnTo>
                  <a:pt x="42334" y="16934"/>
                </a:lnTo>
                <a:lnTo>
                  <a:pt x="42334" y="25400"/>
                </a:lnTo>
                <a:lnTo>
                  <a:pt x="33867" y="25400"/>
                </a:lnTo>
                <a:lnTo>
                  <a:pt x="33867" y="33867"/>
                </a:lnTo>
                <a:lnTo>
                  <a:pt x="25400" y="33867"/>
                </a:lnTo>
                <a:lnTo>
                  <a:pt x="25400" y="42334"/>
                </a:lnTo>
                <a:lnTo>
                  <a:pt x="16934" y="50800"/>
                </a:lnTo>
                <a:lnTo>
                  <a:pt x="16934" y="59267"/>
                </a:lnTo>
                <a:lnTo>
                  <a:pt x="8467" y="67734"/>
                </a:lnTo>
                <a:lnTo>
                  <a:pt x="8467" y="76200"/>
                </a:lnTo>
                <a:lnTo>
                  <a:pt x="8467" y="93134"/>
                </a:lnTo>
                <a:lnTo>
                  <a:pt x="0" y="101600"/>
                </a:lnTo>
                <a:lnTo>
                  <a:pt x="0" y="110067"/>
                </a:lnTo>
                <a:lnTo>
                  <a:pt x="0" y="118534"/>
                </a:lnTo>
                <a:lnTo>
                  <a:pt x="8467" y="127000"/>
                </a:lnTo>
                <a:lnTo>
                  <a:pt x="8467" y="127000"/>
                </a:lnTo>
                <a:lnTo>
                  <a:pt x="16934" y="127000"/>
                </a:lnTo>
                <a:lnTo>
                  <a:pt x="16934" y="135467"/>
                </a:lnTo>
                <a:lnTo>
                  <a:pt x="25400" y="135467"/>
                </a:lnTo>
                <a:lnTo>
                  <a:pt x="33867" y="127000"/>
                </a:lnTo>
                <a:lnTo>
                  <a:pt x="33867" y="127000"/>
                </a:lnTo>
                <a:lnTo>
                  <a:pt x="50800" y="127000"/>
                </a:lnTo>
                <a:lnTo>
                  <a:pt x="59267" y="118534"/>
                </a:lnTo>
                <a:lnTo>
                  <a:pt x="67734" y="118534"/>
                </a:lnTo>
                <a:lnTo>
                  <a:pt x="76200" y="118534"/>
                </a:lnTo>
                <a:lnTo>
                  <a:pt x="93134" y="118534"/>
                </a:lnTo>
                <a:lnTo>
                  <a:pt x="101600" y="118534"/>
                </a:lnTo>
                <a:lnTo>
                  <a:pt x="118534" y="118534"/>
                </a:lnTo>
                <a:lnTo>
                  <a:pt x="135467" y="118534"/>
                </a:lnTo>
                <a:lnTo>
                  <a:pt x="143934" y="127000"/>
                </a:lnTo>
                <a:lnTo>
                  <a:pt x="152400" y="135467"/>
                </a:lnTo>
                <a:lnTo>
                  <a:pt x="160867" y="143934"/>
                </a:lnTo>
                <a:lnTo>
                  <a:pt x="169334" y="152400"/>
                </a:lnTo>
                <a:lnTo>
                  <a:pt x="177800" y="160867"/>
                </a:lnTo>
                <a:lnTo>
                  <a:pt x="177800" y="177800"/>
                </a:lnTo>
                <a:lnTo>
                  <a:pt x="177800" y="186267"/>
                </a:lnTo>
                <a:lnTo>
                  <a:pt x="177800" y="203200"/>
                </a:lnTo>
                <a:lnTo>
                  <a:pt x="177800" y="211667"/>
                </a:lnTo>
                <a:lnTo>
                  <a:pt x="177800" y="220134"/>
                </a:lnTo>
                <a:lnTo>
                  <a:pt x="169334" y="228600"/>
                </a:lnTo>
                <a:lnTo>
                  <a:pt x="152400" y="237067"/>
                </a:lnTo>
                <a:lnTo>
                  <a:pt x="143934" y="245534"/>
                </a:lnTo>
                <a:lnTo>
                  <a:pt x="127000" y="254000"/>
                </a:lnTo>
                <a:lnTo>
                  <a:pt x="118534" y="254000"/>
                </a:lnTo>
                <a:lnTo>
                  <a:pt x="101600" y="254000"/>
                </a:lnTo>
                <a:lnTo>
                  <a:pt x="93134" y="254000"/>
                </a:lnTo>
                <a:lnTo>
                  <a:pt x="76200" y="254000"/>
                </a:lnTo>
                <a:lnTo>
                  <a:pt x="67734" y="254000"/>
                </a:lnTo>
                <a:lnTo>
                  <a:pt x="59267" y="254000"/>
                </a:lnTo>
                <a:lnTo>
                  <a:pt x="59267" y="254000"/>
                </a:lnTo>
                <a:lnTo>
                  <a:pt x="50800" y="245534"/>
                </a:lnTo>
                <a:lnTo>
                  <a:pt x="50800" y="2455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869267" y="2810933"/>
            <a:ext cx="177801" cy="203201"/>
          </a:xfrm>
          <a:custGeom>
            <a:avLst/>
            <a:gdLst/>
            <a:ahLst/>
            <a:cxnLst/>
            <a:rect l="0" t="0" r="0" b="0"/>
            <a:pathLst>
              <a:path w="177801" h="203201">
                <a:moveTo>
                  <a:pt x="67733" y="42334"/>
                </a:moveTo>
                <a:lnTo>
                  <a:pt x="67733" y="42334"/>
                </a:lnTo>
                <a:lnTo>
                  <a:pt x="59266" y="42334"/>
                </a:lnTo>
                <a:lnTo>
                  <a:pt x="59266" y="42334"/>
                </a:lnTo>
                <a:lnTo>
                  <a:pt x="50800" y="42334"/>
                </a:lnTo>
                <a:lnTo>
                  <a:pt x="50800" y="33867"/>
                </a:lnTo>
                <a:lnTo>
                  <a:pt x="42333" y="33867"/>
                </a:lnTo>
                <a:lnTo>
                  <a:pt x="33866" y="33867"/>
                </a:lnTo>
                <a:lnTo>
                  <a:pt x="25400" y="33867"/>
                </a:lnTo>
                <a:lnTo>
                  <a:pt x="25400" y="33867"/>
                </a:lnTo>
                <a:lnTo>
                  <a:pt x="16933" y="25400"/>
                </a:lnTo>
                <a:lnTo>
                  <a:pt x="16933" y="25400"/>
                </a:lnTo>
                <a:lnTo>
                  <a:pt x="8466" y="25400"/>
                </a:lnTo>
                <a:lnTo>
                  <a:pt x="8466" y="25400"/>
                </a:lnTo>
                <a:lnTo>
                  <a:pt x="8466" y="25400"/>
                </a:lnTo>
                <a:lnTo>
                  <a:pt x="0" y="25400"/>
                </a:lnTo>
                <a:lnTo>
                  <a:pt x="0" y="25400"/>
                </a:lnTo>
                <a:lnTo>
                  <a:pt x="0" y="25400"/>
                </a:lnTo>
                <a:lnTo>
                  <a:pt x="8466" y="25400"/>
                </a:lnTo>
                <a:lnTo>
                  <a:pt x="8466" y="25400"/>
                </a:lnTo>
                <a:lnTo>
                  <a:pt x="16933" y="25400"/>
                </a:lnTo>
                <a:lnTo>
                  <a:pt x="25400" y="25400"/>
                </a:lnTo>
                <a:lnTo>
                  <a:pt x="42333" y="25400"/>
                </a:lnTo>
                <a:lnTo>
                  <a:pt x="59266" y="16934"/>
                </a:lnTo>
                <a:lnTo>
                  <a:pt x="67733" y="16934"/>
                </a:lnTo>
                <a:lnTo>
                  <a:pt x="84666" y="16934"/>
                </a:lnTo>
                <a:lnTo>
                  <a:pt x="101600" y="8467"/>
                </a:lnTo>
                <a:lnTo>
                  <a:pt x="118533" y="8467"/>
                </a:lnTo>
                <a:lnTo>
                  <a:pt x="127000" y="0"/>
                </a:lnTo>
                <a:lnTo>
                  <a:pt x="143933" y="0"/>
                </a:lnTo>
                <a:lnTo>
                  <a:pt x="152400" y="0"/>
                </a:lnTo>
                <a:lnTo>
                  <a:pt x="160866" y="0"/>
                </a:lnTo>
                <a:lnTo>
                  <a:pt x="169333" y="0"/>
                </a:lnTo>
                <a:lnTo>
                  <a:pt x="177800" y="0"/>
                </a:lnTo>
                <a:lnTo>
                  <a:pt x="177800" y="0"/>
                </a:lnTo>
                <a:lnTo>
                  <a:pt x="177800" y="8467"/>
                </a:lnTo>
                <a:lnTo>
                  <a:pt x="177800" y="8467"/>
                </a:lnTo>
                <a:lnTo>
                  <a:pt x="177800" y="16934"/>
                </a:lnTo>
                <a:lnTo>
                  <a:pt x="177800" y="33867"/>
                </a:lnTo>
                <a:lnTo>
                  <a:pt x="177800" y="42334"/>
                </a:lnTo>
                <a:lnTo>
                  <a:pt x="169333" y="59267"/>
                </a:lnTo>
                <a:lnTo>
                  <a:pt x="169333" y="76200"/>
                </a:lnTo>
                <a:lnTo>
                  <a:pt x="169333" y="84667"/>
                </a:lnTo>
                <a:lnTo>
                  <a:pt x="169333" y="101600"/>
                </a:lnTo>
                <a:lnTo>
                  <a:pt x="160866" y="118534"/>
                </a:lnTo>
                <a:lnTo>
                  <a:pt x="160866" y="135467"/>
                </a:lnTo>
                <a:lnTo>
                  <a:pt x="160866" y="152400"/>
                </a:lnTo>
                <a:lnTo>
                  <a:pt x="160866" y="169334"/>
                </a:lnTo>
                <a:lnTo>
                  <a:pt x="160866" y="177800"/>
                </a:lnTo>
                <a:lnTo>
                  <a:pt x="160866" y="186267"/>
                </a:lnTo>
                <a:lnTo>
                  <a:pt x="160866" y="194734"/>
                </a:lnTo>
                <a:lnTo>
                  <a:pt x="160866" y="203200"/>
                </a:lnTo>
                <a:lnTo>
                  <a:pt x="160866" y="203200"/>
                </a:lnTo>
                <a:lnTo>
                  <a:pt x="160866" y="203200"/>
                </a:lnTo>
                <a:lnTo>
                  <a:pt x="160866" y="203200"/>
                </a:lnTo>
                <a:lnTo>
                  <a:pt x="160866"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148667" y="2827867"/>
            <a:ext cx="194734" cy="118534"/>
          </a:xfrm>
          <a:custGeom>
            <a:avLst/>
            <a:gdLst/>
            <a:ahLst/>
            <a:cxnLst/>
            <a:rect l="0" t="0" r="0" b="0"/>
            <a:pathLst>
              <a:path w="194734" h="118534">
                <a:moveTo>
                  <a:pt x="8466" y="0"/>
                </a:moveTo>
                <a:lnTo>
                  <a:pt x="8466" y="0"/>
                </a:lnTo>
                <a:lnTo>
                  <a:pt x="8466" y="0"/>
                </a:lnTo>
                <a:lnTo>
                  <a:pt x="8466" y="0"/>
                </a:lnTo>
                <a:lnTo>
                  <a:pt x="8466" y="8466"/>
                </a:lnTo>
                <a:lnTo>
                  <a:pt x="0" y="16933"/>
                </a:lnTo>
                <a:lnTo>
                  <a:pt x="0" y="25400"/>
                </a:lnTo>
                <a:lnTo>
                  <a:pt x="0" y="42333"/>
                </a:lnTo>
                <a:lnTo>
                  <a:pt x="0" y="50800"/>
                </a:lnTo>
                <a:lnTo>
                  <a:pt x="0" y="59266"/>
                </a:lnTo>
                <a:lnTo>
                  <a:pt x="0" y="76200"/>
                </a:lnTo>
                <a:lnTo>
                  <a:pt x="8466" y="84666"/>
                </a:lnTo>
                <a:lnTo>
                  <a:pt x="16933" y="84666"/>
                </a:lnTo>
                <a:lnTo>
                  <a:pt x="25400" y="93133"/>
                </a:lnTo>
                <a:lnTo>
                  <a:pt x="42333" y="93133"/>
                </a:lnTo>
                <a:lnTo>
                  <a:pt x="59266" y="101600"/>
                </a:lnTo>
                <a:lnTo>
                  <a:pt x="67733" y="101600"/>
                </a:lnTo>
                <a:lnTo>
                  <a:pt x="84666" y="110066"/>
                </a:lnTo>
                <a:lnTo>
                  <a:pt x="110066" y="110066"/>
                </a:lnTo>
                <a:lnTo>
                  <a:pt x="118533" y="110066"/>
                </a:lnTo>
                <a:lnTo>
                  <a:pt x="135466" y="110066"/>
                </a:lnTo>
                <a:lnTo>
                  <a:pt x="152400" y="118533"/>
                </a:lnTo>
                <a:lnTo>
                  <a:pt x="169333" y="110066"/>
                </a:lnTo>
                <a:lnTo>
                  <a:pt x="177800" y="110066"/>
                </a:lnTo>
                <a:lnTo>
                  <a:pt x="186266" y="110066"/>
                </a:lnTo>
                <a:lnTo>
                  <a:pt x="186266" y="110066"/>
                </a:lnTo>
                <a:lnTo>
                  <a:pt x="194733" y="101600"/>
                </a:lnTo>
                <a:lnTo>
                  <a:pt x="194733" y="101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309533" y="2819400"/>
            <a:ext cx="25401" cy="228601"/>
          </a:xfrm>
          <a:custGeom>
            <a:avLst/>
            <a:gdLst/>
            <a:ahLst/>
            <a:cxnLst/>
            <a:rect l="0" t="0" r="0" b="0"/>
            <a:pathLst>
              <a:path w="25401" h="228601">
                <a:moveTo>
                  <a:pt x="16934" y="0"/>
                </a:moveTo>
                <a:lnTo>
                  <a:pt x="16934" y="0"/>
                </a:lnTo>
                <a:lnTo>
                  <a:pt x="16934" y="0"/>
                </a:lnTo>
                <a:lnTo>
                  <a:pt x="16934" y="0"/>
                </a:lnTo>
                <a:lnTo>
                  <a:pt x="16934" y="0"/>
                </a:lnTo>
                <a:lnTo>
                  <a:pt x="16934" y="8467"/>
                </a:lnTo>
                <a:lnTo>
                  <a:pt x="16934" y="16933"/>
                </a:lnTo>
                <a:lnTo>
                  <a:pt x="16934" y="25400"/>
                </a:lnTo>
                <a:lnTo>
                  <a:pt x="16934" y="42333"/>
                </a:lnTo>
                <a:lnTo>
                  <a:pt x="16934" y="59267"/>
                </a:lnTo>
                <a:lnTo>
                  <a:pt x="16934" y="76200"/>
                </a:lnTo>
                <a:lnTo>
                  <a:pt x="16934" y="101600"/>
                </a:lnTo>
                <a:lnTo>
                  <a:pt x="8467" y="118533"/>
                </a:lnTo>
                <a:lnTo>
                  <a:pt x="8467" y="143933"/>
                </a:lnTo>
                <a:lnTo>
                  <a:pt x="8467" y="160867"/>
                </a:lnTo>
                <a:lnTo>
                  <a:pt x="8467" y="177800"/>
                </a:lnTo>
                <a:lnTo>
                  <a:pt x="0" y="194733"/>
                </a:lnTo>
                <a:lnTo>
                  <a:pt x="0" y="203200"/>
                </a:lnTo>
                <a:lnTo>
                  <a:pt x="8467" y="220133"/>
                </a:lnTo>
                <a:lnTo>
                  <a:pt x="8467" y="228600"/>
                </a:lnTo>
                <a:lnTo>
                  <a:pt x="8467" y="228600"/>
                </a:lnTo>
                <a:lnTo>
                  <a:pt x="16934" y="228600"/>
                </a:lnTo>
                <a:lnTo>
                  <a:pt x="16934" y="228600"/>
                </a:lnTo>
                <a:lnTo>
                  <a:pt x="25400" y="220133"/>
                </a:lnTo>
                <a:lnTo>
                  <a:pt x="25400" y="220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478867" y="2827867"/>
            <a:ext cx="186267" cy="220134"/>
          </a:xfrm>
          <a:custGeom>
            <a:avLst/>
            <a:gdLst/>
            <a:ahLst/>
            <a:cxnLst/>
            <a:rect l="0" t="0" r="0" b="0"/>
            <a:pathLst>
              <a:path w="186267" h="220134">
                <a:moveTo>
                  <a:pt x="8466" y="8466"/>
                </a:moveTo>
                <a:lnTo>
                  <a:pt x="8466" y="8466"/>
                </a:lnTo>
                <a:lnTo>
                  <a:pt x="16933" y="8466"/>
                </a:lnTo>
                <a:lnTo>
                  <a:pt x="25400" y="0"/>
                </a:lnTo>
                <a:lnTo>
                  <a:pt x="42333" y="0"/>
                </a:lnTo>
                <a:lnTo>
                  <a:pt x="50800" y="0"/>
                </a:lnTo>
                <a:lnTo>
                  <a:pt x="67733" y="8466"/>
                </a:lnTo>
                <a:lnTo>
                  <a:pt x="76200" y="16933"/>
                </a:lnTo>
                <a:lnTo>
                  <a:pt x="93133" y="25400"/>
                </a:lnTo>
                <a:lnTo>
                  <a:pt x="101600" y="42333"/>
                </a:lnTo>
                <a:lnTo>
                  <a:pt x="118533" y="59266"/>
                </a:lnTo>
                <a:lnTo>
                  <a:pt x="118533" y="76200"/>
                </a:lnTo>
                <a:lnTo>
                  <a:pt x="127000" y="101600"/>
                </a:lnTo>
                <a:lnTo>
                  <a:pt x="127000" y="118533"/>
                </a:lnTo>
                <a:lnTo>
                  <a:pt x="127000" y="143933"/>
                </a:lnTo>
                <a:lnTo>
                  <a:pt x="118533" y="160866"/>
                </a:lnTo>
                <a:lnTo>
                  <a:pt x="118533" y="177800"/>
                </a:lnTo>
                <a:lnTo>
                  <a:pt x="101600" y="194733"/>
                </a:lnTo>
                <a:lnTo>
                  <a:pt x="93133" y="203200"/>
                </a:lnTo>
                <a:lnTo>
                  <a:pt x="76200" y="211666"/>
                </a:lnTo>
                <a:lnTo>
                  <a:pt x="59266" y="220133"/>
                </a:lnTo>
                <a:lnTo>
                  <a:pt x="50800" y="220133"/>
                </a:lnTo>
                <a:lnTo>
                  <a:pt x="33866" y="220133"/>
                </a:lnTo>
                <a:lnTo>
                  <a:pt x="16933" y="211666"/>
                </a:lnTo>
                <a:lnTo>
                  <a:pt x="8466" y="211666"/>
                </a:lnTo>
                <a:lnTo>
                  <a:pt x="0" y="194733"/>
                </a:lnTo>
                <a:lnTo>
                  <a:pt x="0" y="186266"/>
                </a:lnTo>
                <a:lnTo>
                  <a:pt x="0" y="177800"/>
                </a:lnTo>
                <a:lnTo>
                  <a:pt x="8466" y="169333"/>
                </a:lnTo>
                <a:lnTo>
                  <a:pt x="8466" y="160866"/>
                </a:lnTo>
                <a:lnTo>
                  <a:pt x="25400" y="152400"/>
                </a:lnTo>
                <a:lnTo>
                  <a:pt x="33866" y="152400"/>
                </a:lnTo>
                <a:lnTo>
                  <a:pt x="50800" y="152400"/>
                </a:lnTo>
                <a:lnTo>
                  <a:pt x="67733" y="152400"/>
                </a:lnTo>
                <a:lnTo>
                  <a:pt x="93133" y="152400"/>
                </a:lnTo>
                <a:lnTo>
                  <a:pt x="110066" y="160866"/>
                </a:lnTo>
                <a:lnTo>
                  <a:pt x="135466" y="177800"/>
                </a:lnTo>
                <a:lnTo>
                  <a:pt x="152400" y="186266"/>
                </a:lnTo>
                <a:lnTo>
                  <a:pt x="160866" y="194733"/>
                </a:lnTo>
                <a:lnTo>
                  <a:pt x="169333" y="203200"/>
                </a:lnTo>
                <a:lnTo>
                  <a:pt x="177800" y="211666"/>
                </a:lnTo>
                <a:lnTo>
                  <a:pt x="177800" y="220133"/>
                </a:lnTo>
                <a:lnTo>
                  <a:pt x="186266" y="220133"/>
                </a:lnTo>
                <a:lnTo>
                  <a:pt x="186266" y="220133"/>
                </a:lnTo>
                <a:lnTo>
                  <a:pt x="186266" y="211666"/>
                </a:lnTo>
                <a:lnTo>
                  <a:pt x="186266" y="2116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741333" y="2827867"/>
            <a:ext cx="211668" cy="254001"/>
          </a:xfrm>
          <a:custGeom>
            <a:avLst/>
            <a:gdLst/>
            <a:ahLst/>
            <a:cxnLst/>
            <a:rect l="0" t="0" r="0" b="0"/>
            <a:pathLst>
              <a:path w="211668" h="254001">
                <a:moveTo>
                  <a:pt x="8467" y="0"/>
                </a:moveTo>
                <a:lnTo>
                  <a:pt x="8467" y="0"/>
                </a:lnTo>
                <a:lnTo>
                  <a:pt x="8467" y="0"/>
                </a:lnTo>
                <a:lnTo>
                  <a:pt x="8467" y="0"/>
                </a:lnTo>
                <a:lnTo>
                  <a:pt x="8467" y="8466"/>
                </a:lnTo>
                <a:lnTo>
                  <a:pt x="8467" y="16933"/>
                </a:lnTo>
                <a:lnTo>
                  <a:pt x="8467" y="33866"/>
                </a:lnTo>
                <a:lnTo>
                  <a:pt x="8467" y="50800"/>
                </a:lnTo>
                <a:lnTo>
                  <a:pt x="0" y="67733"/>
                </a:lnTo>
                <a:lnTo>
                  <a:pt x="0" y="84666"/>
                </a:lnTo>
                <a:lnTo>
                  <a:pt x="0" y="101600"/>
                </a:lnTo>
                <a:lnTo>
                  <a:pt x="0" y="110066"/>
                </a:lnTo>
                <a:lnTo>
                  <a:pt x="0" y="110066"/>
                </a:lnTo>
                <a:lnTo>
                  <a:pt x="0" y="118533"/>
                </a:lnTo>
                <a:lnTo>
                  <a:pt x="0" y="118533"/>
                </a:lnTo>
                <a:lnTo>
                  <a:pt x="8467" y="110066"/>
                </a:lnTo>
                <a:lnTo>
                  <a:pt x="8467" y="110066"/>
                </a:lnTo>
                <a:lnTo>
                  <a:pt x="25400" y="101600"/>
                </a:lnTo>
                <a:lnTo>
                  <a:pt x="33867" y="93133"/>
                </a:lnTo>
                <a:lnTo>
                  <a:pt x="50800" y="84666"/>
                </a:lnTo>
                <a:lnTo>
                  <a:pt x="67734" y="76200"/>
                </a:lnTo>
                <a:lnTo>
                  <a:pt x="84667" y="76200"/>
                </a:lnTo>
                <a:lnTo>
                  <a:pt x="101600" y="76200"/>
                </a:lnTo>
                <a:lnTo>
                  <a:pt x="118534" y="76200"/>
                </a:lnTo>
                <a:lnTo>
                  <a:pt x="135467" y="84666"/>
                </a:lnTo>
                <a:lnTo>
                  <a:pt x="160867" y="101600"/>
                </a:lnTo>
                <a:lnTo>
                  <a:pt x="169334" y="110066"/>
                </a:lnTo>
                <a:lnTo>
                  <a:pt x="186267" y="127000"/>
                </a:lnTo>
                <a:lnTo>
                  <a:pt x="194734" y="143933"/>
                </a:lnTo>
                <a:lnTo>
                  <a:pt x="203200" y="160866"/>
                </a:lnTo>
                <a:lnTo>
                  <a:pt x="211667" y="177800"/>
                </a:lnTo>
                <a:lnTo>
                  <a:pt x="211667" y="194733"/>
                </a:lnTo>
                <a:lnTo>
                  <a:pt x="203200" y="211666"/>
                </a:lnTo>
                <a:lnTo>
                  <a:pt x="194734" y="220133"/>
                </a:lnTo>
                <a:lnTo>
                  <a:pt x="186267" y="228600"/>
                </a:lnTo>
                <a:lnTo>
                  <a:pt x="177800" y="237066"/>
                </a:lnTo>
                <a:lnTo>
                  <a:pt x="160867" y="245533"/>
                </a:lnTo>
                <a:lnTo>
                  <a:pt x="143934" y="254000"/>
                </a:lnTo>
                <a:lnTo>
                  <a:pt x="127000" y="254000"/>
                </a:lnTo>
                <a:lnTo>
                  <a:pt x="118534" y="254000"/>
                </a:lnTo>
                <a:lnTo>
                  <a:pt x="101600" y="254000"/>
                </a:lnTo>
                <a:lnTo>
                  <a:pt x="84667" y="245533"/>
                </a:lnTo>
                <a:lnTo>
                  <a:pt x="76200" y="245533"/>
                </a:lnTo>
                <a:lnTo>
                  <a:pt x="59267" y="228600"/>
                </a:lnTo>
                <a:lnTo>
                  <a:pt x="50800" y="220133"/>
                </a:lnTo>
                <a:lnTo>
                  <a:pt x="50800" y="220133"/>
                </a:lnTo>
                <a:lnTo>
                  <a:pt x="50800" y="203200"/>
                </a:lnTo>
                <a:lnTo>
                  <a:pt x="50800"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749800" y="2802467"/>
            <a:ext cx="203201" cy="33867"/>
          </a:xfrm>
          <a:custGeom>
            <a:avLst/>
            <a:gdLst/>
            <a:ahLst/>
            <a:cxnLst/>
            <a:rect l="0" t="0" r="0" b="0"/>
            <a:pathLst>
              <a:path w="203201" h="33867">
                <a:moveTo>
                  <a:pt x="0" y="33866"/>
                </a:moveTo>
                <a:lnTo>
                  <a:pt x="0" y="33866"/>
                </a:lnTo>
                <a:lnTo>
                  <a:pt x="0" y="33866"/>
                </a:lnTo>
                <a:lnTo>
                  <a:pt x="0" y="33866"/>
                </a:lnTo>
                <a:lnTo>
                  <a:pt x="0" y="25400"/>
                </a:lnTo>
                <a:lnTo>
                  <a:pt x="0" y="25400"/>
                </a:lnTo>
                <a:lnTo>
                  <a:pt x="8467" y="25400"/>
                </a:lnTo>
                <a:lnTo>
                  <a:pt x="8467" y="16933"/>
                </a:lnTo>
                <a:lnTo>
                  <a:pt x="16933" y="16933"/>
                </a:lnTo>
                <a:lnTo>
                  <a:pt x="25400" y="16933"/>
                </a:lnTo>
                <a:lnTo>
                  <a:pt x="42333" y="8466"/>
                </a:lnTo>
                <a:lnTo>
                  <a:pt x="50800" y="8466"/>
                </a:lnTo>
                <a:lnTo>
                  <a:pt x="59267" y="8466"/>
                </a:lnTo>
                <a:lnTo>
                  <a:pt x="76200" y="8466"/>
                </a:lnTo>
                <a:lnTo>
                  <a:pt x="84667" y="8466"/>
                </a:lnTo>
                <a:lnTo>
                  <a:pt x="110067" y="8466"/>
                </a:lnTo>
                <a:lnTo>
                  <a:pt x="118533" y="8466"/>
                </a:lnTo>
                <a:lnTo>
                  <a:pt x="135467" y="0"/>
                </a:lnTo>
                <a:lnTo>
                  <a:pt x="152400" y="0"/>
                </a:lnTo>
                <a:lnTo>
                  <a:pt x="169333" y="0"/>
                </a:lnTo>
                <a:lnTo>
                  <a:pt x="186267" y="0"/>
                </a:lnTo>
                <a:lnTo>
                  <a:pt x="186267" y="0"/>
                </a:lnTo>
                <a:lnTo>
                  <a:pt x="203200" y="0"/>
                </a:lnTo>
                <a:lnTo>
                  <a:pt x="2032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207000" y="2887133"/>
            <a:ext cx="313268" cy="33868"/>
          </a:xfrm>
          <a:custGeom>
            <a:avLst/>
            <a:gdLst/>
            <a:ahLst/>
            <a:cxnLst/>
            <a:rect l="0" t="0" r="0" b="0"/>
            <a:pathLst>
              <a:path w="313268" h="33868">
                <a:moveTo>
                  <a:pt x="8467" y="8467"/>
                </a:moveTo>
                <a:lnTo>
                  <a:pt x="8467" y="8467"/>
                </a:lnTo>
                <a:lnTo>
                  <a:pt x="8467" y="8467"/>
                </a:lnTo>
                <a:lnTo>
                  <a:pt x="0" y="8467"/>
                </a:lnTo>
                <a:lnTo>
                  <a:pt x="0" y="16934"/>
                </a:lnTo>
                <a:lnTo>
                  <a:pt x="0" y="16934"/>
                </a:lnTo>
                <a:lnTo>
                  <a:pt x="0" y="16934"/>
                </a:lnTo>
                <a:lnTo>
                  <a:pt x="0" y="16934"/>
                </a:lnTo>
                <a:lnTo>
                  <a:pt x="8467" y="16934"/>
                </a:lnTo>
                <a:lnTo>
                  <a:pt x="16933" y="16934"/>
                </a:lnTo>
                <a:lnTo>
                  <a:pt x="33867" y="16934"/>
                </a:lnTo>
                <a:lnTo>
                  <a:pt x="50800" y="16934"/>
                </a:lnTo>
                <a:lnTo>
                  <a:pt x="67733" y="25400"/>
                </a:lnTo>
                <a:lnTo>
                  <a:pt x="93133" y="25400"/>
                </a:lnTo>
                <a:lnTo>
                  <a:pt x="110067" y="25400"/>
                </a:lnTo>
                <a:lnTo>
                  <a:pt x="135467" y="25400"/>
                </a:lnTo>
                <a:lnTo>
                  <a:pt x="160867" y="33867"/>
                </a:lnTo>
                <a:lnTo>
                  <a:pt x="186267" y="33867"/>
                </a:lnTo>
                <a:lnTo>
                  <a:pt x="211667" y="33867"/>
                </a:lnTo>
                <a:lnTo>
                  <a:pt x="228600" y="33867"/>
                </a:lnTo>
                <a:lnTo>
                  <a:pt x="245533" y="33867"/>
                </a:lnTo>
                <a:lnTo>
                  <a:pt x="262467" y="33867"/>
                </a:lnTo>
                <a:lnTo>
                  <a:pt x="279400" y="33867"/>
                </a:lnTo>
                <a:lnTo>
                  <a:pt x="287867" y="33867"/>
                </a:lnTo>
                <a:lnTo>
                  <a:pt x="304800" y="33867"/>
                </a:lnTo>
                <a:lnTo>
                  <a:pt x="304800" y="25400"/>
                </a:lnTo>
                <a:lnTo>
                  <a:pt x="313267" y="25400"/>
                </a:lnTo>
                <a:lnTo>
                  <a:pt x="313267" y="16934"/>
                </a:lnTo>
                <a:lnTo>
                  <a:pt x="313267" y="8467"/>
                </a:lnTo>
                <a:lnTo>
                  <a:pt x="313267" y="0"/>
                </a:lnTo>
                <a:lnTo>
                  <a:pt x="313267" y="0"/>
                </a:lnTo>
                <a:lnTo>
                  <a:pt x="304800" y="0"/>
                </a:lnTo>
                <a:lnTo>
                  <a:pt x="3048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461000" y="2827867"/>
            <a:ext cx="160868" cy="160867"/>
          </a:xfrm>
          <a:custGeom>
            <a:avLst/>
            <a:gdLst/>
            <a:ahLst/>
            <a:cxnLst/>
            <a:rect l="0" t="0" r="0" b="0"/>
            <a:pathLst>
              <a:path w="160868" h="160867">
                <a:moveTo>
                  <a:pt x="16933" y="16933"/>
                </a:moveTo>
                <a:lnTo>
                  <a:pt x="16933" y="16933"/>
                </a:lnTo>
                <a:lnTo>
                  <a:pt x="8467" y="16933"/>
                </a:lnTo>
                <a:lnTo>
                  <a:pt x="8467" y="16933"/>
                </a:lnTo>
                <a:lnTo>
                  <a:pt x="8467" y="8466"/>
                </a:lnTo>
                <a:lnTo>
                  <a:pt x="0" y="8466"/>
                </a:lnTo>
                <a:lnTo>
                  <a:pt x="0" y="8466"/>
                </a:lnTo>
                <a:lnTo>
                  <a:pt x="8467" y="0"/>
                </a:lnTo>
                <a:lnTo>
                  <a:pt x="8467" y="0"/>
                </a:lnTo>
                <a:lnTo>
                  <a:pt x="16933" y="0"/>
                </a:lnTo>
                <a:lnTo>
                  <a:pt x="16933" y="0"/>
                </a:lnTo>
                <a:lnTo>
                  <a:pt x="25400" y="0"/>
                </a:lnTo>
                <a:lnTo>
                  <a:pt x="42333" y="0"/>
                </a:lnTo>
                <a:lnTo>
                  <a:pt x="50800" y="8466"/>
                </a:lnTo>
                <a:lnTo>
                  <a:pt x="59267" y="8466"/>
                </a:lnTo>
                <a:lnTo>
                  <a:pt x="76200" y="16933"/>
                </a:lnTo>
                <a:lnTo>
                  <a:pt x="84667" y="25400"/>
                </a:lnTo>
                <a:lnTo>
                  <a:pt x="101600" y="25400"/>
                </a:lnTo>
                <a:lnTo>
                  <a:pt x="110067" y="33866"/>
                </a:lnTo>
                <a:lnTo>
                  <a:pt x="127000" y="42333"/>
                </a:lnTo>
                <a:lnTo>
                  <a:pt x="135467" y="42333"/>
                </a:lnTo>
                <a:lnTo>
                  <a:pt x="143933" y="50800"/>
                </a:lnTo>
                <a:lnTo>
                  <a:pt x="152400" y="59266"/>
                </a:lnTo>
                <a:lnTo>
                  <a:pt x="160867" y="59266"/>
                </a:lnTo>
                <a:lnTo>
                  <a:pt x="160867" y="67733"/>
                </a:lnTo>
                <a:lnTo>
                  <a:pt x="160867" y="76200"/>
                </a:lnTo>
                <a:lnTo>
                  <a:pt x="160867" y="76200"/>
                </a:lnTo>
                <a:lnTo>
                  <a:pt x="152400" y="84666"/>
                </a:lnTo>
                <a:lnTo>
                  <a:pt x="152400" y="93133"/>
                </a:lnTo>
                <a:lnTo>
                  <a:pt x="135467" y="101600"/>
                </a:lnTo>
                <a:lnTo>
                  <a:pt x="127000" y="101600"/>
                </a:lnTo>
                <a:lnTo>
                  <a:pt x="118533" y="110066"/>
                </a:lnTo>
                <a:lnTo>
                  <a:pt x="101600" y="118533"/>
                </a:lnTo>
                <a:lnTo>
                  <a:pt x="93133" y="127000"/>
                </a:lnTo>
                <a:lnTo>
                  <a:pt x="76200" y="135466"/>
                </a:lnTo>
                <a:lnTo>
                  <a:pt x="59267" y="135466"/>
                </a:lnTo>
                <a:lnTo>
                  <a:pt x="50800" y="143933"/>
                </a:lnTo>
                <a:lnTo>
                  <a:pt x="42333" y="143933"/>
                </a:lnTo>
                <a:lnTo>
                  <a:pt x="33867" y="152400"/>
                </a:lnTo>
                <a:lnTo>
                  <a:pt x="25400" y="152400"/>
                </a:lnTo>
                <a:lnTo>
                  <a:pt x="25400" y="160866"/>
                </a:lnTo>
                <a:lnTo>
                  <a:pt x="16933" y="160866"/>
                </a:lnTo>
                <a:lnTo>
                  <a:pt x="16933" y="160866"/>
                </a:lnTo>
                <a:lnTo>
                  <a:pt x="16933" y="160866"/>
                </a:lnTo>
                <a:lnTo>
                  <a:pt x="16933" y="160866"/>
                </a:lnTo>
                <a:lnTo>
                  <a:pt x="25400" y="160866"/>
                </a:lnTo>
                <a:lnTo>
                  <a:pt x="25400" y="160866"/>
                </a:lnTo>
                <a:lnTo>
                  <a:pt x="25400" y="160866"/>
                </a:lnTo>
                <a:lnTo>
                  <a:pt x="33867" y="160866"/>
                </a:lnTo>
                <a:lnTo>
                  <a:pt x="33867" y="160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748867" y="2810933"/>
            <a:ext cx="160867" cy="220135"/>
          </a:xfrm>
          <a:custGeom>
            <a:avLst/>
            <a:gdLst/>
            <a:ahLst/>
            <a:cxnLst/>
            <a:rect l="0" t="0" r="0" b="0"/>
            <a:pathLst>
              <a:path w="160867" h="220135">
                <a:moveTo>
                  <a:pt x="160866" y="16934"/>
                </a:moveTo>
                <a:lnTo>
                  <a:pt x="160866" y="16934"/>
                </a:lnTo>
                <a:lnTo>
                  <a:pt x="160866" y="16934"/>
                </a:lnTo>
                <a:lnTo>
                  <a:pt x="160866" y="16934"/>
                </a:lnTo>
                <a:lnTo>
                  <a:pt x="160866" y="16934"/>
                </a:lnTo>
                <a:lnTo>
                  <a:pt x="160866" y="8467"/>
                </a:lnTo>
                <a:lnTo>
                  <a:pt x="160866" y="8467"/>
                </a:lnTo>
                <a:lnTo>
                  <a:pt x="152400" y="0"/>
                </a:lnTo>
                <a:lnTo>
                  <a:pt x="143933" y="0"/>
                </a:lnTo>
                <a:lnTo>
                  <a:pt x="135466" y="0"/>
                </a:lnTo>
                <a:lnTo>
                  <a:pt x="118533" y="0"/>
                </a:lnTo>
                <a:lnTo>
                  <a:pt x="110066" y="0"/>
                </a:lnTo>
                <a:lnTo>
                  <a:pt x="93133" y="0"/>
                </a:lnTo>
                <a:lnTo>
                  <a:pt x="76200" y="8467"/>
                </a:lnTo>
                <a:lnTo>
                  <a:pt x="50800" y="16934"/>
                </a:lnTo>
                <a:lnTo>
                  <a:pt x="33866" y="25400"/>
                </a:lnTo>
                <a:lnTo>
                  <a:pt x="25400" y="42334"/>
                </a:lnTo>
                <a:lnTo>
                  <a:pt x="8466" y="50800"/>
                </a:lnTo>
                <a:lnTo>
                  <a:pt x="0" y="67734"/>
                </a:lnTo>
                <a:lnTo>
                  <a:pt x="0" y="76200"/>
                </a:lnTo>
                <a:lnTo>
                  <a:pt x="0" y="84667"/>
                </a:lnTo>
                <a:lnTo>
                  <a:pt x="8466" y="101600"/>
                </a:lnTo>
                <a:lnTo>
                  <a:pt x="25400" y="110067"/>
                </a:lnTo>
                <a:lnTo>
                  <a:pt x="42333" y="118534"/>
                </a:lnTo>
                <a:lnTo>
                  <a:pt x="59266" y="127000"/>
                </a:lnTo>
                <a:lnTo>
                  <a:pt x="76200" y="135467"/>
                </a:lnTo>
                <a:lnTo>
                  <a:pt x="93133" y="143934"/>
                </a:lnTo>
                <a:lnTo>
                  <a:pt x="110066" y="152400"/>
                </a:lnTo>
                <a:lnTo>
                  <a:pt x="127000" y="160867"/>
                </a:lnTo>
                <a:lnTo>
                  <a:pt x="135466" y="169334"/>
                </a:lnTo>
                <a:lnTo>
                  <a:pt x="135466" y="177800"/>
                </a:lnTo>
                <a:lnTo>
                  <a:pt x="135466" y="177800"/>
                </a:lnTo>
                <a:lnTo>
                  <a:pt x="135466" y="186267"/>
                </a:lnTo>
                <a:lnTo>
                  <a:pt x="118533" y="194734"/>
                </a:lnTo>
                <a:lnTo>
                  <a:pt x="110066" y="203200"/>
                </a:lnTo>
                <a:lnTo>
                  <a:pt x="101600" y="211667"/>
                </a:lnTo>
                <a:lnTo>
                  <a:pt x="84666" y="211667"/>
                </a:lnTo>
                <a:lnTo>
                  <a:pt x="76200" y="220134"/>
                </a:lnTo>
                <a:lnTo>
                  <a:pt x="59266" y="220134"/>
                </a:lnTo>
                <a:lnTo>
                  <a:pt x="42333" y="220134"/>
                </a:lnTo>
                <a:lnTo>
                  <a:pt x="33866" y="220134"/>
                </a:lnTo>
                <a:lnTo>
                  <a:pt x="33866" y="220134"/>
                </a:lnTo>
                <a:lnTo>
                  <a:pt x="33866" y="211667"/>
                </a:lnTo>
                <a:lnTo>
                  <a:pt x="42333" y="203200"/>
                </a:lnTo>
                <a:lnTo>
                  <a:pt x="42333" y="203200"/>
                </a:lnTo>
                <a:lnTo>
                  <a:pt x="42333" y="194734"/>
                </a:lnTo>
                <a:lnTo>
                  <a:pt x="42333" y="194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5935133" y="2861733"/>
            <a:ext cx="169335" cy="152401"/>
          </a:xfrm>
          <a:custGeom>
            <a:avLst/>
            <a:gdLst/>
            <a:ahLst/>
            <a:cxnLst/>
            <a:rect l="0" t="0" r="0" b="0"/>
            <a:pathLst>
              <a:path w="169335" h="152401">
                <a:moveTo>
                  <a:pt x="0" y="0"/>
                </a:moveTo>
                <a:lnTo>
                  <a:pt x="8467" y="8467"/>
                </a:lnTo>
                <a:lnTo>
                  <a:pt x="8467" y="8467"/>
                </a:lnTo>
                <a:lnTo>
                  <a:pt x="8467" y="8467"/>
                </a:lnTo>
                <a:lnTo>
                  <a:pt x="8467" y="8467"/>
                </a:lnTo>
                <a:lnTo>
                  <a:pt x="8467" y="16934"/>
                </a:lnTo>
                <a:lnTo>
                  <a:pt x="8467" y="25400"/>
                </a:lnTo>
                <a:lnTo>
                  <a:pt x="8467" y="33867"/>
                </a:lnTo>
                <a:lnTo>
                  <a:pt x="8467" y="42334"/>
                </a:lnTo>
                <a:lnTo>
                  <a:pt x="8467" y="59267"/>
                </a:lnTo>
                <a:lnTo>
                  <a:pt x="8467" y="76200"/>
                </a:lnTo>
                <a:lnTo>
                  <a:pt x="8467" y="93134"/>
                </a:lnTo>
                <a:lnTo>
                  <a:pt x="8467" y="101600"/>
                </a:lnTo>
                <a:lnTo>
                  <a:pt x="8467" y="118534"/>
                </a:lnTo>
                <a:lnTo>
                  <a:pt x="16934" y="127000"/>
                </a:lnTo>
                <a:lnTo>
                  <a:pt x="16934" y="135467"/>
                </a:lnTo>
                <a:lnTo>
                  <a:pt x="25400" y="143934"/>
                </a:lnTo>
                <a:lnTo>
                  <a:pt x="33867" y="152400"/>
                </a:lnTo>
                <a:lnTo>
                  <a:pt x="33867" y="152400"/>
                </a:lnTo>
                <a:lnTo>
                  <a:pt x="42334" y="152400"/>
                </a:lnTo>
                <a:lnTo>
                  <a:pt x="50800" y="152400"/>
                </a:lnTo>
                <a:lnTo>
                  <a:pt x="59267" y="143934"/>
                </a:lnTo>
                <a:lnTo>
                  <a:pt x="67734" y="135467"/>
                </a:lnTo>
                <a:lnTo>
                  <a:pt x="76200" y="127000"/>
                </a:lnTo>
                <a:lnTo>
                  <a:pt x="76200" y="110067"/>
                </a:lnTo>
                <a:lnTo>
                  <a:pt x="84667" y="93134"/>
                </a:lnTo>
                <a:lnTo>
                  <a:pt x="84667" y="76200"/>
                </a:lnTo>
                <a:lnTo>
                  <a:pt x="93134" y="50800"/>
                </a:lnTo>
                <a:lnTo>
                  <a:pt x="93134" y="33867"/>
                </a:lnTo>
                <a:lnTo>
                  <a:pt x="93134" y="16934"/>
                </a:lnTo>
                <a:lnTo>
                  <a:pt x="93134" y="8467"/>
                </a:lnTo>
                <a:lnTo>
                  <a:pt x="93134" y="8467"/>
                </a:lnTo>
                <a:lnTo>
                  <a:pt x="93134" y="0"/>
                </a:lnTo>
                <a:lnTo>
                  <a:pt x="93134" y="0"/>
                </a:lnTo>
                <a:lnTo>
                  <a:pt x="93134" y="8467"/>
                </a:lnTo>
                <a:lnTo>
                  <a:pt x="84667" y="8467"/>
                </a:lnTo>
                <a:lnTo>
                  <a:pt x="84667" y="25400"/>
                </a:lnTo>
                <a:lnTo>
                  <a:pt x="84667" y="42334"/>
                </a:lnTo>
                <a:lnTo>
                  <a:pt x="84667" y="59267"/>
                </a:lnTo>
                <a:lnTo>
                  <a:pt x="93134" y="76200"/>
                </a:lnTo>
                <a:lnTo>
                  <a:pt x="93134" y="93134"/>
                </a:lnTo>
                <a:lnTo>
                  <a:pt x="110067" y="110067"/>
                </a:lnTo>
                <a:lnTo>
                  <a:pt x="118534" y="118534"/>
                </a:lnTo>
                <a:lnTo>
                  <a:pt x="127000" y="127000"/>
                </a:lnTo>
                <a:lnTo>
                  <a:pt x="135467" y="135467"/>
                </a:lnTo>
                <a:lnTo>
                  <a:pt x="143934" y="135467"/>
                </a:lnTo>
                <a:lnTo>
                  <a:pt x="152400" y="135467"/>
                </a:lnTo>
                <a:lnTo>
                  <a:pt x="169334" y="135467"/>
                </a:lnTo>
                <a:lnTo>
                  <a:pt x="169334" y="135467"/>
                </a:lnTo>
                <a:lnTo>
                  <a:pt x="169334" y="127000"/>
                </a:lnTo>
                <a:lnTo>
                  <a:pt x="169334"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129867" y="2853267"/>
            <a:ext cx="101601" cy="143934"/>
          </a:xfrm>
          <a:custGeom>
            <a:avLst/>
            <a:gdLst/>
            <a:ahLst/>
            <a:cxnLst/>
            <a:rect l="0" t="0" r="0" b="0"/>
            <a:pathLst>
              <a:path w="101601" h="143934">
                <a:moveTo>
                  <a:pt x="101600" y="0"/>
                </a:moveTo>
                <a:lnTo>
                  <a:pt x="93133" y="0"/>
                </a:lnTo>
                <a:lnTo>
                  <a:pt x="93133" y="0"/>
                </a:lnTo>
                <a:lnTo>
                  <a:pt x="93133" y="0"/>
                </a:lnTo>
                <a:lnTo>
                  <a:pt x="84666" y="0"/>
                </a:lnTo>
                <a:lnTo>
                  <a:pt x="84666" y="0"/>
                </a:lnTo>
                <a:lnTo>
                  <a:pt x="76200" y="0"/>
                </a:lnTo>
                <a:lnTo>
                  <a:pt x="59266" y="0"/>
                </a:lnTo>
                <a:lnTo>
                  <a:pt x="50800" y="0"/>
                </a:lnTo>
                <a:lnTo>
                  <a:pt x="42333" y="8466"/>
                </a:lnTo>
                <a:lnTo>
                  <a:pt x="33866" y="16933"/>
                </a:lnTo>
                <a:lnTo>
                  <a:pt x="16933" y="33866"/>
                </a:lnTo>
                <a:lnTo>
                  <a:pt x="8466" y="50800"/>
                </a:lnTo>
                <a:lnTo>
                  <a:pt x="0" y="59266"/>
                </a:lnTo>
                <a:lnTo>
                  <a:pt x="0" y="76200"/>
                </a:lnTo>
                <a:lnTo>
                  <a:pt x="0" y="93133"/>
                </a:lnTo>
                <a:lnTo>
                  <a:pt x="0" y="101600"/>
                </a:lnTo>
                <a:lnTo>
                  <a:pt x="8466" y="110066"/>
                </a:lnTo>
                <a:lnTo>
                  <a:pt x="16933" y="127000"/>
                </a:lnTo>
                <a:lnTo>
                  <a:pt x="25400" y="135466"/>
                </a:lnTo>
                <a:lnTo>
                  <a:pt x="42333" y="135466"/>
                </a:lnTo>
                <a:lnTo>
                  <a:pt x="50800" y="143933"/>
                </a:lnTo>
                <a:lnTo>
                  <a:pt x="67733" y="135466"/>
                </a:lnTo>
                <a:lnTo>
                  <a:pt x="67733" y="135466"/>
                </a:lnTo>
                <a:lnTo>
                  <a:pt x="84666" y="135466"/>
                </a:lnTo>
                <a:lnTo>
                  <a:pt x="84666" y="135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6256867" y="2870200"/>
            <a:ext cx="101601" cy="160868"/>
          </a:xfrm>
          <a:custGeom>
            <a:avLst/>
            <a:gdLst/>
            <a:ahLst/>
            <a:cxnLst/>
            <a:rect l="0" t="0" r="0" b="0"/>
            <a:pathLst>
              <a:path w="101601" h="160868">
                <a:moveTo>
                  <a:pt x="50800" y="0"/>
                </a:moveTo>
                <a:lnTo>
                  <a:pt x="50800" y="0"/>
                </a:lnTo>
                <a:lnTo>
                  <a:pt x="50800" y="0"/>
                </a:lnTo>
                <a:lnTo>
                  <a:pt x="42333" y="0"/>
                </a:lnTo>
                <a:lnTo>
                  <a:pt x="42333" y="8467"/>
                </a:lnTo>
                <a:lnTo>
                  <a:pt x="33866" y="8467"/>
                </a:lnTo>
                <a:lnTo>
                  <a:pt x="25400" y="16933"/>
                </a:lnTo>
                <a:lnTo>
                  <a:pt x="25400" y="33867"/>
                </a:lnTo>
                <a:lnTo>
                  <a:pt x="16933" y="50800"/>
                </a:lnTo>
                <a:lnTo>
                  <a:pt x="8466" y="67733"/>
                </a:lnTo>
                <a:lnTo>
                  <a:pt x="0" y="84667"/>
                </a:lnTo>
                <a:lnTo>
                  <a:pt x="0" y="101600"/>
                </a:lnTo>
                <a:lnTo>
                  <a:pt x="0" y="118533"/>
                </a:lnTo>
                <a:lnTo>
                  <a:pt x="8466" y="127000"/>
                </a:lnTo>
                <a:lnTo>
                  <a:pt x="16933" y="143933"/>
                </a:lnTo>
                <a:lnTo>
                  <a:pt x="25400" y="152400"/>
                </a:lnTo>
                <a:lnTo>
                  <a:pt x="33866" y="160867"/>
                </a:lnTo>
                <a:lnTo>
                  <a:pt x="50800" y="160867"/>
                </a:lnTo>
                <a:lnTo>
                  <a:pt x="67733" y="160867"/>
                </a:lnTo>
                <a:lnTo>
                  <a:pt x="84666" y="160867"/>
                </a:lnTo>
                <a:lnTo>
                  <a:pt x="93133" y="152400"/>
                </a:lnTo>
                <a:lnTo>
                  <a:pt x="93133" y="152400"/>
                </a:lnTo>
                <a:lnTo>
                  <a:pt x="101600" y="143933"/>
                </a:lnTo>
                <a:lnTo>
                  <a:pt x="101600" y="143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6341533" y="2895600"/>
            <a:ext cx="110068" cy="143934"/>
          </a:xfrm>
          <a:custGeom>
            <a:avLst/>
            <a:gdLst/>
            <a:ahLst/>
            <a:cxnLst/>
            <a:rect l="0" t="0" r="0" b="0"/>
            <a:pathLst>
              <a:path w="110068" h="143934">
                <a:moveTo>
                  <a:pt x="16934" y="84667"/>
                </a:moveTo>
                <a:lnTo>
                  <a:pt x="16934" y="84667"/>
                </a:lnTo>
                <a:lnTo>
                  <a:pt x="16934" y="93133"/>
                </a:lnTo>
                <a:lnTo>
                  <a:pt x="16934" y="93133"/>
                </a:lnTo>
                <a:lnTo>
                  <a:pt x="16934" y="93133"/>
                </a:lnTo>
                <a:lnTo>
                  <a:pt x="25400" y="93133"/>
                </a:lnTo>
                <a:lnTo>
                  <a:pt x="33867" y="93133"/>
                </a:lnTo>
                <a:lnTo>
                  <a:pt x="50800" y="84667"/>
                </a:lnTo>
                <a:lnTo>
                  <a:pt x="59267" y="76200"/>
                </a:lnTo>
                <a:lnTo>
                  <a:pt x="67734" y="76200"/>
                </a:lnTo>
                <a:lnTo>
                  <a:pt x="84667" y="67733"/>
                </a:lnTo>
                <a:lnTo>
                  <a:pt x="93134" y="50800"/>
                </a:lnTo>
                <a:lnTo>
                  <a:pt x="93134" y="42333"/>
                </a:lnTo>
                <a:lnTo>
                  <a:pt x="101600" y="25400"/>
                </a:lnTo>
                <a:lnTo>
                  <a:pt x="101600" y="16933"/>
                </a:lnTo>
                <a:lnTo>
                  <a:pt x="101600" y="8467"/>
                </a:lnTo>
                <a:lnTo>
                  <a:pt x="93134" y="0"/>
                </a:lnTo>
                <a:lnTo>
                  <a:pt x="84667" y="0"/>
                </a:lnTo>
                <a:lnTo>
                  <a:pt x="76200" y="0"/>
                </a:lnTo>
                <a:lnTo>
                  <a:pt x="59267" y="8467"/>
                </a:lnTo>
                <a:lnTo>
                  <a:pt x="42334" y="16933"/>
                </a:lnTo>
                <a:lnTo>
                  <a:pt x="33867" y="33867"/>
                </a:lnTo>
                <a:lnTo>
                  <a:pt x="16934" y="50800"/>
                </a:lnTo>
                <a:lnTo>
                  <a:pt x="8467" y="67733"/>
                </a:lnTo>
                <a:lnTo>
                  <a:pt x="0" y="84667"/>
                </a:lnTo>
                <a:lnTo>
                  <a:pt x="0" y="101600"/>
                </a:lnTo>
                <a:lnTo>
                  <a:pt x="8467" y="118533"/>
                </a:lnTo>
                <a:lnTo>
                  <a:pt x="16934" y="127000"/>
                </a:lnTo>
                <a:lnTo>
                  <a:pt x="33867" y="143933"/>
                </a:lnTo>
                <a:lnTo>
                  <a:pt x="50800" y="143933"/>
                </a:lnTo>
                <a:lnTo>
                  <a:pt x="67734" y="143933"/>
                </a:lnTo>
                <a:lnTo>
                  <a:pt x="93134" y="143933"/>
                </a:lnTo>
                <a:lnTo>
                  <a:pt x="93134" y="143933"/>
                </a:lnTo>
                <a:lnTo>
                  <a:pt x="110067" y="135467"/>
                </a:lnTo>
                <a:lnTo>
                  <a:pt x="110067" y="135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6502400" y="2887133"/>
            <a:ext cx="76201" cy="177801"/>
          </a:xfrm>
          <a:custGeom>
            <a:avLst/>
            <a:gdLst/>
            <a:ahLst/>
            <a:cxnLst/>
            <a:rect l="0" t="0" r="0" b="0"/>
            <a:pathLst>
              <a:path w="76201" h="177801">
                <a:moveTo>
                  <a:pt x="59267" y="0"/>
                </a:moveTo>
                <a:lnTo>
                  <a:pt x="59267" y="0"/>
                </a:lnTo>
                <a:lnTo>
                  <a:pt x="59267" y="0"/>
                </a:lnTo>
                <a:lnTo>
                  <a:pt x="50800" y="0"/>
                </a:lnTo>
                <a:lnTo>
                  <a:pt x="42333" y="0"/>
                </a:lnTo>
                <a:lnTo>
                  <a:pt x="33867" y="0"/>
                </a:lnTo>
                <a:lnTo>
                  <a:pt x="25400" y="0"/>
                </a:lnTo>
                <a:lnTo>
                  <a:pt x="16934" y="0"/>
                </a:lnTo>
                <a:lnTo>
                  <a:pt x="8466" y="0"/>
                </a:lnTo>
                <a:lnTo>
                  <a:pt x="0" y="8467"/>
                </a:lnTo>
                <a:lnTo>
                  <a:pt x="0" y="16934"/>
                </a:lnTo>
                <a:lnTo>
                  <a:pt x="0" y="33867"/>
                </a:lnTo>
                <a:lnTo>
                  <a:pt x="8466" y="42334"/>
                </a:lnTo>
                <a:lnTo>
                  <a:pt x="16934" y="50800"/>
                </a:lnTo>
                <a:lnTo>
                  <a:pt x="33867" y="59267"/>
                </a:lnTo>
                <a:lnTo>
                  <a:pt x="42333" y="76200"/>
                </a:lnTo>
                <a:lnTo>
                  <a:pt x="59267" y="84667"/>
                </a:lnTo>
                <a:lnTo>
                  <a:pt x="67733" y="101600"/>
                </a:lnTo>
                <a:lnTo>
                  <a:pt x="76200" y="110067"/>
                </a:lnTo>
                <a:lnTo>
                  <a:pt x="76200" y="127000"/>
                </a:lnTo>
                <a:lnTo>
                  <a:pt x="76200" y="135467"/>
                </a:lnTo>
                <a:lnTo>
                  <a:pt x="67733" y="143934"/>
                </a:lnTo>
                <a:lnTo>
                  <a:pt x="59267" y="152400"/>
                </a:lnTo>
                <a:lnTo>
                  <a:pt x="50800" y="160867"/>
                </a:lnTo>
                <a:lnTo>
                  <a:pt x="33867" y="169334"/>
                </a:lnTo>
                <a:lnTo>
                  <a:pt x="25400" y="177800"/>
                </a:lnTo>
                <a:lnTo>
                  <a:pt x="16934" y="177800"/>
                </a:lnTo>
                <a:lnTo>
                  <a:pt x="16934" y="177800"/>
                </a:lnTo>
                <a:lnTo>
                  <a:pt x="16934" y="177800"/>
                </a:lnTo>
                <a:lnTo>
                  <a:pt x="16934" y="177800"/>
                </a:lnTo>
                <a:lnTo>
                  <a:pt x="25400" y="169334"/>
                </a:lnTo>
                <a:lnTo>
                  <a:pt x="42333" y="152400"/>
                </a:lnTo>
                <a:lnTo>
                  <a:pt x="42333" y="152400"/>
                </a:lnTo>
                <a:lnTo>
                  <a:pt x="50800" y="143934"/>
                </a:lnTo>
                <a:lnTo>
                  <a:pt x="50800" y="143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6612467" y="2870200"/>
            <a:ext cx="93134" cy="186268"/>
          </a:xfrm>
          <a:custGeom>
            <a:avLst/>
            <a:gdLst/>
            <a:ahLst/>
            <a:cxnLst/>
            <a:rect l="0" t="0" r="0" b="0"/>
            <a:pathLst>
              <a:path w="93134" h="186268">
                <a:moveTo>
                  <a:pt x="67733" y="16933"/>
                </a:moveTo>
                <a:lnTo>
                  <a:pt x="67733" y="16933"/>
                </a:lnTo>
                <a:lnTo>
                  <a:pt x="59267" y="8467"/>
                </a:lnTo>
                <a:lnTo>
                  <a:pt x="59267" y="8467"/>
                </a:lnTo>
                <a:lnTo>
                  <a:pt x="50799" y="0"/>
                </a:lnTo>
                <a:lnTo>
                  <a:pt x="50799" y="0"/>
                </a:lnTo>
                <a:lnTo>
                  <a:pt x="42333" y="0"/>
                </a:lnTo>
                <a:lnTo>
                  <a:pt x="42333" y="0"/>
                </a:lnTo>
                <a:lnTo>
                  <a:pt x="33866" y="0"/>
                </a:lnTo>
                <a:lnTo>
                  <a:pt x="33866" y="8467"/>
                </a:lnTo>
                <a:lnTo>
                  <a:pt x="33866" y="16933"/>
                </a:lnTo>
                <a:lnTo>
                  <a:pt x="33866" y="25400"/>
                </a:lnTo>
                <a:lnTo>
                  <a:pt x="42333" y="33867"/>
                </a:lnTo>
                <a:lnTo>
                  <a:pt x="50799" y="42333"/>
                </a:lnTo>
                <a:lnTo>
                  <a:pt x="59267" y="59267"/>
                </a:lnTo>
                <a:lnTo>
                  <a:pt x="67733" y="67733"/>
                </a:lnTo>
                <a:lnTo>
                  <a:pt x="84666" y="84667"/>
                </a:lnTo>
                <a:lnTo>
                  <a:pt x="84666" y="101600"/>
                </a:lnTo>
                <a:lnTo>
                  <a:pt x="93133" y="110067"/>
                </a:lnTo>
                <a:lnTo>
                  <a:pt x="93133" y="127000"/>
                </a:lnTo>
                <a:lnTo>
                  <a:pt x="93133" y="135467"/>
                </a:lnTo>
                <a:lnTo>
                  <a:pt x="84666" y="143933"/>
                </a:lnTo>
                <a:lnTo>
                  <a:pt x="76200" y="152400"/>
                </a:lnTo>
                <a:lnTo>
                  <a:pt x="67733" y="160867"/>
                </a:lnTo>
                <a:lnTo>
                  <a:pt x="50799" y="169333"/>
                </a:lnTo>
                <a:lnTo>
                  <a:pt x="33866" y="177800"/>
                </a:lnTo>
                <a:lnTo>
                  <a:pt x="25400" y="177800"/>
                </a:lnTo>
                <a:lnTo>
                  <a:pt x="16933" y="186267"/>
                </a:lnTo>
                <a:lnTo>
                  <a:pt x="8466" y="186267"/>
                </a:lnTo>
                <a:lnTo>
                  <a:pt x="0" y="186267"/>
                </a:lnTo>
                <a:lnTo>
                  <a:pt x="0" y="186267"/>
                </a:lnTo>
                <a:lnTo>
                  <a:pt x="0" y="186267"/>
                </a:lnTo>
                <a:lnTo>
                  <a:pt x="0" y="186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550333" y="3564467"/>
            <a:ext cx="169335" cy="160867"/>
          </a:xfrm>
          <a:custGeom>
            <a:avLst/>
            <a:gdLst/>
            <a:ahLst/>
            <a:cxnLst/>
            <a:rect l="0" t="0" r="0" b="0"/>
            <a:pathLst>
              <a:path w="169335" h="160867">
                <a:moveTo>
                  <a:pt x="0" y="33866"/>
                </a:moveTo>
                <a:lnTo>
                  <a:pt x="0" y="33866"/>
                </a:lnTo>
                <a:lnTo>
                  <a:pt x="0" y="33866"/>
                </a:lnTo>
                <a:lnTo>
                  <a:pt x="0" y="42333"/>
                </a:lnTo>
                <a:lnTo>
                  <a:pt x="0" y="42333"/>
                </a:lnTo>
                <a:lnTo>
                  <a:pt x="0" y="42333"/>
                </a:lnTo>
                <a:lnTo>
                  <a:pt x="0" y="33866"/>
                </a:lnTo>
                <a:lnTo>
                  <a:pt x="0" y="33866"/>
                </a:lnTo>
                <a:lnTo>
                  <a:pt x="0" y="33866"/>
                </a:lnTo>
                <a:lnTo>
                  <a:pt x="0" y="25400"/>
                </a:lnTo>
                <a:lnTo>
                  <a:pt x="0" y="25400"/>
                </a:lnTo>
                <a:lnTo>
                  <a:pt x="8467" y="25400"/>
                </a:lnTo>
                <a:lnTo>
                  <a:pt x="16934" y="16933"/>
                </a:lnTo>
                <a:lnTo>
                  <a:pt x="25400" y="16933"/>
                </a:lnTo>
                <a:lnTo>
                  <a:pt x="42334" y="8466"/>
                </a:lnTo>
                <a:lnTo>
                  <a:pt x="50800" y="8466"/>
                </a:lnTo>
                <a:lnTo>
                  <a:pt x="67734" y="0"/>
                </a:lnTo>
                <a:lnTo>
                  <a:pt x="76200" y="0"/>
                </a:lnTo>
                <a:lnTo>
                  <a:pt x="84667" y="0"/>
                </a:lnTo>
                <a:lnTo>
                  <a:pt x="93134" y="0"/>
                </a:lnTo>
                <a:lnTo>
                  <a:pt x="101600" y="0"/>
                </a:lnTo>
                <a:lnTo>
                  <a:pt x="110067" y="0"/>
                </a:lnTo>
                <a:lnTo>
                  <a:pt x="118534" y="8466"/>
                </a:lnTo>
                <a:lnTo>
                  <a:pt x="118534" y="8466"/>
                </a:lnTo>
                <a:lnTo>
                  <a:pt x="118534" y="16933"/>
                </a:lnTo>
                <a:lnTo>
                  <a:pt x="118534" y="25400"/>
                </a:lnTo>
                <a:lnTo>
                  <a:pt x="118534" y="33866"/>
                </a:lnTo>
                <a:lnTo>
                  <a:pt x="118534" y="42333"/>
                </a:lnTo>
                <a:lnTo>
                  <a:pt x="110067" y="59266"/>
                </a:lnTo>
                <a:lnTo>
                  <a:pt x="93134" y="67733"/>
                </a:lnTo>
                <a:lnTo>
                  <a:pt x="84667" y="76200"/>
                </a:lnTo>
                <a:lnTo>
                  <a:pt x="76200" y="93133"/>
                </a:lnTo>
                <a:lnTo>
                  <a:pt x="67734" y="101600"/>
                </a:lnTo>
                <a:lnTo>
                  <a:pt x="59267" y="118533"/>
                </a:lnTo>
                <a:lnTo>
                  <a:pt x="50800" y="127000"/>
                </a:lnTo>
                <a:lnTo>
                  <a:pt x="50800" y="135466"/>
                </a:lnTo>
                <a:lnTo>
                  <a:pt x="50800" y="143933"/>
                </a:lnTo>
                <a:lnTo>
                  <a:pt x="50800" y="143933"/>
                </a:lnTo>
                <a:lnTo>
                  <a:pt x="50800" y="152400"/>
                </a:lnTo>
                <a:lnTo>
                  <a:pt x="59267" y="152400"/>
                </a:lnTo>
                <a:lnTo>
                  <a:pt x="67734" y="152400"/>
                </a:lnTo>
                <a:lnTo>
                  <a:pt x="76200" y="152400"/>
                </a:lnTo>
                <a:lnTo>
                  <a:pt x="84667" y="152400"/>
                </a:lnTo>
                <a:lnTo>
                  <a:pt x="101600" y="160866"/>
                </a:lnTo>
                <a:lnTo>
                  <a:pt x="110067" y="160866"/>
                </a:lnTo>
                <a:lnTo>
                  <a:pt x="127000" y="160866"/>
                </a:lnTo>
                <a:lnTo>
                  <a:pt x="135467" y="160866"/>
                </a:lnTo>
                <a:lnTo>
                  <a:pt x="143934" y="160866"/>
                </a:lnTo>
                <a:lnTo>
                  <a:pt x="160867" y="160866"/>
                </a:lnTo>
                <a:lnTo>
                  <a:pt x="169334" y="160866"/>
                </a:lnTo>
                <a:lnTo>
                  <a:pt x="169334" y="160866"/>
                </a:lnTo>
                <a:lnTo>
                  <a:pt x="169334" y="160866"/>
                </a:lnTo>
                <a:lnTo>
                  <a:pt x="169334" y="152400"/>
                </a:lnTo>
                <a:lnTo>
                  <a:pt x="169334"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787400" y="3733800"/>
            <a:ext cx="33868" cy="16934"/>
          </a:xfrm>
          <a:custGeom>
            <a:avLst/>
            <a:gdLst/>
            <a:ahLst/>
            <a:cxnLst/>
            <a:rect l="0" t="0" r="0" b="0"/>
            <a:pathLst>
              <a:path w="33868" h="16934">
                <a:moveTo>
                  <a:pt x="0" y="8467"/>
                </a:moveTo>
                <a:lnTo>
                  <a:pt x="0" y="8467"/>
                </a:lnTo>
                <a:lnTo>
                  <a:pt x="8467" y="16933"/>
                </a:lnTo>
                <a:lnTo>
                  <a:pt x="8467" y="16933"/>
                </a:lnTo>
                <a:lnTo>
                  <a:pt x="8467" y="16933"/>
                </a:lnTo>
                <a:lnTo>
                  <a:pt x="16933" y="16933"/>
                </a:lnTo>
                <a:lnTo>
                  <a:pt x="16933" y="16933"/>
                </a:lnTo>
                <a:lnTo>
                  <a:pt x="16933" y="16933"/>
                </a:lnTo>
                <a:lnTo>
                  <a:pt x="16933" y="16933"/>
                </a:lnTo>
                <a:lnTo>
                  <a:pt x="25400" y="16933"/>
                </a:lnTo>
                <a:lnTo>
                  <a:pt x="25400" y="16933"/>
                </a:lnTo>
                <a:lnTo>
                  <a:pt x="25400" y="8467"/>
                </a:lnTo>
                <a:lnTo>
                  <a:pt x="25400" y="8467"/>
                </a:lnTo>
                <a:lnTo>
                  <a:pt x="25400" y="8467"/>
                </a:lnTo>
                <a:lnTo>
                  <a:pt x="25400" y="8467"/>
                </a:lnTo>
                <a:lnTo>
                  <a:pt x="25400" y="8467"/>
                </a:lnTo>
                <a:lnTo>
                  <a:pt x="33867" y="0"/>
                </a:lnTo>
                <a:lnTo>
                  <a:pt x="33867" y="0"/>
                </a:lnTo>
                <a:lnTo>
                  <a:pt x="33867" y="0"/>
                </a:lnTo>
                <a:lnTo>
                  <a:pt x="338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286933" y="3479800"/>
            <a:ext cx="42335" cy="338668"/>
          </a:xfrm>
          <a:custGeom>
            <a:avLst/>
            <a:gdLst/>
            <a:ahLst/>
            <a:cxnLst/>
            <a:rect l="0" t="0" r="0" b="0"/>
            <a:pathLst>
              <a:path w="42335" h="338668">
                <a:moveTo>
                  <a:pt x="0" y="0"/>
                </a:moveTo>
                <a:lnTo>
                  <a:pt x="0" y="8467"/>
                </a:lnTo>
                <a:lnTo>
                  <a:pt x="8467" y="8467"/>
                </a:lnTo>
                <a:lnTo>
                  <a:pt x="8467" y="16933"/>
                </a:lnTo>
                <a:lnTo>
                  <a:pt x="8467" y="33867"/>
                </a:lnTo>
                <a:lnTo>
                  <a:pt x="8467" y="42333"/>
                </a:lnTo>
                <a:lnTo>
                  <a:pt x="16934" y="59267"/>
                </a:lnTo>
                <a:lnTo>
                  <a:pt x="25400" y="76200"/>
                </a:lnTo>
                <a:lnTo>
                  <a:pt x="25400" y="93133"/>
                </a:lnTo>
                <a:lnTo>
                  <a:pt x="25400" y="118533"/>
                </a:lnTo>
                <a:lnTo>
                  <a:pt x="25400" y="143933"/>
                </a:lnTo>
                <a:lnTo>
                  <a:pt x="25400" y="177800"/>
                </a:lnTo>
                <a:lnTo>
                  <a:pt x="25400" y="211667"/>
                </a:lnTo>
                <a:lnTo>
                  <a:pt x="25400" y="237067"/>
                </a:lnTo>
                <a:lnTo>
                  <a:pt x="25400" y="270933"/>
                </a:lnTo>
                <a:lnTo>
                  <a:pt x="25400" y="287867"/>
                </a:lnTo>
                <a:lnTo>
                  <a:pt x="33867" y="313267"/>
                </a:lnTo>
                <a:lnTo>
                  <a:pt x="33867" y="330200"/>
                </a:lnTo>
                <a:lnTo>
                  <a:pt x="33867" y="338667"/>
                </a:lnTo>
                <a:lnTo>
                  <a:pt x="42334" y="338667"/>
                </a:lnTo>
                <a:lnTo>
                  <a:pt x="42334" y="338667"/>
                </a:lnTo>
                <a:lnTo>
                  <a:pt x="42334" y="330200"/>
                </a:lnTo>
                <a:lnTo>
                  <a:pt x="42334" y="330200"/>
                </a:lnTo>
                <a:lnTo>
                  <a:pt x="42334" y="321733"/>
                </a:lnTo>
                <a:lnTo>
                  <a:pt x="42334" y="321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1159933" y="3471333"/>
            <a:ext cx="364068" cy="59268"/>
          </a:xfrm>
          <a:custGeom>
            <a:avLst/>
            <a:gdLst/>
            <a:ahLst/>
            <a:cxnLst/>
            <a:rect l="0" t="0" r="0" b="0"/>
            <a:pathLst>
              <a:path w="364068" h="59268">
                <a:moveTo>
                  <a:pt x="0" y="50800"/>
                </a:moveTo>
                <a:lnTo>
                  <a:pt x="0" y="50800"/>
                </a:lnTo>
                <a:lnTo>
                  <a:pt x="0" y="42334"/>
                </a:lnTo>
                <a:lnTo>
                  <a:pt x="0" y="33867"/>
                </a:lnTo>
                <a:lnTo>
                  <a:pt x="0" y="25400"/>
                </a:lnTo>
                <a:lnTo>
                  <a:pt x="8467" y="16934"/>
                </a:lnTo>
                <a:lnTo>
                  <a:pt x="16934" y="16934"/>
                </a:lnTo>
                <a:lnTo>
                  <a:pt x="42334" y="8467"/>
                </a:lnTo>
                <a:lnTo>
                  <a:pt x="59267" y="0"/>
                </a:lnTo>
                <a:lnTo>
                  <a:pt x="84667" y="0"/>
                </a:lnTo>
                <a:lnTo>
                  <a:pt x="118534" y="0"/>
                </a:lnTo>
                <a:lnTo>
                  <a:pt x="152400" y="0"/>
                </a:lnTo>
                <a:lnTo>
                  <a:pt x="177800" y="0"/>
                </a:lnTo>
                <a:lnTo>
                  <a:pt x="211667" y="8467"/>
                </a:lnTo>
                <a:lnTo>
                  <a:pt x="245534" y="8467"/>
                </a:lnTo>
                <a:lnTo>
                  <a:pt x="270934" y="16934"/>
                </a:lnTo>
                <a:lnTo>
                  <a:pt x="296334" y="25400"/>
                </a:lnTo>
                <a:lnTo>
                  <a:pt x="321734" y="33867"/>
                </a:lnTo>
                <a:lnTo>
                  <a:pt x="338667" y="42334"/>
                </a:lnTo>
                <a:lnTo>
                  <a:pt x="355600" y="50800"/>
                </a:lnTo>
                <a:lnTo>
                  <a:pt x="355600" y="50800"/>
                </a:lnTo>
                <a:lnTo>
                  <a:pt x="364067" y="59267"/>
                </a:lnTo>
                <a:lnTo>
                  <a:pt x="364067" y="59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481667" y="3581400"/>
            <a:ext cx="135467" cy="211668"/>
          </a:xfrm>
          <a:custGeom>
            <a:avLst/>
            <a:gdLst/>
            <a:ahLst/>
            <a:cxnLst/>
            <a:rect l="0" t="0" r="0" b="0"/>
            <a:pathLst>
              <a:path w="135467" h="211668">
                <a:moveTo>
                  <a:pt x="42333" y="0"/>
                </a:moveTo>
                <a:lnTo>
                  <a:pt x="42333" y="0"/>
                </a:lnTo>
                <a:lnTo>
                  <a:pt x="33866" y="8467"/>
                </a:lnTo>
                <a:lnTo>
                  <a:pt x="25400" y="16933"/>
                </a:lnTo>
                <a:lnTo>
                  <a:pt x="25400" y="25400"/>
                </a:lnTo>
                <a:lnTo>
                  <a:pt x="16933" y="42333"/>
                </a:lnTo>
                <a:lnTo>
                  <a:pt x="8466" y="50800"/>
                </a:lnTo>
                <a:lnTo>
                  <a:pt x="8466" y="59267"/>
                </a:lnTo>
                <a:lnTo>
                  <a:pt x="0" y="76200"/>
                </a:lnTo>
                <a:lnTo>
                  <a:pt x="0" y="84667"/>
                </a:lnTo>
                <a:lnTo>
                  <a:pt x="0" y="101600"/>
                </a:lnTo>
                <a:lnTo>
                  <a:pt x="0" y="118533"/>
                </a:lnTo>
                <a:lnTo>
                  <a:pt x="0" y="135467"/>
                </a:lnTo>
                <a:lnTo>
                  <a:pt x="0" y="152400"/>
                </a:lnTo>
                <a:lnTo>
                  <a:pt x="8466" y="169333"/>
                </a:lnTo>
                <a:lnTo>
                  <a:pt x="16933" y="186267"/>
                </a:lnTo>
                <a:lnTo>
                  <a:pt x="25400" y="194733"/>
                </a:lnTo>
                <a:lnTo>
                  <a:pt x="42333" y="203200"/>
                </a:lnTo>
                <a:lnTo>
                  <a:pt x="59266" y="211667"/>
                </a:lnTo>
                <a:lnTo>
                  <a:pt x="76200" y="211667"/>
                </a:lnTo>
                <a:lnTo>
                  <a:pt x="93133" y="211667"/>
                </a:lnTo>
                <a:lnTo>
                  <a:pt x="110066" y="211667"/>
                </a:lnTo>
                <a:lnTo>
                  <a:pt x="118533" y="203200"/>
                </a:lnTo>
                <a:lnTo>
                  <a:pt x="127000" y="194733"/>
                </a:lnTo>
                <a:lnTo>
                  <a:pt x="135466" y="186267"/>
                </a:lnTo>
                <a:lnTo>
                  <a:pt x="135466" y="169333"/>
                </a:lnTo>
                <a:lnTo>
                  <a:pt x="127000" y="152400"/>
                </a:lnTo>
                <a:lnTo>
                  <a:pt x="127000" y="135467"/>
                </a:lnTo>
                <a:lnTo>
                  <a:pt x="110066" y="118533"/>
                </a:lnTo>
                <a:lnTo>
                  <a:pt x="101600" y="101600"/>
                </a:lnTo>
                <a:lnTo>
                  <a:pt x="84666" y="76200"/>
                </a:lnTo>
                <a:lnTo>
                  <a:pt x="76200" y="67733"/>
                </a:lnTo>
                <a:lnTo>
                  <a:pt x="59266" y="59267"/>
                </a:lnTo>
                <a:lnTo>
                  <a:pt x="50800" y="50800"/>
                </a:lnTo>
                <a:lnTo>
                  <a:pt x="50800" y="42333"/>
                </a:lnTo>
                <a:lnTo>
                  <a:pt x="42333" y="42333"/>
                </a:lnTo>
                <a:lnTo>
                  <a:pt x="42333" y="42333"/>
                </a:lnTo>
                <a:lnTo>
                  <a:pt x="42333" y="25400"/>
                </a:lnTo>
                <a:lnTo>
                  <a:pt x="42333"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1701800" y="3522133"/>
            <a:ext cx="25401" cy="279401"/>
          </a:xfrm>
          <a:custGeom>
            <a:avLst/>
            <a:gdLst/>
            <a:ahLst/>
            <a:cxnLst/>
            <a:rect l="0" t="0" r="0" b="0"/>
            <a:pathLst>
              <a:path w="25401" h="279401">
                <a:moveTo>
                  <a:pt x="0" y="0"/>
                </a:moveTo>
                <a:lnTo>
                  <a:pt x="0" y="0"/>
                </a:lnTo>
                <a:lnTo>
                  <a:pt x="0" y="8467"/>
                </a:lnTo>
                <a:lnTo>
                  <a:pt x="8467" y="16934"/>
                </a:lnTo>
                <a:lnTo>
                  <a:pt x="8467" y="25400"/>
                </a:lnTo>
                <a:lnTo>
                  <a:pt x="8467" y="33867"/>
                </a:lnTo>
                <a:lnTo>
                  <a:pt x="8467" y="50800"/>
                </a:lnTo>
                <a:lnTo>
                  <a:pt x="8467" y="67734"/>
                </a:lnTo>
                <a:lnTo>
                  <a:pt x="16933" y="93134"/>
                </a:lnTo>
                <a:lnTo>
                  <a:pt x="16933" y="118534"/>
                </a:lnTo>
                <a:lnTo>
                  <a:pt x="16933" y="152400"/>
                </a:lnTo>
                <a:lnTo>
                  <a:pt x="16933" y="177800"/>
                </a:lnTo>
                <a:lnTo>
                  <a:pt x="16933" y="203200"/>
                </a:lnTo>
                <a:lnTo>
                  <a:pt x="16933" y="220134"/>
                </a:lnTo>
                <a:lnTo>
                  <a:pt x="16933" y="237067"/>
                </a:lnTo>
                <a:lnTo>
                  <a:pt x="25400" y="254000"/>
                </a:lnTo>
                <a:lnTo>
                  <a:pt x="25400" y="270934"/>
                </a:lnTo>
                <a:lnTo>
                  <a:pt x="25400" y="270934"/>
                </a:lnTo>
                <a:lnTo>
                  <a:pt x="25400" y="270934"/>
                </a:lnTo>
                <a:lnTo>
                  <a:pt x="25400" y="279400"/>
                </a:lnTo>
                <a:lnTo>
                  <a:pt x="25400"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1659467" y="3632200"/>
            <a:ext cx="177801" cy="33868"/>
          </a:xfrm>
          <a:custGeom>
            <a:avLst/>
            <a:gdLst/>
            <a:ahLst/>
            <a:cxnLst/>
            <a:rect l="0" t="0" r="0" b="0"/>
            <a:pathLst>
              <a:path w="177801" h="33868">
                <a:moveTo>
                  <a:pt x="0" y="33867"/>
                </a:moveTo>
                <a:lnTo>
                  <a:pt x="0" y="33867"/>
                </a:lnTo>
                <a:lnTo>
                  <a:pt x="8466" y="25400"/>
                </a:lnTo>
                <a:lnTo>
                  <a:pt x="8466" y="25400"/>
                </a:lnTo>
                <a:lnTo>
                  <a:pt x="16933" y="25400"/>
                </a:lnTo>
                <a:lnTo>
                  <a:pt x="33866" y="16933"/>
                </a:lnTo>
                <a:lnTo>
                  <a:pt x="50800" y="16933"/>
                </a:lnTo>
                <a:lnTo>
                  <a:pt x="76200" y="16933"/>
                </a:lnTo>
                <a:lnTo>
                  <a:pt x="101600" y="8467"/>
                </a:lnTo>
                <a:lnTo>
                  <a:pt x="127000" y="8467"/>
                </a:lnTo>
                <a:lnTo>
                  <a:pt x="160866" y="0"/>
                </a:lnTo>
                <a:lnTo>
                  <a:pt x="160866" y="0"/>
                </a:lnTo>
                <a:lnTo>
                  <a:pt x="177800" y="0"/>
                </a:lnTo>
                <a:lnTo>
                  <a:pt x="1778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1820333" y="3606800"/>
            <a:ext cx="228601" cy="186268"/>
          </a:xfrm>
          <a:custGeom>
            <a:avLst/>
            <a:gdLst/>
            <a:ahLst/>
            <a:cxnLst/>
            <a:rect l="0" t="0" r="0" b="0"/>
            <a:pathLst>
              <a:path w="228601" h="186268">
                <a:moveTo>
                  <a:pt x="93134" y="0"/>
                </a:moveTo>
                <a:lnTo>
                  <a:pt x="93134" y="0"/>
                </a:lnTo>
                <a:lnTo>
                  <a:pt x="93134" y="0"/>
                </a:lnTo>
                <a:lnTo>
                  <a:pt x="84667" y="8467"/>
                </a:lnTo>
                <a:lnTo>
                  <a:pt x="76200" y="16933"/>
                </a:lnTo>
                <a:lnTo>
                  <a:pt x="67734" y="16933"/>
                </a:lnTo>
                <a:lnTo>
                  <a:pt x="50800" y="25400"/>
                </a:lnTo>
                <a:lnTo>
                  <a:pt x="42334" y="42333"/>
                </a:lnTo>
                <a:lnTo>
                  <a:pt x="25400" y="50800"/>
                </a:lnTo>
                <a:lnTo>
                  <a:pt x="16934" y="76200"/>
                </a:lnTo>
                <a:lnTo>
                  <a:pt x="8467" y="93133"/>
                </a:lnTo>
                <a:lnTo>
                  <a:pt x="0" y="110067"/>
                </a:lnTo>
                <a:lnTo>
                  <a:pt x="0" y="127000"/>
                </a:lnTo>
                <a:lnTo>
                  <a:pt x="8467" y="143933"/>
                </a:lnTo>
                <a:lnTo>
                  <a:pt x="16934" y="152400"/>
                </a:lnTo>
                <a:lnTo>
                  <a:pt x="25400" y="160867"/>
                </a:lnTo>
                <a:lnTo>
                  <a:pt x="42334" y="169333"/>
                </a:lnTo>
                <a:lnTo>
                  <a:pt x="50800" y="169333"/>
                </a:lnTo>
                <a:lnTo>
                  <a:pt x="67734" y="160867"/>
                </a:lnTo>
                <a:lnTo>
                  <a:pt x="84667" y="160867"/>
                </a:lnTo>
                <a:lnTo>
                  <a:pt x="93134" y="152400"/>
                </a:lnTo>
                <a:lnTo>
                  <a:pt x="101600" y="143933"/>
                </a:lnTo>
                <a:lnTo>
                  <a:pt x="110067" y="127000"/>
                </a:lnTo>
                <a:lnTo>
                  <a:pt x="118534" y="118533"/>
                </a:lnTo>
                <a:lnTo>
                  <a:pt x="118534" y="93133"/>
                </a:lnTo>
                <a:lnTo>
                  <a:pt x="118534" y="84667"/>
                </a:lnTo>
                <a:lnTo>
                  <a:pt x="110067" y="67733"/>
                </a:lnTo>
                <a:lnTo>
                  <a:pt x="110067" y="50800"/>
                </a:lnTo>
                <a:lnTo>
                  <a:pt x="101600" y="50800"/>
                </a:lnTo>
                <a:lnTo>
                  <a:pt x="101600" y="50800"/>
                </a:lnTo>
                <a:lnTo>
                  <a:pt x="101600" y="50800"/>
                </a:lnTo>
                <a:lnTo>
                  <a:pt x="101600" y="50800"/>
                </a:lnTo>
                <a:lnTo>
                  <a:pt x="101600" y="67733"/>
                </a:lnTo>
                <a:lnTo>
                  <a:pt x="101600" y="76200"/>
                </a:lnTo>
                <a:lnTo>
                  <a:pt x="101600" y="93133"/>
                </a:lnTo>
                <a:lnTo>
                  <a:pt x="110067" y="110067"/>
                </a:lnTo>
                <a:lnTo>
                  <a:pt x="110067" y="127000"/>
                </a:lnTo>
                <a:lnTo>
                  <a:pt x="127000" y="143933"/>
                </a:lnTo>
                <a:lnTo>
                  <a:pt x="135467" y="152400"/>
                </a:lnTo>
                <a:lnTo>
                  <a:pt x="143934" y="169333"/>
                </a:lnTo>
                <a:lnTo>
                  <a:pt x="160867" y="177800"/>
                </a:lnTo>
                <a:lnTo>
                  <a:pt x="169334" y="186267"/>
                </a:lnTo>
                <a:lnTo>
                  <a:pt x="186267" y="186267"/>
                </a:lnTo>
                <a:lnTo>
                  <a:pt x="203200" y="186267"/>
                </a:lnTo>
                <a:lnTo>
                  <a:pt x="211667" y="177800"/>
                </a:lnTo>
                <a:lnTo>
                  <a:pt x="220134" y="160867"/>
                </a:lnTo>
                <a:lnTo>
                  <a:pt x="220134" y="160867"/>
                </a:lnTo>
                <a:lnTo>
                  <a:pt x="228600" y="143933"/>
                </a:lnTo>
                <a:lnTo>
                  <a:pt x="228600" y="143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091267" y="3530600"/>
            <a:ext cx="76201" cy="321734"/>
          </a:xfrm>
          <a:custGeom>
            <a:avLst/>
            <a:gdLst/>
            <a:ahLst/>
            <a:cxnLst/>
            <a:rect l="0" t="0" r="0" b="0"/>
            <a:pathLst>
              <a:path w="76201" h="321734">
                <a:moveTo>
                  <a:pt x="0" y="0"/>
                </a:moveTo>
                <a:lnTo>
                  <a:pt x="0" y="0"/>
                </a:lnTo>
                <a:lnTo>
                  <a:pt x="0" y="8467"/>
                </a:lnTo>
                <a:lnTo>
                  <a:pt x="0" y="8467"/>
                </a:lnTo>
                <a:lnTo>
                  <a:pt x="0" y="16933"/>
                </a:lnTo>
                <a:lnTo>
                  <a:pt x="8466" y="25400"/>
                </a:lnTo>
                <a:lnTo>
                  <a:pt x="8466" y="50800"/>
                </a:lnTo>
                <a:lnTo>
                  <a:pt x="8466" y="67733"/>
                </a:lnTo>
                <a:lnTo>
                  <a:pt x="8466" y="93133"/>
                </a:lnTo>
                <a:lnTo>
                  <a:pt x="8466" y="118533"/>
                </a:lnTo>
                <a:lnTo>
                  <a:pt x="16933" y="143933"/>
                </a:lnTo>
                <a:lnTo>
                  <a:pt x="16933" y="169333"/>
                </a:lnTo>
                <a:lnTo>
                  <a:pt x="16933" y="194733"/>
                </a:lnTo>
                <a:lnTo>
                  <a:pt x="16933" y="211667"/>
                </a:lnTo>
                <a:lnTo>
                  <a:pt x="16933" y="228600"/>
                </a:lnTo>
                <a:lnTo>
                  <a:pt x="16933" y="245533"/>
                </a:lnTo>
                <a:lnTo>
                  <a:pt x="25400" y="262467"/>
                </a:lnTo>
                <a:lnTo>
                  <a:pt x="25400" y="279400"/>
                </a:lnTo>
                <a:lnTo>
                  <a:pt x="33866" y="296333"/>
                </a:lnTo>
                <a:lnTo>
                  <a:pt x="42333" y="304800"/>
                </a:lnTo>
                <a:lnTo>
                  <a:pt x="42333" y="313267"/>
                </a:lnTo>
                <a:lnTo>
                  <a:pt x="50800" y="321733"/>
                </a:lnTo>
                <a:lnTo>
                  <a:pt x="67733" y="321733"/>
                </a:lnTo>
                <a:lnTo>
                  <a:pt x="67733" y="321733"/>
                </a:lnTo>
                <a:lnTo>
                  <a:pt x="76200" y="313267"/>
                </a:lnTo>
                <a:lnTo>
                  <a:pt x="76200" y="313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2971800" y="3505200"/>
            <a:ext cx="254001" cy="347134"/>
          </a:xfrm>
          <a:custGeom>
            <a:avLst/>
            <a:gdLst/>
            <a:ahLst/>
            <a:cxnLst/>
            <a:rect l="0" t="0" r="0" b="0"/>
            <a:pathLst>
              <a:path w="254001" h="347134">
                <a:moveTo>
                  <a:pt x="228600" y="59267"/>
                </a:moveTo>
                <a:lnTo>
                  <a:pt x="228600" y="67733"/>
                </a:lnTo>
                <a:lnTo>
                  <a:pt x="228600" y="76200"/>
                </a:lnTo>
                <a:lnTo>
                  <a:pt x="228600" y="84667"/>
                </a:lnTo>
                <a:lnTo>
                  <a:pt x="220133" y="93133"/>
                </a:lnTo>
                <a:lnTo>
                  <a:pt x="220133" y="110067"/>
                </a:lnTo>
                <a:lnTo>
                  <a:pt x="211667" y="118533"/>
                </a:lnTo>
                <a:lnTo>
                  <a:pt x="211667" y="127000"/>
                </a:lnTo>
                <a:lnTo>
                  <a:pt x="211667" y="135467"/>
                </a:lnTo>
                <a:lnTo>
                  <a:pt x="211667" y="135467"/>
                </a:lnTo>
                <a:lnTo>
                  <a:pt x="211667" y="135467"/>
                </a:lnTo>
                <a:lnTo>
                  <a:pt x="211667" y="135467"/>
                </a:lnTo>
                <a:lnTo>
                  <a:pt x="211667" y="135467"/>
                </a:lnTo>
                <a:lnTo>
                  <a:pt x="211667" y="127000"/>
                </a:lnTo>
                <a:lnTo>
                  <a:pt x="211667" y="118533"/>
                </a:lnTo>
                <a:lnTo>
                  <a:pt x="211667" y="101600"/>
                </a:lnTo>
                <a:lnTo>
                  <a:pt x="211667" y="84667"/>
                </a:lnTo>
                <a:lnTo>
                  <a:pt x="211667" y="67733"/>
                </a:lnTo>
                <a:lnTo>
                  <a:pt x="203200" y="50800"/>
                </a:lnTo>
                <a:lnTo>
                  <a:pt x="194733" y="33867"/>
                </a:lnTo>
                <a:lnTo>
                  <a:pt x="186267" y="25400"/>
                </a:lnTo>
                <a:lnTo>
                  <a:pt x="177800" y="16933"/>
                </a:lnTo>
                <a:lnTo>
                  <a:pt x="160867" y="0"/>
                </a:lnTo>
                <a:lnTo>
                  <a:pt x="152400" y="0"/>
                </a:lnTo>
                <a:lnTo>
                  <a:pt x="135467" y="0"/>
                </a:lnTo>
                <a:lnTo>
                  <a:pt x="110067" y="0"/>
                </a:lnTo>
                <a:lnTo>
                  <a:pt x="93133" y="8467"/>
                </a:lnTo>
                <a:lnTo>
                  <a:pt x="76200" y="16933"/>
                </a:lnTo>
                <a:lnTo>
                  <a:pt x="59267" y="25400"/>
                </a:lnTo>
                <a:lnTo>
                  <a:pt x="42333" y="42333"/>
                </a:lnTo>
                <a:lnTo>
                  <a:pt x="33867" y="67733"/>
                </a:lnTo>
                <a:lnTo>
                  <a:pt x="16933" y="84667"/>
                </a:lnTo>
                <a:lnTo>
                  <a:pt x="8467" y="110067"/>
                </a:lnTo>
                <a:lnTo>
                  <a:pt x="0" y="135467"/>
                </a:lnTo>
                <a:lnTo>
                  <a:pt x="0" y="160867"/>
                </a:lnTo>
                <a:lnTo>
                  <a:pt x="8467" y="186267"/>
                </a:lnTo>
                <a:lnTo>
                  <a:pt x="8467" y="211667"/>
                </a:lnTo>
                <a:lnTo>
                  <a:pt x="25400" y="228600"/>
                </a:lnTo>
                <a:lnTo>
                  <a:pt x="33867" y="254000"/>
                </a:lnTo>
                <a:lnTo>
                  <a:pt x="42333" y="270933"/>
                </a:lnTo>
                <a:lnTo>
                  <a:pt x="59267" y="287867"/>
                </a:lnTo>
                <a:lnTo>
                  <a:pt x="84667" y="304800"/>
                </a:lnTo>
                <a:lnTo>
                  <a:pt x="101600" y="321733"/>
                </a:lnTo>
                <a:lnTo>
                  <a:pt x="118533" y="330200"/>
                </a:lnTo>
                <a:lnTo>
                  <a:pt x="143933" y="338667"/>
                </a:lnTo>
                <a:lnTo>
                  <a:pt x="160867" y="338667"/>
                </a:lnTo>
                <a:lnTo>
                  <a:pt x="177800" y="338667"/>
                </a:lnTo>
                <a:lnTo>
                  <a:pt x="194733" y="347133"/>
                </a:lnTo>
                <a:lnTo>
                  <a:pt x="211667" y="347133"/>
                </a:lnTo>
                <a:lnTo>
                  <a:pt x="220133" y="347133"/>
                </a:lnTo>
                <a:lnTo>
                  <a:pt x="228600" y="347133"/>
                </a:lnTo>
                <a:lnTo>
                  <a:pt x="237067" y="347133"/>
                </a:lnTo>
                <a:lnTo>
                  <a:pt x="245533" y="347133"/>
                </a:lnTo>
                <a:lnTo>
                  <a:pt x="245533" y="347133"/>
                </a:lnTo>
                <a:lnTo>
                  <a:pt x="245533" y="347133"/>
                </a:lnTo>
                <a:lnTo>
                  <a:pt x="245533" y="347133"/>
                </a:lnTo>
                <a:lnTo>
                  <a:pt x="245533" y="347133"/>
                </a:lnTo>
                <a:lnTo>
                  <a:pt x="245533" y="347133"/>
                </a:lnTo>
                <a:lnTo>
                  <a:pt x="245533" y="347133"/>
                </a:lnTo>
                <a:lnTo>
                  <a:pt x="245533" y="347133"/>
                </a:lnTo>
                <a:lnTo>
                  <a:pt x="245533" y="347133"/>
                </a:lnTo>
                <a:lnTo>
                  <a:pt x="245533" y="347133"/>
                </a:lnTo>
                <a:lnTo>
                  <a:pt x="245533" y="347133"/>
                </a:lnTo>
                <a:lnTo>
                  <a:pt x="245533" y="347133"/>
                </a:lnTo>
                <a:lnTo>
                  <a:pt x="245533" y="347133"/>
                </a:lnTo>
                <a:lnTo>
                  <a:pt x="245533" y="347133"/>
                </a:lnTo>
                <a:lnTo>
                  <a:pt x="254000" y="347133"/>
                </a:lnTo>
                <a:lnTo>
                  <a:pt x="254000" y="347133"/>
                </a:lnTo>
                <a:lnTo>
                  <a:pt x="254000" y="347133"/>
                </a:lnTo>
                <a:lnTo>
                  <a:pt x="254000" y="347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3395133" y="3361267"/>
            <a:ext cx="152401" cy="524934"/>
          </a:xfrm>
          <a:custGeom>
            <a:avLst/>
            <a:gdLst/>
            <a:ahLst/>
            <a:cxnLst/>
            <a:rect l="0" t="0" r="0" b="0"/>
            <a:pathLst>
              <a:path w="152401" h="524934">
                <a:moveTo>
                  <a:pt x="152400" y="0"/>
                </a:moveTo>
                <a:lnTo>
                  <a:pt x="152400" y="0"/>
                </a:lnTo>
                <a:lnTo>
                  <a:pt x="143934" y="0"/>
                </a:lnTo>
                <a:lnTo>
                  <a:pt x="143934" y="8466"/>
                </a:lnTo>
                <a:lnTo>
                  <a:pt x="127000" y="16933"/>
                </a:lnTo>
                <a:lnTo>
                  <a:pt x="118534" y="25400"/>
                </a:lnTo>
                <a:lnTo>
                  <a:pt x="118534" y="33866"/>
                </a:lnTo>
                <a:lnTo>
                  <a:pt x="101600" y="50800"/>
                </a:lnTo>
                <a:lnTo>
                  <a:pt x="93134" y="67733"/>
                </a:lnTo>
                <a:lnTo>
                  <a:pt x="76200" y="84666"/>
                </a:lnTo>
                <a:lnTo>
                  <a:pt x="67734" y="101600"/>
                </a:lnTo>
                <a:lnTo>
                  <a:pt x="50800" y="127000"/>
                </a:lnTo>
                <a:lnTo>
                  <a:pt x="42334" y="143933"/>
                </a:lnTo>
                <a:lnTo>
                  <a:pt x="33867" y="169333"/>
                </a:lnTo>
                <a:lnTo>
                  <a:pt x="16934" y="194733"/>
                </a:lnTo>
                <a:lnTo>
                  <a:pt x="16934" y="220133"/>
                </a:lnTo>
                <a:lnTo>
                  <a:pt x="8467" y="245533"/>
                </a:lnTo>
                <a:lnTo>
                  <a:pt x="0" y="270933"/>
                </a:lnTo>
                <a:lnTo>
                  <a:pt x="0" y="296333"/>
                </a:lnTo>
                <a:lnTo>
                  <a:pt x="0" y="321733"/>
                </a:lnTo>
                <a:lnTo>
                  <a:pt x="0" y="347133"/>
                </a:lnTo>
                <a:lnTo>
                  <a:pt x="0" y="372533"/>
                </a:lnTo>
                <a:lnTo>
                  <a:pt x="8467" y="389466"/>
                </a:lnTo>
                <a:lnTo>
                  <a:pt x="16934" y="414866"/>
                </a:lnTo>
                <a:lnTo>
                  <a:pt x="16934" y="431800"/>
                </a:lnTo>
                <a:lnTo>
                  <a:pt x="33867" y="448733"/>
                </a:lnTo>
                <a:lnTo>
                  <a:pt x="42334" y="457200"/>
                </a:lnTo>
                <a:lnTo>
                  <a:pt x="50800" y="474133"/>
                </a:lnTo>
                <a:lnTo>
                  <a:pt x="59267" y="482600"/>
                </a:lnTo>
                <a:lnTo>
                  <a:pt x="67734" y="491066"/>
                </a:lnTo>
                <a:lnTo>
                  <a:pt x="76200" y="499533"/>
                </a:lnTo>
                <a:lnTo>
                  <a:pt x="84667" y="508000"/>
                </a:lnTo>
                <a:lnTo>
                  <a:pt x="93134" y="508000"/>
                </a:lnTo>
                <a:lnTo>
                  <a:pt x="93134" y="516466"/>
                </a:lnTo>
                <a:lnTo>
                  <a:pt x="93134" y="516466"/>
                </a:lnTo>
                <a:lnTo>
                  <a:pt x="101600" y="516466"/>
                </a:lnTo>
                <a:lnTo>
                  <a:pt x="101600" y="516466"/>
                </a:lnTo>
                <a:lnTo>
                  <a:pt x="101600" y="516466"/>
                </a:lnTo>
                <a:lnTo>
                  <a:pt x="101600" y="516466"/>
                </a:lnTo>
                <a:lnTo>
                  <a:pt x="101600" y="516466"/>
                </a:lnTo>
                <a:lnTo>
                  <a:pt x="101600" y="516466"/>
                </a:lnTo>
                <a:lnTo>
                  <a:pt x="101600" y="516466"/>
                </a:lnTo>
                <a:lnTo>
                  <a:pt x="101600" y="516466"/>
                </a:lnTo>
                <a:lnTo>
                  <a:pt x="101600" y="516466"/>
                </a:lnTo>
                <a:lnTo>
                  <a:pt x="101600" y="516466"/>
                </a:lnTo>
                <a:lnTo>
                  <a:pt x="101600" y="516466"/>
                </a:lnTo>
                <a:lnTo>
                  <a:pt x="101600" y="516466"/>
                </a:lnTo>
                <a:lnTo>
                  <a:pt x="101600" y="516466"/>
                </a:lnTo>
                <a:lnTo>
                  <a:pt x="101600" y="516466"/>
                </a:lnTo>
                <a:lnTo>
                  <a:pt x="101600" y="508000"/>
                </a:lnTo>
                <a:lnTo>
                  <a:pt x="101600" y="508000"/>
                </a:lnTo>
                <a:lnTo>
                  <a:pt x="101600" y="516466"/>
                </a:lnTo>
                <a:lnTo>
                  <a:pt x="101600" y="516466"/>
                </a:lnTo>
                <a:lnTo>
                  <a:pt x="101600" y="516466"/>
                </a:lnTo>
                <a:lnTo>
                  <a:pt x="101600" y="516466"/>
                </a:lnTo>
                <a:lnTo>
                  <a:pt x="101600" y="516466"/>
                </a:lnTo>
                <a:lnTo>
                  <a:pt x="101600" y="516466"/>
                </a:lnTo>
                <a:lnTo>
                  <a:pt x="101600" y="516466"/>
                </a:lnTo>
                <a:lnTo>
                  <a:pt x="101600" y="516466"/>
                </a:lnTo>
                <a:lnTo>
                  <a:pt x="101600" y="524933"/>
                </a:lnTo>
                <a:lnTo>
                  <a:pt x="110067" y="524933"/>
                </a:lnTo>
                <a:lnTo>
                  <a:pt x="110067" y="524933"/>
                </a:lnTo>
                <a:lnTo>
                  <a:pt x="110067" y="524933"/>
                </a:lnTo>
                <a:lnTo>
                  <a:pt x="110067" y="524933"/>
                </a:lnTo>
                <a:lnTo>
                  <a:pt x="110067" y="524933"/>
                </a:lnTo>
                <a:lnTo>
                  <a:pt x="110067" y="524933"/>
                </a:lnTo>
                <a:lnTo>
                  <a:pt x="110067" y="524933"/>
                </a:lnTo>
                <a:lnTo>
                  <a:pt x="110067" y="524933"/>
                </a:lnTo>
                <a:lnTo>
                  <a:pt x="110067" y="524933"/>
                </a:lnTo>
                <a:lnTo>
                  <a:pt x="110067" y="524933"/>
                </a:lnTo>
                <a:lnTo>
                  <a:pt x="110067" y="524933"/>
                </a:lnTo>
                <a:lnTo>
                  <a:pt x="110067" y="524933"/>
                </a:lnTo>
                <a:lnTo>
                  <a:pt x="110067" y="516466"/>
                </a:lnTo>
                <a:lnTo>
                  <a:pt x="110067" y="516466"/>
                </a:lnTo>
                <a:lnTo>
                  <a:pt x="110067" y="516466"/>
                </a:lnTo>
                <a:lnTo>
                  <a:pt x="110067" y="516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2582333" y="1828800"/>
            <a:ext cx="16935" cy="16934"/>
          </a:xfrm>
          <a:custGeom>
            <a:avLst/>
            <a:gdLst/>
            <a:ahLst/>
            <a:cxnLst/>
            <a:rect l="0" t="0" r="0" b="0"/>
            <a:pathLst>
              <a:path w="16935" h="16934">
                <a:moveTo>
                  <a:pt x="8467" y="16933"/>
                </a:moveTo>
                <a:lnTo>
                  <a:pt x="8467" y="8467"/>
                </a:lnTo>
                <a:lnTo>
                  <a:pt x="8467" y="8467"/>
                </a:lnTo>
                <a:lnTo>
                  <a:pt x="8467" y="8467"/>
                </a:lnTo>
                <a:lnTo>
                  <a:pt x="8467" y="0"/>
                </a:lnTo>
                <a:lnTo>
                  <a:pt x="0" y="0"/>
                </a:lnTo>
                <a:lnTo>
                  <a:pt x="0" y="0"/>
                </a:lnTo>
                <a:lnTo>
                  <a:pt x="0" y="0"/>
                </a:lnTo>
                <a:lnTo>
                  <a:pt x="0" y="0"/>
                </a:lnTo>
                <a:lnTo>
                  <a:pt x="0" y="0"/>
                </a:lnTo>
                <a:lnTo>
                  <a:pt x="8467" y="0"/>
                </a:lnTo>
                <a:lnTo>
                  <a:pt x="8467" y="0"/>
                </a:lnTo>
                <a:lnTo>
                  <a:pt x="8467" y="0"/>
                </a:lnTo>
                <a:lnTo>
                  <a:pt x="8467" y="0"/>
                </a:lnTo>
                <a:lnTo>
                  <a:pt x="8467" y="0"/>
                </a:lnTo>
                <a:lnTo>
                  <a:pt x="16934" y="0"/>
                </a:lnTo>
                <a:lnTo>
                  <a:pt x="169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3623733" y="3505200"/>
            <a:ext cx="42335" cy="304801"/>
          </a:xfrm>
          <a:custGeom>
            <a:avLst/>
            <a:gdLst/>
            <a:ahLst/>
            <a:cxnLst/>
            <a:rect l="0" t="0" r="0" b="0"/>
            <a:pathLst>
              <a:path w="42335" h="304801">
                <a:moveTo>
                  <a:pt x="8467" y="0"/>
                </a:moveTo>
                <a:lnTo>
                  <a:pt x="8467" y="0"/>
                </a:lnTo>
                <a:lnTo>
                  <a:pt x="8467" y="8467"/>
                </a:lnTo>
                <a:lnTo>
                  <a:pt x="0" y="16933"/>
                </a:lnTo>
                <a:lnTo>
                  <a:pt x="0" y="25400"/>
                </a:lnTo>
                <a:lnTo>
                  <a:pt x="0" y="42333"/>
                </a:lnTo>
                <a:lnTo>
                  <a:pt x="8467" y="59267"/>
                </a:lnTo>
                <a:lnTo>
                  <a:pt x="8467" y="76200"/>
                </a:lnTo>
                <a:lnTo>
                  <a:pt x="8467" y="101600"/>
                </a:lnTo>
                <a:lnTo>
                  <a:pt x="8467" y="127000"/>
                </a:lnTo>
                <a:lnTo>
                  <a:pt x="8467" y="152400"/>
                </a:lnTo>
                <a:lnTo>
                  <a:pt x="16934" y="177800"/>
                </a:lnTo>
                <a:lnTo>
                  <a:pt x="16934" y="211667"/>
                </a:lnTo>
                <a:lnTo>
                  <a:pt x="25400" y="237067"/>
                </a:lnTo>
                <a:lnTo>
                  <a:pt x="25400" y="254000"/>
                </a:lnTo>
                <a:lnTo>
                  <a:pt x="25400" y="270933"/>
                </a:lnTo>
                <a:lnTo>
                  <a:pt x="25400" y="287867"/>
                </a:lnTo>
                <a:lnTo>
                  <a:pt x="33867" y="296333"/>
                </a:lnTo>
                <a:lnTo>
                  <a:pt x="33867" y="304800"/>
                </a:lnTo>
                <a:lnTo>
                  <a:pt x="33867" y="304800"/>
                </a:lnTo>
                <a:lnTo>
                  <a:pt x="33867" y="304800"/>
                </a:lnTo>
                <a:lnTo>
                  <a:pt x="42334" y="296333"/>
                </a:lnTo>
                <a:lnTo>
                  <a:pt x="42334" y="296333"/>
                </a:lnTo>
                <a:lnTo>
                  <a:pt x="42334" y="287867"/>
                </a:lnTo>
                <a:lnTo>
                  <a:pt x="42334"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3725333" y="3564467"/>
            <a:ext cx="177801" cy="262467"/>
          </a:xfrm>
          <a:custGeom>
            <a:avLst/>
            <a:gdLst/>
            <a:ahLst/>
            <a:cxnLst/>
            <a:rect l="0" t="0" r="0" b="0"/>
            <a:pathLst>
              <a:path w="177801" h="262467">
                <a:moveTo>
                  <a:pt x="143934" y="42333"/>
                </a:moveTo>
                <a:lnTo>
                  <a:pt x="143934" y="42333"/>
                </a:lnTo>
                <a:lnTo>
                  <a:pt x="143934" y="33866"/>
                </a:lnTo>
                <a:lnTo>
                  <a:pt x="143934" y="33866"/>
                </a:lnTo>
                <a:lnTo>
                  <a:pt x="143934" y="25400"/>
                </a:lnTo>
                <a:lnTo>
                  <a:pt x="143934" y="25400"/>
                </a:lnTo>
                <a:lnTo>
                  <a:pt x="143934" y="16933"/>
                </a:lnTo>
                <a:lnTo>
                  <a:pt x="143934" y="16933"/>
                </a:lnTo>
                <a:lnTo>
                  <a:pt x="127000" y="8466"/>
                </a:lnTo>
                <a:lnTo>
                  <a:pt x="118534" y="0"/>
                </a:lnTo>
                <a:lnTo>
                  <a:pt x="110067" y="0"/>
                </a:lnTo>
                <a:lnTo>
                  <a:pt x="93134" y="0"/>
                </a:lnTo>
                <a:lnTo>
                  <a:pt x="76200" y="0"/>
                </a:lnTo>
                <a:lnTo>
                  <a:pt x="59267" y="0"/>
                </a:lnTo>
                <a:lnTo>
                  <a:pt x="42334" y="0"/>
                </a:lnTo>
                <a:lnTo>
                  <a:pt x="33867" y="8466"/>
                </a:lnTo>
                <a:lnTo>
                  <a:pt x="16934" y="8466"/>
                </a:lnTo>
                <a:lnTo>
                  <a:pt x="8467" y="16933"/>
                </a:lnTo>
                <a:lnTo>
                  <a:pt x="0" y="25400"/>
                </a:lnTo>
                <a:lnTo>
                  <a:pt x="0" y="33866"/>
                </a:lnTo>
                <a:lnTo>
                  <a:pt x="0" y="42333"/>
                </a:lnTo>
                <a:lnTo>
                  <a:pt x="8467" y="50800"/>
                </a:lnTo>
                <a:lnTo>
                  <a:pt x="16934" y="59266"/>
                </a:lnTo>
                <a:lnTo>
                  <a:pt x="25400" y="76200"/>
                </a:lnTo>
                <a:lnTo>
                  <a:pt x="42334" y="93133"/>
                </a:lnTo>
                <a:lnTo>
                  <a:pt x="59267" y="110066"/>
                </a:lnTo>
                <a:lnTo>
                  <a:pt x="76200" y="127000"/>
                </a:lnTo>
                <a:lnTo>
                  <a:pt x="93134" y="143933"/>
                </a:lnTo>
                <a:lnTo>
                  <a:pt x="101600" y="160866"/>
                </a:lnTo>
                <a:lnTo>
                  <a:pt x="118534" y="177800"/>
                </a:lnTo>
                <a:lnTo>
                  <a:pt x="127000" y="194733"/>
                </a:lnTo>
                <a:lnTo>
                  <a:pt x="127000" y="211666"/>
                </a:lnTo>
                <a:lnTo>
                  <a:pt x="135467" y="228600"/>
                </a:lnTo>
                <a:lnTo>
                  <a:pt x="135467" y="237066"/>
                </a:lnTo>
                <a:lnTo>
                  <a:pt x="127000" y="245533"/>
                </a:lnTo>
                <a:lnTo>
                  <a:pt x="127000" y="254000"/>
                </a:lnTo>
                <a:lnTo>
                  <a:pt x="118534" y="254000"/>
                </a:lnTo>
                <a:lnTo>
                  <a:pt x="110067" y="262466"/>
                </a:lnTo>
                <a:lnTo>
                  <a:pt x="101600" y="262466"/>
                </a:lnTo>
                <a:lnTo>
                  <a:pt x="93134" y="254000"/>
                </a:lnTo>
                <a:lnTo>
                  <a:pt x="93134" y="245533"/>
                </a:lnTo>
                <a:lnTo>
                  <a:pt x="84667" y="237066"/>
                </a:lnTo>
                <a:lnTo>
                  <a:pt x="67734" y="220133"/>
                </a:lnTo>
                <a:lnTo>
                  <a:pt x="67734" y="211666"/>
                </a:lnTo>
                <a:lnTo>
                  <a:pt x="59267" y="194733"/>
                </a:lnTo>
                <a:lnTo>
                  <a:pt x="59267" y="169333"/>
                </a:lnTo>
                <a:lnTo>
                  <a:pt x="59267" y="152400"/>
                </a:lnTo>
                <a:lnTo>
                  <a:pt x="59267" y="143933"/>
                </a:lnTo>
                <a:lnTo>
                  <a:pt x="67734" y="127000"/>
                </a:lnTo>
                <a:lnTo>
                  <a:pt x="76200" y="118533"/>
                </a:lnTo>
                <a:lnTo>
                  <a:pt x="93134" y="110066"/>
                </a:lnTo>
                <a:lnTo>
                  <a:pt x="101600" y="101600"/>
                </a:lnTo>
                <a:lnTo>
                  <a:pt x="110067" y="93133"/>
                </a:lnTo>
                <a:lnTo>
                  <a:pt x="118534" y="93133"/>
                </a:lnTo>
                <a:lnTo>
                  <a:pt x="127000" y="84666"/>
                </a:lnTo>
                <a:lnTo>
                  <a:pt x="135467" y="84666"/>
                </a:lnTo>
                <a:lnTo>
                  <a:pt x="143934" y="84666"/>
                </a:lnTo>
                <a:lnTo>
                  <a:pt x="152400" y="84666"/>
                </a:lnTo>
                <a:lnTo>
                  <a:pt x="160867" y="76200"/>
                </a:lnTo>
                <a:lnTo>
                  <a:pt x="160867" y="76200"/>
                </a:lnTo>
                <a:lnTo>
                  <a:pt x="169334" y="76200"/>
                </a:lnTo>
                <a:lnTo>
                  <a:pt x="169334" y="76200"/>
                </a:lnTo>
                <a:lnTo>
                  <a:pt x="169334" y="76200"/>
                </a:lnTo>
                <a:lnTo>
                  <a:pt x="177800" y="76200"/>
                </a:lnTo>
                <a:lnTo>
                  <a:pt x="177800" y="76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3945467" y="3810000"/>
            <a:ext cx="50801" cy="110068"/>
          </a:xfrm>
          <a:custGeom>
            <a:avLst/>
            <a:gdLst/>
            <a:ahLst/>
            <a:cxnLst/>
            <a:rect l="0" t="0" r="0" b="0"/>
            <a:pathLst>
              <a:path w="50801" h="110068">
                <a:moveTo>
                  <a:pt x="50800" y="0"/>
                </a:moveTo>
                <a:lnTo>
                  <a:pt x="50800" y="0"/>
                </a:lnTo>
                <a:lnTo>
                  <a:pt x="50800" y="8467"/>
                </a:lnTo>
                <a:lnTo>
                  <a:pt x="50800" y="16933"/>
                </a:lnTo>
                <a:lnTo>
                  <a:pt x="50800" y="25400"/>
                </a:lnTo>
                <a:lnTo>
                  <a:pt x="50800" y="33867"/>
                </a:lnTo>
                <a:lnTo>
                  <a:pt x="50800" y="42333"/>
                </a:lnTo>
                <a:lnTo>
                  <a:pt x="42333" y="59267"/>
                </a:lnTo>
                <a:lnTo>
                  <a:pt x="42333" y="67733"/>
                </a:lnTo>
                <a:lnTo>
                  <a:pt x="42333" y="76200"/>
                </a:lnTo>
                <a:lnTo>
                  <a:pt x="33866" y="84667"/>
                </a:lnTo>
                <a:lnTo>
                  <a:pt x="33866" y="93133"/>
                </a:lnTo>
                <a:lnTo>
                  <a:pt x="25400" y="101600"/>
                </a:lnTo>
                <a:lnTo>
                  <a:pt x="16933" y="101600"/>
                </a:lnTo>
                <a:lnTo>
                  <a:pt x="16933" y="110067"/>
                </a:lnTo>
                <a:lnTo>
                  <a:pt x="8466" y="110067"/>
                </a:lnTo>
                <a:lnTo>
                  <a:pt x="0" y="110067"/>
                </a:lnTo>
                <a:lnTo>
                  <a:pt x="0" y="110067"/>
                </a:lnTo>
                <a:lnTo>
                  <a:pt x="0" y="110067"/>
                </a:lnTo>
                <a:lnTo>
                  <a:pt x="0" y="110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4157133" y="3572933"/>
            <a:ext cx="186268" cy="279401"/>
          </a:xfrm>
          <a:custGeom>
            <a:avLst/>
            <a:gdLst/>
            <a:ahLst/>
            <a:cxnLst/>
            <a:rect l="0" t="0" r="0" b="0"/>
            <a:pathLst>
              <a:path w="186268" h="279401">
                <a:moveTo>
                  <a:pt x="67734" y="0"/>
                </a:moveTo>
                <a:lnTo>
                  <a:pt x="59267" y="8467"/>
                </a:lnTo>
                <a:lnTo>
                  <a:pt x="59267" y="8467"/>
                </a:lnTo>
                <a:lnTo>
                  <a:pt x="59267" y="8467"/>
                </a:lnTo>
                <a:lnTo>
                  <a:pt x="59267" y="8467"/>
                </a:lnTo>
                <a:lnTo>
                  <a:pt x="59267" y="16934"/>
                </a:lnTo>
                <a:lnTo>
                  <a:pt x="50800" y="16934"/>
                </a:lnTo>
                <a:lnTo>
                  <a:pt x="50800" y="33867"/>
                </a:lnTo>
                <a:lnTo>
                  <a:pt x="42334" y="42334"/>
                </a:lnTo>
                <a:lnTo>
                  <a:pt x="33867" y="59267"/>
                </a:lnTo>
                <a:lnTo>
                  <a:pt x="25400" y="76200"/>
                </a:lnTo>
                <a:lnTo>
                  <a:pt x="16934" y="93134"/>
                </a:lnTo>
                <a:lnTo>
                  <a:pt x="8467" y="118534"/>
                </a:lnTo>
                <a:lnTo>
                  <a:pt x="8467" y="135467"/>
                </a:lnTo>
                <a:lnTo>
                  <a:pt x="0" y="160867"/>
                </a:lnTo>
                <a:lnTo>
                  <a:pt x="0" y="177800"/>
                </a:lnTo>
                <a:lnTo>
                  <a:pt x="0" y="203200"/>
                </a:lnTo>
                <a:lnTo>
                  <a:pt x="8467" y="211667"/>
                </a:lnTo>
                <a:lnTo>
                  <a:pt x="16934" y="228600"/>
                </a:lnTo>
                <a:lnTo>
                  <a:pt x="33867" y="245534"/>
                </a:lnTo>
                <a:lnTo>
                  <a:pt x="50800" y="254000"/>
                </a:lnTo>
                <a:lnTo>
                  <a:pt x="59267" y="262467"/>
                </a:lnTo>
                <a:lnTo>
                  <a:pt x="76200" y="270934"/>
                </a:lnTo>
                <a:lnTo>
                  <a:pt x="93134" y="279400"/>
                </a:lnTo>
                <a:lnTo>
                  <a:pt x="110067" y="279400"/>
                </a:lnTo>
                <a:lnTo>
                  <a:pt x="127000" y="279400"/>
                </a:lnTo>
                <a:lnTo>
                  <a:pt x="135467" y="270934"/>
                </a:lnTo>
                <a:lnTo>
                  <a:pt x="143934" y="270934"/>
                </a:lnTo>
                <a:lnTo>
                  <a:pt x="152400" y="262467"/>
                </a:lnTo>
                <a:lnTo>
                  <a:pt x="160867" y="254000"/>
                </a:lnTo>
                <a:lnTo>
                  <a:pt x="169334" y="245534"/>
                </a:lnTo>
                <a:lnTo>
                  <a:pt x="177800" y="237067"/>
                </a:lnTo>
                <a:lnTo>
                  <a:pt x="177800" y="220134"/>
                </a:lnTo>
                <a:lnTo>
                  <a:pt x="186267" y="203200"/>
                </a:lnTo>
                <a:lnTo>
                  <a:pt x="186267" y="186267"/>
                </a:lnTo>
                <a:lnTo>
                  <a:pt x="177800" y="177800"/>
                </a:lnTo>
                <a:lnTo>
                  <a:pt x="177800" y="169334"/>
                </a:lnTo>
                <a:lnTo>
                  <a:pt x="169334" y="160867"/>
                </a:lnTo>
                <a:lnTo>
                  <a:pt x="160867" y="152400"/>
                </a:lnTo>
                <a:lnTo>
                  <a:pt x="152400" y="152400"/>
                </a:lnTo>
                <a:lnTo>
                  <a:pt x="143934" y="152400"/>
                </a:lnTo>
                <a:lnTo>
                  <a:pt x="135467" y="152400"/>
                </a:lnTo>
                <a:lnTo>
                  <a:pt x="127000" y="160867"/>
                </a:lnTo>
                <a:lnTo>
                  <a:pt x="118534" y="169334"/>
                </a:lnTo>
                <a:lnTo>
                  <a:pt x="110067" y="177800"/>
                </a:lnTo>
                <a:lnTo>
                  <a:pt x="101600" y="194734"/>
                </a:lnTo>
                <a:lnTo>
                  <a:pt x="101600" y="203200"/>
                </a:lnTo>
                <a:lnTo>
                  <a:pt x="93134" y="220134"/>
                </a:lnTo>
                <a:lnTo>
                  <a:pt x="93134" y="237067"/>
                </a:lnTo>
                <a:lnTo>
                  <a:pt x="93134" y="245534"/>
                </a:lnTo>
                <a:lnTo>
                  <a:pt x="93134" y="254000"/>
                </a:lnTo>
                <a:lnTo>
                  <a:pt x="93134" y="270934"/>
                </a:lnTo>
                <a:lnTo>
                  <a:pt x="101600" y="270934"/>
                </a:lnTo>
                <a:lnTo>
                  <a:pt x="101600" y="279400"/>
                </a:lnTo>
                <a:lnTo>
                  <a:pt x="110067" y="279400"/>
                </a:lnTo>
                <a:lnTo>
                  <a:pt x="110067" y="279400"/>
                </a:lnTo>
                <a:lnTo>
                  <a:pt x="118534" y="279400"/>
                </a:lnTo>
                <a:lnTo>
                  <a:pt x="118534"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4368800" y="3412067"/>
            <a:ext cx="135468" cy="558801"/>
          </a:xfrm>
          <a:custGeom>
            <a:avLst/>
            <a:gdLst/>
            <a:ahLst/>
            <a:cxnLst/>
            <a:rect l="0" t="0" r="0" b="0"/>
            <a:pathLst>
              <a:path w="135468" h="558801">
                <a:moveTo>
                  <a:pt x="0" y="0"/>
                </a:moveTo>
                <a:lnTo>
                  <a:pt x="0" y="0"/>
                </a:lnTo>
                <a:lnTo>
                  <a:pt x="0" y="0"/>
                </a:lnTo>
                <a:lnTo>
                  <a:pt x="0" y="0"/>
                </a:lnTo>
                <a:lnTo>
                  <a:pt x="8467" y="8466"/>
                </a:lnTo>
                <a:lnTo>
                  <a:pt x="8467" y="16933"/>
                </a:lnTo>
                <a:lnTo>
                  <a:pt x="16933" y="25400"/>
                </a:lnTo>
                <a:lnTo>
                  <a:pt x="33867" y="33866"/>
                </a:lnTo>
                <a:lnTo>
                  <a:pt x="50800" y="59266"/>
                </a:lnTo>
                <a:lnTo>
                  <a:pt x="59267" y="84666"/>
                </a:lnTo>
                <a:lnTo>
                  <a:pt x="76200" y="110066"/>
                </a:lnTo>
                <a:lnTo>
                  <a:pt x="101600" y="143933"/>
                </a:lnTo>
                <a:lnTo>
                  <a:pt x="118533" y="177800"/>
                </a:lnTo>
                <a:lnTo>
                  <a:pt x="127000" y="220133"/>
                </a:lnTo>
                <a:lnTo>
                  <a:pt x="135467" y="262466"/>
                </a:lnTo>
                <a:lnTo>
                  <a:pt x="135467" y="296333"/>
                </a:lnTo>
                <a:lnTo>
                  <a:pt x="135467" y="330200"/>
                </a:lnTo>
                <a:lnTo>
                  <a:pt x="135467" y="364066"/>
                </a:lnTo>
                <a:lnTo>
                  <a:pt x="127000" y="397933"/>
                </a:lnTo>
                <a:lnTo>
                  <a:pt x="118533" y="423333"/>
                </a:lnTo>
                <a:lnTo>
                  <a:pt x="118533" y="448733"/>
                </a:lnTo>
                <a:lnTo>
                  <a:pt x="110067" y="474133"/>
                </a:lnTo>
                <a:lnTo>
                  <a:pt x="101600" y="491066"/>
                </a:lnTo>
                <a:lnTo>
                  <a:pt x="93133" y="508000"/>
                </a:lnTo>
                <a:lnTo>
                  <a:pt x="84667" y="516466"/>
                </a:lnTo>
                <a:lnTo>
                  <a:pt x="76200" y="533400"/>
                </a:lnTo>
                <a:lnTo>
                  <a:pt x="76200" y="541866"/>
                </a:lnTo>
                <a:lnTo>
                  <a:pt x="67733" y="550333"/>
                </a:lnTo>
                <a:lnTo>
                  <a:pt x="67733" y="550333"/>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8800"/>
                </a:lnTo>
                <a:lnTo>
                  <a:pt x="67733" y="550333"/>
                </a:lnTo>
                <a:lnTo>
                  <a:pt x="67733" y="550333"/>
                </a:lnTo>
                <a:lnTo>
                  <a:pt x="67733" y="550333"/>
                </a:lnTo>
                <a:lnTo>
                  <a:pt x="67733" y="550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4783667" y="3733800"/>
            <a:ext cx="152401" cy="16934"/>
          </a:xfrm>
          <a:custGeom>
            <a:avLst/>
            <a:gdLst/>
            <a:ahLst/>
            <a:cxnLst/>
            <a:rect l="0" t="0" r="0" b="0"/>
            <a:pathLst>
              <a:path w="152401" h="16934">
                <a:moveTo>
                  <a:pt x="0" y="16933"/>
                </a:moveTo>
                <a:lnTo>
                  <a:pt x="0" y="16933"/>
                </a:lnTo>
                <a:lnTo>
                  <a:pt x="0" y="16933"/>
                </a:lnTo>
                <a:lnTo>
                  <a:pt x="8466" y="16933"/>
                </a:lnTo>
                <a:lnTo>
                  <a:pt x="8466" y="16933"/>
                </a:lnTo>
                <a:lnTo>
                  <a:pt x="8466" y="16933"/>
                </a:lnTo>
                <a:lnTo>
                  <a:pt x="16933" y="8467"/>
                </a:lnTo>
                <a:lnTo>
                  <a:pt x="25400" y="8467"/>
                </a:lnTo>
                <a:lnTo>
                  <a:pt x="33866" y="0"/>
                </a:lnTo>
                <a:lnTo>
                  <a:pt x="50800" y="0"/>
                </a:lnTo>
                <a:lnTo>
                  <a:pt x="76200" y="0"/>
                </a:lnTo>
                <a:lnTo>
                  <a:pt x="93133" y="0"/>
                </a:lnTo>
                <a:lnTo>
                  <a:pt x="110066" y="0"/>
                </a:lnTo>
                <a:lnTo>
                  <a:pt x="127000" y="0"/>
                </a:lnTo>
                <a:lnTo>
                  <a:pt x="143933" y="0"/>
                </a:lnTo>
                <a:lnTo>
                  <a:pt x="143933" y="0"/>
                </a:lnTo>
                <a:lnTo>
                  <a:pt x="152400" y="0"/>
                </a:lnTo>
                <a:lnTo>
                  <a:pt x="1524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800600" y="3835400"/>
            <a:ext cx="143934" cy="16934"/>
          </a:xfrm>
          <a:custGeom>
            <a:avLst/>
            <a:gdLst/>
            <a:ahLst/>
            <a:cxnLst/>
            <a:rect l="0" t="0" r="0" b="0"/>
            <a:pathLst>
              <a:path w="143934" h="16934">
                <a:moveTo>
                  <a:pt x="0" y="0"/>
                </a:moveTo>
                <a:lnTo>
                  <a:pt x="0" y="0"/>
                </a:lnTo>
                <a:lnTo>
                  <a:pt x="0" y="0"/>
                </a:lnTo>
                <a:lnTo>
                  <a:pt x="0" y="8467"/>
                </a:lnTo>
                <a:lnTo>
                  <a:pt x="0" y="8467"/>
                </a:lnTo>
                <a:lnTo>
                  <a:pt x="8467" y="8467"/>
                </a:lnTo>
                <a:lnTo>
                  <a:pt x="16933" y="16933"/>
                </a:lnTo>
                <a:lnTo>
                  <a:pt x="33867" y="16933"/>
                </a:lnTo>
                <a:lnTo>
                  <a:pt x="59267" y="16933"/>
                </a:lnTo>
                <a:lnTo>
                  <a:pt x="84667" y="16933"/>
                </a:lnTo>
                <a:lnTo>
                  <a:pt x="110067" y="16933"/>
                </a:lnTo>
                <a:lnTo>
                  <a:pt x="127000" y="8467"/>
                </a:lnTo>
                <a:lnTo>
                  <a:pt x="127000" y="8467"/>
                </a:lnTo>
                <a:lnTo>
                  <a:pt x="143933" y="8467"/>
                </a:lnTo>
                <a:lnTo>
                  <a:pt x="143933"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249333" y="3623733"/>
            <a:ext cx="59268" cy="347135"/>
          </a:xfrm>
          <a:custGeom>
            <a:avLst/>
            <a:gdLst/>
            <a:ahLst/>
            <a:cxnLst/>
            <a:rect l="0" t="0" r="0" b="0"/>
            <a:pathLst>
              <a:path w="59268" h="347135">
                <a:moveTo>
                  <a:pt x="0" y="0"/>
                </a:moveTo>
                <a:lnTo>
                  <a:pt x="0" y="0"/>
                </a:lnTo>
                <a:lnTo>
                  <a:pt x="0" y="0"/>
                </a:lnTo>
                <a:lnTo>
                  <a:pt x="0" y="8467"/>
                </a:lnTo>
                <a:lnTo>
                  <a:pt x="0" y="16934"/>
                </a:lnTo>
                <a:lnTo>
                  <a:pt x="8467" y="25400"/>
                </a:lnTo>
                <a:lnTo>
                  <a:pt x="8467" y="42334"/>
                </a:lnTo>
                <a:lnTo>
                  <a:pt x="8467" y="59267"/>
                </a:lnTo>
                <a:lnTo>
                  <a:pt x="16934" y="84667"/>
                </a:lnTo>
                <a:lnTo>
                  <a:pt x="25400" y="110067"/>
                </a:lnTo>
                <a:lnTo>
                  <a:pt x="33867" y="135467"/>
                </a:lnTo>
                <a:lnTo>
                  <a:pt x="33867" y="160867"/>
                </a:lnTo>
                <a:lnTo>
                  <a:pt x="42334" y="186267"/>
                </a:lnTo>
                <a:lnTo>
                  <a:pt x="42334" y="211667"/>
                </a:lnTo>
                <a:lnTo>
                  <a:pt x="50800" y="237067"/>
                </a:lnTo>
                <a:lnTo>
                  <a:pt x="50800" y="262467"/>
                </a:lnTo>
                <a:lnTo>
                  <a:pt x="50800" y="279400"/>
                </a:lnTo>
                <a:lnTo>
                  <a:pt x="50800" y="304800"/>
                </a:lnTo>
                <a:lnTo>
                  <a:pt x="50800" y="321734"/>
                </a:lnTo>
                <a:lnTo>
                  <a:pt x="50800" y="330200"/>
                </a:lnTo>
                <a:lnTo>
                  <a:pt x="50800" y="338667"/>
                </a:lnTo>
                <a:lnTo>
                  <a:pt x="50800" y="347134"/>
                </a:lnTo>
                <a:lnTo>
                  <a:pt x="59267" y="347134"/>
                </a:lnTo>
                <a:lnTo>
                  <a:pt x="59267" y="347134"/>
                </a:lnTo>
                <a:lnTo>
                  <a:pt x="59267" y="347134"/>
                </a:lnTo>
                <a:lnTo>
                  <a:pt x="59267" y="347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5418667" y="3623733"/>
            <a:ext cx="186267" cy="330201"/>
          </a:xfrm>
          <a:custGeom>
            <a:avLst/>
            <a:gdLst/>
            <a:ahLst/>
            <a:cxnLst/>
            <a:rect l="0" t="0" r="0" b="0"/>
            <a:pathLst>
              <a:path w="186267" h="330201">
                <a:moveTo>
                  <a:pt x="143933" y="33867"/>
                </a:moveTo>
                <a:lnTo>
                  <a:pt x="143933" y="33867"/>
                </a:lnTo>
                <a:lnTo>
                  <a:pt x="135466" y="25400"/>
                </a:lnTo>
                <a:lnTo>
                  <a:pt x="135466" y="16934"/>
                </a:lnTo>
                <a:lnTo>
                  <a:pt x="127000" y="8467"/>
                </a:lnTo>
                <a:lnTo>
                  <a:pt x="118533" y="0"/>
                </a:lnTo>
                <a:lnTo>
                  <a:pt x="110066" y="0"/>
                </a:lnTo>
                <a:lnTo>
                  <a:pt x="93133" y="0"/>
                </a:lnTo>
                <a:lnTo>
                  <a:pt x="84666" y="0"/>
                </a:lnTo>
                <a:lnTo>
                  <a:pt x="67733" y="0"/>
                </a:lnTo>
                <a:lnTo>
                  <a:pt x="50800" y="0"/>
                </a:lnTo>
                <a:lnTo>
                  <a:pt x="42333" y="8467"/>
                </a:lnTo>
                <a:lnTo>
                  <a:pt x="25400" y="16934"/>
                </a:lnTo>
                <a:lnTo>
                  <a:pt x="16933" y="33867"/>
                </a:lnTo>
                <a:lnTo>
                  <a:pt x="8466" y="42334"/>
                </a:lnTo>
                <a:lnTo>
                  <a:pt x="0" y="59267"/>
                </a:lnTo>
                <a:lnTo>
                  <a:pt x="0" y="67734"/>
                </a:lnTo>
                <a:lnTo>
                  <a:pt x="8466" y="84667"/>
                </a:lnTo>
                <a:lnTo>
                  <a:pt x="16933" y="101600"/>
                </a:lnTo>
                <a:lnTo>
                  <a:pt x="25400" y="118534"/>
                </a:lnTo>
                <a:lnTo>
                  <a:pt x="42333" y="127000"/>
                </a:lnTo>
                <a:lnTo>
                  <a:pt x="67733" y="143934"/>
                </a:lnTo>
                <a:lnTo>
                  <a:pt x="84666" y="169334"/>
                </a:lnTo>
                <a:lnTo>
                  <a:pt x="110066" y="186267"/>
                </a:lnTo>
                <a:lnTo>
                  <a:pt x="127000" y="211667"/>
                </a:lnTo>
                <a:lnTo>
                  <a:pt x="143933" y="228600"/>
                </a:lnTo>
                <a:lnTo>
                  <a:pt x="160866" y="245534"/>
                </a:lnTo>
                <a:lnTo>
                  <a:pt x="169333" y="262467"/>
                </a:lnTo>
                <a:lnTo>
                  <a:pt x="177800" y="279400"/>
                </a:lnTo>
                <a:lnTo>
                  <a:pt x="186266" y="296334"/>
                </a:lnTo>
                <a:lnTo>
                  <a:pt x="177800" y="304800"/>
                </a:lnTo>
                <a:lnTo>
                  <a:pt x="177800" y="313267"/>
                </a:lnTo>
                <a:lnTo>
                  <a:pt x="169333" y="321734"/>
                </a:lnTo>
                <a:lnTo>
                  <a:pt x="160866" y="330200"/>
                </a:lnTo>
                <a:lnTo>
                  <a:pt x="143933" y="330200"/>
                </a:lnTo>
                <a:lnTo>
                  <a:pt x="127000" y="330200"/>
                </a:lnTo>
                <a:lnTo>
                  <a:pt x="110066" y="321734"/>
                </a:lnTo>
                <a:lnTo>
                  <a:pt x="93133" y="313267"/>
                </a:lnTo>
                <a:lnTo>
                  <a:pt x="84666" y="304800"/>
                </a:lnTo>
                <a:lnTo>
                  <a:pt x="67733" y="296334"/>
                </a:lnTo>
                <a:lnTo>
                  <a:pt x="59266" y="279400"/>
                </a:lnTo>
                <a:lnTo>
                  <a:pt x="50800" y="262467"/>
                </a:lnTo>
                <a:lnTo>
                  <a:pt x="50800" y="245534"/>
                </a:lnTo>
                <a:lnTo>
                  <a:pt x="50800" y="228600"/>
                </a:lnTo>
                <a:lnTo>
                  <a:pt x="50800" y="211667"/>
                </a:lnTo>
                <a:lnTo>
                  <a:pt x="59266" y="203200"/>
                </a:lnTo>
                <a:lnTo>
                  <a:pt x="67733" y="177800"/>
                </a:lnTo>
                <a:lnTo>
                  <a:pt x="76200" y="169334"/>
                </a:lnTo>
                <a:lnTo>
                  <a:pt x="84666" y="152400"/>
                </a:lnTo>
                <a:lnTo>
                  <a:pt x="93133" y="135467"/>
                </a:lnTo>
                <a:lnTo>
                  <a:pt x="101600" y="127000"/>
                </a:lnTo>
                <a:lnTo>
                  <a:pt x="110066" y="110067"/>
                </a:lnTo>
                <a:lnTo>
                  <a:pt x="118533" y="101600"/>
                </a:lnTo>
                <a:lnTo>
                  <a:pt x="118533" y="93134"/>
                </a:lnTo>
                <a:lnTo>
                  <a:pt x="127000" y="84667"/>
                </a:lnTo>
                <a:lnTo>
                  <a:pt x="127000" y="84667"/>
                </a:lnTo>
                <a:lnTo>
                  <a:pt x="127000" y="76200"/>
                </a:lnTo>
                <a:lnTo>
                  <a:pt x="127000" y="76200"/>
                </a:lnTo>
                <a:lnTo>
                  <a:pt x="127000" y="76200"/>
                </a:lnTo>
                <a:lnTo>
                  <a:pt x="127000" y="67734"/>
                </a:lnTo>
                <a:lnTo>
                  <a:pt x="127000" y="67734"/>
                </a:lnTo>
                <a:lnTo>
                  <a:pt x="127000" y="67734"/>
                </a:lnTo>
                <a:lnTo>
                  <a:pt x="127000" y="67734"/>
                </a:lnTo>
                <a:lnTo>
                  <a:pt x="135466" y="67734"/>
                </a:lnTo>
                <a:lnTo>
                  <a:pt x="135466" y="67734"/>
                </a:lnTo>
                <a:lnTo>
                  <a:pt x="135466" y="67734"/>
                </a:lnTo>
                <a:lnTo>
                  <a:pt x="135466" y="67734"/>
                </a:lnTo>
                <a:lnTo>
                  <a:pt x="135466" y="67734"/>
                </a:lnTo>
                <a:lnTo>
                  <a:pt x="127000" y="67734"/>
                </a:lnTo>
                <a:lnTo>
                  <a:pt x="127000" y="76200"/>
                </a:lnTo>
                <a:lnTo>
                  <a:pt x="127000" y="76200"/>
                </a:lnTo>
                <a:lnTo>
                  <a:pt x="127000" y="76200"/>
                </a:lnTo>
                <a:lnTo>
                  <a:pt x="127000" y="76200"/>
                </a:lnTo>
                <a:lnTo>
                  <a:pt x="127000" y="76200"/>
                </a:lnTo>
                <a:lnTo>
                  <a:pt x="135466" y="76200"/>
                </a:lnTo>
                <a:lnTo>
                  <a:pt x="135466" y="76200"/>
                </a:lnTo>
                <a:lnTo>
                  <a:pt x="135466" y="76200"/>
                </a:lnTo>
                <a:lnTo>
                  <a:pt x="127000" y="76200"/>
                </a:lnTo>
                <a:lnTo>
                  <a:pt x="127000" y="76200"/>
                </a:lnTo>
                <a:lnTo>
                  <a:pt x="127000" y="76200"/>
                </a:lnTo>
                <a:lnTo>
                  <a:pt x="127000" y="76200"/>
                </a:lnTo>
                <a:lnTo>
                  <a:pt x="135466" y="76200"/>
                </a:lnTo>
                <a:lnTo>
                  <a:pt x="135466" y="76200"/>
                </a:lnTo>
                <a:lnTo>
                  <a:pt x="135466" y="76200"/>
                </a:lnTo>
                <a:lnTo>
                  <a:pt x="135466" y="76200"/>
                </a:lnTo>
                <a:lnTo>
                  <a:pt x="135466" y="67734"/>
                </a:lnTo>
                <a:lnTo>
                  <a:pt x="135466" y="67734"/>
                </a:lnTo>
                <a:lnTo>
                  <a:pt x="135466" y="67734"/>
                </a:lnTo>
                <a:lnTo>
                  <a:pt x="135466" y="67734"/>
                </a:lnTo>
                <a:lnTo>
                  <a:pt x="135466" y="67734"/>
                </a:lnTo>
                <a:lnTo>
                  <a:pt x="135466" y="67734"/>
                </a:lnTo>
                <a:lnTo>
                  <a:pt x="135466" y="67734"/>
                </a:lnTo>
                <a:lnTo>
                  <a:pt x="135466" y="67734"/>
                </a:lnTo>
                <a:lnTo>
                  <a:pt x="135466" y="67734"/>
                </a:lnTo>
                <a:lnTo>
                  <a:pt x="135466" y="67734"/>
                </a:lnTo>
                <a:lnTo>
                  <a:pt x="135466"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67734"/>
                </a:lnTo>
                <a:lnTo>
                  <a:pt x="127000" y="76200"/>
                </a:lnTo>
                <a:lnTo>
                  <a:pt x="127000" y="76200"/>
                </a:lnTo>
                <a:lnTo>
                  <a:pt x="127000" y="76200"/>
                </a:lnTo>
                <a:lnTo>
                  <a:pt x="127000" y="76200"/>
                </a:lnTo>
                <a:lnTo>
                  <a:pt x="127000" y="76200"/>
                </a:lnTo>
                <a:lnTo>
                  <a:pt x="127000" y="76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5774267" y="3708400"/>
            <a:ext cx="169334" cy="270934"/>
          </a:xfrm>
          <a:custGeom>
            <a:avLst/>
            <a:gdLst/>
            <a:ahLst/>
            <a:cxnLst/>
            <a:rect l="0" t="0" r="0" b="0"/>
            <a:pathLst>
              <a:path w="169334" h="270934">
                <a:moveTo>
                  <a:pt x="135466" y="8467"/>
                </a:moveTo>
                <a:lnTo>
                  <a:pt x="135466" y="8467"/>
                </a:lnTo>
                <a:lnTo>
                  <a:pt x="135466" y="8467"/>
                </a:lnTo>
                <a:lnTo>
                  <a:pt x="127000" y="8467"/>
                </a:lnTo>
                <a:lnTo>
                  <a:pt x="127000" y="16933"/>
                </a:lnTo>
                <a:lnTo>
                  <a:pt x="127000" y="16933"/>
                </a:lnTo>
                <a:lnTo>
                  <a:pt x="118533" y="16933"/>
                </a:lnTo>
                <a:lnTo>
                  <a:pt x="118533" y="16933"/>
                </a:lnTo>
                <a:lnTo>
                  <a:pt x="110066" y="16933"/>
                </a:lnTo>
                <a:lnTo>
                  <a:pt x="101600" y="8467"/>
                </a:lnTo>
                <a:lnTo>
                  <a:pt x="84666" y="8467"/>
                </a:lnTo>
                <a:lnTo>
                  <a:pt x="76200" y="8467"/>
                </a:lnTo>
                <a:lnTo>
                  <a:pt x="76200" y="8467"/>
                </a:lnTo>
                <a:lnTo>
                  <a:pt x="67733" y="8467"/>
                </a:lnTo>
                <a:lnTo>
                  <a:pt x="59266" y="8467"/>
                </a:lnTo>
                <a:lnTo>
                  <a:pt x="50800" y="0"/>
                </a:lnTo>
                <a:lnTo>
                  <a:pt x="42333" y="0"/>
                </a:lnTo>
                <a:lnTo>
                  <a:pt x="33866" y="0"/>
                </a:lnTo>
                <a:lnTo>
                  <a:pt x="33866" y="0"/>
                </a:lnTo>
                <a:lnTo>
                  <a:pt x="25400" y="0"/>
                </a:lnTo>
                <a:lnTo>
                  <a:pt x="16933" y="8467"/>
                </a:lnTo>
                <a:lnTo>
                  <a:pt x="16933" y="8467"/>
                </a:lnTo>
                <a:lnTo>
                  <a:pt x="8466" y="8467"/>
                </a:lnTo>
                <a:lnTo>
                  <a:pt x="8466" y="16933"/>
                </a:lnTo>
                <a:lnTo>
                  <a:pt x="8466" y="25400"/>
                </a:lnTo>
                <a:lnTo>
                  <a:pt x="0" y="42333"/>
                </a:lnTo>
                <a:lnTo>
                  <a:pt x="0" y="50800"/>
                </a:lnTo>
                <a:lnTo>
                  <a:pt x="0" y="59267"/>
                </a:lnTo>
                <a:lnTo>
                  <a:pt x="0" y="76200"/>
                </a:lnTo>
                <a:lnTo>
                  <a:pt x="0" y="84667"/>
                </a:lnTo>
                <a:lnTo>
                  <a:pt x="8466" y="93133"/>
                </a:lnTo>
                <a:lnTo>
                  <a:pt x="8466" y="101600"/>
                </a:lnTo>
                <a:lnTo>
                  <a:pt x="8466" y="110067"/>
                </a:lnTo>
                <a:lnTo>
                  <a:pt x="16933" y="110067"/>
                </a:lnTo>
                <a:lnTo>
                  <a:pt x="25400" y="118533"/>
                </a:lnTo>
                <a:lnTo>
                  <a:pt x="25400" y="118533"/>
                </a:lnTo>
                <a:lnTo>
                  <a:pt x="42333" y="118533"/>
                </a:lnTo>
                <a:lnTo>
                  <a:pt x="50800" y="118533"/>
                </a:lnTo>
                <a:lnTo>
                  <a:pt x="67733" y="118533"/>
                </a:lnTo>
                <a:lnTo>
                  <a:pt x="76200" y="118533"/>
                </a:lnTo>
                <a:lnTo>
                  <a:pt x="93133" y="118533"/>
                </a:lnTo>
                <a:lnTo>
                  <a:pt x="110066" y="118533"/>
                </a:lnTo>
                <a:lnTo>
                  <a:pt x="127000" y="127000"/>
                </a:lnTo>
                <a:lnTo>
                  <a:pt x="135466" y="127000"/>
                </a:lnTo>
                <a:lnTo>
                  <a:pt x="143933" y="135467"/>
                </a:lnTo>
                <a:lnTo>
                  <a:pt x="160866" y="143933"/>
                </a:lnTo>
                <a:lnTo>
                  <a:pt x="169333" y="160867"/>
                </a:lnTo>
                <a:lnTo>
                  <a:pt x="169333" y="169333"/>
                </a:lnTo>
                <a:lnTo>
                  <a:pt x="169333" y="177800"/>
                </a:lnTo>
                <a:lnTo>
                  <a:pt x="169333" y="194733"/>
                </a:lnTo>
                <a:lnTo>
                  <a:pt x="169333" y="203200"/>
                </a:lnTo>
                <a:lnTo>
                  <a:pt x="160866" y="220133"/>
                </a:lnTo>
                <a:lnTo>
                  <a:pt x="152400" y="228600"/>
                </a:lnTo>
                <a:lnTo>
                  <a:pt x="143933" y="237067"/>
                </a:lnTo>
                <a:lnTo>
                  <a:pt x="127000" y="245533"/>
                </a:lnTo>
                <a:lnTo>
                  <a:pt x="110066" y="254000"/>
                </a:lnTo>
                <a:lnTo>
                  <a:pt x="93133" y="262467"/>
                </a:lnTo>
                <a:lnTo>
                  <a:pt x="76200" y="270933"/>
                </a:lnTo>
                <a:lnTo>
                  <a:pt x="59266" y="270933"/>
                </a:lnTo>
                <a:lnTo>
                  <a:pt x="42333" y="270933"/>
                </a:lnTo>
                <a:lnTo>
                  <a:pt x="33866" y="270933"/>
                </a:lnTo>
                <a:lnTo>
                  <a:pt x="16933" y="270933"/>
                </a:lnTo>
                <a:lnTo>
                  <a:pt x="8466" y="262467"/>
                </a:lnTo>
                <a:lnTo>
                  <a:pt x="8466" y="254000"/>
                </a:lnTo>
                <a:lnTo>
                  <a:pt x="8466" y="254000"/>
                </a:lnTo>
                <a:lnTo>
                  <a:pt x="0" y="237067"/>
                </a:lnTo>
                <a:lnTo>
                  <a:pt x="0"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6002867" y="3733800"/>
            <a:ext cx="177801" cy="270934"/>
          </a:xfrm>
          <a:custGeom>
            <a:avLst/>
            <a:gdLst/>
            <a:ahLst/>
            <a:cxnLst/>
            <a:rect l="0" t="0" r="0" b="0"/>
            <a:pathLst>
              <a:path w="177801" h="270934">
                <a:moveTo>
                  <a:pt x="33866" y="0"/>
                </a:moveTo>
                <a:lnTo>
                  <a:pt x="33866" y="0"/>
                </a:lnTo>
                <a:lnTo>
                  <a:pt x="33866" y="0"/>
                </a:lnTo>
                <a:lnTo>
                  <a:pt x="42333" y="0"/>
                </a:lnTo>
                <a:lnTo>
                  <a:pt x="42333" y="8467"/>
                </a:lnTo>
                <a:lnTo>
                  <a:pt x="42333" y="8467"/>
                </a:lnTo>
                <a:lnTo>
                  <a:pt x="42333" y="8467"/>
                </a:lnTo>
                <a:lnTo>
                  <a:pt x="42333" y="16933"/>
                </a:lnTo>
                <a:lnTo>
                  <a:pt x="42333" y="25400"/>
                </a:lnTo>
                <a:lnTo>
                  <a:pt x="33866" y="42333"/>
                </a:lnTo>
                <a:lnTo>
                  <a:pt x="25400" y="59267"/>
                </a:lnTo>
                <a:lnTo>
                  <a:pt x="16933" y="84667"/>
                </a:lnTo>
                <a:lnTo>
                  <a:pt x="8466" y="101600"/>
                </a:lnTo>
                <a:lnTo>
                  <a:pt x="8466" y="127000"/>
                </a:lnTo>
                <a:lnTo>
                  <a:pt x="0" y="152400"/>
                </a:lnTo>
                <a:lnTo>
                  <a:pt x="0" y="177800"/>
                </a:lnTo>
                <a:lnTo>
                  <a:pt x="0" y="194733"/>
                </a:lnTo>
                <a:lnTo>
                  <a:pt x="8466" y="211667"/>
                </a:lnTo>
                <a:lnTo>
                  <a:pt x="16933" y="228600"/>
                </a:lnTo>
                <a:lnTo>
                  <a:pt x="25400" y="245533"/>
                </a:lnTo>
                <a:lnTo>
                  <a:pt x="42333" y="254000"/>
                </a:lnTo>
                <a:lnTo>
                  <a:pt x="59266" y="262467"/>
                </a:lnTo>
                <a:lnTo>
                  <a:pt x="76200" y="262467"/>
                </a:lnTo>
                <a:lnTo>
                  <a:pt x="101600" y="262467"/>
                </a:lnTo>
                <a:lnTo>
                  <a:pt x="118533" y="262467"/>
                </a:lnTo>
                <a:lnTo>
                  <a:pt x="135466" y="262467"/>
                </a:lnTo>
                <a:lnTo>
                  <a:pt x="152400" y="254000"/>
                </a:lnTo>
                <a:lnTo>
                  <a:pt x="160866" y="254000"/>
                </a:lnTo>
                <a:lnTo>
                  <a:pt x="169333" y="245533"/>
                </a:lnTo>
                <a:lnTo>
                  <a:pt x="177800" y="237067"/>
                </a:lnTo>
                <a:lnTo>
                  <a:pt x="177800" y="220133"/>
                </a:lnTo>
                <a:lnTo>
                  <a:pt x="177800" y="211667"/>
                </a:lnTo>
                <a:lnTo>
                  <a:pt x="177800" y="203200"/>
                </a:lnTo>
                <a:lnTo>
                  <a:pt x="177800" y="194733"/>
                </a:lnTo>
                <a:lnTo>
                  <a:pt x="177800" y="186267"/>
                </a:lnTo>
                <a:lnTo>
                  <a:pt x="169333" y="177800"/>
                </a:lnTo>
                <a:lnTo>
                  <a:pt x="169333" y="169333"/>
                </a:lnTo>
                <a:lnTo>
                  <a:pt x="160866" y="169333"/>
                </a:lnTo>
                <a:lnTo>
                  <a:pt x="152400" y="177800"/>
                </a:lnTo>
                <a:lnTo>
                  <a:pt x="135466" y="177800"/>
                </a:lnTo>
                <a:lnTo>
                  <a:pt x="127000" y="194733"/>
                </a:lnTo>
                <a:lnTo>
                  <a:pt x="118533" y="203200"/>
                </a:lnTo>
                <a:lnTo>
                  <a:pt x="110066" y="220133"/>
                </a:lnTo>
                <a:lnTo>
                  <a:pt x="101600" y="237067"/>
                </a:lnTo>
                <a:lnTo>
                  <a:pt x="101600" y="245533"/>
                </a:lnTo>
                <a:lnTo>
                  <a:pt x="101600" y="262467"/>
                </a:lnTo>
                <a:lnTo>
                  <a:pt x="101600" y="262467"/>
                </a:lnTo>
                <a:lnTo>
                  <a:pt x="101600" y="270933"/>
                </a:lnTo>
                <a:lnTo>
                  <a:pt x="110066" y="262467"/>
                </a:lnTo>
                <a:lnTo>
                  <a:pt x="118533" y="262467"/>
                </a:lnTo>
                <a:lnTo>
                  <a:pt x="118533" y="262467"/>
                </a:lnTo>
                <a:lnTo>
                  <a:pt x="135466" y="254000"/>
                </a:lnTo>
                <a:lnTo>
                  <a:pt x="135466"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6248400" y="3759200"/>
            <a:ext cx="254001" cy="127001"/>
          </a:xfrm>
          <a:custGeom>
            <a:avLst/>
            <a:gdLst/>
            <a:ahLst/>
            <a:cxnLst/>
            <a:rect l="0" t="0" r="0" b="0"/>
            <a:pathLst>
              <a:path w="254001" h="127001">
                <a:moveTo>
                  <a:pt x="0" y="0"/>
                </a:moveTo>
                <a:lnTo>
                  <a:pt x="0" y="0"/>
                </a:lnTo>
                <a:lnTo>
                  <a:pt x="0" y="8467"/>
                </a:lnTo>
                <a:lnTo>
                  <a:pt x="0" y="16933"/>
                </a:lnTo>
                <a:lnTo>
                  <a:pt x="0" y="16933"/>
                </a:lnTo>
                <a:lnTo>
                  <a:pt x="0" y="25400"/>
                </a:lnTo>
                <a:lnTo>
                  <a:pt x="0" y="42333"/>
                </a:lnTo>
                <a:lnTo>
                  <a:pt x="0" y="59267"/>
                </a:lnTo>
                <a:lnTo>
                  <a:pt x="0" y="67733"/>
                </a:lnTo>
                <a:lnTo>
                  <a:pt x="8467" y="76200"/>
                </a:lnTo>
                <a:lnTo>
                  <a:pt x="16933" y="93133"/>
                </a:lnTo>
                <a:lnTo>
                  <a:pt x="16933" y="101600"/>
                </a:lnTo>
                <a:lnTo>
                  <a:pt x="25400" y="101600"/>
                </a:lnTo>
                <a:lnTo>
                  <a:pt x="42333" y="110067"/>
                </a:lnTo>
                <a:lnTo>
                  <a:pt x="50800" y="110067"/>
                </a:lnTo>
                <a:lnTo>
                  <a:pt x="67733" y="118533"/>
                </a:lnTo>
                <a:lnTo>
                  <a:pt x="84667" y="118533"/>
                </a:lnTo>
                <a:lnTo>
                  <a:pt x="101600" y="127000"/>
                </a:lnTo>
                <a:lnTo>
                  <a:pt x="127000" y="127000"/>
                </a:lnTo>
                <a:lnTo>
                  <a:pt x="152400" y="127000"/>
                </a:lnTo>
                <a:lnTo>
                  <a:pt x="177800" y="127000"/>
                </a:lnTo>
                <a:lnTo>
                  <a:pt x="194733" y="127000"/>
                </a:lnTo>
                <a:lnTo>
                  <a:pt x="211667" y="127000"/>
                </a:lnTo>
                <a:lnTo>
                  <a:pt x="228600" y="127000"/>
                </a:lnTo>
                <a:lnTo>
                  <a:pt x="237067" y="118533"/>
                </a:lnTo>
                <a:lnTo>
                  <a:pt x="245533" y="118533"/>
                </a:lnTo>
                <a:lnTo>
                  <a:pt x="254000" y="110067"/>
                </a:lnTo>
                <a:lnTo>
                  <a:pt x="254000" y="110067"/>
                </a:lnTo>
                <a:lnTo>
                  <a:pt x="254000" y="110067"/>
                </a:lnTo>
                <a:lnTo>
                  <a:pt x="254000" y="110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6316133" y="3683000"/>
            <a:ext cx="42335" cy="372534"/>
          </a:xfrm>
          <a:custGeom>
            <a:avLst/>
            <a:gdLst/>
            <a:ahLst/>
            <a:cxnLst/>
            <a:rect l="0" t="0" r="0" b="0"/>
            <a:pathLst>
              <a:path w="42335" h="372534">
                <a:moveTo>
                  <a:pt x="42334" y="0"/>
                </a:moveTo>
                <a:lnTo>
                  <a:pt x="42334" y="8467"/>
                </a:lnTo>
                <a:lnTo>
                  <a:pt x="33867" y="8467"/>
                </a:lnTo>
                <a:lnTo>
                  <a:pt x="33867" y="25400"/>
                </a:lnTo>
                <a:lnTo>
                  <a:pt x="25400" y="33867"/>
                </a:lnTo>
                <a:lnTo>
                  <a:pt x="16934" y="59267"/>
                </a:lnTo>
                <a:lnTo>
                  <a:pt x="8467" y="93133"/>
                </a:lnTo>
                <a:lnTo>
                  <a:pt x="8467" y="127000"/>
                </a:lnTo>
                <a:lnTo>
                  <a:pt x="0" y="152400"/>
                </a:lnTo>
                <a:lnTo>
                  <a:pt x="0" y="194733"/>
                </a:lnTo>
                <a:lnTo>
                  <a:pt x="0" y="228600"/>
                </a:lnTo>
                <a:lnTo>
                  <a:pt x="0" y="262467"/>
                </a:lnTo>
                <a:lnTo>
                  <a:pt x="8467" y="304800"/>
                </a:lnTo>
                <a:lnTo>
                  <a:pt x="8467" y="338667"/>
                </a:lnTo>
                <a:lnTo>
                  <a:pt x="8467" y="338667"/>
                </a:lnTo>
                <a:lnTo>
                  <a:pt x="16934" y="372533"/>
                </a:lnTo>
                <a:lnTo>
                  <a:pt x="16934" y="372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753533" y="4622800"/>
            <a:ext cx="152401" cy="347134"/>
          </a:xfrm>
          <a:custGeom>
            <a:avLst/>
            <a:gdLst/>
            <a:ahLst/>
            <a:cxnLst/>
            <a:rect l="0" t="0" r="0" b="0"/>
            <a:pathLst>
              <a:path w="152401" h="347134">
                <a:moveTo>
                  <a:pt x="25400" y="50800"/>
                </a:moveTo>
                <a:lnTo>
                  <a:pt x="16934" y="50800"/>
                </a:lnTo>
                <a:lnTo>
                  <a:pt x="8467" y="50800"/>
                </a:lnTo>
                <a:lnTo>
                  <a:pt x="8467" y="50800"/>
                </a:lnTo>
                <a:lnTo>
                  <a:pt x="0" y="50800"/>
                </a:lnTo>
                <a:lnTo>
                  <a:pt x="0" y="50800"/>
                </a:lnTo>
                <a:lnTo>
                  <a:pt x="0" y="42333"/>
                </a:lnTo>
                <a:lnTo>
                  <a:pt x="0" y="42333"/>
                </a:lnTo>
                <a:lnTo>
                  <a:pt x="8467" y="33867"/>
                </a:lnTo>
                <a:lnTo>
                  <a:pt x="25400" y="16933"/>
                </a:lnTo>
                <a:lnTo>
                  <a:pt x="42334" y="16933"/>
                </a:lnTo>
                <a:lnTo>
                  <a:pt x="50800" y="8467"/>
                </a:lnTo>
                <a:lnTo>
                  <a:pt x="76200" y="0"/>
                </a:lnTo>
                <a:lnTo>
                  <a:pt x="84667" y="0"/>
                </a:lnTo>
                <a:lnTo>
                  <a:pt x="101600" y="0"/>
                </a:lnTo>
                <a:lnTo>
                  <a:pt x="118534" y="0"/>
                </a:lnTo>
                <a:lnTo>
                  <a:pt x="127000" y="8467"/>
                </a:lnTo>
                <a:lnTo>
                  <a:pt x="135467" y="16933"/>
                </a:lnTo>
                <a:lnTo>
                  <a:pt x="143934" y="33867"/>
                </a:lnTo>
                <a:lnTo>
                  <a:pt x="143934" y="42333"/>
                </a:lnTo>
                <a:lnTo>
                  <a:pt x="135467" y="59267"/>
                </a:lnTo>
                <a:lnTo>
                  <a:pt x="127000" y="76200"/>
                </a:lnTo>
                <a:lnTo>
                  <a:pt x="118534" y="93133"/>
                </a:lnTo>
                <a:lnTo>
                  <a:pt x="93134" y="101600"/>
                </a:lnTo>
                <a:lnTo>
                  <a:pt x="76200" y="118533"/>
                </a:lnTo>
                <a:lnTo>
                  <a:pt x="67734" y="135467"/>
                </a:lnTo>
                <a:lnTo>
                  <a:pt x="42334" y="143933"/>
                </a:lnTo>
                <a:lnTo>
                  <a:pt x="33867" y="152400"/>
                </a:lnTo>
                <a:lnTo>
                  <a:pt x="25400" y="160867"/>
                </a:lnTo>
                <a:lnTo>
                  <a:pt x="16934" y="169333"/>
                </a:lnTo>
                <a:lnTo>
                  <a:pt x="8467" y="169333"/>
                </a:lnTo>
                <a:lnTo>
                  <a:pt x="8467" y="169333"/>
                </a:lnTo>
                <a:lnTo>
                  <a:pt x="8467" y="169333"/>
                </a:lnTo>
                <a:lnTo>
                  <a:pt x="8467" y="169333"/>
                </a:lnTo>
                <a:lnTo>
                  <a:pt x="8467" y="169333"/>
                </a:lnTo>
                <a:lnTo>
                  <a:pt x="25400" y="169333"/>
                </a:lnTo>
                <a:lnTo>
                  <a:pt x="33867" y="169333"/>
                </a:lnTo>
                <a:lnTo>
                  <a:pt x="50800" y="160867"/>
                </a:lnTo>
                <a:lnTo>
                  <a:pt x="76200" y="160867"/>
                </a:lnTo>
                <a:lnTo>
                  <a:pt x="93134" y="169333"/>
                </a:lnTo>
                <a:lnTo>
                  <a:pt x="110067" y="169333"/>
                </a:lnTo>
                <a:lnTo>
                  <a:pt x="127000" y="177800"/>
                </a:lnTo>
                <a:lnTo>
                  <a:pt x="135467" y="186267"/>
                </a:lnTo>
                <a:lnTo>
                  <a:pt x="143934" y="203200"/>
                </a:lnTo>
                <a:lnTo>
                  <a:pt x="152400" y="211667"/>
                </a:lnTo>
                <a:lnTo>
                  <a:pt x="152400" y="228600"/>
                </a:lnTo>
                <a:lnTo>
                  <a:pt x="152400" y="245533"/>
                </a:lnTo>
                <a:lnTo>
                  <a:pt x="143934" y="262467"/>
                </a:lnTo>
                <a:lnTo>
                  <a:pt x="135467" y="279400"/>
                </a:lnTo>
                <a:lnTo>
                  <a:pt x="127000" y="296333"/>
                </a:lnTo>
                <a:lnTo>
                  <a:pt x="118534" y="313267"/>
                </a:lnTo>
                <a:lnTo>
                  <a:pt x="101600" y="321733"/>
                </a:lnTo>
                <a:lnTo>
                  <a:pt x="84667" y="338667"/>
                </a:lnTo>
                <a:lnTo>
                  <a:pt x="76200" y="338667"/>
                </a:lnTo>
                <a:lnTo>
                  <a:pt x="59267" y="347133"/>
                </a:lnTo>
                <a:lnTo>
                  <a:pt x="42334" y="347133"/>
                </a:lnTo>
                <a:lnTo>
                  <a:pt x="33867" y="347133"/>
                </a:lnTo>
                <a:lnTo>
                  <a:pt x="25400" y="338667"/>
                </a:lnTo>
                <a:lnTo>
                  <a:pt x="16934" y="330200"/>
                </a:lnTo>
                <a:lnTo>
                  <a:pt x="8467" y="313267"/>
                </a:lnTo>
                <a:lnTo>
                  <a:pt x="8467" y="296333"/>
                </a:lnTo>
                <a:lnTo>
                  <a:pt x="8467" y="296333"/>
                </a:lnTo>
                <a:lnTo>
                  <a:pt x="8467" y="287867"/>
                </a:lnTo>
                <a:lnTo>
                  <a:pt x="8467"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1083733" y="4936067"/>
            <a:ext cx="8468" cy="16934"/>
          </a:xfrm>
          <a:custGeom>
            <a:avLst/>
            <a:gdLst/>
            <a:ahLst/>
            <a:cxnLst/>
            <a:rect l="0" t="0" r="0" b="0"/>
            <a:pathLst>
              <a:path w="8468" h="16934">
                <a:moveTo>
                  <a:pt x="8467" y="8466"/>
                </a:moveTo>
                <a:lnTo>
                  <a:pt x="8467" y="16933"/>
                </a:lnTo>
                <a:lnTo>
                  <a:pt x="8467" y="16933"/>
                </a:lnTo>
                <a:lnTo>
                  <a:pt x="8467" y="16933"/>
                </a:lnTo>
                <a:lnTo>
                  <a:pt x="8467" y="16933"/>
                </a:lnTo>
                <a:lnTo>
                  <a:pt x="8467" y="16933"/>
                </a:lnTo>
                <a:lnTo>
                  <a:pt x="8467" y="16933"/>
                </a:lnTo>
                <a:lnTo>
                  <a:pt x="8467" y="16933"/>
                </a:lnTo>
                <a:lnTo>
                  <a:pt x="0" y="8466"/>
                </a:lnTo>
                <a:lnTo>
                  <a:pt x="0" y="8466"/>
                </a:lnTo>
                <a:lnTo>
                  <a:pt x="0" y="0"/>
                </a:lnTo>
                <a:lnTo>
                  <a:pt x="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1439333" y="4555067"/>
            <a:ext cx="287868" cy="355601"/>
          </a:xfrm>
          <a:custGeom>
            <a:avLst/>
            <a:gdLst/>
            <a:ahLst/>
            <a:cxnLst/>
            <a:rect l="0" t="0" r="0" b="0"/>
            <a:pathLst>
              <a:path w="287868" h="355601">
                <a:moveTo>
                  <a:pt x="33867" y="8466"/>
                </a:moveTo>
                <a:lnTo>
                  <a:pt x="25400" y="8466"/>
                </a:lnTo>
                <a:lnTo>
                  <a:pt x="16934" y="16933"/>
                </a:lnTo>
                <a:lnTo>
                  <a:pt x="16934" y="16933"/>
                </a:lnTo>
                <a:lnTo>
                  <a:pt x="8467" y="25400"/>
                </a:lnTo>
                <a:lnTo>
                  <a:pt x="8467" y="25400"/>
                </a:lnTo>
                <a:lnTo>
                  <a:pt x="0" y="25400"/>
                </a:lnTo>
                <a:lnTo>
                  <a:pt x="0" y="25400"/>
                </a:lnTo>
                <a:lnTo>
                  <a:pt x="8467" y="25400"/>
                </a:lnTo>
                <a:lnTo>
                  <a:pt x="8467" y="25400"/>
                </a:lnTo>
                <a:lnTo>
                  <a:pt x="16934" y="25400"/>
                </a:lnTo>
                <a:lnTo>
                  <a:pt x="33867" y="25400"/>
                </a:lnTo>
                <a:lnTo>
                  <a:pt x="59267" y="16933"/>
                </a:lnTo>
                <a:lnTo>
                  <a:pt x="84667" y="16933"/>
                </a:lnTo>
                <a:lnTo>
                  <a:pt x="110067" y="8466"/>
                </a:lnTo>
                <a:lnTo>
                  <a:pt x="143934" y="8466"/>
                </a:lnTo>
                <a:lnTo>
                  <a:pt x="169334" y="0"/>
                </a:lnTo>
                <a:lnTo>
                  <a:pt x="194734" y="0"/>
                </a:lnTo>
                <a:lnTo>
                  <a:pt x="220134" y="0"/>
                </a:lnTo>
                <a:lnTo>
                  <a:pt x="245534" y="0"/>
                </a:lnTo>
                <a:lnTo>
                  <a:pt x="262467" y="0"/>
                </a:lnTo>
                <a:lnTo>
                  <a:pt x="270934" y="8466"/>
                </a:lnTo>
                <a:lnTo>
                  <a:pt x="279400" y="16933"/>
                </a:lnTo>
                <a:lnTo>
                  <a:pt x="287867" y="25400"/>
                </a:lnTo>
                <a:lnTo>
                  <a:pt x="287867" y="42333"/>
                </a:lnTo>
                <a:lnTo>
                  <a:pt x="287867" y="50800"/>
                </a:lnTo>
                <a:lnTo>
                  <a:pt x="279400" y="76200"/>
                </a:lnTo>
                <a:lnTo>
                  <a:pt x="279400" y="93133"/>
                </a:lnTo>
                <a:lnTo>
                  <a:pt x="270934" y="118533"/>
                </a:lnTo>
                <a:lnTo>
                  <a:pt x="262467" y="143933"/>
                </a:lnTo>
                <a:lnTo>
                  <a:pt x="262467" y="169333"/>
                </a:lnTo>
                <a:lnTo>
                  <a:pt x="254000" y="194733"/>
                </a:lnTo>
                <a:lnTo>
                  <a:pt x="254000" y="220133"/>
                </a:lnTo>
                <a:lnTo>
                  <a:pt x="254000" y="254000"/>
                </a:lnTo>
                <a:lnTo>
                  <a:pt x="254000" y="279400"/>
                </a:lnTo>
                <a:lnTo>
                  <a:pt x="254000" y="296333"/>
                </a:lnTo>
                <a:lnTo>
                  <a:pt x="254000" y="321733"/>
                </a:lnTo>
                <a:lnTo>
                  <a:pt x="262467" y="330200"/>
                </a:lnTo>
                <a:lnTo>
                  <a:pt x="262467" y="347133"/>
                </a:lnTo>
                <a:lnTo>
                  <a:pt x="270934" y="355600"/>
                </a:lnTo>
                <a:lnTo>
                  <a:pt x="279400" y="347133"/>
                </a:lnTo>
                <a:lnTo>
                  <a:pt x="279400" y="347133"/>
                </a:lnTo>
                <a:lnTo>
                  <a:pt x="279400" y="347133"/>
                </a:lnTo>
                <a:lnTo>
                  <a:pt x="279400" y="347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862667" y="4555067"/>
            <a:ext cx="220134" cy="237067"/>
          </a:xfrm>
          <a:custGeom>
            <a:avLst/>
            <a:gdLst/>
            <a:ahLst/>
            <a:cxnLst/>
            <a:rect l="0" t="0" r="0" b="0"/>
            <a:pathLst>
              <a:path w="220134" h="237067">
                <a:moveTo>
                  <a:pt x="16933" y="0"/>
                </a:moveTo>
                <a:lnTo>
                  <a:pt x="16933" y="8466"/>
                </a:lnTo>
                <a:lnTo>
                  <a:pt x="16933" y="8466"/>
                </a:lnTo>
                <a:lnTo>
                  <a:pt x="16933" y="8466"/>
                </a:lnTo>
                <a:lnTo>
                  <a:pt x="16933" y="8466"/>
                </a:lnTo>
                <a:lnTo>
                  <a:pt x="16933" y="16933"/>
                </a:lnTo>
                <a:lnTo>
                  <a:pt x="16933" y="25400"/>
                </a:lnTo>
                <a:lnTo>
                  <a:pt x="16933" y="42333"/>
                </a:lnTo>
                <a:lnTo>
                  <a:pt x="8466" y="50800"/>
                </a:lnTo>
                <a:lnTo>
                  <a:pt x="8466" y="76200"/>
                </a:lnTo>
                <a:lnTo>
                  <a:pt x="8466" y="93133"/>
                </a:lnTo>
                <a:lnTo>
                  <a:pt x="8466" y="110066"/>
                </a:lnTo>
                <a:lnTo>
                  <a:pt x="0" y="127000"/>
                </a:lnTo>
                <a:lnTo>
                  <a:pt x="8466" y="152400"/>
                </a:lnTo>
                <a:lnTo>
                  <a:pt x="8466" y="169333"/>
                </a:lnTo>
                <a:lnTo>
                  <a:pt x="8466" y="186266"/>
                </a:lnTo>
                <a:lnTo>
                  <a:pt x="16933" y="194733"/>
                </a:lnTo>
                <a:lnTo>
                  <a:pt x="25400" y="211666"/>
                </a:lnTo>
                <a:lnTo>
                  <a:pt x="42333" y="220133"/>
                </a:lnTo>
                <a:lnTo>
                  <a:pt x="59266" y="228600"/>
                </a:lnTo>
                <a:lnTo>
                  <a:pt x="76200" y="237066"/>
                </a:lnTo>
                <a:lnTo>
                  <a:pt x="101600" y="237066"/>
                </a:lnTo>
                <a:lnTo>
                  <a:pt x="127000" y="237066"/>
                </a:lnTo>
                <a:lnTo>
                  <a:pt x="152400" y="237066"/>
                </a:lnTo>
                <a:lnTo>
                  <a:pt x="169333" y="228600"/>
                </a:lnTo>
                <a:lnTo>
                  <a:pt x="186266" y="220133"/>
                </a:lnTo>
                <a:lnTo>
                  <a:pt x="203200" y="211666"/>
                </a:lnTo>
                <a:lnTo>
                  <a:pt x="203200" y="211666"/>
                </a:lnTo>
                <a:lnTo>
                  <a:pt x="220133" y="194733"/>
                </a:lnTo>
                <a:lnTo>
                  <a:pt x="220133" y="194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032000" y="4546600"/>
            <a:ext cx="42334" cy="389468"/>
          </a:xfrm>
          <a:custGeom>
            <a:avLst/>
            <a:gdLst/>
            <a:ahLst/>
            <a:cxnLst/>
            <a:rect l="0" t="0" r="0" b="0"/>
            <a:pathLst>
              <a:path w="42334" h="389468">
                <a:moveTo>
                  <a:pt x="8467" y="0"/>
                </a:moveTo>
                <a:lnTo>
                  <a:pt x="8467" y="0"/>
                </a:lnTo>
                <a:lnTo>
                  <a:pt x="8467" y="8467"/>
                </a:lnTo>
                <a:lnTo>
                  <a:pt x="8467" y="16933"/>
                </a:lnTo>
                <a:lnTo>
                  <a:pt x="8467" y="25400"/>
                </a:lnTo>
                <a:lnTo>
                  <a:pt x="8467" y="42333"/>
                </a:lnTo>
                <a:lnTo>
                  <a:pt x="8467" y="59267"/>
                </a:lnTo>
                <a:lnTo>
                  <a:pt x="8467" y="84667"/>
                </a:lnTo>
                <a:lnTo>
                  <a:pt x="8467" y="110067"/>
                </a:lnTo>
                <a:lnTo>
                  <a:pt x="8467" y="135467"/>
                </a:lnTo>
                <a:lnTo>
                  <a:pt x="0" y="169333"/>
                </a:lnTo>
                <a:lnTo>
                  <a:pt x="0" y="194733"/>
                </a:lnTo>
                <a:lnTo>
                  <a:pt x="0" y="228600"/>
                </a:lnTo>
                <a:lnTo>
                  <a:pt x="8467" y="262467"/>
                </a:lnTo>
                <a:lnTo>
                  <a:pt x="8467" y="287867"/>
                </a:lnTo>
                <a:lnTo>
                  <a:pt x="8467" y="321733"/>
                </a:lnTo>
                <a:lnTo>
                  <a:pt x="8467" y="338667"/>
                </a:lnTo>
                <a:lnTo>
                  <a:pt x="16933" y="364067"/>
                </a:lnTo>
                <a:lnTo>
                  <a:pt x="16933" y="381000"/>
                </a:lnTo>
                <a:lnTo>
                  <a:pt x="25400" y="389467"/>
                </a:lnTo>
                <a:lnTo>
                  <a:pt x="33867" y="389467"/>
                </a:lnTo>
                <a:lnTo>
                  <a:pt x="33867" y="389467"/>
                </a:lnTo>
                <a:lnTo>
                  <a:pt x="42333" y="389467"/>
                </a:lnTo>
                <a:lnTo>
                  <a:pt x="42333" y="389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184400" y="4580467"/>
            <a:ext cx="220134" cy="296334"/>
          </a:xfrm>
          <a:custGeom>
            <a:avLst/>
            <a:gdLst/>
            <a:ahLst/>
            <a:cxnLst/>
            <a:rect l="0" t="0" r="0" b="0"/>
            <a:pathLst>
              <a:path w="220134" h="296334">
                <a:moveTo>
                  <a:pt x="0" y="16933"/>
                </a:moveTo>
                <a:lnTo>
                  <a:pt x="8467" y="16933"/>
                </a:lnTo>
                <a:lnTo>
                  <a:pt x="8467" y="8466"/>
                </a:lnTo>
                <a:lnTo>
                  <a:pt x="16933" y="8466"/>
                </a:lnTo>
                <a:lnTo>
                  <a:pt x="16933" y="8466"/>
                </a:lnTo>
                <a:lnTo>
                  <a:pt x="25400" y="0"/>
                </a:lnTo>
                <a:lnTo>
                  <a:pt x="42333" y="8466"/>
                </a:lnTo>
                <a:lnTo>
                  <a:pt x="59267" y="8466"/>
                </a:lnTo>
                <a:lnTo>
                  <a:pt x="76200" y="16933"/>
                </a:lnTo>
                <a:lnTo>
                  <a:pt x="84667" y="25400"/>
                </a:lnTo>
                <a:lnTo>
                  <a:pt x="101600" y="33866"/>
                </a:lnTo>
                <a:lnTo>
                  <a:pt x="118533" y="50800"/>
                </a:lnTo>
                <a:lnTo>
                  <a:pt x="127000" y="67733"/>
                </a:lnTo>
                <a:lnTo>
                  <a:pt x="127000" y="84666"/>
                </a:lnTo>
                <a:lnTo>
                  <a:pt x="127000" y="101600"/>
                </a:lnTo>
                <a:lnTo>
                  <a:pt x="127000" y="118533"/>
                </a:lnTo>
                <a:lnTo>
                  <a:pt x="118533" y="135466"/>
                </a:lnTo>
                <a:lnTo>
                  <a:pt x="101600" y="160866"/>
                </a:lnTo>
                <a:lnTo>
                  <a:pt x="84667" y="177800"/>
                </a:lnTo>
                <a:lnTo>
                  <a:pt x="67733" y="194733"/>
                </a:lnTo>
                <a:lnTo>
                  <a:pt x="59267" y="211666"/>
                </a:lnTo>
                <a:lnTo>
                  <a:pt x="42333" y="228600"/>
                </a:lnTo>
                <a:lnTo>
                  <a:pt x="25400" y="245533"/>
                </a:lnTo>
                <a:lnTo>
                  <a:pt x="16933" y="254000"/>
                </a:lnTo>
                <a:lnTo>
                  <a:pt x="16933" y="262466"/>
                </a:lnTo>
                <a:lnTo>
                  <a:pt x="16933" y="270933"/>
                </a:lnTo>
                <a:lnTo>
                  <a:pt x="16933" y="279400"/>
                </a:lnTo>
                <a:lnTo>
                  <a:pt x="25400" y="287866"/>
                </a:lnTo>
                <a:lnTo>
                  <a:pt x="42333" y="287866"/>
                </a:lnTo>
                <a:lnTo>
                  <a:pt x="67733" y="296333"/>
                </a:lnTo>
                <a:lnTo>
                  <a:pt x="84667" y="296333"/>
                </a:lnTo>
                <a:lnTo>
                  <a:pt x="118533" y="296333"/>
                </a:lnTo>
                <a:lnTo>
                  <a:pt x="143933" y="287866"/>
                </a:lnTo>
                <a:lnTo>
                  <a:pt x="169333" y="287866"/>
                </a:lnTo>
                <a:lnTo>
                  <a:pt x="194733" y="279400"/>
                </a:lnTo>
                <a:lnTo>
                  <a:pt x="194733" y="279400"/>
                </a:lnTo>
                <a:lnTo>
                  <a:pt x="220133" y="270933"/>
                </a:lnTo>
                <a:lnTo>
                  <a:pt x="220133" y="270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2480733" y="4622800"/>
            <a:ext cx="245535" cy="279401"/>
          </a:xfrm>
          <a:custGeom>
            <a:avLst/>
            <a:gdLst/>
            <a:ahLst/>
            <a:cxnLst/>
            <a:rect l="0" t="0" r="0" b="0"/>
            <a:pathLst>
              <a:path w="245535" h="279401">
                <a:moveTo>
                  <a:pt x="0" y="0"/>
                </a:moveTo>
                <a:lnTo>
                  <a:pt x="0" y="0"/>
                </a:lnTo>
                <a:lnTo>
                  <a:pt x="0" y="0"/>
                </a:lnTo>
                <a:lnTo>
                  <a:pt x="0" y="0"/>
                </a:lnTo>
                <a:lnTo>
                  <a:pt x="0" y="8467"/>
                </a:lnTo>
                <a:lnTo>
                  <a:pt x="0" y="16933"/>
                </a:lnTo>
                <a:lnTo>
                  <a:pt x="0" y="25400"/>
                </a:lnTo>
                <a:lnTo>
                  <a:pt x="0" y="33867"/>
                </a:lnTo>
                <a:lnTo>
                  <a:pt x="0" y="50800"/>
                </a:lnTo>
                <a:lnTo>
                  <a:pt x="0" y="59267"/>
                </a:lnTo>
                <a:lnTo>
                  <a:pt x="8467" y="76200"/>
                </a:lnTo>
                <a:lnTo>
                  <a:pt x="8467" y="84667"/>
                </a:lnTo>
                <a:lnTo>
                  <a:pt x="25400" y="101600"/>
                </a:lnTo>
                <a:lnTo>
                  <a:pt x="42334" y="110067"/>
                </a:lnTo>
                <a:lnTo>
                  <a:pt x="59267" y="127000"/>
                </a:lnTo>
                <a:lnTo>
                  <a:pt x="84667" y="135467"/>
                </a:lnTo>
                <a:lnTo>
                  <a:pt x="110067" y="152400"/>
                </a:lnTo>
                <a:lnTo>
                  <a:pt x="135467" y="160867"/>
                </a:lnTo>
                <a:lnTo>
                  <a:pt x="160867" y="177800"/>
                </a:lnTo>
                <a:lnTo>
                  <a:pt x="186267" y="194733"/>
                </a:lnTo>
                <a:lnTo>
                  <a:pt x="203200" y="211667"/>
                </a:lnTo>
                <a:lnTo>
                  <a:pt x="220134" y="220133"/>
                </a:lnTo>
                <a:lnTo>
                  <a:pt x="237067" y="237067"/>
                </a:lnTo>
                <a:lnTo>
                  <a:pt x="245534" y="245533"/>
                </a:lnTo>
                <a:lnTo>
                  <a:pt x="245534" y="254000"/>
                </a:lnTo>
                <a:lnTo>
                  <a:pt x="245534" y="262467"/>
                </a:lnTo>
                <a:lnTo>
                  <a:pt x="228600" y="270933"/>
                </a:lnTo>
                <a:lnTo>
                  <a:pt x="220134" y="279400"/>
                </a:lnTo>
                <a:lnTo>
                  <a:pt x="203200" y="279400"/>
                </a:lnTo>
                <a:lnTo>
                  <a:pt x="186267" y="279400"/>
                </a:lnTo>
                <a:lnTo>
                  <a:pt x="169334" y="270933"/>
                </a:lnTo>
                <a:lnTo>
                  <a:pt x="152400" y="262467"/>
                </a:lnTo>
                <a:lnTo>
                  <a:pt x="127000" y="254000"/>
                </a:lnTo>
                <a:lnTo>
                  <a:pt x="110067" y="245533"/>
                </a:lnTo>
                <a:lnTo>
                  <a:pt x="93134" y="228600"/>
                </a:lnTo>
                <a:lnTo>
                  <a:pt x="93134" y="228600"/>
                </a:lnTo>
                <a:lnTo>
                  <a:pt x="84667" y="220133"/>
                </a:lnTo>
                <a:lnTo>
                  <a:pt x="84667" y="220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2463800" y="4588933"/>
            <a:ext cx="304801" cy="33868"/>
          </a:xfrm>
          <a:custGeom>
            <a:avLst/>
            <a:gdLst/>
            <a:ahLst/>
            <a:cxnLst/>
            <a:rect l="0" t="0" r="0" b="0"/>
            <a:pathLst>
              <a:path w="304801" h="33868">
                <a:moveTo>
                  <a:pt x="0" y="33867"/>
                </a:moveTo>
                <a:lnTo>
                  <a:pt x="0" y="33867"/>
                </a:lnTo>
                <a:lnTo>
                  <a:pt x="0" y="25400"/>
                </a:lnTo>
                <a:lnTo>
                  <a:pt x="8467" y="16934"/>
                </a:lnTo>
                <a:lnTo>
                  <a:pt x="25400" y="16934"/>
                </a:lnTo>
                <a:lnTo>
                  <a:pt x="42333" y="8467"/>
                </a:lnTo>
                <a:lnTo>
                  <a:pt x="59267" y="8467"/>
                </a:lnTo>
                <a:lnTo>
                  <a:pt x="84667" y="0"/>
                </a:lnTo>
                <a:lnTo>
                  <a:pt x="118533" y="0"/>
                </a:lnTo>
                <a:lnTo>
                  <a:pt x="152400" y="0"/>
                </a:lnTo>
                <a:lnTo>
                  <a:pt x="186267" y="0"/>
                </a:lnTo>
                <a:lnTo>
                  <a:pt x="220133" y="8467"/>
                </a:lnTo>
                <a:lnTo>
                  <a:pt x="262467" y="16934"/>
                </a:lnTo>
                <a:lnTo>
                  <a:pt x="262467" y="16934"/>
                </a:lnTo>
                <a:lnTo>
                  <a:pt x="304800" y="16934"/>
                </a:lnTo>
                <a:lnTo>
                  <a:pt x="304800"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1566333" y="5046133"/>
            <a:ext cx="1456268" cy="93135"/>
          </a:xfrm>
          <a:custGeom>
            <a:avLst/>
            <a:gdLst/>
            <a:ahLst/>
            <a:cxnLst/>
            <a:rect l="0" t="0" r="0" b="0"/>
            <a:pathLst>
              <a:path w="1456268" h="93135">
                <a:moveTo>
                  <a:pt x="1456267" y="25400"/>
                </a:moveTo>
                <a:lnTo>
                  <a:pt x="1447800" y="25400"/>
                </a:lnTo>
                <a:lnTo>
                  <a:pt x="1430867" y="25400"/>
                </a:lnTo>
                <a:lnTo>
                  <a:pt x="1405467" y="25400"/>
                </a:lnTo>
                <a:lnTo>
                  <a:pt x="1371600" y="25400"/>
                </a:lnTo>
                <a:lnTo>
                  <a:pt x="1337734" y="25400"/>
                </a:lnTo>
                <a:lnTo>
                  <a:pt x="1303867" y="25400"/>
                </a:lnTo>
                <a:lnTo>
                  <a:pt x="1270000" y="25400"/>
                </a:lnTo>
                <a:lnTo>
                  <a:pt x="1219200" y="25400"/>
                </a:lnTo>
                <a:lnTo>
                  <a:pt x="1176867" y="25400"/>
                </a:lnTo>
                <a:lnTo>
                  <a:pt x="1126067" y="16934"/>
                </a:lnTo>
                <a:lnTo>
                  <a:pt x="1066800" y="16934"/>
                </a:lnTo>
                <a:lnTo>
                  <a:pt x="1007534" y="8467"/>
                </a:lnTo>
                <a:lnTo>
                  <a:pt x="948267" y="8467"/>
                </a:lnTo>
                <a:lnTo>
                  <a:pt x="880534" y="8467"/>
                </a:lnTo>
                <a:lnTo>
                  <a:pt x="804334" y="0"/>
                </a:lnTo>
                <a:lnTo>
                  <a:pt x="728134" y="0"/>
                </a:lnTo>
                <a:lnTo>
                  <a:pt x="651934" y="8467"/>
                </a:lnTo>
                <a:lnTo>
                  <a:pt x="575734" y="8467"/>
                </a:lnTo>
                <a:lnTo>
                  <a:pt x="491067" y="8467"/>
                </a:lnTo>
                <a:lnTo>
                  <a:pt x="414867" y="16934"/>
                </a:lnTo>
                <a:lnTo>
                  <a:pt x="338667" y="25400"/>
                </a:lnTo>
                <a:lnTo>
                  <a:pt x="262467" y="42334"/>
                </a:lnTo>
                <a:lnTo>
                  <a:pt x="194734" y="50800"/>
                </a:lnTo>
                <a:lnTo>
                  <a:pt x="127000" y="67734"/>
                </a:lnTo>
                <a:lnTo>
                  <a:pt x="59267" y="84667"/>
                </a:lnTo>
                <a:lnTo>
                  <a:pt x="59267" y="84667"/>
                </a:lnTo>
                <a:lnTo>
                  <a:pt x="0" y="93134"/>
                </a:lnTo>
                <a:lnTo>
                  <a:pt x="0" y="93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1828800" y="5190067"/>
            <a:ext cx="25401" cy="355601"/>
          </a:xfrm>
          <a:custGeom>
            <a:avLst/>
            <a:gdLst/>
            <a:ahLst/>
            <a:cxnLst/>
            <a:rect l="0" t="0" r="0" b="0"/>
            <a:pathLst>
              <a:path w="25401" h="355601">
                <a:moveTo>
                  <a:pt x="0" y="0"/>
                </a:moveTo>
                <a:lnTo>
                  <a:pt x="0" y="8466"/>
                </a:lnTo>
                <a:lnTo>
                  <a:pt x="0" y="16933"/>
                </a:lnTo>
                <a:lnTo>
                  <a:pt x="0" y="33866"/>
                </a:lnTo>
                <a:lnTo>
                  <a:pt x="0" y="42333"/>
                </a:lnTo>
                <a:lnTo>
                  <a:pt x="0" y="59266"/>
                </a:lnTo>
                <a:lnTo>
                  <a:pt x="0" y="76200"/>
                </a:lnTo>
                <a:lnTo>
                  <a:pt x="0" y="93133"/>
                </a:lnTo>
                <a:lnTo>
                  <a:pt x="0" y="127000"/>
                </a:lnTo>
                <a:lnTo>
                  <a:pt x="0" y="152400"/>
                </a:lnTo>
                <a:lnTo>
                  <a:pt x="8467" y="177800"/>
                </a:lnTo>
                <a:lnTo>
                  <a:pt x="8467" y="203200"/>
                </a:lnTo>
                <a:lnTo>
                  <a:pt x="8467" y="228600"/>
                </a:lnTo>
                <a:lnTo>
                  <a:pt x="8467" y="254000"/>
                </a:lnTo>
                <a:lnTo>
                  <a:pt x="16933" y="279400"/>
                </a:lnTo>
                <a:lnTo>
                  <a:pt x="25400" y="304800"/>
                </a:lnTo>
                <a:lnTo>
                  <a:pt x="25400" y="321733"/>
                </a:lnTo>
                <a:lnTo>
                  <a:pt x="25400" y="338666"/>
                </a:lnTo>
                <a:lnTo>
                  <a:pt x="25400" y="355600"/>
                </a:lnTo>
                <a:lnTo>
                  <a:pt x="25400" y="355600"/>
                </a:lnTo>
                <a:lnTo>
                  <a:pt x="25400" y="355600"/>
                </a:lnTo>
                <a:lnTo>
                  <a:pt x="25400" y="355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1905000" y="5232400"/>
            <a:ext cx="228601" cy="304801"/>
          </a:xfrm>
          <a:custGeom>
            <a:avLst/>
            <a:gdLst/>
            <a:ahLst/>
            <a:cxnLst/>
            <a:rect l="0" t="0" r="0" b="0"/>
            <a:pathLst>
              <a:path w="228601" h="304801">
                <a:moveTo>
                  <a:pt x="160867" y="67733"/>
                </a:moveTo>
                <a:lnTo>
                  <a:pt x="160867" y="59267"/>
                </a:lnTo>
                <a:lnTo>
                  <a:pt x="160867" y="59267"/>
                </a:lnTo>
                <a:lnTo>
                  <a:pt x="160867" y="50800"/>
                </a:lnTo>
                <a:lnTo>
                  <a:pt x="160867" y="33867"/>
                </a:lnTo>
                <a:lnTo>
                  <a:pt x="152400" y="25400"/>
                </a:lnTo>
                <a:lnTo>
                  <a:pt x="152400" y="16933"/>
                </a:lnTo>
                <a:lnTo>
                  <a:pt x="135467" y="8467"/>
                </a:lnTo>
                <a:lnTo>
                  <a:pt x="127000" y="8467"/>
                </a:lnTo>
                <a:lnTo>
                  <a:pt x="110067" y="0"/>
                </a:lnTo>
                <a:lnTo>
                  <a:pt x="93133" y="0"/>
                </a:lnTo>
                <a:lnTo>
                  <a:pt x="76200" y="0"/>
                </a:lnTo>
                <a:lnTo>
                  <a:pt x="50800" y="0"/>
                </a:lnTo>
                <a:lnTo>
                  <a:pt x="33867" y="8467"/>
                </a:lnTo>
                <a:lnTo>
                  <a:pt x="16933" y="16933"/>
                </a:lnTo>
                <a:lnTo>
                  <a:pt x="8467" y="16933"/>
                </a:lnTo>
                <a:lnTo>
                  <a:pt x="0" y="33867"/>
                </a:lnTo>
                <a:lnTo>
                  <a:pt x="0" y="42333"/>
                </a:lnTo>
                <a:lnTo>
                  <a:pt x="8467" y="50800"/>
                </a:lnTo>
                <a:lnTo>
                  <a:pt x="16933" y="67733"/>
                </a:lnTo>
                <a:lnTo>
                  <a:pt x="33867" y="84667"/>
                </a:lnTo>
                <a:lnTo>
                  <a:pt x="50800" y="101600"/>
                </a:lnTo>
                <a:lnTo>
                  <a:pt x="76200" y="118533"/>
                </a:lnTo>
                <a:lnTo>
                  <a:pt x="110067" y="135467"/>
                </a:lnTo>
                <a:lnTo>
                  <a:pt x="135467" y="160867"/>
                </a:lnTo>
                <a:lnTo>
                  <a:pt x="152400" y="177800"/>
                </a:lnTo>
                <a:lnTo>
                  <a:pt x="177800" y="203200"/>
                </a:lnTo>
                <a:lnTo>
                  <a:pt x="194733" y="220133"/>
                </a:lnTo>
                <a:lnTo>
                  <a:pt x="211667" y="245533"/>
                </a:lnTo>
                <a:lnTo>
                  <a:pt x="220133" y="262467"/>
                </a:lnTo>
                <a:lnTo>
                  <a:pt x="228600" y="279400"/>
                </a:lnTo>
                <a:lnTo>
                  <a:pt x="228600" y="287867"/>
                </a:lnTo>
                <a:lnTo>
                  <a:pt x="220133" y="296333"/>
                </a:lnTo>
                <a:lnTo>
                  <a:pt x="220133" y="304800"/>
                </a:lnTo>
                <a:lnTo>
                  <a:pt x="203200" y="304800"/>
                </a:lnTo>
                <a:lnTo>
                  <a:pt x="186267" y="304800"/>
                </a:lnTo>
                <a:lnTo>
                  <a:pt x="169333" y="296333"/>
                </a:lnTo>
                <a:lnTo>
                  <a:pt x="152400" y="287867"/>
                </a:lnTo>
                <a:lnTo>
                  <a:pt x="135467" y="270933"/>
                </a:lnTo>
                <a:lnTo>
                  <a:pt x="118533" y="262467"/>
                </a:lnTo>
                <a:lnTo>
                  <a:pt x="101600" y="245533"/>
                </a:lnTo>
                <a:lnTo>
                  <a:pt x="84667" y="228600"/>
                </a:lnTo>
                <a:lnTo>
                  <a:pt x="76200" y="211667"/>
                </a:lnTo>
                <a:lnTo>
                  <a:pt x="67733" y="194733"/>
                </a:lnTo>
                <a:lnTo>
                  <a:pt x="67733" y="177800"/>
                </a:lnTo>
                <a:lnTo>
                  <a:pt x="67733" y="160867"/>
                </a:lnTo>
                <a:lnTo>
                  <a:pt x="67733" y="143933"/>
                </a:lnTo>
                <a:lnTo>
                  <a:pt x="76200" y="127000"/>
                </a:lnTo>
                <a:lnTo>
                  <a:pt x="84667" y="110067"/>
                </a:lnTo>
                <a:lnTo>
                  <a:pt x="101600" y="101600"/>
                </a:lnTo>
                <a:lnTo>
                  <a:pt x="118533" y="84667"/>
                </a:lnTo>
                <a:lnTo>
                  <a:pt x="135467" y="76200"/>
                </a:lnTo>
                <a:lnTo>
                  <a:pt x="143933" y="67733"/>
                </a:lnTo>
                <a:lnTo>
                  <a:pt x="160867" y="67733"/>
                </a:lnTo>
                <a:lnTo>
                  <a:pt x="169333" y="59267"/>
                </a:lnTo>
                <a:lnTo>
                  <a:pt x="186267" y="59267"/>
                </a:lnTo>
                <a:lnTo>
                  <a:pt x="186267" y="59267"/>
                </a:lnTo>
                <a:lnTo>
                  <a:pt x="194733" y="59267"/>
                </a:lnTo>
                <a:lnTo>
                  <a:pt x="194733" y="50800"/>
                </a:lnTo>
                <a:lnTo>
                  <a:pt x="194733" y="50800"/>
                </a:lnTo>
                <a:lnTo>
                  <a:pt x="194733" y="50800"/>
                </a:lnTo>
                <a:lnTo>
                  <a:pt x="194733" y="50800"/>
                </a:lnTo>
                <a:lnTo>
                  <a:pt x="194733" y="50800"/>
                </a:lnTo>
                <a:lnTo>
                  <a:pt x="194733"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2243667" y="5215467"/>
            <a:ext cx="211667" cy="321734"/>
          </a:xfrm>
          <a:custGeom>
            <a:avLst/>
            <a:gdLst/>
            <a:ahLst/>
            <a:cxnLst/>
            <a:rect l="0" t="0" r="0" b="0"/>
            <a:pathLst>
              <a:path w="211667" h="321734">
                <a:moveTo>
                  <a:pt x="177800" y="16933"/>
                </a:moveTo>
                <a:lnTo>
                  <a:pt x="177800" y="16933"/>
                </a:lnTo>
                <a:lnTo>
                  <a:pt x="177800" y="16933"/>
                </a:lnTo>
                <a:lnTo>
                  <a:pt x="177800" y="16933"/>
                </a:lnTo>
                <a:lnTo>
                  <a:pt x="169333" y="16933"/>
                </a:lnTo>
                <a:lnTo>
                  <a:pt x="169333" y="16933"/>
                </a:lnTo>
                <a:lnTo>
                  <a:pt x="169333" y="16933"/>
                </a:lnTo>
                <a:lnTo>
                  <a:pt x="160866" y="16933"/>
                </a:lnTo>
                <a:lnTo>
                  <a:pt x="152400" y="16933"/>
                </a:lnTo>
                <a:lnTo>
                  <a:pt x="135466" y="16933"/>
                </a:lnTo>
                <a:lnTo>
                  <a:pt x="127000" y="16933"/>
                </a:lnTo>
                <a:lnTo>
                  <a:pt x="110066" y="8466"/>
                </a:lnTo>
                <a:lnTo>
                  <a:pt x="93133" y="8466"/>
                </a:lnTo>
                <a:lnTo>
                  <a:pt x="76200" y="8466"/>
                </a:lnTo>
                <a:lnTo>
                  <a:pt x="67733" y="0"/>
                </a:lnTo>
                <a:lnTo>
                  <a:pt x="50800" y="0"/>
                </a:lnTo>
                <a:lnTo>
                  <a:pt x="42333" y="0"/>
                </a:lnTo>
                <a:lnTo>
                  <a:pt x="25400" y="0"/>
                </a:lnTo>
                <a:lnTo>
                  <a:pt x="16933" y="0"/>
                </a:lnTo>
                <a:lnTo>
                  <a:pt x="8466" y="0"/>
                </a:lnTo>
                <a:lnTo>
                  <a:pt x="8466" y="8466"/>
                </a:lnTo>
                <a:lnTo>
                  <a:pt x="0" y="8466"/>
                </a:lnTo>
                <a:lnTo>
                  <a:pt x="0" y="16933"/>
                </a:lnTo>
                <a:lnTo>
                  <a:pt x="0" y="25400"/>
                </a:lnTo>
                <a:lnTo>
                  <a:pt x="0" y="33866"/>
                </a:lnTo>
                <a:lnTo>
                  <a:pt x="0" y="42333"/>
                </a:lnTo>
                <a:lnTo>
                  <a:pt x="0" y="50800"/>
                </a:lnTo>
                <a:lnTo>
                  <a:pt x="0" y="59266"/>
                </a:lnTo>
                <a:lnTo>
                  <a:pt x="0" y="67733"/>
                </a:lnTo>
                <a:lnTo>
                  <a:pt x="8466" y="76200"/>
                </a:lnTo>
                <a:lnTo>
                  <a:pt x="8466" y="84666"/>
                </a:lnTo>
                <a:lnTo>
                  <a:pt x="8466" y="84666"/>
                </a:lnTo>
                <a:lnTo>
                  <a:pt x="16933" y="93133"/>
                </a:lnTo>
                <a:lnTo>
                  <a:pt x="25400" y="93133"/>
                </a:lnTo>
                <a:lnTo>
                  <a:pt x="33866" y="101600"/>
                </a:lnTo>
                <a:lnTo>
                  <a:pt x="42333" y="101600"/>
                </a:lnTo>
                <a:lnTo>
                  <a:pt x="50800" y="101600"/>
                </a:lnTo>
                <a:lnTo>
                  <a:pt x="67733" y="110066"/>
                </a:lnTo>
                <a:lnTo>
                  <a:pt x="76200" y="110066"/>
                </a:lnTo>
                <a:lnTo>
                  <a:pt x="93133" y="118533"/>
                </a:lnTo>
                <a:lnTo>
                  <a:pt x="110066" y="127000"/>
                </a:lnTo>
                <a:lnTo>
                  <a:pt x="127000" y="135466"/>
                </a:lnTo>
                <a:lnTo>
                  <a:pt x="152400" y="143933"/>
                </a:lnTo>
                <a:lnTo>
                  <a:pt x="160866" y="152400"/>
                </a:lnTo>
                <a:lnTo>
                  <a:pt x="177800" y="169333"/>
                </a:lnTo>
                <a:lnTo>
                  <a:pt x="186266" y="177800"/>
                </a:lnTo>
                <a:lnTo>
                  <a:pt x="194733" y="194733"/>
                </a:lnTo>
                <a:lnTo>
                  <a:pt x="203200" y="211666"/>
                </a:lnTo>
                <a:lnTo>
                  <a:pt x="211666" y="228600"/>
                </a:lnTo>
                <a:lnTo>
                  <a:pt x="211666" y="245533"/>
                </a:lnTo>
                <a:lnTo>
                  <a:pt x="203200" y="262466"/>
                </a:lnTo>
                <a:lnTo>
                  <a:pt x="194733" y="270933"/>
                </a:lnTo>
                <a:lnTo>
                  <a:pt x="186266" y="279400"/>
                </a:lnTo>
                <a:lnTo>
                  <a:pt x="186266" y="296333"/>
                </a:lnTo>
                <a:lnTo>
                  <a:pt x="169333" y="304800"/>
                </a:lnTo>
                <a:lnTo>
                  <a:pt x="160866" y="313266"/>
                </a:lnTo>
                <a:lnTo>
                  <a:pt x="143933" y="313266"/>
                </a:lnTo>
                <a:lnTo>
                  <a:pt x="127000" y="321733"/>
                </a:lnTo>
                <a:lnTo>
                  <a:pt x="110066" y="313266"/>
                </a:lnTo>
                <a:lnTo>
                  <a:pt x="101600" y="313266"/>
                </a:lnTo>
                <a:lnTo>
                  <a:pt x="101600" y="313266"/>
                </a:lnTo>
                <a:lnTo>
                  <a:pt x="93133" y="304800"/>
                </a:lnTo>
                <a:lnTo>
                  <a:pt x="93133"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2523067" y="5257800"/>
            <a:ext cx="177801" cy="304801"/>
          </a:xfrm>
          <a:custGeom>
            <a:avLst/>
            <a:gdLst/>
            <a:ahLst/>
            <a:cxnLst/>
            <a:rect l="0" t="0" r="0" b="0"/>
            <a:pathLst>
              <a:path w="177801" h="304801">
                <a:moveTo>
                  <a:pt x="42333" y="0"/>
                </a:moveTo>
                <a:lnTo>
                  <a:pt x="42333" y="8467"/>
                </a:lnTo>
                <a:lnTo>
                  <a:pt x="33866" y="8467"/>
                </a:lnTo>
                <a:lnTo>
                  <a:pt x="25400" y="16933"/>
                </a:lnTo>
                <a:lnTo>
                  <a:pt x="25400" y="33867"/>
                </a:lnTo>
                <a:lnTo>
                  <a:pt x="16933" y="42333"/>
                </a:lnTo>
                <a:lnTo>
                  <a:pt x="16933" y="59267"/>
                </a:lnTo>
                <a:lnTo>
                  <a:pt x="8466" y="76200"/>
                </a:lnTo>
                <a:lnTo>
                  <a:pt x="8466" y="93133"/>
                </a:lnTo>
                <a:lnTo>
                  <a:pt x="0" y="110067"/>
                </a:lnTo>
                <a:lnTo>
                  <a:pt x="8466" y="135467"/>
                </a:lnTo>
                <a:lnTo>
                  <a:pt x="8466" y="152400"/>
                </a:lnTo>
                <a:lnTo>
                  <a:pt x="16933" y="169333"/>
                </a:lnTo>
                <a:lnTo>
                  <a:pt x="25400" y="194733"/>
                </a:lnTo>
                <a:lnTo>
                  <a:pt x="33866" y="211667"/>
                </a:lnTo>
                <a:lnTo>
                  <a:pt x="42333" y="228600"/>
                </a:lnTo>
                <a:lnTo>
                  <a:pt x="59266" y="245533"/>
                </a:lnTo>
                <a:lnTo>
                  <a:pt x="76200" y="262467"/>
                </a:lnTo>
                <a:lnTo>
                  <a:pt x="93133" y="270933"/>
                </a:lnTo>
                <a:lnTo>
                  <a:pt x="110066" y="279400"/>
                </a:lnTo>
                <a:lnTo>
                  <a:pt x="118533" y="287867"/>
                </a:lnTo>
                <a:lnTo>
                  <a:pt x="135466" y="287867"/>
                </a:lnTo>
                <a:lnTo>
                  <a:pt x="152400" y="287867"/>
                </a:lnTo>
                <a:lnTo>
                  <a:pt x="160866" y="287867"/>
                </a:lnTo>
                <a:lnTo>
                  <a:pt x="169333" y="279400"/>
                </a:lnTo>
                <a:lnTo>
                  <a:pt x="177800" y="270933"/>
                </a:lnTo>
                <a:lnTo>
                  <a:pt x="177800" y="262467"/>
                </a:lnTo>
                <a:lnTo>
                  <a:pt x="177800" y="254000"/>
                </a:lnTo>
                <a:lnTo>
                  <a:pt x="177800" y="237067"/>
                </a:lnTo>
                <a:lnTo>
                  <a:pt x="177800" y="228600"/>
                </a:lnTo>
                <a:lnTo>
                  <a:pt x="169333" y="220133"/>
                </a:lnTo>
                <a:lnTo>
                  <a:pt x="169333" y="211667"/>
                </a:lnTo>
                <a:lnTo>
                  <a:pt x="160866" y="203200"/>
                </a:lnTo>
                <a:lnTo>
                  <a:pt x="152400" y="194733"/>
                </a:lnTo>
                <a:lnTo>
                  <a:pt x="143933" y="194733"/>
                </a:lnTo>
                <a:lnTo>
                  <a:pt x="135466" y="194733"/>
                </a:lnTo>
                <a:lnTo>
                  <a:pt x="127000" y="203200"/>
                </a:lnTo>
                <a:lnTo>
                  <a:pt x="127000" y="211667"/>
                </a:lnTo>
                <a:lnTo>
                  <a:pt x="118533" y="220133"/>
                </a:lnTo>
                <a:lnTo>
                  <a:pt x="118533" y="228600"/>
                </a:lnTo>
                <a:lnTo>
                  <a:pt x="110066" y="245533"/>
                </a:lnTo>
                <a:lnTo>
                  <a:pt x="110066" y="262467"/>
                </a:lnTo>
                <a:lnTo>
                  <a:pt x="118533" y="270933"/>
                </a:lnTo>
                <a:lnTo>
                  <a:pt x="118533" y="287867"/>
                </a:lnTo>
                <a:lnTo>
                  <a:pt x="127000" y="296333"/>
                </a:lnTo>
                <a:lnTo>
                  <a:pt x="135466" y="304800"/>
                </a:lnTo>
                <a:lnTo>
                  <a:pt x="152400" y="304800"/>
                </a:lnTo>
                <a:lnTo>
                  <a:pt x="152400" y="304800"/>
                </a:lnTo>
                <a:lnTo>
                  <a:pt x="160866" y="304800"/>
                </a:lnTo>
                <a:lnTo>
                  <a:pt x="160866"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2726267" y="5283200"/>
            <a:ext cx="160867" cy="143934"/>
          </a:xfrm>
          <a:custGeom>
            <a:avLst/>
            <a:gdLst/>
            <a:ahLst/>
            <a:cxnLst/>
            <a:rect l="0" t="0" r="0" b="0"/>
            <a:pathLst>
              <a:path w="160867" h="143934">
                <a:moveTo>
                  <a:pt x="8466" y="0"/>
                </a:moveTo>
                <a:lnTo>
                  <a:pt x="0" y="0"/>
                </a:lnTo>
                <a:lnTo>
                  <a:pt x="0" y="0"/>
                </a:lnTo>
                <a:lnTo>
                  <a:pt x="0" y="8467"/>
                </a:lnTo>
                <a:lnTo>
                  <a:pt x="0" y="16933"/>
                </a:lnTo>
                <a:lnTo>
                  <a:pt x="0" y="25400"/>
                </a:lnTo>
                <a:lnTo>
                  <a:pt x="0" y="33867"/>
                </a:lnTo>
                <a:lnTo>
                  <a:pt x="0" y="50800"/>
                </a:lnTo>
                <a:lnTo>
                  <a:pt x="8466" y="59267"/>
                </a:lnTo>
                <a:lnTo>
                  <a:pt x="16933" y="76200"/>
                </a:lnTo>
                <a:lnTo>
                  <a:pt x="33866" y="93133"/>
                </a:lnTo>
                <a:lnTo>
                  <a:pt x="50800" y="110067"/>
                </a:lnTo>
                <a:lnTo>
                  <a:pt x="67733" y="118533"/>
                </a:lnTo>
                <a:lnTo>
                  <a:pt x="84666" y="127000"/>
                </a:lnTo>
                <a:lnTo>
                  <a:pt x="101600" y="135467"/>
                </a:lnTo>
                <a:lnTo>
                  <a:pt x="118533" y="143933"/>
                </a:lnTo>
                <a:lnTo>
                  <a:pt x="135466" y="143933"/>
                </a:lnTo>
                <a:lnTo>
                  <a:pt x="152400" y="143933"/>
                </a:lnTo>
                <a:lnTo>
                  <a:pt x="152400" y="143933"/>
                </a:lnTo>
                <a:lnTo>
                  <a:pt x="160866" y="135467"/>
                </a:lnTo>
                <a:lnTo>
                  <a:pt x="160866" y="135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2836333" y="5223933"/>
            <a:ext cx="67735" cy="347135"/>
          </a:xfrm>
          <a:custGeom>
            <a:avLst/>
            <a:gdLst/>
            <a:ahLst/>
            <a:cxnLst/>
            <a:rect l="0" t="0" r="0" b="0"/>
            <a:pathLst>
              <a:path w="67735" h="347135">
                <a:moveTo>
                  <a:pt x="0" y="0"/>
                </a:moveTo>
                <a:lnTo>
                  <a:pt x="0" y="0"/>
                </a:lnTo>
                <a:lnTo>
                  <a:pt x="0" y="8467"/>
                </a:lnTo>
                <a:lnTo>
                  <a:pt x="8467" y="16934"/>
                </a:lnTo>
                <a:lnTo>
                  <a:pt x="8467" y="25400"/>
                </a:lnTo>
                <a:lnTo>
                  <a:pt x="16934" y="42334"/>
                </a:lnTo>
                <a:lnTo>
                  <a:pt x="16934" y="59267"/>
                </a:lnTo>
                <a:lnTo>
                  <a:pt x="25400" y="84667"/>
                </a:lnTo>
                <a:lnTo>
                  <a:pt x="33867" y="110067"/>
                </a:lnTo>
                <a:lnTo>
                  <a:pt x="42334" y="135467"/>
                </a:lnTo>
                <a:lnTo>
                  <a:pt x="42334" y="160867"/>
                </a:lnTo>
                <a:lnTo>
                  <a:pt x="50800" y="194734"/>
                </a:lnTo>
                <a:lnTo>
                  <a:pt x="50800" y="220134"/>
                </a:lnTo>
                <a:lnTo>
                  <a:pt x="50800" y="254000"/>
                </a:lnTo>
                <a:lnTo>
                  <a:pt x="50800" y="279400"/>
                </a:lnTo>
                <a:lnTo>
                  <a:pt x="59267" y="304800"/>
                </a:lnTo>
                <a:lnTo>
                  <a:pt x="59267" y="321734"/>
                </a:lnTo>
                <a:lnTo>
                  <a:pt x="67734" y="338667"/>
                </a:lnTo>
                <a:lnTo>
                  <a:pt x="67734" y="338667"/>
                </a:lnTo>
                <a:lnTo>
                  <a:pt x="67734" y="347134"/>
                </a:lnTo>
                <a:lnTo>
                  <a:pt x="67734" y="347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3251200" y="5063067"/>
            <a:ext cx="118534" cy="16934"/>
          </a:xfrm>
          <a:custGeom>
            <a:avLst/>
            <a:gdLst/>
            <a:ahLst/>
            <a:cxnLst/>
            <a:rect l="0" t="0" r="0" b="0"/>
            <a:pathLst>
              <a:path w="118534" h="16934">
                <a:moveTo>
                  <a:pt x="0" y="16933"/>
                </a:moveTo>
                <a:lnTo>
                  <a:pt x="0" y="8466"/>
                </a:lnTo>
                <a:lnTo>
                  <a:pt x="0" y="8466"/>
                </a:lnTo>
                <a:lnTo>
                  <a:pt x="8467" y="8466"/>
                </a:lnTo>
                <a:lnTo>
                  <a:pt x="16933" y="8466"/>
                </a:lnTo>
                <a:lnTo>
                  <a:pt x="25400" y="0"/>
                </a:lnTo>
                <a:lnTo>
                  <a:pt x="42333" y="0"/>
                </a:lnTo>
                <a:lnTo>
                  <a:pt x="59267" y="0"/>
                </a:lnTo>
                <a:lnTo>
                  <a:pt x="76200" y="0"/>
                </a:lnTo>
                <a:lnTo>
                  <a:pt x="93133" y="8466"/>
                </a:lnTo>
                <a:lnTo>
                  <a:pt x="110067" y="8466"/>
                </a:lnTo>
                <a:lnTo>
                  <a:pt x="110067" y="8466"/>
                </a:lnTo>
                <a:lnTo>
                  <a:pt x="118533" y="8466"/>
                </a:lnTo>
                <a:lnTo>
                  <a:pt x="118533"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3242733" y="5190067"/>
            <a:ext cx="143935" cy="16934"/>
          </a:xfrm>
          <a:custGeom>
            <a:avLst/>
            <a:gdLst/>
            <a:ahLst/>
            <a:cxnLst/>
            <a:rect l="0" t="0" r="0" b="0"/>
            <a:pathLst>
              <a:path w="143935" h="16934">
                <a:moveTo>
                  <a:pt x="0" y="0"/>
                </a:moveTo>
                <a:lnTo>
                  <a:pt x="0" y="8466"/>
                </a:lnTo>
                <a:lnTo>
                  <a:pt x="0" y="8466"/>
                </a:lnTo>
                <a:lnTo>
                  <a:pt x="8467" y="16933"/>
                </a:lnTo>
                <a:lnTo>
                  <a:pt x="8467" y="16933"/>
                </a:lnTo>
                <a:lnTo>
                  <a:pt x="25400" y="16933"/>
                </a:lnTo>
                <a:lnTo>
                  <a:pt x="42334" y="16933"/>
                </a:lnTo>
                <a:lnTo>
                  <a:pt x="59267" y="16933"/>
                </a:lnTo>
                <a:lnTo>
                  <a:pt x="76200" y="16933"/>
                </a:lnTo>
                <a:lnTo>
                  <a:pt x="101600" y="16933"/>
                </a:lnTo>
                <a:lnTo>
                  <a:pt x="118534" y="8466"/>
                </a:lnTo>
                <a:lnTo>
                  <a:pt x="118534" y="8466"/>
                </a:lnTo>
                <a:lnTo>
                  <a:pt x="143934" y="8466"/>
                </a:lnTo>
                <a:lnTo>
                  <a:pt x="143934"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3708400" y="5029200"/>
            <a:ext cx="194734" cy="287868"/>
          </a:xfrm>
          <a:custGeom>
            <a:avLst/>
            <a:gdLst/>
            <a:ahLst/>
            <a:cxnLst/>
            <a:rect l="0" t="0" r="0" b="0"/>
            <a:pathLst>
              <a:path w="194734" h="287868">
                <a:moveTo>
                  <a:pt x="93133" y="8467"/>
                </a:moveTo>
                <a:lnTo>
                  <a:pt x="93133" y="8467"/>
                </a:lnTo>
                <a:lnTo>
                  <a:pt x="84667" y="8467"/>
                </a:lnTo>
                <a:lnTo>
                  <a:pt x="76200" y="16933"/>
                </a:lnTo>
                <a:lnTo>
                  <a:pt x="76200" y="16933"/>
                </a:lnTo>
                <a:lnTo>
                  <a:pt x="67733" y="25400"/>
                </a:lnTo>
                <a:lnTo>
                  <a:pt x="59267" y="33867"/>
                </a:lnTo>
                <a:lnTo>
                  <a:pt x="50800" y="42333"/>
                </a:lnTo>
                <a:lnTo>
                  <a:pt x="42333" y="50800"/>
                </a:lnTo>
                <a:lnTo>
                  <a:pt x="33867" y="67733"/>
                </a:lnTo>
                <a:lnTo>
                  <a:pt x="25400" y="84667"/>
                </a:lnTo>
                <a:lnTo>
                  <a:pt x="16933" y="101600"/>
                </a:lnTo>
                <a:lnTo>
                  <a:pt x="16933" y="118533"/>
                </a:lnTo>
                <a:lnTo>
                  <a:pt x="8467" y="135467"/>
                </a:lnTo>
                <a:lnTo>
                  <a:pt x="0" y="152400"/>
                </a:lnTo>
                <a:lnTo>
                  <a:pt x="0" y="169333"/>
                </a:lnTo>
                <a:lnTo>
                  <a:pt x="0" y="186267"/>
                </a:lnTo>
                <a:lnTo>
                  <a:pt x="0" y="203200"/>
                </a:lnTo>
                <a:lnTo>
                  <a:pt x="8467" y="220133"/>
                </a:lnTo>
                <a:lnTo>
                  <a:pt x="16933" y="237067"/>
                </a:lnTo>
                <a:lnTo>
                  <a:pt x="25400" y="254000"/>
                </a:lnTo>
                <a:lnTo>
                  <a:pt x="42333" y="262467"/>
                </a:lnTo>
                <a:lnTo>
                  <a:pt x="59267" y="270933"/>
                </a:lnTo>
                <a:lnTo>
                  <a:pt x="76200" y="279400"/>
                </a:lnTo>
                <a:lnTo>
                  <a:pt x="101600" y="287867"/>
                </a:lnTo>
                <a:lnTo>
                  <a:pt x="118533" y="287867"/>
                </a:lnTo>
                <a:lnTo>
                  <a:pt x="135467" y="287867"/>
                </a:lnTo>
                <a:lnTo>
                  <a:pt x="152400" y="279400"/>
                </a:lnTo>
                <a:lnTo>
                  <a:pt x="160867" y="270933"/>
                </a:lnTo>
                <a:lnTo>
                  <a:pt x="177800" y="262467"/>
                </a:lnTo>
                <a:lnTo>
                  <a:pt x="186267" y="245533"/>
                </a:lnTo>
                <a:lnTo>
                  <a:pt x="194733" y="237067"/>
                </a:lnTo>
                <a:lnTo>
                  <a:pt x="194733" y="220133"/>
                </a:lnTo>
                <a:lnTo>
                  <a:pt x="194733" y="194733"/>
                </a:lnTo>
                <a:lnTo>
                  <a:pt x="194733" y="177800"/>
                </a:lnTo>
                <a:lnTo>
                  <a:pt x="194733" y="160867"/>
                </a:lnTo>
                <a:lnTo>
                  <a:pt x="186267" y="135467"/>
                </a:lnTo>
                <a:lnTo>
                  <a:pt x="177800" y="118533"/>
                </a:lnTo>
                <a:lnTo>
                  <a:pt x="169333" y="93133"/>
                </a:lnTo>
                <a:lnTo>
                  <a:pt x="152400" y="76200"/>
                </a:lnTo>
                <a:lnTo>
                  <a:pt x="143933" y="59267"/>
                </a:lnTo>
                <a:lnTo>
                  <a:pt x="127000" y="42333"/>
                </a:lnTo>
                <a:lnTo>
                  <a:pt x="118533" y="25400"/>
                </a:lnTo>
                <a:lnTo>
                  <a:pt x="101600" y="16933"/>
                </a:lnTo>
                <a:lnTo>
                  <a:pt x="93133" y="8467"/>
                </a:lnTo>
                <a:lnTo>
                  <a:pt x="84667" y="0"/>
                </a:lnTo>
                <a:lnTo>
                  <a:pt x="84667" y="0"/>
                </a:lnTo>
                <a:lnTo>
                  <a:pt x="84667" y="0"/>
                </a:lnTo>
                <a:lnTo>
                  <a:pt x="76200" y="0"/>
                </a:lnTo>
                <a:lnTo>
                  <a:pt x="762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4038600" y="5283200"/>
            <a:ext cx="16934" cy="8468"/>
          </a:xfrm>
          <a:custGeom>
            <a:avLst/>
            <a:gdLst/>
            <a:ahLst/>
            <a:cxnLst/>
            <a:rect l="0" t="0" r="0" b="0"/>
            <a:pathLst>
              <a:path w="16934" h="8468">
                <a:moveTo>
                  <a:pt x="0" y="0"/>
                </a:moveTo>
                <a:lnTo>
                  <a:pt x="0" y="0"/>
                </a:lnTo>
                <a:lnTo>
                  <a:pt x="0" y="0"/>
                </a:lnTo>
                <a:lnTo>
                  <a:pt x="0" y="0"/>
                </a:lnTo>
                <a:lnTo>
                  <a:pt x="0" y="8467"/>
                </a:lnTo>
                <a:lnTo>
                  <a:pt x="0" y="8467"/>
                </a:lnTo>
                <a:lnTo>
                  <a:pt x="0" y="8467"/>
                </a:lnTo>
                <a:lnTo>
                  <a:pt x="8467" y="8467"/>
                </a:lnTo>
                <a:lnTo>
                  <a:pt x="16933" y="0"/>
                </a:lnTo>
                <a:lnTo>
                  <a:pt x="16933" y="0"/>
                </a:lnTo>
                <a:lnTo>
                  <a:pt x="16933" y="0"/>
                </a:lnTo>
                <a:lnTo>
                  <a:pt x="169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4191000" y="5012267"/>
            <a:ext cx="203201" cy="338667"/>
          </a:xfrm>
          <a:custGeom>
            <a:avLst/>
            <a:gdLst/>
            <a:ahLst/>
            <a:cxnLst/>
            <a:rect l="0" t="0" r="0" b="0"/>
            <a:pathLst>
              <a:path w="203201" h="338667">
                <a:moveTo>
                  <a:pt x="0" y="0"/>
                </a:moveTo>
                <a:lnTo>
                  <a:pt x="0" y="0"/>
                </a:lnTo>
                <a:lnTo>
                  <a:pt x="0" y="0"/>
                </a:lnTo>
                <a:lnTo>
                  <a:pt x="8467" y="0"/>
                </a:lnTo>
                <a:lnTo>
                  <a:pt x="16933" y="0"/>
                </a:lnTo>
                <a:lnTo>
                  <a:pt x="25400" y="0"/>
                </a:lnTo>
                <a:lnTo>
                  <a:pt x="33867" y="0"/>
                </a:lnTo>
                <a:lnTo>
                  <a:pt x="50800" y="8466"/>
                </a:lnTo>
                <a:lnTo>
                  <a:pt x="59267" y="16933"/>
                </a:lnTo>
                <a:lnTo>
                  <a:pt x="76200" y="25400"/>
                </a:lnTo>
                <a:lnTo>
                  <a:pt x="76200" y="42333"/>
                </a:lnTo>
                <a:lnTo>
                  <a:pt x="84667" y="50800"/>
                </a:lnTo>
                <a:lnTo>
                  <a:pt x="84667" y="67733"/>
                </a:lnTo>
                <a:lnTo>
                  <a:pt x="84667" y="76200"/>
                </a:lnTo>
                <a:lnTo>
                  <a:pt x="76200" y="93133"/>
                </a:lnTo>
                <a:lnTo>
                  <a:pt x="67733" y="101600"/>
                </a:lnTo>
                <a:lnTo>
                  <a:pt x="59267" y="110066"/>
                </a:lnTo>
                <a:lnTo>
                  <a:pt x="50800" y="118533"/>
                </a:lnTo>
                <a:lnTo>
                  <a:pt x="42333" y="127000"/>
                </a:lnTo>
                <a:lnTo>
                  <a:pt x="33867" y="135466"/>
                </a:lnTo>
                <a:lnTo>
                  <a:pt x="25400" y="135466"/>
                </a:lnTo>
                <a:lnTo>
                  <a:pt x="16933" y="143933"/>
                </a:lnTo>
                <a:lnTo>
                  <a:pt x="16933" y="143933"/>
                </a:lnTo>
                <a:lnTo>
                  <a:pt x="16933" y="143933"/>
                </a:lnTo>
                <a:lnTo>
                  <a:pt x="16933" y="152400"/>
                </a:lnTo>
                <a:lnTo>
                  <a:pt x="16933" y="152400"/>
                </a:lnTo>
                <a:lnTo>
                  <a:pt x="16933" y="152400"/>
                </a:lnTo>
                <a:lnTo>
                  <a:pt x="25400" y="152400"/>
                </a:lnTo>
                <a:lnTo>
                  <a:pt x="25400" y="160866"/>
                </a:lnTo>
                <a:lnTo>
                  <a:pt x="42333" y="160866"/>
                </a:lnTo>
                <a:lnTo>
                  <a:pt x="59267" y="169333"/>
                </a:lnTo>
                <a:lnTo>
                  <a:pt x="67733" y="169333"/>
                </a:lnTo>
                <a:lnTo>
                  <a:pt x="84667" y="177800"/>
                </a:lnTo>
                <a:lnTo>
                  <a:pt x="110067" y="186266"/>
                </a:lnTo>
                <a:lnTo>
                  <a:pt x="127000" y="194733"/>
                </a:lnTo>
                <a:lnTo>
                  <a:pt x="143933" y="211666"/>
                </a:lnTo>
                <a:lnTo>
                  <a:pt x="160867" y="220133"/>
                </a:lnTo>
                <a:lnTo>
                  <a:pt x="177800" y="237066"/>
                </a:lnTo>
                <a:lnTo>
                  <a:pt x="194733" y="245533"/>
                </a:lnTo>
                <a:lnTo>
                  <a:pt x="203200" y="262466"/>
                </a:lnTo>
                <a:lnTo>
                  <a:pt x="203200" y="279400"/>
                </a:lnTo>
                <a:lnTo>
                  <a:pt x="203200" y="287866"/>
                </a:lnTo>
                <a:lnTo>
                  <a:pt x="203200" y="296333"/>
                </a:lnTo>
                <a:lnTo>
                  <a:pt x="194733" y="304800"/>
                </a:lnTo>
                <a:lnTo>
                  <a:pt x="186267" y="321733"/>
                </a:lnTo>
                <a:lnTo>
                  <a:pt x="177800" y="321733"/>
                </a:lnTo>
                <a:lnTo>
                  <a:pt x="160867" y="330200"/>
                </a:lnTo>
                <a:lnTo>
                  <a:pt x="143933" y="330200"/>
                </a:lnTo>
                <a:lnTo>
                  <a:pt x="135467" y="338666"/>
                </a:lnTo>
                <a:lnTo>
                  <a:pt x="118533" y="338666"/>
                </a:lnTo>
                <a:lnTo>
                  <a:pt x="110067" y="338666"/>
                </a:lnTo>
                <a:lnTo>
                  <a:pt x="101600" y="338666"/>
                </a:lnTo>
                <a:lnTo>
                  <a:pt x="93133" y="338666"/>
                </a:lnTo>
                <a:lnTo>
                  <a:pt x="93133" y="338666"/>
                </a:lnTo>
                <a:lnTo>
                  <a:pt x="93133" y="330200"/>
                </a:lnTo>
                <a:lnTo>
                  <a:pt x="93133" y="330200"/>
                </a:lnTo>
                <a:lnTo>
                  <a:pt x="101600" y="321733"/>
                </a:lnTo>
                <a:lnTo>
                  <a:pt x="101600" y="321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4436533" y="5037667"/>
            <a:ext cx="177801" cy="296334"/>
          </a:xfrm>
          <a:custGeom>
            <a:avLst/>
            <a:gdLst/>
            <a:ahLst/>
            <a:cxnLst/>
            <a:rect l="0" t="0" r="0" b="0"/>
            <a:pathLst>
              <a:path w="177801" h="296334">
                <a:moveTo>
                  <a:pt x="169334" y="93133"/>
                </a:moveTo>
                <a:lnTo>
                  <a:pt x="169334" y="93133"/>
                </a:lnTo>
                <a:lnTo>
                  <a:pt x="169334" y="84666"/>
                </a:lnTo>
                <a:lnTo>
                  <a:pt x="169334" y="76200"/>
                </a:lnTo>
                <a:lnTo>
                  <a:pt x="169334" y="67733"/>
                </a:lnTo>
                <a:lnTo>
                  <a:pt x="169334" y="59266"/>
                </a:lnTo>
                <a:lnTo>
                  <a:pt x="169334" y="50800"/>
                </a:lnTo>
                <a:lnTo>
                  <a:pt x="160867" y="33866"/>
                </a:lnTo>
                <a:lnTo>
                  <a:pt x="152400" y="25400"/>
                </a:lnTo>
                <a:lnTo>
                  <a:pt x="143934" y="16933"/>
                </a:lnTo>
                <a:lnTo>
                  <a:pt x="127000" y="8466"/>
                </a:lnTo>
                <a:lnTo>
                  <a:pt x="110067" y="0"/>
                </a:lnTo>
                <a:lnTo>
                  <a:pt x="93134" y="0"/>
                </a:lnTo>
                <a:lnTo>
                  <a:pt x="67734" y="0"/>
                </a:lnTo>
                <a:lnTo>
                  <a:pt x="50800" y="0"/>
                </a:lnTo>
                <a:lnTo>
                  <a:pt x="33867" y="0"/>
                </a:lnTo>
                <a:lnTo>
                  <a:pt x="16934" y="8466"/>
                </a:lnTo>
                <a:lnTo>
                  <a:pt x="8467" y="16933"/>
                </a:lnTo>
                <a:lnTo>
                  <a:pt x="0" y="25400"/>
                </a:lnTo>
                <a:lnTo>
                  <a:pt x="0" y="33866"/>
                </a:lnTo>
                <a:lnTo>
                  <a:pt x="0" y="50800"/>
                </a:lnTo>
                <a:lnTo>
                  <a:pt x="0" y="59266"/>
                </a:lnTo>
                <a:lnTo>
                  <a:pt x="8467" y="76200"/>
                </a:lnTo>
                <a:lnTo>
                  <a:pt x="16934" y="84666"/>
                </a:lnTo>
                <a:lnTo>
                  <a:pt x="42334" y="93133"/>
                </a:lnTo>
                <a:lnTo>
                  <a:pt x="50800" y="110066"/>
                </a:lnTo>
                <a:lnTo>
                  <a:pt x="67734" y="110066"/>
                </a:lnTo>
                <a:lnTo>
                  <a:pt x="84667" y="118533"/>
                </a:lnTo>
                <a:lnTo>
                  <a:pt x="93134" y="118533"/>
                </a:lnTo>
                <a:lnTo>
                  <a:pt x="101600" y="118533"/>
                </a:lnTo>
                <a:lnTo>
                  <a:pt x="118534" y="110066"/>
                </a:lnTo>
                <a:lnTo>
                  <a:pt x="127000" y="101600"/>
                </a:lnTo>
                <a:lnTo>
                  <a:pt x="135467" y="93133"/>
                </a:lnTo>
                <a:lnTo>
                  <a:pt x="135467" y="84666"/>
                </a:lnTo>
                <a:lnTo>
                  <a:pt x="143934" y="76200"/>
                </a:lnTo>
                <a:lnTo>
                  <a:pt x="143934" y="67733"/>
                </a:lnTo>
                <a:lnTo>
                  <a:pt x="143934" y="59266"/>
                </a:lnTo>
                <a:lnTo>
                  <a:pt x="143934" y="59266"/>
                </a:lnTo>
                <a:lnTo>
                  <a:pt x="143934" y="59266"/>
                </a:lnTo>
                <a:lnTo>
                  <a:pt x="143934" y="59266"/>
                </a:lnTo>
                <a:lnTo>
                  <a:pt x="143934" y="59266"/>
                </a:lnTo>
                <a:lnTo>
                  <a:pt x="143934" y="59266"/>
                </a:lnTo>
                <a:lnTo>
                  <a:pt x="143934" y="67733"/>
                </a:lnTo>
                <a:lnTo>
                  <a:pt x="143934" y="76200"/>
                </a:lnTo>
                <a:lnTo>
                  <a:pt x="143934" y="93133"/>
                </a:lnTo>
                <a:lnTo>
                  <a:pt x="143934" y="110066"/>
                </a:lnTo>
                <a:lnTo>
                  <a:pt x="143934" y="127000"/>
                </a:lnTo>
                <a:lnTo>
                  <a:pt x="135467" y="143933"/>
                </a:lnTo>
                <a:lnTo>
                  <a:pt x="135467" y="160866"/>
                </a:lnTo>
                <a:lnTo>
                  <a:pt x="135467" y="186266"/>
                </a:lnTo>
                <a:lnTo>
                  <a:pt x="135467" y="203200"/>
                </a:lnTo>
                <a:lnTo>
                  <a:pt x="135467" y="220133"/>
                </a:lnTo>
                <a:lnTo>
                  <a:pt x="135467" y="245533"/>
                </a:lnTo>
                <a:lnTo>
                  <a:pt x="143934" y="254000"/>
                </a:lnTo>
                <a:lnTo>
                  <a:pt x="143934" y="270933"/>
                </a:lnTo>
                <a:lnTo>
                  <a:pt x="152400" y="279400"/>
                </a:lnTo>
                <a:lnTo>
                  <a:pt x="152400" y="296333"/>
                </a:lnTo>
                <a:lnTo>
                  <a:pt x="160867" y="296333"/>
                </a:lnTo>
                <a:lnTo>
                  <a:pt x="169334" y="296333"/>
                </a:lnTo>
                <a:lnTo>
                  <a:pt x="177800" y="296333"/>
                </a:lnTo>
                <a:lnTo>
                  <a:pt x="177800" y="296333"/>
                </a:lnTo>
                <a:lnTo>
                  <a:pt x="177800" y="287866"/>
                </a:lnTo>
                <a:lnTo>
                  <a:pt x="177800" y="287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4715933" y="4995333"/>
            <a:ext cx="160868" cy="270935"/>
          </a:xfrm>
          <a:custGeom>
            <a:avLst/>
            <a:gdLst/>
            <a:ahLst/>
            <a:cxnLst/>
            <a:rect l="0" t="0" r="0" b="0"/>
            <a:pathLst>
              <a:path w="160868" h="270935">
                <a:moveTo>
                  <a:pt x="135467" y="135467"/>
                </a:moveTo>
                <a:lnTo>
                  <a:pt x="143934" y="135467"/>
                </a:lnTo>
                <a:lnTo>
                  <a:pt x="143934" y="135467"/>
                </a:lnTo>
                <a:lnTo>
                  <a:pt x="143934" y="135467"/>
                </a:lnTo>
                <a:lnTo>
                  <a:pt x="152400" y="135467"/>
                </a:lnTo>
                <a:lnTo>
                  <a:pt x="160867" y="127000"/>
                </a:lnTo>
                <a:lnTo>
                  <a:pt x="160867" y="118534"/>
                </a:lnTo>
                <a:lnTo>
                  <a:pt x="160867" y="110067"/>
                </a:lnTo>
                <a:lnTo>
                  <a:pt x="160867" y="101600"/>
                </a:lnTo>
                <a:lnTo>
                  <a:pt x="160867" y="93134"/>
                </a:lnTo>
                <a:lnTo>
                  <a:pt x="160867" y="84667"/>
                </a:lnTo>
                <a:lnTo>
                  <a:pt x="152400" y="76200"/>
                </a:lnTo>
                <a:lnTo>
                  <a:pt x="143934" y="59267"/>
                </a:lnTo>
                <a:lnTo>
                  <a:pt x="127000" y="42334"/>
                </a:lnTo>
                <a:lnTo>
                  <a:pt x="118534" y="33867"/>
                </a:lnTo>
                <a:lnTo>
                  <a:pt x="101600" y="25400"/>
                </a:lnTo>
                <a:lnTo>
                  <a:pt x="93134" y="16934"/>
                </a:lnTo>
                <a:lnTo>
                  <a:pt x="76200" y="8467"/>
                </a:lnTo>
                <a:lnTo>
                  <a:pt x="59267" y="0"/>
                </a:lnTo>
                <a:lnTo>
                  <a:pt x="50800" y="0"/>
                </a:lnTo>
                <a:lnTo>
                  <a:pt x="42334" y="0"/>
                </a:lnTo>
                <a:lnTo>
                  <a:pt x="25400" y="0"/>
                </a:lnTo>
                <a:lnTo>
                  <a:pt x="16934" y="8467"/>
                </a:lnTo>
                <a:lnTo>
                  <a:pt x="8467" y="16934"/>
                </a:lnTo>
                <a:lnTo>
                  <a:pt x="8467" y="25400"/>
                </a:lnTo>
                <a:lnTo>
                  <a:pt x="0" y="25400"/>
                </a:lnTo>
                <a:lnTo>
                  <a:pt x="0" y="42334"/>
                </a:lnTo>
                <a:lnTo>
                  <a:pt x="0" y="50800"/>
                </a:lnTo>
                <a:lnTo>
                  <a:pt x="0" y="59267"/>
                </a:lnTo>
                <a:lnTo>
                  <a:pt x="8467" y="67734"/>
                </a:lnTo>
                <a:lnTo>
                  <a:pt x="8467" y="84667"/>
                </a:lnTo>
                <a:lnTo>
                  <a:pt x="25400" y="84667"/>
                </a:lnTo>
                <a:lnTo>
                  <a:pt x="33867" y="93134"/>
                </a:lnTo>
                <a:lnTo>
                  <a:pt x="42334" y="101600"/>
                </a:lnTo>
                <a:lnTo>
                  <a:pt x="50800" y="101600"/>
                </a:lnTo>
                <a:lnTo>
                  <a:pt x="67734" y="101600"/>
                </a:lnTo>
                <a:lnTo>
                  <a:pt x="76200" y="101600"/>
                </a:lnTo>
                <a:lnTo>
                  <a:pt x="93134" y="101600"/>
                </a:lnTo>
                <a:lnTo>
                  <a:pt x="101600" y="101600"/>
                </a:lnTo>
                <a:lnTo>
                  <a:pt x="110067" y="93134"/>
                </a:lnTo>
                <a:lnTo>
                  <a:pt x="118534" y="84667"/>
                </a:lnTo>
                <a:lnTo>
                  <a:pt x="127000" y="84667"/>
                </a:lnTo>
                <a:lnTo>
                  <a:pt x="135467" y="76200"/>
                </a:lnTo>
                <a:lnTo>
                  <a:pt x="143934" y="59267"/>
                </a:lnTo>
                <a:lnTo>
                  <a:pt x="143934" y="50800"/>
                </a:lnTo>
                <a:lnTo>
                  <a:pt x="152400" y="42334"/>
                </a:lnTo>
                <a:lnTo>
                  <a:pt x="152400" y="33867"/>
                </a:lnTo>
                <a:lnTo>
                  <a:pt x="152400" y="25400"/>
                </a:lnTo>
                <a:lnTo>
                  <a:pt x="152400" y="16934"/>
                </a:lnTo>
                <a:lnTo>
                  <a:pt x="152400" y="8467"/>
                </a:lnTo>
                <a:lnTo>
                  <a:pt x="152400" y="8467"/>
                </a:lnTo>
                <a:lnTo>
                  <a:pt x="152400" y="8467"/>
                </a:lnTo>
                <a:lnTo>
                  <a:pt x="152400" y="8467"/>
                </a:lnTo>
                <a:lnTo>
                  <a:pt x="152400" y="8467"/>
                </a:lnTo>
                <a:lnTo>
                  <a:pt x="152400" y="8467"/>
                </a:lnTo>
                <a:lnTo>
                  <a:pt x="152400" y="8467"/>
                </a:lnTo>
                <a:lnTo>
                  <a:pt x="152400" y="16934"/>
                </a:lnTo>
                <a:lnTo>
                  <a:pt x="152400" y="25400"/>
                </a:lnTo>
                <a:lnTo>
                  <a:pt x="143934" y="42334"/>
                </a:lnTo>
                <a:lnTo>
                  <a:pt x="143934" y="50800"/>
                </a:lnTo>
                <a:lnTo>
                  <a:pt x="143934" y="67734"/>
                </a:lnTo>
                <a:lnTo>
                  <a:pt x="143934" y="84667"/>
                </a:lnTo>
                <a:lnTo>
                  <a:pt x="143934" y="101600"/>
                </a:lnTo>
                <a:lnTo>
                  <a:pt x="143934" y="118534"/>
                </a:lnTo>
                <a:lnTo>
                  <a:pt x="143934" y="135467"/>
                </a:lnTo>
                <a:lnTo>
                  <a:pt x="143934" y="152400"/>
                </a:lnTo>
                <a:lnTo>
                  <a:pt x="143934" y="169334"/>
                </a:lnTo>
                <a:lnTo>
                  <a:pt x="143934" y="177800"/>
                </a:lnTo>
                <a:lnTo>
                  <a:pt x="143934" y="194734"/>
                </a:lnTo>
                <a:lnTo>
                  <a:pt x="143934" y="211667"/>
                </a:lnTo>
                <a:lnTo>
                  <a:pt x="143934" y="228600"/>
                </a:lnTo>
                <a:lnTo>
                  <a:pt x="143934" y="237067"/>
                </a:lnTo>
                <a:lnTo>
                  <a:pt x="143934" y="245534"/>
                </a:lnTo>
                <a:lnTo>
                  <a:pt x="143934" y="254000"/>
                </a:lnTo>
                <a:lnTo>
                  <a:pt x="143934" y="262467"/>
                </a:lnTo>
                <a:lnTo>
                  <a:pt x="143934" y="270934"/>
                </a:lnTo>
                <a:lnTo>
                  <a:pt x="143934" y="270934"/>
                </a:lnTo>
                <a:lnTo>
                  <a:pt x="143934" y="270934"/>
                </a:lnTo>
                <a:lnTo>
                  <a:pt x="143934" y="270934"/>
                </a:lnTo>
                <a:lnTo>
                  <a:pt x="143934" y="270934"/>
                </a:lnTo>
                <a:lnTo>
                  <a:pt x="143934" y="270934"/>
                </a:lnTo>
                <a:lnTo>
                  <a:pt x="143934" y="270934"/>
                </a:lnTo>
                <a:lnTo>
                  <a:pt x="143934" y="262467"/>
                </a:lnTo>
                <a:lnTo>
                  <a:pt x="143934" y="262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5012267" y="4995333"/>
            <a:ext cx="160867" cy="338668"/>
          </a:xfrm>
          <a:custGeom>
            <a:avLst/>
            <a:gdLst/>
            <a:ahLst/>
            <a:cxnLst/>
            <a:rect l="0" t="0" r="0" b="0"/>
            <a:pathLst>
              <a:path w="160867" h="338668">
                <a:moveTo>
                  <a:pt x="118533" y="93134"/>
                </a:moveTo>
                <a:lnTo>
                  <a:pt x="118533" y="101600"/>
                </a:lnTo>
                <a:lnTo>
                  <a:pt x="118533" y="101600"/>
                </a:lnTo>
                <a:lnTo>
                  <a:pt x="118533" y="101600"/>
                </a:lnTo>
                <a:lnTo>
                  <a:pt x="118533" y="101600"/>
                </a:lnTo>
                <a:lnTo>
                  <a:pt x="118533" y="110067"/>
                </a:lnTo>
                <a:lnTo>
                  <a:pt x="127000" y="110067"/>
                </a:lnTo>
                <a:lnTo>
                  <a:pt x="127000" y="110067"/>
                </a:lnTo>
                <a:lnTo>
                  <a:pt x="127000" y="110067"/>
                </a:lnTo>
                <a:lnTo>
                  <a:pt x="135466" y="110067"/>
                </a:lnTo>
                <a:lnTo>
                  <a:pt x="135466" y="101600"/>
                </a:lnTo>
                <a:lnTo>
                  <a:pt x="135466" y="101600"/>
                </a:lnTo>
                <a:lnTo>
                  <a:pt x="135466" y="93134"/>
                </a:lnTo>
                <a:lnTo>
                  <a:pt x="135466" y="84667"/>
                </a:lnTo>
                <a:lnTo>
                  <a:pt x="127000" y="76200"/>
                </a:lnTo>
                <a:lnTo>
                  <a:pt x="127000" y="67734"/>
                </a:lnTo>
                <a:lnTo>
                  <a:pt x="118533" y="59267"/>
                </a:lnTo>
                <a:lnTo>
                  <a:pt x="110066" y="50800"/>
                </a:lnTo>
                <a:lnTo>
                  <a:pt x="101600" y="33867"/>
                </a:lnTo>
                <a:lnTo>
                  <a:pt x="93133" y="25400"/>
                </a:lnTo>
                <a:lnTo>
                  <a:pt x="76200" y="16934"/>
                </a:lnTo>
                <a:lnTo>
                  <a:pt x="67733" y="8467"/>
                </a:lnTo>
                <a:lnTo>
                  <a:pt x="59266" y="0"/>
                </a:lnTo>
                <a:lnTo>
                  <a:pt x="42333" y="0"/>
                </a:lnTo>
                <a:lnTo>
                  <a:pt x="33866" y="0"/>
                </a:lnTo>
                <a:lnTo>
                  <a:pt x="25400" y="0"/>
                </a:lnTo>
                <a:lnTo>
                  <a:pt x="16933" y="0"/>
                </a:lnTo>
                <a:lnTo>
                  <a:pt x="8466" y="8467"/>
                </a:lnTo>
                <a:lnTo>
                  <a:pt x="8466" y="16934"/>
                </a:lnTo>
                <a:lnTo>
                  <a:pt x="0" y="25400"/>
                </a:lnTo>
                <a:lnTo>
                  <a:pt x="0" y="42334"/>
                </a:lnTo>
                <a:lnTo>
                  <a:pt x="0" y="50800"/>
                </a:lnTo>
                <a:lnTo>
                  <a:pt x="0" y="67734"/>
                </a:lnTo>
                <a:lnTo>
                  <a:pt x="0" y="84667"/>
                </a:lnTo>
                <a:lnTo>
                  <a:pt x="0" y="101600"/>
                </a:lnTo>
                <a:lnTo>
                  <a:pt x="8466" y="118534"/>
                </a:lnTo>
                <a:lnTo>
                  <a:pt x="8466" y="135467"/>
                </a:lnTo>
                <a:lnTo>
                  <a:pt x="16933" y="143934"/>
                </a:lnTo>
                <a:lnTo>
                  <a:pt x="25400" y="160867"/>
                </a:lnTo>
                <a:lnTo>
                  <a:pt x="33866" y="169334"/>
                </a:lnTo>
                <a:lnTo>
                  <a:pt x="42333" y="169334"/>
                </a:lnTo>
                <a:lnTo>
                  <a:pt x="50800" y="177800"/>
                </a:lnTo>
                <a:lnTo>
                  <a:pt x="67733" y="177800"/>
                </a:lnTo>
                <a:lnTo>
                  <a:pt x="76200" y="177800"/>
                </a:lnTo>
                <a:lnTo>
                  <a:pt x="76200" y="169334"/>
                </a:lnTo>
                <a:lnTo>
                  <a:pt x="84666" y="169334"/>
                </a:lnTo>
                <a:lnTo>
                  <a:pt x="93133" y="160867"/>
                </a:lnTo>
                <a:lnTo>
                  <a:pt x="93133" y="152400"/>
                </a:lnTo>
                <a:lnTo>
                  <a:pt x="101600" y="143934"/>
                </a:lnTo>
                <a:lnTo>
                  <a:pt x="101600" y="135467"/>
                </a:lnTo>
                <a:lnTo>
                  <a:pt x="110066" y="135467"/>
                </a:lnTo>
                <a:lnTo>
                  <a:pt x="110066" y="118534"/>
                </a:lnTo>
                <a:lnTo>
                  <a:pt x="110066" y="118534"/>
                </a:lnTo>
                <a:lnTo>
                  <a:pt x="110066" y="110067"/>
                </a:lnTo>
                <a:lnTo>
                  <a:pt x="110066" y="110067"/>
                </a:lnTo>
                <a:lnTo>
                  <a:pt x="110066" y="101600"/>
                </a:lnTo>
                <a:lnTo>
                  <a:pt x="110066" y="101600"/>
                </a:lnTo>
                <a:lnTo>
                  <a:pt x="110066" y="101600"/>
                </a:lnTo>
                <a:lnTo>
                  <a:pt x="110066" y="101600"/>
                </a:lnTo>
                <a:lnTo>
                  <a:pt x="110066" y="110067"/>
                </a:lnTo>
                <a:lnTo>
                  <a:pt x="110066" y="118534"/>
                </a:lnTo>
                <a:lnTo>
                  <a:pt x="110066" y="127000"/>
                </a:lnTo>
                <a:lnTo>
                  <a:pt x="110066" y="135467"/>
                </a:lnTo>
                <a:lnTo>
                  <a:pt x="110066" y="152400"/>
                </a:lnTo>
                <a:lnTo>
                  <a:pt x="110066" y="169334"/>
                </a:lnTo>
                <a:lnTo>
                  <a:pt x="110066" y="186267"/>
                </a:lnTo>
                <a:lnTo>
                  <a:pt x="110066" y="203200"/>
                </a:lnTo>
                <a:lnTo>
                  <a:pt x="110066" y="220134"/>
                </a:lnTo>
                <a:lnTo>
                  <a:pt x="110066" y="245534"/>
                </a:lnTo>
                <a:lnTo>
                  <a:pt x="110066" y="262467"/>
                </a:lnTo>
                <a:lnTo>
                  <a:pt x="118533" y="279400"/>
                </a:lnTo>
                <a:lnTo>
                  <a:pt x="118533" y="304800"/>
                </a:lnTo>
                <a:lnTo>
                  <a:pt x="127000" y="313267"/>
                </a:lnTo>
                <a:lnTo>
                  <a:pt x="127000" y="330200"/>
                </a:lnTo>
                <a:lnTo>
                  <a:pt x="135466" y="338667"/>
                </a:lnTo>
                <a:lnTo>
                  <a:pt x="135466" y="338667"/>
                </a:lnTo>
                <a:lnTo>
                  <a:pt x="143933" y="338667"/>
                </a:lnTo>
                <a:lnTo>
                  <a:pt x="152400" y="330200"/>
                </a:lnTo>
                <a:lnTo>
                  <a:pt x="152400" y="330200"/>
                </a:lnTo>
                <a:lnTo>
                  <a:pt x="160866" y="321734"/>
                </a:lnTo>
                <a:lnTo>
                  <a:pt x="160866" y="321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5300133" y="5080000"/>
            <a:ext cx="152401" cy="287868"/>
          </a:xfrm>
          <a:custGeom>
            <a:avLst/>
            <a:gdLst/>
            <a:ahLst/>
            <a:cxnLst/>
            <a:rect l="0" t="0" r="0" b="0"/>
            <a:pathLst>
              <a:path w="152401" h="287868">
                <a:moveTo>
                  <a:pt x="33867" y="0"/>
                </a:moveTo>
                <a:lnTo>
                  <a:pt x="33867" y="0"/>
                </a:lnTo>
                <a:lnTo>
                  <a:pt x="33867" y="0"/>
                </a:lnTo>
                <a:lnTo>
                  <a:pt x="33867" y="0"/>
                </a:lnTo>
                <a:lnTo>
                  <a:pt x="33867" y="8467"/>
                </a:lnTo>
                <a:lnTo>
                  <a:pt x="25400" y="16933"/>
                </a:lnTo>
                <a:lnTo>
                  <a:pt x="25400" y="25400"/>
                </a:lnTo>
                <a:lnTo>
                  <a:pt x="16934" y="42333"/>
                </a:lnTo>
                <a:lnTo>
                  <a:pt x="8467" y="50800"/>
                </a:lnTo>
                <a:lnTo>
                  <a:pt x="8467" y="76200"/>
                </a:lnTo>
                <a:lnTo>
                  <a:pt x="0" y="93133"/>
                </a:lnTo>
                <a:lnTo>
                  <a:pt x="0" y="110067"/>
                </a:lnTo>
                <a:lnTo>
                  <a:pt x="0" y="135467"/>
                </a:lnTo>
                <a:lnTo>
                  <a:pt x="8467" y="152400"/>
                </a:lnTo>
                <a:lnTo>
                  <a:pt x="8467" y="177800"/>
                </a:lnTo>
                <a:lnTo>
                  <a:pt x="16934" y="203200"/>
                </a:lnTo>
                <a:lnTo>
                  <a:pt x="33867" y="220133"/>
                </a:lnTo>
                <a:lnTo>
                  <a:pt x="42334" y="237067"/>
                </a:lnTo>
                <a:lnTo>
                  <a:pt x="50800" y="254000"/>
                </a:lnTo>
                <a:lnTo>
                  <a:pt x="67734" y="270933"/>
                </a:lnTo>
                <a:lnTo>
                  <a:pt x="76200" y="279400"/>
                </a:lnTo>
                <a:lnTo>
                  <a:pt x="93134" y="287867"/>
                </a:lnTo>
                <a:lnTo>
                  <a:pt x="101600" y="287867"/>
                </a:lnTo>
                <a:lnTo>
                  <a:pt x="110067" y="287867"/>
                </a:lnTo>
                <a:lnTo>
                  <a:pt x="118534" y="287867"/>
                </a:lnTo>
                <a:lnTo>
                  <a:pt x="127000" y="287867"/>
                </a:lnTo>
                <a:lnTo>
                  <a:pt x="135467" y="279400"/>
                </a:lnTo>
                <a:lnTo>
                  <a:pt x="143934" y="270933"/>
                </a:lnTo>
                <a:lnTo>
                  <a:pt x="143934" y="262467"/>
                </a:lnTo>
                <a:lnTo>
                  <a:pt x="152400" y="254000"/>
                </a:lnTo>
                <a:lnTo>
                  <a:pt x="152400" y="245533"/>
                </a:lnTo>
                <a:lnTo>
                  <a:pt x="143934" y="237067"/>
                </a:lnTo>
                <a:lnTo>
                  <a:pt x="143934" y="220133"/>
                </a:lnTo>
                <a:lnTo>
                  <a:pt x="135467" y="211667"/>
                </a:lnTo>
                <a:lnTo>
                  <a:pt x="127000" y="203200"/>
                </a:lnTo>
                <a:lnTo>
                  <a:pt x="118534" y="203200"/>
                </a:lnTo>
                <a:lnTo>
                  <a:pt x="118534" y="203200"/>
                </a:lnTo>
                <a:lnTo>
                  <a:pt x="110067" y="194733"/>
                </a:lnTo>
                <a:lnTo>
                  <a:pt x="101600" y="203200"/>
                </a:lnTo>
                <a:lnTo>
                  <a:pt x="93134" y="203200"/>
                </a:lnTo>
                <a:lnTo>
                  <a:pt x="84667" y="211667"/>
                </a:lnTo>
                <a:lnTo>
                  <a:pt x="76200" y="220133"/>
                </a:lnTo>
                <a:lnTo>
                  <a:pt x="67734" y="228600"/>
                </a:lnTo>
                <a:lnTo>
                  <a:pt x="59267" y="245533"/>
                </a:lnTo>
                <a:lnTo>
                  <a:pt x="59267" y="254000"/>
                </a:lnTo>
                <a:lnTo>
                  <a:pt x="59267" y="254000"/>
                </a:lnTo>
                <a:lnTo>
                  <a:pt x="50800" y="270933"/>
                </a:lnTo>
                <a:lnTo>
                  <a:pt x="50800" y="270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5774267" y="5130800"/>
            <a:ext cx="135467" cy="50801"/>
          </a:xfrm>
          <a:custGeom>
            <a:avLst/>
            <a:gdLst/>
            <a:ahLst/>
            <a:cxnLst/>
            <a:rect l="0" t="0" r="0" b="0"/>
            <a:pathLst>
              <a:path w="135467" h="50801">
                <a:moveTo>
                  <a:pt x="0" y="50800"/>
                </a:moveTo>
                <a:lnTo>
                  <a:pt x="0" y="50800"/>
                </a:lnTo>
                <a:lnTo>
                  <a:pt x="0" y="42333"/>
                </a:lnTo>
                <a:lnTo>
                  <a:pt x="0" y="42333"/>
                </a:lnTo>
                <a:lnTo>
                  <a:pt x="0" y="33867"/>
                </a:lnTo>
                <a:lnTo>
                  <a:pt x="8466" y="25400"/>
                </a:lnTo>
                <a:lnTo>
                  <a:pt x="25400" y="16933"/>
                </a:lnTo>
                <a:lnTo>
                  <a:pt x="33866" y="16933"/>
                </a:lnTo>
                <a:lnTo>
                  <a:pt x="59266" y="8467"/>
                </a:lnTo>
                <a:lnTo>
                  <a:pt x="76200" y="8467"/>
                </a:lnTo>
                <a:lnTo>
                  <a:pt x="93133" y="8467"/>
                </a:lnTo>
                <a:lnTo>
                  <a:pt x="110066" y="8467"/>
                </a:lnTo>
                <a:lnTo>
                  <a:pt x="118533" y="8467"/>
                </a:lnTo>
                <a:lnTo>
                  <a:pt x="118533" y="8467"/>
                </a:lnTo>
                <a:lnTo>
                  <a:pt x="135466" y="0"/>
                </a:lnTo>
                <a:lnTo>
                  <a:pt x="1354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5799667" y="5223933"/>
            <a:ext cx="135467" cy="25401"/>
          </a:xfrm>
          <a:custGeom>
            <a:avLst/>
            <a:gdLst/>
            <a:ahLst/>
            <a:cxnLst/>
            <a:rect l="0" t="0" r="0" b="0"/>
            <a:pathLst>
              <a:path w="135467" h="25401">
                <a:moveTo>
                  <a:pt x="8466" y="0"/>
                </a:moveTo>
                <a:lnTo>
                  <a:pt x="8466" y="0"/>
                </a:lnTo>
                <a:lnTo>
                  <a:pt x="8466" y="8467"/>
                </a:lnTo>
                <a:lnTo>
                  <a:pt x="0" y="16934"/>
                </a:lnTo>
                <a:lnTo>
                  <a:pt x="0" y="16934"/>
                </a:lnTo>
                <a:lnTo>
                  <a:pt x="0" y="25400"/>
                </a:lnTo>
                <a:lnTo>
                  <a:pt x="0" y="25400"/>
                </a:lnTo>
                <a:lnTo>
                  <a:pt x="8466" y="25400"/>
                </a:lnTo>
                <a:lnTo>
                  <a:pt x="16933" y="25400"/>
                </a:lnTo>
                <a:lnTo>
                  <a:pt x="25400" y="25400"/>
                </a:lnTo>
                <a:lnTo>
                  <a:pt x="42333" y="16934"/>
                </a:lnTo>
                <a:lnTo>
                  <a:pt x="59266" y="16934"/>
                </a:lnTo>
                <a:lnTo>
                  <a:pt x="84666" y="16934"/>
                </a:lnTo>
                <a:lnTo>
                  <a:pt x="110066" y="8467"/>
                </a:lnTo>
                <a:lnTo>
                  <a:pt x="110066" y="8467"/>
                </a:lnTo>
                <a:lnTo>
                  <a:pt x="135466" y="8467"/>
                </a:lnTo>
                <a:lnTo>
                  <a:pt x="135466"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6392333" y="5046133"/>
            <a:ext cx="321735" cy="262468"/>
          </a:xfrm>
          <a:custGeom>
            <a:avLst/>
            <a:gdLst/>
            <a:ahLst/>
            <a:cxnLst/>
            <a:rect l="0" t="0" r="0" b="0"/>
            <a:pathLst>
              <a:path w="321735" h="262468">
                <a:moveTo>
                  <a:pt x="160867" y="0"/>
                </a:moveTo>
                <a:lnTo>
                  <a:pt x="152400" y="0"/>
                </a:lnTo>
                <a:lnTo>
                  <a:pt x="152400" y="8467"/>
                </a:lnTo>
                <a:lnTo>
                  <a:pt x="143934" y="25400"/>
                </a:lnTo>
                <a:lnTo>
                  <a:pt x="135467" y="33867"/>
                </a:lnTo>
                <a:lnTo>
                  <a:pt x="127001" y="50800"/>
                </a:lnTo>
                <a:lnTo>
                  <a:pt x="118533" y="76200"/>
                </a:lnTo>
                <a:lnTo>
                  <a:pt x="101600" y="93134"/>
                </a:lnTo>
                <a:lnTo>
                  <a:pt x="93134" y="118534"/>
                </a:lnTo>
                <a:lnTo>
                  <a:pt x="76200" y="135467"/>
                </a:lnTo>
                <a:lnTo>
                  <a:pt x="59267" y="160867"/>
                </a:lnTo>
                <a:lnTo>
                  <a:pt x="42334" y="186267"/>
                </a:lnTo>
                <a:lnTo>
                  <a:pt x="25400" y="203200"/>
                </a:lnTo>
                <a:lnTo>
                  <a:pt x="16934" y="220134"/>
                </a:lnTo>
                <a:lnTo>
                  <a:pt x="8467" y="228600"/>
                </a:lnTo>
                <a:lnTo>
                  <a:pt x="0" y="245534"/>
                </a:lnTo>
                <a:lnTo>
                  <a:pt x="0" y="254000"/>
                </a:lnTo>
                <a:lnTo>
                  <a:pt x="0" y="254000"/>
                </a:lnTo>
                <a:lnTo>
                  <a:pt x="0" y="254000"/>
                </a:lnTo>
                <a:lnTo>
                  <a:pt x="8467" y="254000"/>
                </a:lnTo>
                <a:lnTo>
                  <a:pt x="16934" y="254000"/>
                </a:lnTo>
                <a:lnTo>
                  <a:pt x="33867" y="254000"/>
                </a:lnTo>
                <a:lnTo>
                  <a:pt x="50800" y="254000"/>
                </a:lnTo>
                <a:lnTo>
                  <a:pt x="76200" y="254000"/>
                </a:lnTo>
                <a:lnTo>
                  <a:pt x="101600" y="254000"/>
                </a:lnTo>
                <a:lnTo>
                  <a:pt x="127001" y="254000"/>
                </a:lnTo>
                <a:lnTo>
                  <a:pt x="160867" y="254000"/>
                </a:lnTo>
                <a:lnTo>
                  <a:pt x="194733" y="254000"/>
                </a:lnTo>
                <a:lnTo>
                  <a:pt x="220134" y="262467"/>
                </a:lnTo>
                <a:lnTo>
                  <a:pt x="254000" y="262467"/>
                </a:lnTo>
                <a:lnTo>
                  <a:pt x="279401" y="254000"/>
                </a:lnTo>
                <a:lnTo>
                  <a:pt x="296334" y="254000"/>
                </a:lnTo>
                <a:lnTo>
                  <a:pt x="313267" y="245534"/>
                </a:lnTo>
                <a:lnTo>
                  <a:pt x="313267" y="245534"/>
                </a:lnTo>
                <a:lnTo>
                  <a:pt x="321734" y="237067"/>
                </a:lnTo>
                <a:lnTo>
                  <a:pt x="321734"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6519334" y="5020733"/>
            <a:ext cx="67733" cy="465668"/>
          </a:xfrm>
          <a:custGeom>
            <a:avLst/>
            <a:gdLst/>
            <a:ahLst/>
            <a:cxnLst/>
            <a:rect l="0" t="0" r="0" b="0"/>
            <a:pathLst>
              <a:path w="67733" h="465668">
                <a:moveTo>
                  <a:pt x="0" y="0"/>
                </a:moveTo>
                <a:lnTo>
                  <a:pt x="0" y="8467"/>
                </a:lnTo>
                <a:lnTo>
                  <a:pt x="0" y="16934"/>
                </a:lnTo>
                <a:lnTo>
                  <a:pt x="0" y="25400"/>
                </a:lnTo>
                <a:lnTo>
                  <a:pt x="0" y="33867"/>
                </a:lnTo>
                <a:lnTo>
                  <a:pt x="0" y="50800"/>
                </a:lnTo>
                <a:lnTo>
                  <a:pt x="0" y="67734"/>
                </a:lnTo>
                <a:lnTo>
                  <a:pt x="8466" y="93134"/>
                </a:lnTo>
                <a:lnTo>
                  <a:pt x="8466" y="118534"/>
                </a:lnTo>
                <a:lnTo>
                  <a:pt x="16933" y="143934"/>
                </a:lnTo>
                <a:lnTo>
                  <a:pt x="16933" y="177800"/>
                </a:lnTo>
                <a:lnTo>
                  <a:pt x="16933" y="203200"/>
                </a:lnTo>
                <a:lnTo>
                  <a:pt x="16933" y="237067"/>
                </a:lnTo>
                <a:lnTo>
                  <a:pt x="16933" y="270934"/>
                </a:lnTo>
                <a:lnTo>
                  <a:pt x="25399" y="304800"/>
                </a:lnTo>
                <a:lnTo>
                  <a:pt x="25399" y="330200"/>
                </a:lnTo>
                <a:lnTo>
                  <a:pt x="25399" y="364067"/>
                </a:lnTo>
                <a:lnTo>
                  <a:pt x="33866" y="389467"/>
                </a:lnTo>
                <a:lnTo>
                  <a:pt x="33866" y="414867"/>
                </a:lnTo>
                <a:lnTo>
                  <a:pt x="33866" y="431800"/>
                </a:lnTo>
                <a:lnTo>
                  <a:pt x="42333" y="448734"/>
                </a:lnTo>
                <a:lnTo>
                  <a:pt x="50799" y="457200"/>
                </a:lnTo>
                <a:lnTo>
                  <a:pt x="59266" y="465667"/>
                </a:lnTo>
                <a:lnTo>
                  <a:pt x="59266" y="465667"/>
                </a:lnTo>
                <a:lnTo>
                  <a:pt x="67732" y="465667"/>
                </a:lnTo>
                <a:lnTo>
                  <a:pt x="67732" y="465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6773333" y="5156200"/>
            <a:ext cx="152401" cy="330201"/>
          </a:xfrm>
          <a:custGeom>
            <a:avLst/>
            <a:gdLst/>
            <a:ahLst/>
            <a:cxnLst/>
            <a:rect l="0" t="0" r="0" b="0"/>
            <a:pathLst>
              <a:path w="152401" h="330201">
                <a:moveTo>
                  <a:pt x="50801" y="8467"/>
                </a:moveTo>
                <a:lnTo>
                  <a:pt x="50801" y="8467"/>
                </a:lnTo>
                <a:lnTo>
                  <a:pt x="50801" y="8467"/>
                </a:lnTo>
                <a:lnTo>
                  <a:pt x="50801" y="8467"/>
                </a:lnTo>
                <a:lnTo>
                  <a:pt x="50801" y="0"/>
                </a:lnTo>
                <a:lnTo>
                  <a:pt x="50801" y="0"/>
                </a:lnTo>
                <a:lnTo>
                  <a:pt x="50801" y="0"/>
                </a:lnTo>
                <a:lnTo>
                  <a:pt x="42333" y="0"/>
                </a:lnTo>
                <a:lnTo>
                  <a:pt x="42333" y="8467"/>
                </a:lnTo>
                <a:lnTo>
                  <a:pt x="33867" y="16933"/>
                </a:lnTo>
                <a:lnTo>
                  <a:pt x="33867" y="25400"/>
                </a:lnTo>
                <a:lnTo>
                  <a:pt x="25400" y="42333"/>
                </a:lnTo>
                <a:lnTo>
                  <a:pt x="16934" y="59267"/>
                </a:lnTo>
                <a:lnTo>
                  <a:pt x="8467" y="76200"/>
                </a:lnTo>
                <a:lnTo>
                  <a:pt x="8467" y="101600"/>
                </a:lnTo>
                <a:lnTo>
                  <a:pt x="0" y="118533"/>
                </a:lnTo>
                <a:lnTo>
                  <a:pt x="0" y="143933"/>
                </a:lnTo>
                <a:lnTo>
                  <a:pt x="0" y="169333"/>
                </a:lnTo>
                <a:lnTo>
                  <a:pt x="0" y="186267"/>
                </a:lnTo>
                <a:lnTo>
                  <a:pt x="8467" y="220133"/>
                </a:lnTo>
                <a:lnTo>
                  <a:pt x="8467" y="237067"/>
                </a:lnTo>
                <a:lnTo>
                  <a:pt x="16934" y="262467"/>
                </a:lnTo>
                <a:lnTo>
                  <a:pt x="33867" y="279400"/>
                </a:lnTo>
                <a:lnTo>
                  <a:pt x="50801" y="296333"/>
                </a:lnTo>
                <a:lnTo>
                  <a:pt x="67734" y="313267"/>
                </a:lnTo>
                <a:lnTo>
                  <a:pt x="84667" y="321733"/>
                </a:lnTo>
                <a:lnTo>
                  <a:pt x="93134" y="330200"/>
                </a:lnTo>
                <a:lnTo>
                  <a:pt x="110067" y="330200"/>
                </a:lnTo>
                <a:lnTo>
                  <a:pt x="118533" y="330200"/>
                </a:lnTo>
                <a:lnTo>
                  <a:pt x="127001" y="321733"/>
                </a:lnTo>
                <a:lnTo>
                  <a:pt x="135467" y="313267"/>
                </a:lnTo>
                <a:lnTo>
                  <a:pt x="143934" y="296333"/>
                </a:lnTo>
                <a:lnTo>
                  <a:pt x="143934" y="279400"/>
                </a:lnTo>
                <a:lnTo>
                  <a:pt x="152400" y="254000"/>
                </a:lnTo>
                <a:lnTo>
                  <a:pt x="152400" y="237067"/>
                </a:lnTo>
                <a:lnTo>
                  <a:pt x="152400" y="211667"/>
                </a:lnTo>
                <a:lnTo>
                  <a:pt x="152400" y="186267"/>
                </a:lnTo>
                <a:lnTo>
                  <a:pt x="152400" y="160867"/>
                </a:lnTo>
                <a:lnTo>
                  <a:pt x="152400" y="135467"/>
                </a:lnTo>
                <a:lnTo>
                  <a:pt x="143934" y="118533"/>
                </a:lnTo>
                <a:lnTo>
                  <a:pt x="135467" y="93133"/>
                </a:lnTo>
                <a:lnTo>
                  <a:pt x="127001" y="76200"/>
                </a:lnTo>
                <a:lnTo>
                  <a:pt x="118533" y="50800"/>
                </a:lnTo>
                <a:lnTo>
                  <a:pt x="110067" y="42333"/>
                </a:lnTo>
                <a:lnTo>
                  <a:pt x="93134" y="25400"/>
                </a:lnTo>
                <a:lnTo>
                  <a:pt x="84667" y="16933"/>
                </a:lnTo>
                <a:lnTo>
                  <a:pt x="76200" y="8467"/>
                </a:lnTo>
                <a:lnTo>
                  <a:pt x="59267" y="8467"/>
                </a:lnTo>
                <a:lnTo>
                  <a:pt x="50801" y="8467"/>
                </a:lnTo>
                <a:lnTo>
                  <a:pt x="42333" y="8467"/>
                </a:lnTo>
                <a:lnTo>
                  <a:pt x="33867" y="8467"/>
                </a:lnTo>
                <a:lnTo>
                  <a:pt x="33867" y="16933"/>
                </a:lnTo>
                <a:lnTo>
                  <a:pt x="33867" y="16933"/>
                </a:lnTo>
                <a:lnTo>
                  <a:pt x="33867" y="25400"/>
                </a:lnTo>
                <a:lnTo>
                  <a:pt x="33867" y="25400"/>
                </a:lnTo>
                <a:lnTo>
                  <a:pt x="42333" y="33867"/>
                </a:lnTo>
                <a:lnTo>
                  <a:pt x="42333" y="33867"/>
                </a:lnTo>
                <a:lnTo>
                  <a:pt x="50801" y="33867"/>
                </a:lnTo>
                <a:lnTo>
                  <a:pt x="50801" y="33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6925733" y="4944533"/>
            <a:ext cx="93135" cy="169335"/>
          </a:xfrm>
          <a:custGeom>
            <a:avLst/>
            <a:gdLst/>
            <a:ahLst/>
            <a:cxnLst/>
            <a:rect l="0" t="0" r="0" b="0"/>
            <a:pathLst>
              <a:path w="93135" h="169335">
                <a:moveTo>
                  <a:pt x="42333" y="67734"/>
                </a:moveTo>
                <a:lnTo>
                  <a:pt x="42333" y="67734"/>
                </a:lnTo>
                <a:lnTo>
                  <a:pt x="42333" y="59267"/>
                </a:lnTo>
                <a:lnTo>
                  <a:pt x="33867" y="59267"/>
                </a:lnTo>
                <a:lnTo>
                  <a:pt x="25400" y="50800"/>
                </a:lnTo>
                <a:lnTo>
                  <a:pt x="16934" y="50800"/>
                </a:lnTo>
                <a:lnTo>
                  <a:pt x="16934" y="59267"/>
                </a:lnTo>
                <a:lnTo>
                  <a:pt x="8467" y="59267"/>
                </a:lnTo>
                <a:lnTo>
                  <a:pt x="8467" y="67734"/>
                </a:lnTo>
                <a:lnTo>
                  <a:pt x="0" y="76200"/>
                </a:lnTo>
                <a:lnTo>
                  <a:pt x="0" y="84667"/>
                </a:lnTo>
                <a:lnTo>
                  <a:pt x="0" y="101600"/>
                </a:lnTo>
                <a:lnTo>
                  <a:pt x="0" y="110067"/>
                </a:lnTo>
                <a:lnTo>
                  <a:pt x="8467" y="127000"/>
                </a:lnTo>
                <a:lnTo>
                  <a:pt x="8467" y="135467"/>
                </a:lnTo>
                <a:lnTo>
                  <a:pt x="16934" y="152400"/>
                </a:lnTo>
                <a:lnTo>
                  <a:pt x="33867" y="160867"/>
                </a:lnTo>
                <a:lnTo>
                  <a:pt x="50801" y="169334"/>
                </a:lnTo>
                <a:lnTo>
                  <a:pt x="59267" y="169334"/>
                </a:lnTo>
                <a:lnTo>
                  <a:pt x="67734" y="169334"/>
                </a:lnTo>
                <a:lnTo>
                  <a:pt x="76200" y="169334"/>
                </a:lnTo>
                <a:lnTo>
                  <a:pt x="84667" y="160867"/>
                </a:lnTo>
                <a:lnTo>
                  <a:pt x="93134" y="152400"/>
                </a:lnTo>
                <a:lnTo>
                  <a:pt x="93134" y="143934"/>
                </a:lnTo>
                <a:lnTo>
                  <a:pt x="84667" y="135467"/>
                </a:lnTo>
                <a:lnTo>
                  <a:pt x="84667" y="118534"/>
                </a:lnTo>
                <a:lnTo>
                  <a:pt x="76200" y="101600"/>
                </a:lnTo>
                <a:lnTo>
                  <a:pt x="67734" y="84667"/>
                </a:lnTo>
                <a:lnTo>
                  <a:pt x="59267" y="67734"/>
                </a:lnTo>
                <a:lnTo>
                  <a:pt x="42333" y="59267"/>
                </a:lnTo>
                <a:lnTo>
                  <a:pt x="33867" y="42334"/>
                </a:lnTo>
                <a:lnTo>
                  <a:pt x="25400" y="33867"/>
                </a:lnTo>
                <a:lnTo>
                  <a:pt x="16934" y="25400"/>
                </a:lnTo>
                <a:lnTo>
                  <a:pt x="8467" y="16934"/>
                </a:lnTo>
                <a:lnTo>
                  <a:pt x="8467" y="8467"/>
                </a:lnTo>
                <a:lnTo>
                  <a:pt x="16934" y="8467"/>
                </a:lnTo>
                <a:lnTo>
                  <a:pt x="25400" y="0"/>
                </a:lnTo>
                <a:lnTo>
                  <a:pt x="25400" y="0"/>
                </a:lnTo>
                <a:lnTo>
                  <a:pt x="25400" y="0"/>
                </a:lnTo>
                <a:lnTo>
                  <a:pt x="254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7061200" y="4961467"/>
            <a:ext cx="76201" cy="635001"/>
          </a:xfrm>
          <a:custGeom>
            <a:avLst/>
            <a:gdLst/>
            <a:ahLst/>
            <a:cxnLst/>
            <a:rect l="0" t="0" r="0" b="0"/>
            <a:pathLst>
              <a:path w="76201" h="635001">
                <a:moveTo>
                  <a:pt x="67734" y="0"/>
                </a:moveTo>
                <a:lnTo>
                  <a:pt x="67734" y="0"/>
                </a:lnTo>
                <a:lnTo>
                  <a:pt x="67734" y="8466"/>
                </a:lnTo>
                <a:lnTo>
                  <a:pt x="67734" y="16933"/>
                </a:lnTo>
                <a:lnTo>
                  <a:pt x="67734" y="33866"/>
                </a:lnTo>
                <a:lnTo>
                  <a:pt x="76200" y="50800"/>
                </a:lnTo>
                <a:lnTo>
                  <a:pt x="76200" y="67733"/>
                </a:lnTo>
                <a:lnTo>
                  <a:pt x="76200" y="93133"/>
                </a:lnTo>
                <a:lnTo>
                  <a:pt x="76200" y="110066"/>
                </a:lnTo>
                <a:lnTo>
                  <a:pt x="76200" y="135466"/>
                </a:lnTo>
                <a:lnTo>
                  <a:pt x="76200" y="169333"/>
                </a:lnTo>
                <a:lnTo>
                  <a:pt x="67734" y="194733"/>
                </a:lnTo>
                <a:lnTo>
                  <a:pt x="59266" y="228600"/>
                </a:lnTo>
                <a:lnTo>
                  <a:pt x="59266" y="262466"/>
                </a:lnTo>
                <a:lnTo>
                  <a:pt x="50800" y="296333"/>
                </a:lnTo>
                <a:lnTo>
                  <a:pt x="42333" y="330200"/>
                </a:lnTo>
                <a:lnTo>
                  <a:pt x="33867" y="372533"/>
                </a:lnTo>
                <a:lnTo>
                  <a:pt x="25400" y="397933"/>
                </a:lnTo>
                <a:lnTo>
                  <a:pt x="16933" y="440266"/>
                </a:lnTo>
                <a:lnTo>
                  <a:pt x="16933" y="474133"/>
                </a:lnTo>
                <a:lnTo>
                  <a:pt x="8467" y="508000"/>
                </a:lnTo>
                <a:lnTo>
                  <a:pt x="8467" y="533400"/>
                </a:lnTo>
                <a:lnTo>
                  <a:pt x="0" y="558800"/>
                </a:lnTo>
                <a:lnTo>
                  <a:pt x="0" y="584200"/>
                </a:lnTo>
                <a:lnTo>
                  <a:pt x="0" y="601133"/>
                </a:lnTo>
                <a:lnTo>
                  <a:pt x="8467" y="618066"/>
                </a:lnTo>
                <a:lnTo>
                  <a:pt x="8467" y="626533"/>
                </a:lnTo>
                <a:lnTo>
                  <a:pt x="16933" y="635000"/>
                </a:lnTo>
                <a:lnTo>
                  <a:pt x="16933" y="635000"/>
                </a:lnTo>
                <a:lnTo>
                  <a:pt x="16933" y="635000"/>
                </a:lnTo>
                <a:lnTo>
                  <a:pt x="16933" y="635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7179733" y="5427133"/>
            <a:ext cx="143935" cy="160868"/>
          </a:xfrm>
          <a:custGeom>
            <a:avLst/>
            <a:gdLst/>
            <a:ahLst/>
            <a:cxnLst/>
            <a:rect l="0" t="0" r="0" b="0"/>
            <a:pathLst>
              <a:path w="143935" h="160868">
                <a:moveTo>
                  <a:pt x="42334" y="25400"/>
                </a:moveTo>
                <a:lnTo>
                  <a:pt x="33867" y="25400"/>
                </a:lnTo>
                <a:lnTo>
                  <a:pt x="33867" y="25400"/>
                </a:lnTo>
                <a:lnTo>
                  <a:pt x="33867" y="25400"/>
                </a:lnTo>
                <a:lnTo>
                  <a:pt x="33867" y="25400"/>
                </a:lnTo>
                <a:lnTo>
                  <a:pt x="25401" y="25400"/>
                </a:lnTo>
                <a:lnTo>
                  <a:pt x="25401" y="25400"/>
                </a:lnTo>
                <a:lnTo>
                  <a:pt x="16933" y="25400"/>
                </a:lnTo>
                <a:lnTo>
                  <a:pt x="8467" y="33867"/>
                </a:lnTo>
                <a:lnTo>
                  <a:pt x="8467" y="42334"/>
                </a:lnTo>
                <a:lnTo>
                  <a:pt x="8467" y="50800"/>
                </a:lnTo>
                <a:lnTo>
                  <a:pt x="0" y="67734"/>
                </a:lnTo>
                <a:lnTo>
                  <a:pt x="0" y="76200"/>
                </a:lnTo>
                <a:lnTo>
                  <a:pt x="8467" y="93134"/>
                </a:lnTo>
                <a:lnTo>
                  <a:pt x="8467" y="101600"/>
                </a:lnTo>
                <a:lnTo>
                  <a:pt x="16933" y="118534"/>
                </a:lnTo>
                <a:lnTo>
                  <a:pt x="33867" y="135467"/>
                </a:lnTo>
                <a:lnTo>
                  <a:pt x="42334" y="143934"/>
                </a:lnTo>
                <a:lnTo>
                  <a:pt x="59267" y="152400"/>
                </a:lnTo>
                <a:lnTo>
                  <a:pt x="76200" y="160867"/>
                </a:lnTo>
                <a:lnTo>
                  <a:pt x="93133" y="160867"/>
                </a:lnTo>
                <a:lnTo>
                  <a:pt x="101601" y="160867"/>
                </a:lnTo>
                <a:lnTo>
                  <a:pt x="118534" y="160867"/>
                </a:lnTo>
                <a:lnTo>
                  <a:pt x="127000" y="152400"/>
                </a:lnTo>
                <a:lnTo>
                  <a:pt x="135467" y="143934"/>
                </a:lnTo>
                <a:lnTo>
                  <a:pt x="143934" y="135467"/>
                </a:lnTo>
                <a:lnTo>
                  <a:pt x="143934" y="118534"/>
                </a:lnTo>
                <a:lnTo>
                  <a:pt x="143934" y="101600"/>
                </a:lnTo>
                <a:lnTo>
                  <a:pt x="143934" y="84667"/>
                </a:lnTo>
                <a:lnTo>
                  <a:pt x="143934" y="67734"/>
                </a:lnTo>
                <a:lnTo>
                  <a:pt x="135467" y="50800"/>
                </a:lnTo>
                <a:lnTo>
                  <a:pt x="118534" y="33867"/>
                </a:lnTo>
                <a:lnTo>
                  <a:pt x="101601" y="16934"/>
                </a:lnTo>
                <a:lnTo>
                  <a:pt x="93133" y="8467"/>
                </a:lnTo>
                <a:lnTo>
                  <a:pt x="76200" y="0"/>
                </a:lnTo>
                <a:lnTo>
                  <a:pt x="59267" y="0"/>
                </a:lnTo>
                <a:lnTo>
                  <a:pt x="42334" y="0"/>
                </a:lnTo>
                <a:lnTo>
                  <a:pt x="42334" y="0"/>
                </a:lnTo>
                <a:lnTo>
                  <a:pt x="25401" y="8467"/>
                </a:lnTo>
                <a:lnTo>
                  <a:pt x="25401"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23232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7755" y="212408"/>
            <a:ext cx="9028177" cy="707886"/>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accent4"/>
                </a:solidFill>
              </a:rPr>
              <a:t>Example 2: Probability with Permutations</a:t>
            </a:r>
            <a:endParaRPr lang="en-US" sz="4000" b="1" dirty="0">
              <a:ln/>
              <a:solidFill>
                <a:schemeClr val="accent4"/>
              </a:solidFill>
            </a:endParaRPr>
          </a:p>
        </p:txBody>
      </p:sp>
      <p:sp>
        <p:nvSpPr>
          <p:cNvPr id="3" name="TextBox 2"/>
          <p:cNvSpPr txBox="1"/>
          <p:nvPr/>
        </p:nvSpPr>
        <p:spPr>
          <a:xfrm>
            <a:off x="413617" y="1285274"/>
            <a:ext cx="11632609" cy="1569660"/>
          </a:xfrm>
          <a:prstGeom prst="rect">
            <a:avLst/>
          </a:prstGeom>
          <a:noFill/>
        </p:spPr>
        <p:txBody>
          <a:bodyPr wrap="square" rtlCol="0">
            <a:spAutoFit/>
          </a:bodyPr>
          <a:lstStyle/>
          <a:p>
            <a:r>
              <a:rPr lang="en-US" sz="2400" dirty="0" smtClean="0"/>
              <a:t>For next year, Quintin has signed up for English, </a:t>
            </a:r>
            <a:r>
              <a:rPr lang="en-US" sz="2400" dirty="0" err="1" smtClean="0"/>
              <a:t>precalculus</a:t>
            </a:r>
            <a:r>
              <a:rPr lang="en-US" sz="2400" dirty="0" smtClean="0"/>
              <a:t>, Spanish, geography, and chemistry classes.  If class schedules are assigned randomly and each class is equally likely to be at any time of day, what is the probability that Quintin’s first two classes in the morning will be </a:t>
            </a:r>
            <a:r>
              <a:rPr lang="en-US" sz="2400" dirty="0" err="1" smtClean="0"/>
              <a:t>precalculus</a:t>
            </a:r>
            <a:r>
              <a:rPr lang="en-US" sz="2400" dirty="0" smtClean="0"/>
              <a:t> and chemistry, in either order?</a:t>
            </a:r>
            <a:endParaRPr lang="en-US" sz="2400" dirty="0"/>
          </a:p>
        </p:txBody>
      </p:sp>
      <p:sp>
        <p:nvSpPr>
          <p:cNvPr id="4" name="Freeform 3"/>
          <p:cNvSpPr/>
          <p:nvPr/>
        </p:nvSpPr>
        <p:spPr>
          <a:xfrm>
            <a:off x="1422400" y="3107267"/>
            <a:ext cx="42334" cy="389467"/>
          </a:xfrm>
          <a:custGeom>
            <a:avLst/>
            <a:gdLst/>
            <a:ahLst/>
            <a:cxnLst/>
            <a:rect l="0" t="0" r="0" b="0"/>
            <a:pathLst>
              <a:path w="42334" h="389467">
                <a:moveTo>
                  <a:pt x="0" y="0"/>
                </a:moveTo>
                <a:lnTo>
                  <a:pt x="0" y="0"/>
                </a:lnTo>
                <a:lnTo>
                  <a:pt x="0" y="0"/>
                </a:lnTo>
                <a:lnTo>
                  <a:pt x="0" y="0"/>
                </a:lnTo>
                <a:lnTo>
                  <a:pt x="0" y="0"/>
                </a:lnTo>
                <a:lnTo>
                  <a:pt x="0" y="0"/>
                </a:lnTo>
                <a:lnTo>
                  <a:pt x="0" y="0"/>
                </a:lnTo>
                <a:lnTo>
                  <a:pt x="0" y="8466"/>
                </a:lnTo>
                <a:lnTo>
                  <a:pt x="8467" y="8466"/>
                </a:lnTo>
                <a:lnTo>
                  <a:pt x="8467" y="16933"/>
                </a:lnTo>
                <a:lnTo>
                  <a:pt x="8467" y="33866"/>
                </a:lnTo>
                <a:lnTo>
                  <a:pt x="8467" y="42333"/>
                </a:lnTo>
                <a:lnTo>
                  <a:pt x="8467" y="67733"/>
                </a:lnTo>
                <a:lnTo>
                  <a:pt x="16933" y="84666"/>
                </a:lnTo>
                <a:lnTo>
                  <a:pt x="16933" y="110066"/>
                </a:lnTo>
                <a:lnTo>
                  <a:pt x="16933" y="135466"/>
                </a:lnTo>
                <a:lnTo>
                  <a:pt x="8467" y="160866"/>
                </a:lnTo>
                <a:lnTo>
                  <a:pt x="8467" y="194733"/>
                </a:lnTo>
                <a:lnTo>
                  <a:pt x="8467" y="228600"/>
                </a:lnTo>
                <a:lnTo>
                  <a:pt x="8467" y="254000"/>
                </a:lnTo>
                <a:lnTo>
                  <a:pt x="16933" y="279400"/>
                </a:lnTo>
                <a:lnTo>
                  <a:pt x="16933" y="304800"/>
                </a:lnTo>
                <a:lnTo>
                  <a:pt x="16933" y="321733"/>
                </a:lnTo>
                <a:lnTo>
                  <a:pt x="25400" y="338666"/>
                </a:lnTo>
                <a:lnTo>
                  <a:pt x="25400" y="355600"/>
                </a:lnTo>
                <a:lnTo>
                  <a:pt x="33867" y="364066"/>
                </a:lnTo>
                <a:lnTo>
                  <a:pt x="33867" y="381000"/>
                </a:lnTo>
                <a:lnTo>
                  <a:pt x="33867" y="381000"/>
                </a:lnTo>
                <a:lnTo>
                  <a:pt x="42333" y="389466"/>
                </a:lnTo>
                <a:lnTo>
                  <a:pt x="42333" y="389466"/>
                </a:lnTo>
                <a:lnTo>
                  <a:pt x="42333" y="381000"/>
                </a:lnTo>
                <a:lnTo>
                  <a:pt x="42333" y="381000"/>
                </a:lnTo>
                <a:lnTo>
                  <a:pt x="42333" y="381000"/>
                </a:lnTo>
                <a:lnTo>
                  <a:pt x="42333" y="364066"/>
                </a:lnTo>
                <a:lnTo>
                  <a:pt x="42333" y="364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422400" y="3073400"/>
            <a:ext cx="245534" cy="220134"/>
          </a:xfrm>
          <a:custGeom>
            <a:avLst/>
            <a:gdLst/>
            <a:ahLst/>
            <a:cxnLst/>
            <a:rect l="0" t="0" r="0" b="0"/>
            <a:pathLst>
              <a:path w="245534" h="220134">
                <a:moveTo>
                  <a:pt x="0" y="33867"/>
                </a:moveTo>
                <a:lnTo>
                  <a:pt x="8467" y="25400"/>
                </a:lnTo>
                <a:lnTo>
                  <a:pt x="8467" y="25400"/>
                </a:lnTo>
                <a:lnTo>
                  <a:pt x="16933" y="16933"/>
                </a:lnTo>
                <a:lnTo>
                  <a:pt x="16933" y="8467"/>
                </a:lnTo>
                <a:lnTo>
                  <a:pt x="25400" y="8467"/>
                </a:lnTo>
                <a:lnTo>
                  <a:pt x="33867" y="0"/>
                </a:lnTo>
                <a:lnTo>
                  <a:pt x="50800" y="0"/>
                </a:lnTo>
                <a:lnTo>
                  <a:pt x="59267" y="0"/>
                </a:lnTo>
                <a:lnTo>
                  <a:pt x="76200" y="0"/>
                </a:lnTo>
                <a:lnTo>
                  <a:pt x="93133" y="8467"/>
                </a:lnTo>
                <a:lnTo>
                  <a:pt x="118533" y="8467"/>
                </a:lnTo>
                <a:lnTo>
                  <a:pt x="135467" y="16933"/>
                </a:lnTo>
                <a:lnTo>
                  <a:pt x="152400" y="25400"/>
                </a:lnTo>
                <a:lnTo>
                  <a:pt x="169333" y="42333"/>
                </a:lnTo>
                <a:lnTo>
                  <a:pt x="186267" y="59267"/>
                </a:lnTo>
                <a:lnTo>
                  <a:pt x="203200" y="67733"/>
                </a:lnTo>
                <a:lnTo>
                  <a:pt x="211667" y="84667"/>
                </a:lnTo>
                <a:lnTo>
                  <a:pt x="228600" y="101600"/>
                </a:lnTo>
                <a:lnTo>
                  <a:pt x="237067" y="118533"/>
                </a:lnTo>
                <a:lnTo>
                  <a:pt x="237067" y="127000"/>
                </a:lnTo>
                <a:lnTo>
                  <a:pt x="245533" y="143933"/>
                </a:lnTo>
                <a:lnTo>
                  <a:pt x="237067" y="160867"/>
                </a:lnTo>
                <a:lnTo>
                  <a:pt x="237067" y="169333"/>
                </a:lnTo>
                <a:lnTo>
                  <a:pt x="228600" y="186267"/>
                </a:lnTo>
                <a:lnTo>
                  <a:pt x="220133" y="194733"/>
                </a:lnTo>
                <a:lnTo>
                  <a:pt x="211667" y="203200"/>
                </a:lnTo>
                <a:lnTo>
                  <a:pt x="194733" y="211667"/>
                </a:lnTo>
                <a:lnTo>
                  <a:pt x="177800" y="220133"/>
                </a:lnTo>
                <a:lnTo>
                  <a:pt x="160867" y="220133"/>
                </a:lnTo>
                <a:lnTo>
                  <a:pt x="135467" y="220133"/>
                </a:lnTo>
                <a:lnTo>
                  <a:pt x="118533" y="220133"/>
                </a:lnTo>
                <a:lnTo>
                  <a:pt x="101600" y="220133"/>
                </a:lnTo>
                <a:lnTo>
                  <a:pt x="84667" y="220133"/>
                </a:lnTo>
                <a:lnTo>
                  <a:pt x="67733" y="220133"/>
                </a:lnTo>
                <a:lnTo>
                  <a:pt x="59267" y="211667"/>
                </a:lnTo>
                <a:lnTo>
                  <a:pt x="50800" y="211667"/>
                </a:lnTo>
                <a:lnTo>
                  <a:pt x="42333" y="203200"/>
                </a:lnTo>
                <a:lnTo>
                  <a:pt x="42333" y="194733"/>
                </a:lnTo>
                <a:lnTo>
                  <a:pt x="42333" y="194733"/>
                </a:lnTo>
                <a:lnTo>
                  <a:pt x="42333" y="194733"/>
                </a:lnTo>
                <a:lnTo>
                  <a:pt x="42333" y="194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837267" y="2971800"/>
            <a:ext cx="169334" cy="677334"/>
          </a:xfrm>
          <a:custGeom>
            <a:avLst/>
            <a:gdLst/>
            <a:ahLst/>
            <a:cxnLst/>
            <a:rect l="0" t="0" r="0" b="0"/>
            <a:pathLst>
              <a:path w="169334" h="677334">
                <a:moveTo>
                  <a:pt x="152400" y="0"/>
                </a:moveTo>
                <a:lnTo>
                  <a:pt x="152400" y="0"/>
                </a:lnTo>
                <a:lnTo>
                  <a:pt x="143933" y="0"/>
                </a:lnTo>
                <a:lnTo>
                  <a:pt x="143933" y="8467"/>
                </a:lnTo>
                <a:lnTo>
                  <a:pt x="127000" y="16933"/>
                </a:lnTo>
                <a:lnTo>
                  <a:pt x="118533" y="25400"/>
                </a:lnTo>
                <a:lnTo>
                  <a:pt x="110066" y="33867"/>
                </a:lnTo>
                <a:lnTo>
                  <a:pt x="93133" y="50800"/>
                </a:lnTo>
                <a:lnTo>
                  <a:pt x="84666" y="67733"/>
                </a:lnTo>
                <a:lnTo>
                  <a:pt x="67733" y="84667"/>
                </a:lnTo>
                <a:lnTo>
                  <a:pt x="59266" y="110067"/>
                </a:lnTo>
                <a:lnTo>
                  <a:pt x="42333" y="135467"/>
                </a:lnTo>
                <a:lnTo>
                  <a:pt x="33866" y="169333"/>
                </a:lnTo>
                <a:lnTo>
                  <a:pt x="25400" y="194733"/>
                </a:lnTo>
                <a:lnTo>
                  <a:pt x="25400" y="228600"/>
                </a:lnTo>
                <a:lnTo>
                  <a:pt x="16933" y="262467"/>
                </a:lnTo>
                <a:lnTo>
                  <a:pt x="8466" y="296333"/>
                </a:lnTo>
                <a:lnTo>
                  <a:pt x="0" y="330200"/>
                </a:lnTo>
                <a:lnTo>
                  <a:pt x="0" y="364067"/>
                </a:lnTo>
                <a:lnTo>
                  <a:pt x="0" y="406400"/>
                </a:lnTo>
                <a:lnTo>
                  <a:pt x="8466" y="440267"/>
                </a:lnTo>
                <a:lnTo>
                  <a:pt x="16933" y="465667"/>
                </a:lnTo>
                <a:lnTo>
                  <a:pt x="25400" y="499533"/>
                </a:lnTo>
                <a:lnTo>
                  <a:pt x="33866" y="524933"/>
                </a:lnTo>
                <a:lnTo>
                  <a:pt x="42333" y="558800"/>
                </a:lnTo>
                <a:lnTo>
                  <a:pt x="59266" y="575733"/>
                </a:lnTo>
                <a:lnTo>
                  <a:pt x="67733" y="601133"/>
                </a:lnTo>
                <a:lnTo>
                  <a:pt x="84666" y="618067"/>
                </a:lnTo>
                <a:lnTo>
                  <a:pt x="101600" y="643467"/>
                </a:lnTo>
                <a:lnTo>
                  <a:pt x="110066" y="651933"/>
                </a:lnTo>
                <a:lnTo>
                  <a:pt x="127000" y="668867"/>
                </a:lnTo>
                <a:lnTo>
                  <a:pt x="143933" y="677333"/>
                </a:lnTo>
                <a:lnTo>
                  <a:pt x="152400" y="677333"/>
                </a:lnTo>
                <a:lnTo>
                  <a:pt x="152400" y="677333"/>
                </a:lnTo>
                <a:lnTo>
                  <a:pt x="169333" y="677333"/>
                </a:lnTo>
                <a:lnTo>
                  <a:pt x="169333" y="677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125133" y="3183467"/>
            <a:ext cx="355601" cy="381001"/>
          </a:xfrm>
          <a:custGeom>
            <a:avLst/>
            <a:gdLst/>
            <a:ahLst/>
            <a:cxnLst/>
            <a:rect l="0" t="0" r="0" b="0"/>
            <a:pathLst>
              <a:path w="355601" h="381001">
                <a:moveTo>
                  <a:pt x="25400" y="50800"/>
                </a:moveTo>
                <a:lnTo>
                  <a:pt x="25400" y="59266"/>
                </a:lnTo>
                <a:lnTo>
                  <a:pt x="25400" y="59266"/>
                </a:lnTo>
                <a:lnTo>
                  <a:pt x="25400" y="50800"/>
                </a:lnTo>
                <a:lnTo>
                  <a:pt x="25400" y="50800"/>
                </a:lnTo>
                <a:lnTo>
                  <a:pt x="25400" y="50800"/>
                </a:lnTo>
                <a:lnTo>
                  <a:pt x="33867" y="42333"/>
                </a:lnTo>
                <a:lnTo>
                  <a:pt x="33867" y="33866"/>
                </a:lnTo>
                <a:lnTo>
                  <a:pt x="42334" y="33866"/>
                </a:lnTo>
                <a:lnTo>
                  <a:pt x="50800" y="25400"/>
                </a:lnTo>
                <a:lnTo>
                  <a:pt x="67734" y="16933"/>
                </a:lnTo>
                <a:lnTo>
                  <a:pt x="76200" y="8466"/>
                </a:lnTo>
                <a:lnTo>
                  <a:pt x="93134" y="8466"/>
                </a:lnTo>
                <a:lnTo>
                  <a:pt x="110067" y="0"/>
                </a:lnTo>
                <a:lnTo>
                  <a:pt x="118534" y="0"/>
                </a:lnTo>
                <a:lnTo>
                  <a:pt x="135467" y="0"/>
                </a:lnTo>
                <a:lnTo>
                  <a:pt x="152400" y="0"/>
                </a:lnTo>
                <a:lnTo>
                  <a:pt x="169334" y="8466"/>
                </a:lnTo>
                <a:lnTo>
                  <a:pt x="177800" y="8466"/>
                </a:lnTo>
                <a:lnTo>
                  <a:pt x="194734" y="25400"/>
                </a:lnTo>
                <a:lnTo>
                  <a:pt x="203200" y="42333"/>
                </a:lnTo>
                <a:lnTo>
                  <a:pt x="211667" y="50800"/>
                </a:lnTo>
                <a:lnTo>
                  <a:pt x="220134" y="76200"/>
                </a:lnTo>
                <a:lnTo>
                  <a:pt x="220134" y="93133"/>
                </a:lnTo>
                <a:lnTo>
                  <a:pt x="220134" y="118533"/>
                </a:lnTo>
                <a:lnTo>
                  <a:pt x="220134" y="143933"/>
                </a:lnTo>
                <a:lnTo>
                  <a:pt x="211667" y="169333"/>
                </a:lnTo>
                <a:lnTo>
                  <a:pt x="203200" y="194733"/>
                </a:lnTo>
                <a:lnTo>
                  <a:pt x="194734" y="220133"/>
                </a:lnTo>
                <a:lnTo>
                  <a:pt x="186267" y="245533"/>
                </a:lnTo>
                <a:lnTo>
                  <a:pt x="177800" y="262466"/>
                </a:lnTo>
                <a:lnTo>
                  <a:pt x="160867" y="279400"/>
                </a:lnTo>
                <a:lnTo>
                  <a:pt x="143934" y="287866"/>
                </a:lnTo>
                <a:lnTo>
                  <a:pt x="127000" y="304800"/>
                </a:lnTo>
                <a:lnTo>
                  <a:pt x="110067" y="304800"/>
                </a:lnTo>
                <a:lnTo>
                  <a:pt x="93134" y="313266"/>
                </a:lnTo>
                <a:lnTo>
                  <a:pt x="76200" y="313266"/>
                </a:lnTo>
                <a:lnTo>
                  <a:pt x="59267" y="313266"/>
                </a:lnTo>
                <a:lnTo>
                  <a:pt x="33867" y="304800"/>
                </a:lnTo>
                <a:lnTo>
                  <a:pt x="25400" y="304800"/>
                </a:lnTo>
                <a:lnTo>
                  <a:pt x="16934" y="296333"/>
                </a:lnTo>
                <a:lnTo>
                  <a:pt x="8467" y="287866"/>
                </a:lnTo>
                <a:lnTo>
                  <a:pt x="0" y="279400"/>
                </a:lnTo>
                <a:lnTo>
                  <a:pt x="0" y="270933"/>
                </a:lnTo>
                <a:lnTo>
                  <a:pt x="0" y="262466"/>
                </a:lnTo>
                <a:lnTo>
                  <a:pt x="8467" y="254000"/>
                </a:lnTo>
                <a:lnTo>
                  <a:pt x="16934" y="245533"/>
                </a:lnTo>
                <a:lnTo>
                  <a:pt x="33867" y="245533"/>
                </a:lnTo>
                <a:lnTo>
                  <a:pt x="50800" y="237066"/>
                </a:lnTo>
                <a:lnTo>
                  <a:pt x="76200" y="228600"/>
                </a:lnTo>
                <a:lnTo>
                  <a:pt x="93134" y="228600"/>
                </a:lnTo>
                <a:lnTo>
                  <a:pt x="127000" y="228600"/>
                </a:lnTo>
                <a:lnTo>
                  <a:pt x="160867" y="228600"/>
                </a:lnTo>
                <a:lnTo>
                  <a:pt x="186267" y="237066"/>
                </a:lnTo>
                <a:lnTo>
                  <a:pt x="220134" y="245533"/>
                </a:lnTo>
                <a:lnTo>
                  <a:pt x="245534" y="254000"/>
                </a:lnTo>
                <a:lnTo>
                  <a:pt x="279400" y="262466"/>
                </a:lnTo>
                <a:lnTo>
                  <a:pt x="296334" y="287866"/>
                </a:lnTo>
                <a:lnTo>
                  <a:pt x="321734" y="304800"/>
                </a:lnTo>
                <a:lnTo>
                  <a:pt x="338667" y="321733"/>
                </a:lnTo>
                <a:lnTo>
                  <a:pt x="347134" y="338666"/>
                </a:lnTo>
                <a:lnTo>
                  <a:pt x="355600" y="364066"/>
                </a:lnTo>
                <a:lnTo>
                  <a:pt x="355600" y="364066"/>
                </a:lnTo>
                <a:lnTo>
                  <a:pt x="355600" y="381000"/>
                </a:lnTo>
                <a:lnTo>
                  <a:pt x="355600" y="381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2616200" y="3454400"/>
            <a:ext cx="84668" cy="228601"/>
          </a:xfrm>
          <a:custGeom>
            <a:avLst/>
            <a:gdLst/>
            <a:ahLst/>
            <a:cxnLst/>
            <a:rect l="0" t="0" r="0" b="0"/>
            <a:pathLst>
              <a:path w="84668" h="228601">
                <a:moveTo>
                  <a:pt x="59267" y="0"/>
                </a:moveTo>
                <a:lnTo>
                  <a:pt x="59267" y="0"/>
                </a:lnTo>
                <a:lnTo>
                  <a:pt x="59267" y="8467"/>
                </a:lnTo>
                <a:lnTo>
                  <a:pt x="67733" y="16933"/>
                </a:lnTo>
                <a:lnTo>
                  <a:pt x="67733" y="25400"/>
                </a:lnTo>
                <a:lnTo>
                  <a:pt x="76200" y="33867"/>
                </a:lnTo>
                <a:lnTo>
                  <a:pt x="76200" y="50800"/>
                </a:lnTo>
                <a:lnTo>
                  <a:pt x="84667" y="76200"/>
                </a:lnTo>
                <a:lnTo>
                  <a:pt x="84667" y="101600"/>
                </a:lnTo>
                <a:lnTo>
                  <a:pt x="84667" y="127000"/>
                </a:lnTo>
                <a:lnTo>
                  <a:pt x="84667" y="143933"/>
                </a:lnTo>
                <a:lnTo>
                  <a:pt x="76200" y="169333"/>
                </a:lnTo>
                <a:lnTo>
                  <a:pt x="59267" y="186267"/>
                </a:lnTo>
                <a:lnTo>
                  <a:pt x="50800" y="203200"/>
                </a:lnTo>
                <a:lnTo>
                  <a:pt x="25400" y="220133"/>
                </a:lnTo>
                <a:lnTo>
                  <a:pt x="25400" y="220133"/>
                </a:lnTo>
                <a:lnTo>
                  <a:pt x="0" y="228600"/>
                </a:lnTo>
                <a:lnTo>
                  <a:pt x="0"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912533" y="3183467"/>
            <a:ext cx="347135" cy="330201"/>
          </a:xfrm>
          <a:custGeom>
            <a:avLst/>
            <a:gdLst/>
            <a:ahLst/>
            <a:cxnLst/>
            <a:rect l="0" t="0" r="0" b="0"/>
            <a:pathLst>
              <a:path w="347135" h="330201">
                <a:moveTo>
                  <a:pt x="8467" y="42333"/>
                </a:moveTo>
                <a:lnTo>
                  <a:pt x="8467" y="42333"/>
                </a:lnTo>
                <a:lnTo>
                  <a:pt x="8467" y="42333"/>
                </a:lnTo>
                <a:lnTo>
                  <a:pt x="8467" y="42333"/>
                </a:lnTo>
                <a:lnTo>
                  <a:pt x="8467" y="33866"/>
                </a:lnTo>
                <a:lnTo>
                  <a:pt x="16934" y="25400"/>
                </a:lnTo>
                <a:lnTo>
                  <a:pt x="16934" y="25400"/>
                </a:lnTo>
                <a:lnTo>
                  <a:pt x="25400" y="16933"/>
                </a:lnTo>
                <a:lnTo>
                  <a:pt x="33867" y="8466"/>
                </a:lnTo>
                <a:lnTo>
                  <a:pt x="42334" y="8466"/>
                </a:lnTo>
                <a:lnTo>
                  <a:pt x="50800" y="0"/>
                </a:lnTo>
                <a:lnTo>
                  <a:pt x="67734" y="0"/>
                </a:lnTo>
                <a:lnTo>
                  <a:pt x="84667" y="0"/>
                </a:lnTo>
                <a:lnTo>
                  <a:pt x="101600" y="0"/>
                </a:lnTo>
                <a:lnTo>
                  <a:pt x="110067" y="0"/>
                </a:lnTo>
                <a:lnTo>
                  <a:pt x="135467" y="8466"/>
                </a:lnTo>
                <a:lnTo>
                  <a:pt x="143934" y="8466"/>
                </a:lnTo>
                <a:lnTo>
                  <a:pt x="160867" y="16933"/>
                </a:lnTo>
                <a:lnTo>
                  <a:pt x="177800" y="25400"/>
                </a:lnTo>
                <a:lnTo>
                  <a:pt x="186267" y="42333"/>
                </a:lnTo>
                <a:lnTo>
                  <a:pt x="203200" y="50800"/>
                </a:lnTo>
                <a:lnTo>
                  <a:pt x="211667" y="67733"/>
                </a:lnTo>
                <a:lnTo>
                  <a:pt x="211667" y="84666"/>
                </a:lnTo>
                <a:lnTo>
                  <a:pt x="220134" y="101600"/>
                </a:lnTo>
                <a:lnTo>
                  <a:pt x="220134" y="127000"/>
                </a:lnTo>
                <a:lnTo>
                  <a:pt x="220134" y="143933"/>
                </a:lnTo>
                <a:lnTo>
                  <a:pt x="220134" y="169333"/>
                </a:lnTo>
                <a:lnTo>
                  <a:pt x="220134" y="186266"/>
                </a:lnTo>
                <a:lnTo>
                  <a:pt x="211667" y="211666"/>
                </a:lnTo>
                <a:lnTo>
                  <a:pt x="203200" y="228600"/>
                </a:lnTo>
                <a:lnTo>
                  <a:pt x="194734" y="245533"/>
                </a:lnTo>
                <a:lnTo>
                  <a:pt x="177800" y="254000"/>
                </a:lnTo>
                <a:lnTo>
                  <a:pt x="169334" y="270933"/>
                </a:lnTo>
                <a:lnTo>
                  <a:pt x="152400" y="279400"/>
                </a:lnTo>
                <a:lnTo>
                  <a:pt x="135467" y="287866"/>
                </a:lnTo>
                <a:lnTo>
                  <a:pt x="118534" y="287866"/>
                </a:lnTo>
                <a:lnTo>
                  <a:pt x="101600" y="287866"/>
                </a:lnTo>
                <a:lnTo>
                  <a:pt x="84667" y="287866"/>
                </a:lnTo>
                <a:lnTo>
                  <a:pt x="67734" y="287866"/>
                </a:lnTo>
                <a:lnTo>
                  <a:pt x="50800" y="287866"/>
                </a:lnTo>
                <a:lnTo>
                  <a:pt x="42334" y="279400"/>
                </a:lnTo>
                <a:lnTo>
                  <a:pt x="25400" y="270933"/>
                </a:lnTo>
                <a:lnTo>
                  <a:pt x="16934" y="270933"/>
                </a:lnTo>
                <a:lnTo>
                  <a:pt x="8467" y="262466"/>
                </a:lnTo>
                <a:lnTo>
                  <a:pt x="0" y="254000"/>
                </a:lnTo>
                <a:lnTo>
                  <a:pt x="0" y="254000"/>
                </a:lnTo>
                <a:lnTo>
                  <a:pt x="0" y="245533"/>
                </a:lnTo>
                <a:lnTo>
                  <a:pt x="0" y="245533"/>
                </a:lnTo>
                <a:lnTo>
                  <a:pt x="0" y="245533"/>
                </a:lnTo>
                <a:lnTo>
                  <a:pt x="0" y="237066"/>
                </a:lnTo>
                <a:lnTo>
                  <a:pt x="8467" y="228600"/>
                </a:lnTo>
                <a:lnTo>
                  <a:pt x="16934" y="228600"/>
                </a:lnTo>
                <a:lnTo>
                  <a:pt x="25400" y="220133"/>
                </a:lnTo>
                <a:lnTo>
                  <a:pt x="33867" y="220133"/>
                </a:lnTo>
                <a:lnTo>
                  <a:pt x="50800" y="211666"/>
                </a:lnTo>
                <a:lnTo>
                  <a:pt x="67734" y="211666"/>
                </a:lnTo>
                <a:lnTo>
                  <a:pt x="84667" y="211666"/>
                </a:lnTo>
                <a:lnTo>
                  <a:pt x="101600" y="211666"/>
                </a:lnTo>
                <a:lnTo>
                  <a:pt x="127000" y="211666"/>
                </a:lnTo>
                <a:lnTo>
                  <a:pt x="143934" y="211666"/>
                </a:lnTo>
                <a:lnTo>
                  <a:pt x="160867" y="211666"/>
                </a:lnTo>
                <a:lnTo>
                  <a:pt x="186267" y="220133"/>
                </a:lnTo>
                <a:lnTo>
                  <a:pt x="203200" y="228600"/>
                </a:lnTo>
                <a:lnTo>
                  <a:pt x="220134" y="228600"/>
                </a:lnTo>
                <a:lnTo>
                  <a:pt x="237067" y="245533"/>
                </a:lnTo>
                <a:lnTo>
                  <a:pt x="254000" y="245533"/>
                </a:lnTo>
                <a:lnTo>
                  <a:pt x="270934" y="262466"/>
                </a:lnTo>
                <a:lnTo>
                  <a:pt x="279400" y="270933"/>
                </a:lnTo>
                <a:lnTo>
                  <a:pt x="287867" y="287866"/>
                </a:lnTo>
                <a:lnTo>
                  <a:pt x="304800" y="296333"/>
                </a:lnTo>
                <a:lnTo>
                  <a:pt x="313267" y="304800"/>
                </a:lnTo>
                <a:lnTo>
                  <a:pt x="321734" y="321733"/>
                </a:lnTo>
                <a:lnTo>
                  <a:pt x="330200" y="330200"/>
                </a:lnTo>
                <a:lnTo>
                  <a:pt x="338667" y="330200"/>
                </a:lnTo>
                <a:lnTo>
                  <a:pt x="338667" y="330200"/>
                </a:lnTo>
                <a:lnTo>
                  <a:pt x="347134" y="330200"/>
                </a:lnTo>
                <a:lnTo>
                  <a:pt x="347134" y="321733"/>
                </a:lnTo>
                <a:lnTo>
                  <a:pt x="347134" y="321733"/>
                </a:lnTo>
                <a:lnTo>
                  <a:pt x="347134" y="304800"/>
                </a:lnTo>
                <a:lnTo>
                  <a:pt x="347134"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302000" y="2963333"/>
            <a:ext cx="194734" cy="677335"/>
          </a:xfrm>
          <a:custGeom>
            <a:avLst/>
            <a:gdLst/>
            <a:ahLst/>
            <a:cxnLst/>
            <a:rect l="0" t="0" r="0" b="0"/>
            <a:pathLst>
              <a:path w="194734" h="677335">
                <a:moveTo>
                  <a:pt x="0" y="0"/>
                </a:moveTo>
                <a:lnTo>
                  <a:pt x="0" y="0"/>
                </a:lnTo>
                <a:lnTo>
                  <a:pt x="8467" y="0"/>
                </a:lnTo>
                <a:lnTo>
                  <a:pt x="16933" y="8467"/>
                </a:lnTo>
                <a:lnTo>
                  <a:pt x="25400" y="16934"/>
                </a:lnTo>
                <a:lnTo>
                  <a:pt x="42333" y="16934"/>
                </a:lnTo>
                <a:lnTo>
                  <a:pt x="59267" y="33867"/>
                </a:lnTo>
                <a:lnTo>
                  <a:pt x="76200" y="50800"/>
                </a:lnTo>
                <a:lnTo>
                  <a:pt x="93133" y="67734"/>
                </a:lnTo>
                <a:lnTo>
                  <a:pt x="110067" y="93134"/>
                </a:lnTo>
                <a:lnTo>
                  <a:pt x="135467" y="127000"/>
                </a:lnTo>
                <a:lnTo>
                  <a:pt x="152400" y="160867"/>
                </a:lnTo>
                <a:lnTo>
                  <a:pt x="160867" y="203200"/>
                </a:lnTo>
                <a:lnTo>
                  <a:pt x="177800" y="245534"/>
                </a:lnTo>
                <a:lnTo>
                  <a:pt x="194733" y="287867"/>
                </a:lnTo>
                <a:lnTo>
                  <a:pt x="194733" y="330200"/>
                </a:lnTo>
                <a:lnTo>
                  <a:pt x="194733" y="372534"/>
                </a:lnTo>
                <a:lnTo>
                  <a:pt x="194733" y="414867"/>
                </a:lnTo>
                <a:lnTo>
                  <a:pt x="194733" y="457200"/>
                </a:lnTo>
                <a:lnTo>
                  <a:pt x="194733" y="491067"/>
                </a:lnTo>
                <a:lnTo>
                  <a:pt x="186267" y="524934"/>
                </a:lnTo>
                <a:lnTo>
                  <a:pt x="169333" y="558800"/>
                </a:lnTo>
                <a:lnTo>
                  <a:pt x="152400" y="592667"/>
                </a:lnTo>
                <a:lnTo>
                  <a:pt x="127000" y="626534"/>
                </a:lnTo>
                <a:lnTo>
                  <a:pt x="93133" y="660400"/>
                </a:lnTo>
                <a:lnTo>
                  <a:pt x="93133" y="660400"/>
                </a:lnTo>
                <a:lnTo>
                  <a:pt x="59267" y="677334"/>
                </a:lnTo>
                <a:lnTo>
                  <a:pt x="59267" y="677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981200" y="3733800"/>
            <a:ext cx="152401" cy="211668"/>
          </a:xfrm>
          <a:custGeom>
            <a:avLst/>
            <a:gdLst/>
            <a:ahLst/>
            <a:cxnLst/>
            <a:rect l="0" t="0" r="0" b="0"/>
            <a:pathLst>
              <a:path w="152401" h="211668">
                <a:moveTo>
                  <a:pt x="152400" y="0"/>
                </a:moveTo>
                <a:lnTo>
                  <a:pt x="152400" y="0"/>
                </a:lnTo>
                <a:lnTo>
                  <a:pt x="143933" y="0"/>
                </a:lnTo>
                <a:lnTo>
                  <a:pt x="143933" y="8467"/>
                </a:lnTo>
                <a:lnTo>
                  <a:pt x="143933" y="16933"/>
                </a:lnTo>
                <a:lnTo>
                  <a:pt x="135467" y="16933"/>
                </a:lnTo>
                <a:lnTo>
                  <a:pt x="135467" y="25400"/>
                </a:lnTo>
                <a:lnTo>
                  <a:pt x="127000" y="33867"/>
                </a:lnTo>
                <a:lnTo>
                  <a:pt x="127000" y="42333"/>
                </a:lnTo>
                <a:lnTo>
                  <a:pt x="118533" y="50800"/>
                </a:lnTo>
                <a:lnTo>
                  <a:pt x="110067" y="59267"/>
                </a:lnTo>
                <a:lnTo>
                  <a:pt x="110067" y="67733"/>
                </a:lnTo>
                <a:lnTo>
                  <a:pt x="101600" y="84667"/>
                </a:lnTo>
                <a:lnTo>
                  <a:pt x="93133" y="93133"/>
                </a:lnTo>
                <a:lnTo>
                  <a:pt x="84667" y="101600"/>
                </a:lnTo>
                <a:lnTo>
                  <a:pt x="76200" y="118533"/>
                </a:lnTo>
                <a:lnTo>
                  <a:pt x="67733" y="127000"/>
                </a:lnTo>
                <a:lnTo>
                  <a:pt x="59267" y="135467"/>
                </a:lnTo>
                <a:lnTo>
                  <a:pt x="50800" y="152400"/>
                </a:lnTo>
                <a:lnTo>
                  <a:pt x="42333" y="160867"/>
                </a:lnTo>
                <a:lnTo>
                  <a:pt x="33867" y="169333"/>
                </a:lnTo>
                <a:lnTo>
                  <a:pt x="33867" y="186267"/>
                </a:lnTo>
                <a:lnTo>
                  <a:pt x="25400" y="186267"/>
                </a:lnTo>
                <a:lnTo>
                  <a:pt x="16933" y="194733"/>
                </a:lnTo>
                <a:lnTo>
                  <a:pt x="8467" y="203200"/>
                </a:lnTo>
                <a:lnTo>
                  <a:pt x="8467" y="211667"/>
                </a:lnTo>
                <a:lnTo>
                  <a:pt x="0" y="211667"/>
                </a:lnTo>
                <a:lnTo>
                  <a:pt x="0" y="211667"/>
                </a:lnTo>
                <a:lnTo>
                  <a:pt x="0" y="211667"/>
                </a:lnTo>
                <a:lnTo>
                  <a:pt x="0" y="211667"/>
                </a:lnTo>
                <a:lnTo>
                  <a:pt x="0" y="211667"/>
                </a:lnTo>
                <a:lnTo>
                  <a:pt x="0" y="211667"/>
                </a:lnTo>
                <a:lnTo>
                  <a:pt x="0" y="203200"/>
                </a:lnTo>
                <a:lnTo>
                  <a:pt x="0" y="203200"/>
                </a:lnTo>
                <a:lnTo>
                  <a:pt x="0" y="194733"/>
                </a:lnTo>
                <a:lnTo>
                  <a:pt x="0" y="194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964267" y="3699933"/>
            <a:ext cx="254001" cy="152401"/>
          </a:xfrm>
          <a:custGeom>
            <a:avLst/>
            <a:gdLst/>
            <a:ahLst/>
            <a:cxnLst/>
            <a:rect l="0" t="0" r="0" b="0"/>
            <a:pathLst>
              <a:path w="254001" h="152401">
                <a:moveTo>
                  <a:pt x="110066" y="16934"/>
                </a:moveTo>
                <a:lnTo>
                  <a:pt x="110066" y="8467"/>
                </a:lnTo>
                <a:lnTo>
                  <a:pt x="110066" y="8467"/>
                </a:lnTo>
                <a:lnTo>
                  <a:pt x="110066" y="8467"/>
                </a:lnTo>
                <a:lnTo>
                  <a:pt x="110066" y="8467"/>
                </a:lnTo>
                <a:lnTo>
                  <a:pt x="110066" y="8467"/>
                </a:lnTo>
                <a:lnTo>
                  <a:pt x="110066" y="8467"/>
                </a:lnTo>
                <a:lnTo>
                  <a:pt x="110066" y="8467"/>
                </a:lnTo>
                <a:lnTo>
                  <a:pt x="110066" y="0"/>
                </a:lnTo>
                <a:lnTo>
                  <a:pt x="110066" y="8467"/>
                </a:lnTo>
                <a:lnTo>
                  <a:pt x="110066" y="8467"/>
                </a:lnTo>
                <a:lnTo>
                  <a:pt x="110066" y="8467"/>
                </a:lnTo>
                <a:lnTo>
                  <a:pt x="101600" y="8467"/>
                </a:lnTo>
                <a:lnTo>
                  <a:pt x="101600" y="16934"/>
                </a:lnTo>
                <a:lnTo>
                  <a:pt x="93133" y="16934"/>
                </a:lnTo>
                <a:lnTo>
                  <a:pt x="84666" y="16934"/>
                </a:lnTo>
                <a:lnTo>
                  <a:pt x="84666" y="25400"/>
                </a:lnTo>
                <a:lnTo>
                  <a:pt x="76200" y="25400"/>
                </a:lnTo>
                <a:lnTo>
                  <a:pt x="67733" y="33867"/>
                </a:lnTo>
                <a:lnTo>
                  <a:pt x="59266" y="33867"/>
                </a:lnTo>
                <a:lnTo>
                  <a:pt x="50800" y="33867"/>
                </a:lnTo>
                <a:lnTo>
                  <a:pt x="33866" y="42334"/>
                </a:lnTo>
                <a:lnTo>
                  <a:pt x="25400" y="42334"/>
                </a:lnTo>
                <a:lnTo>
                  <a:pt x="25400" y="42334"/>
                </a:lnTo>
                <a:lnTo>
                  <a:pt x="16933" y="42334"/>
                </a:lnTo>
                <a:lnTo>
                  <a:pt x="8466" y="50800"/>
                </a:lnTo>
                <a:lnTo>
                  <a:pt x="0" y="50800"/>
                </a:lnTo>
                <a:lnTo>
                  <a:pt x="0" y="50800"/>
                </a:lnTo>
                <a:lnTo>
                  <a:pt x="0" y="50800"/>
                </a:lnTo>
                <a:lnTo>
                  <a:pt x="0" y="50800"/>
                </a:lnTo>
                <a:lnTo>
                  <a:pt x="0" y="50800"/>
                </a:lnTo>
                <a:lnTo>
                  <a:pt x="0" y="50800"/>
                </a:lnTo>
                <a:lnTo>
                  <a:pt x="0" y="42334"/>
                </a:lnTo>
                <a:lnTo>
                  <a:pt x="8466" y="42334"/>
                </a:lnTo>
                <a:lnTo>
                  <a:pt x="8466" y="42334"/>
                </a:lnTo>
                <a:lnTo>
                  <a:pt x="16933" y="42334"/>
                </a:lnTo>
                <a:lnTo>
                  <a:pt x="33866" y="33867"/>
                </a:lnTo>
                <a:lnTo>
                  <a:pt x="42333" y="33867"/>
                </a:lnTo>
                <a:lnTo>
                  <a:pt x="59266" y="33867"/>
                </a:lnTo>
                <a:lnTo>
                  <a:pt x="67733" y="33867"/>
                </a:lnTo>
                <a:lnTo>
                  <a:pt x="76200" y="25400"/>
                </a:lnTo>
                <a:lnTo>
                  <a:pt x="93133" y="25400"/>
                </a:lnTo>
                <a:lnTo>
                  <a:pt x="101600" y="25400"/>
                </a:lnTo>
                <a:lnTo>
                  <a:pt x="118533" y="16934"/>
                </a:lnTo>
                <a:lnTo>
                  <a:pt x="127000" y="16934"/>
                </a:lnTo>
                <a:lnTo>
                  <a:pt x="135466" y="16934"/>
                </a:lnTo>
                <a:lnTo>
                  <a:pt x="135466" y="8467"/>
                </a:lnTo>
                <a:lnTo>
                  <a:pt x="143933" y="8467"/>
                </a:lnTo>
                <a:lnTo>
                  <a:pt x="152400" y="8467"/>
                </a:lnTo>
                <a:lnTo>
                  <a:pt x="160866" y="8467"/>
                </a:lnTo>
                <a:lnTo>
                  <a:pt x="160866" y="8467"/>
                </a:lnTo>
                <a:lnTo>
                  <a:pt x="169333" y="0"/>
                </a:lnTo>
                <a:lnTo>
                  <a:pt x="169333" y="0"/>
                </a:lnTo>
                <a:lnTo>
                  <a:pt x="177800" y="0"/>
                </a:lnTo>
                <a:lnTo>
                  <a:pt x="177800" y="8467"/>
                </a:lnTo>
                <a:lnTo>
                  <a:pt x="177800" y="8467"/>
                </a:lnTo>
                <a:lnTo>
                  <a:pt x="186266" y="8467"/>
                </a:lnTo>
                <a:lnTo>
                  <a:pt x="186266" y="8467"/>
                </a:lnTo>
                <a:lnTo>
                  <a:pt x="186266" y="8467"/>
                </a:lnTo>
                <a:lnTo>
                  <a:pt x="186266" y="16934"/>
                </a:lnTo>
                <a:lnTo>
                  <a:pt x="186266" y="16934"/>
                </a:lnTo>
                <a:lnTo>
                  <a:pt x="186266" y="25400"/>
                </a:lnTo>
                <a:lnTo>
                  <a:pt x="194733" y="33867"/>
                </a:lnTo>
                <a:lnTo>
                  <a:pt x="194733" y="42334"/>
                </a:lnTo>
                <a:lnTo>
                  <a:pt x="194733" y="50800"/>
                </a:lnTo>
                <a:lnTo>
                  <a:pt x="194733" y="50800"/>
                </a:lnTo>
                <a:lnTo>
                  <a:pt x="194733" y="59267"/>
                </a:lnTo>
                <a:lnTo>
                  <a:pt x="203200" y="76200"/>
                </a:lnTo>
                <a:lnTo>
                  <a:pt x="203200" y="84667"/>
                </a:lnTo>
                <a:lnTo>
                  <a:pt x="211666" y="93134"/>
                </a:lnTo>
                <a:lnTo>
                  <a:pt x="220133" y="101600"/>
                </a:lnTo>
                <a:lnTo>
                  <a:pt x="220133" y="110067"/>
                </a:lnTo>
                <a:lnTo>
                  <a:pt x="228600" y="118534"/>
                </a:lnTo>
                <a:lnTo>
                  <a:pt x="228600" y="127000"/>
                </a:lnTo>
                <a:lnTo>
                  <a:pt x="237066" y="135467"/>
                </a:lnTo>
                <a:lnTo>
                  <a:pt x="245533" y="135467"/>
                </a:lnTo>
                <a:lnTo>
                  <a:pt x="245533" y="143934"/>
                </a:lnTo>
                <a:lnTo>
                  <a:pt x="245533" y="143934"/>
                </a:lnTo>
                <a:lnTo>
                  <a:pt x="254000" y="152400"/>
                </a:lnTo>
                <a:lnTo>
                  <a:pt x="245533" y="152400"/>
                </a:lnTo>
                <a:lnTo>
                  <a:pt x="245533" y="152400"/>
                </a:lnTo>
                <a:lnTo>
                  <a:pt x="245533" y="152400"/>
                </a:lnTo>
                <a:lnTo>
                  <a:pt x="245533"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583267" y="4004733"/>
            <a:ext cx="8467" cy="203201"/>
          </a:xfrm>
          <a:custGeom>
            <a:avLst/>
            <a:gdLst/>
            <a:ahLst/>
            <a:cxnLst/>
            <a:rect l="0" t="0" r="0" b="0"/>
            <a:pathLst>
              <a:path w="8467" h="203201">
                <a:moveTo>
                  <a:pt x="8466" y="0"/>
                </a:moveTo>
                <a:lnTo>
                  <a:pt x="8466" y="0"/>
                </a:lnTo>
                <a:lnTo>
                  <a:pt x="8466" y="8467"/>
                </a:lnTo>
                <a:lnTo>
                  <a:pt x="8466" y="8467"/>
                </a:lnTo>
                <a:lnTo>
                  <a:pt x="8466" y="8467"/>
                </a:lnTo>
                <a:lnTo>
                  <a:pt x="8466" y="8467"/>
                </a:lnTo>
                <a:lnTo>
                  <a:pt x="8466" y="16934"/>
                </a:lnTo>
                <a:lnTo>
                  <a:pt x="8466" y="16934"/>
                </a:lnTo>
                <a:lnTo>
                  <a:pt x="8466" y="16934"/>
                </a:lnTo>
                <a:lnTo>
                  <a:pt x="8466" y="16934"/>
                </a:lnTo>
                <a:lnTo>
                  <a:pt x="8466" y="16934"/>
                </a:lnTo>
                <a:lnTo>
                  <a:pt x="8466" y="25400"/>
                </a:lnTo>
                <a:lnTo>
                  <a:pt x="8466" y="25400"/>
                </a:lnTo>
                <a:lnTo>
                  <a:pt x="8466" y="33867"/>
                </a:lnTo>
                <a:lnTo>
                  <a:pt x="8466" y="42334"/>
                </a:lnTo>
                <a:lnTo>
                  <a:pt x="8466" y="50800"/>
                </a:lnTo>
                <a:lnTo>
                  <a:pt x="8466" y="67734"/>
                </a:lnTo>
                <a:lnTo>
                  <a:pt x="8466" y="76200"/>
                </a:lnTo>
                <a:lnTo>
                  <a:pt x="0" y="84667"/>
                </a:lnTo>
                <a:lnTo>
                  <a:pt x="0" y="101600"/>
                </a:lnTo>
                <a:lnTo>
                  <a:pt x="0" y="110067"/>
                </a:lnTo>
                <a:lnTo>
                  <a:pt x="0" y="127000"/>
                </a:lnTo>
                <a:lnTo>
                  <a:pt x="0" y="143934"/>
                </a:lnTo>
                <a:lnTo>
                  <a:pt x="0" y="152400"/>
                </a:lnTo>
                <a:lnTo>
                  <a:pt x="0" y="160867"/>
                </a:lnTo>
                <a:lnTo>
                  <a:pt x="0" y="177800"/>
                </a:lnTo>
                <a:lnTo>
                  <a:pt x="0" y="186267"/>
                </a:lnTo>
                <a:lnTo>
                  <a:pt x="0" y="194734"/>
                </a:lnTo>
                <a:lnTo>
                  <a:pt x="0" y="194734"/>
                </a:lnTo>
                <a:lnTo>
                  <a:pt x="0" y="203200"/>
                </a:lnTo>
                <a:lnTo>
                  <a:pt x="0" y="194734"/>
                </a:lnTo>
                <a:lnTo>
                  <a:pt x="0" y="194734"/>
                </a:lnTo>
                <a:lnTo>
                  <a:pt x="0" y="194734"/>
                </a:lnTo>
                <a:lnTo>
                  <a:pt x="8466" y="186267"/>
                </a:lnTo>
                <a:lnTo>
                  <a:pt x="8466" y="186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676400" y="4013200"/>
            <a:ext cx="135468" cy="127001"/>
          </a:xfrm>
          <a:custGeom>
            <a:avLst/>
            <a:gdLst/>
            <a:ahLst/>
            <a:cxnLst/>
            <a:rect l="0" t="0" r="0" b="0"/>
            <a:pathLst>
              <a:path w="135468" h="127001">
                <a:moveTo>
                  <a:pt x="67733" y="8467"/>
                </a:moveTo>
                <a:lnTo>
                  <a:pt x="67733" y="8467"/>
                </a:lnTo>
                <a:lnTo>
                  <a:pt x="67733" y="8467"/>
                </a:lnTo>
                <a:lnTo>
                  <a:pt x="67733" y="8467"/>
                </a:lnTo>
                <a:lnTo>
                  <a:pt x="67733" y="8467"/>
                </a:lnTo>
                <a:lnTo>
                  <a:pt x="67733" y="8467"/>
                </a:lnTo>
                <a:lnTo>
                  <a:pt x="67733" y="0"/>
                </a:lnTo>
                <a:lnTo>
                  <a:pt x="67733" y="0"/>
                </a:lnTo>
                <a:lnTo>
                  <a:pt x="59267" y="8467"/>
                </a:lnTo>
                <a:lnTo>
                  <a:pt x="59267" y="8467"/>
                </a:lnTo>
                <a:lnTo>
                  <a:pt x="50800" y="8467"/>
                </a:lnTo>
                <a:lnTo>
                  <a:pt x="42333" y="8467"/>
                </a:lnTo>
                <a:lnTo>
                  <a:pt x="33867" y="8467"/>
                </a:lnTo>
                <a:lnTo>
                  <a:pt x="25400" y="16933"/>
                </a:lnTo>
                <a:lnTo>
                  <a:pt x="16933" y="16933"/>
                </a:lnTo>
                <a:lnTo>
                  <a:pt x="8467" y="25400"/>
                </a:lnTo>
                <a:lnTo>
                  <a:pt x="0" y="25400"/>
                </a:lnTo>
                <a:lnTo>
                  <a:pt x="0" y="33867"/>
                </a:lnTo>
                <a:lnTo>
                  <a:pt x="0" y="33867"/>
                </a:lnTo>
                <a:lnTo>
                  <a:pt x="0" y="42333"/>
                </a:lnTo>
                <a:lnTo>
                  <a:pt x="0" y="42333"/>
                </a:lnTo>
                <a:lnTo>
                  <a:pt x="8467" y="42333"/>
                </a:lnTo>
                <a:lnTo>
                  <a:pt x="16933" y="42333"/>
                </a:lnTo>
                <a:lnTo>
                  <a:pt x="25400" y="50800"/>
                </a:lnTo>
                <a:lnTo>
                  <a:pt x="33867" y="50800"/>
                </a:lnTo>
                <a:lnTo>
                  <a:pt x="50800" y="59267"/>
                </a:lnTo>
                <a:lnTo>
                  <a:pt x="67733" y="59267"/>
                </a:lnTo>
                <a:lnTo>
                  <a:pt x="76200" y="67733"/>
                </a:lnTo>
                <a:lnTo>
                  <a:pt x="93133" y="67733"/>
                </a:lnTo>
                <a:lnTo>
                  <a:pt x="101600" y="76200"/>
                </a:lnTo>
                <a:lnTo>
                  <a:pt x="110067" y="84667"/>
                </a:lnTo>
                <a:lnTo>
                  <a:pt x="127000" y="84667"/>
                </a:lnTo>
                <a:lnTo>
                  <a:pt x="127000" y="93133"/>
                </a:lnTo>
                <a:lnTo>
                  <a:pt x="135467" y="101600"/>
                </a:lnTo>
                <a:lnTo>
                  <a:pt x="135467" y="110067"/>
                </a:lnTo>
                <a:lnTo>
                  <a:pt x="127000" y="110067"/>
                </a:lnTo>
                <a:lnTo>
                  <a:pt x="127000" y="118533"/>
                </a:lnTo>
                <a:lnTo>
                  <a:pt x="118533" y="118533"/>
                </a:lnTo>
                <a:lnTo>
                  <a:pt x="101600" y="127000"/>
                </a:lnTo>
                <a:lnTo>
                  <a:pt x="93133" y="127000"/>
                </a:lnTo>
                <a:lnTo>
                  <a:pt x="84667" y="127000"/>
                </a:lnTo>
                <a:lnTo>
                  <a:pt x="67733" y="127000"/>
                </a:lnTo>
                <a:lnTo>
                  <a:pt x="59267" y="127000"/>
                </a:lnTo>
                <a:lnTo>
                  <a:pt x="50800" y="118533"/>
                </a:lnTo>
                <a:lnTo>
                  <a:pt x="42333" y="118533"/>
                </a:lnTo>
                <a:lnTo>
                  <a:pt x="33867" y="118533"/>
                </a:lnTo>
                <a:lnTo>
                  <a:pt x="33867" y="110067"/>
                </a:lnTo>
                <a:lnTo>
                  <a:pt x="33867" y="101600"/>
                </a:lnTo>
                <a:lnTo>
                  <a:pt x="33867" y="101600"/>
                </a:lnTo>
                <a:lnTo>
                  <a:pt x="33867" y="93133"/>
                </a:lnTo>
                <a:lnTo>
                  <a:pt x="33867" y="93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837267" y="3996267"/>
            <a:ext cx="25401" cy="118534"/>
          </a:xfrm>
          <a:custGeom>
            <a:avLst/>
            <a:gdLst/>
            <a:ahLst/>
            <a:cxnLst/>
            <a:rect l="0" t="0" r="0" b="0"/>
            <a:pathLst>
              <a:path w="25401" h="118534">
                <a:moveTo>
                  <a:pt x="0" y="0"/>
                </a:moveTo>
                <a:lnTo>
                  <a:pt x="0" y="0"/>
                </a:lnTo>
                <a:lnTo>
                  <a:pt x="0" y="0"/>
                </a:lnTo>
                <a:lnTo>
                  <a:pt x="0" y="0"/>
                </a:lnTo>
                <a:lnTo>
                  <a:pt x="0" y="0"/>
                </a:lnTo>
                <a:lnTo>
                  <a:pt x="0" y="0"/>
                </a:lnTo>
                <a:lnTo>
                  <a:pt x="0" y="0"/>
                </a:lnTo>
                <a:lnTo>
                  <a:pt x="0" y="8466"/>
                </a:lnTo>
                <a:lnTo>
                  <a:pt x="0" y="8466"/>
                </a:lnTo>
                <a:lnTo>
                  <a:pt x="8466" y="16933"/>
                </a:lnTo>
                <a:lnTo>
                  <a:pt x="8466" y="25400"/>
                </a:lnTo>
                <a:lnTo>
                  <a:pt x="8466" y="33866"/>
                </a:lnTo>
                <a:lnTo>
                  <a:pt x="8466" y="50800"/>
                </a:lnTo>
                <a:lnTo>
                  <a:pt x="8466" y="59266"/>
                </a:lnTo>
                <a:lnTo>
                  <a:pt x="16933" y="67733"/>
                </a:lnTo>
                <a:lnTo>
                  <a:pt x="16933" y="84666"/>
                </a:lnTo>
                <a:lnTo>
                  <a:pt x="16933" y="93133"/>
                </a:lnTo>
                <a:lnTo>
                  <a:pt x="16933" y="101600"/>
                </a:lnTo>
                <a:lnTo>
                  <a:pt x="25400" y="110066"/>
                </a:lnTo>
                <a:lnTo>
                  <a:pt x="25400" y="118533"/>
                </a:lnTo>
                <a:lnTo>
                  <a:pt x="25400" y="118533"/>
                </a:lnTo>
                <a:lnTo>
                  <a:pt x="25400" y="118533"/>
                </a:lnTo>
                <a:lnTo>
                  <a:pt x="25400" y="118533"/>
                </a:lnTo>
                <a:lnTo>
                  <a:pt x="25400" y="118533"/>
                </a:lnTo>
                <a:lnTo>
                  <a:pt x="25400" y="118533"/>
                </a:lnTo>
                <a:lnTo>
                  <a:pt x="25400" y="118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803400" y="4038600"/>
            <a:ext cx="127001" cy="1"/>
          </a:xfrm>
          <a:custGeom>
            <a:avLst/>
            <a:gdLst/>
            <a:ahLst/>
            <a:cxnLst/>
            <a:rect l="0" t="0" r="0" b="0"/>
            <a:pathLst>
              <a:path w="127001" h="1">
                <a:moveTo>
                  <a:pt x="0" y="0"/>
                </a:moveTo>
                <a:lnTo>
                  <a:pt x="0" y="0"/>
                </a:lnTo>
                <a:lnTo>
                  <a:pt x="0" y="0"/>
                </a:lnTo>
                <a:lnTo>
                  <a:pt x="0" y="0"/>
                </a:lnTo>
                <a:lnTo>
                  <a:pt x="0" y="0"/>
                </a:lnTo>
                <a:lnTo>
                  <a:pt x="8467" y="0"/>
                </a:lnTo>
                <a:lnTo>
                  <a:pt x="16933" y="0"/>
                </a:lnTo>
                <a:lnTo>
                  <a:pt x="25400" y="0"/>
                </a:lnTo>
                <a:lnTo>
                  <a:pt x="33867" y="0"/>
                </a:lnTo>
                <a:lnTo>
                  <a:pt x="50800" y="0"/>
                </a:lnTo>
                <a:lnTo>
                  <a:pt x="59267" y="0"/>
                </a:lnTo>
                <a:lnTo>
                  <a:pt x="67733" y="0"/>
                </a:lnTo>
                <a:lnTo>
                  <a:pt x="84667" y="0"/>
                </a:lnTo>
                <a:lnTo>
                  <a:pt x="93133" y="0"/>
                </a:lnTo>
                <a:lnTo>
                  <a:pt x="101600" y="0"/>
                </a:lnTo>
                <a:lnTo>
                  <a:pt x="118533" y="0"/>
                </a:lnTo>
                <a:lnTo>
                  <a:pt x="118533" y="0"/>
                </a:lnTo>
                <a:lnTo>
                  <a:pt x="127000" y="0"/>
                </a:lnTo>
                <a:lnTo>
                  <a:pt x="127000"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972733" y="4064000"/>
            <a:ext cx="160868" cy="177801"/>
          </a:xfrm>
          <a:custGeom>
            <a:avLst/>
            <a:gdLst/>
            <a:ahLst/>
            <a:cxnLst/>
            <a:rect l="0" t="0" r="0" b="0"/>
            <a:pathLst>
              <a:path w="160868" h="177801">
                <a:moveTo>
                  <a:pt x="84667" y="0"/>
                </a:moveTo>
                <a:lnTo>
                  <a:pt x="84667" y="8467"/>
                </a:lnTo>
                <a:lnTo>
                  <a:pt x="84667" y="8467"/>
                </a:lnTo>
                <a:lnTo>
                  <a:pt x="84667" y="16933"/>
                </a:lnTo>
                <a:lnTo>
                  <a:pt x="84667" y="25400"/>
                </a:lnTo>
                <a:lnTo>
                  <a:pt x="84667" y="33867"/>
                </a:lnTo>
                <a:lnTo>
                  <a:pt x="84667" y="33867"/>
                </a:lnTo>
                <a:lnTo>
                  <a:pt x="84667" y="42333"/>
                </a:lnTo>
                <a:lnTo>
                  <a:pt x="84667" y="59267"/>
                </a:lnTo>
                <a:lnTo>
                  <a:pt x="93134" y="67733"/>
                </a:lnTo>
                <a:lnTo>
                  <a:pt x="93134" y="84667"/>
                </a:lnTo>
                <a:lnTo>
                  <a:pt x="93134" y="93133"/>
                </a:lnTo>
                <a:lnTo>
                  <a:pt x="93134" y="101600"/>
                </a:lnTo>
                <a:lnTo>
                  <a:pt x="93134" y="118533"/>
                </a:lnTo>
                <a:lnTo>
                  <a:pt x="93134" y="135467"/>
                </a:lnTo>
                <a:lnTo>
                  <a:pt x="93134" y="143933"/>
                </a:lnTo>
                <a:lnTo>
                  <a:pt x="93134" y="152400"/>
                </a:lnTo>
                <a:lnTo>
                  <a:pt x="93134" y="160867"/>
                </a:lnTo>
                <a:lnTo>
                  <a:pt x="93134" y="169333"/>
                </a:lnTo>
                <a:lnTo>
                  <a:pt x="93134" y="177800"/>
                </a:lnTo>
                <a:lnTo>
                  <a:pt x="93134" y="177800"/>
                </a:lnTo>
                <a:lnTo>
                  <a:pt x="93134" y="177800"/>
                </a:lnTo>
                <a:lnTo>
                  <a:pt x="93134" y="177800"/>
                </a:lnTo>
                <a:lnTo>
                  <a:pt x="84667" y="169333"/>
                </a:lnTo>
                <a:lnTo>
                  <a:pt x="84667" y="160867"/>
                </a:lnTo>
                <a:lnTo>
                  <a:pt x="84667" y="152400"/>
                </a:lnTo>
                <a:lnTo>
                  <a:pt x="84667" y="143933"/>
                </a:lnTo>
                <a:lnTo>
                  <a:pt x="76200" y="135467"/>
                </a:lnTo>
                <a:lnTo>
                  <a:pt x="76200" y="118533"/>
                </a:lnTo>
                <a:lnTo>
                  <a:pt x="67734" y="110067"/>
                </a:lnTo>
                <a:lnTo>
                  <a:pt x="59267" y="101600"/>
                </a:lnTo>
                <a:lnTo>
                  <a:pt x="59267" y="93133"/>
                </a:lnTo>
                <a:lnTo>
                  <a:pt x="50800" y="84667"/>
                </a:lnTo>
                <a:lnTo>
                  <a:pt x="42334" y="76200"/>
                </a:lnTo>
                <a:lnTo>
                  <a:pt x="42334" y="76200"/>
                </a:lnTo>
                <a:lnTo>
                  <a:pt x="33867" y="67733"/>
                </a:lnTo>
                <a:lnTo>
                  <a:pt x="25400" y="67733"/>
                </a:lnTo>
                <a:lnTo>
                  <a:pt x="16934" y="67733"/>
                </a:lnTo>
                <a:lnTo>
                  <a:pt x="16934" y="67733"/>
                </a:lnTo>
                <a:lnTo>
                  <a:pt x="8467" y="67733"/>
                </a:lnTo>
                <a:lnTo>
                  <a:pt x="8467" y="67733"/>
                </a:lnTo>
                <a:lnTo>
                  <a:pt x="0" y="76200"/>
                </a:lnTo>
                <a:lnTo>
                  <a:pt x="0" y="84667"/>
                </a:lnTo>
                <a:lnTo>
                  <a:pt x="0" y="84667"/>
                </a:lnTo>
                <a:lnTo>
                  <a:pt x="0" y="93133"/>
                </a:lnTo>
                <a:lnTo>
                  <a:pt x="8467" y="93133"/>
                </a:lnTo>
                <a:lnTo>
                  <a:pt x="16934" y="101600"/>
                </a:lnTo>
                <a:lnTo>
                  <a:pt x="25400" y="110067"/>
                </a:lnTo>
                <a:lnTo>
                  <a:pt x="33867" y="110067"/>
                </a:lnTo>
                <a:lnTo>
                  <a:pt x="50800" y="110067"/>
                </a:lnTo>
                <a:lnTo>
                  <a:pt x="67734" y="118533"/>
                </a:lnTo>
                <a:lnTo>
                  <a:pt x="76200" y="118533"/>
                </a:lnTo>
                <a:lnTo>
                  <a:pt x="101600" y="118533"/>
                </a:lnTo>
                <a:lnTo>
                  <a:pt x="110067" y="118533"/>
                </a:lnTo>
                <a:lnTo>
                  <a:pt x="127000" y="118533"/>
                </a:lnTo>
                <a:lnTo>
                  <a:pt x="135467" y="118533"/>
                </a:lnTo>
                <a:lnTo>
                  <a:pt x="152400" y="118533"/>
                </a:lnTo>
                <a:lnTo>
                  <a:pt x="152400" y="118533"/>
                </a:lnTo>
                <a:lnTo>
                  <a:pt x="160867" y="110067"/>
                </a:lnTo>
                <a:lnTo>
                  <a:pt x="160867" y="110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226733" y="4047067"/>
            <a:ext cx="143935" cy="237067"/>
          </a:xfrm>
          <a:custGeom>
            <a:avLst/>
            <a:gdLst/>
            <a:ahLst/>
            <a:cxnLst/>
            <a:rect l="0" t="0" r="0" b="0"/>
            <a:pathLst>
              <a:path w="143935" h="237067">
                <a:moveTo>
                  <a:pt x="8467" y="0"/>
                </a:moveTo>
                <a:lnTo>
                  <a:pt x="8467" y="8466"/>
                </a:lnTo>
                <a:lnTo>
                  <a:pt x="16934" y="8466"/>
                </a:lnTo>
                <a:lnTo>
                  <a:pt x="16934" y="8466"/>
                </a:lnTo>
                <a:lnTo>
                  <a:pt x="25400" y="8466"/>
                </a:lnTo>
                <a:lnTo>
                  <a:pt x="33867" y="8466"/>
                </a:lnTo>
                <a:lnTo>
                  <a:pt x="42334" y="16933"/>
                </a:lnTo>
                <a:lnTo>
                  <a:pt x="59267" y="16933"/>
                </a:lnTo>
                <a:lnTo>
                  <a:pt x="67734" y="25400"/>
                </a:lnTo>
                <a:lnTo>
                  <a:pt x="76200" y="33866"/>
                </a:lnTo>
                <a:lnTo>
                  <a:pt x="76200" y="42333"/>
                </a:lnTo>
                <a:lnTo>
                  <a:pt x="84667" y="50800"/>
                </a:lnTo>
                <a:lnTo>
                  <a:pt x="84667" y="67733"/>
                </a:lnTo>
                <a:lnTo>
                  <a:pt x="84667" y="76200"/>
                </a:lnTo>
                <a:lnTo>
                  <a:pt x="84667" y="84666"/>
                </a:lnTo>
                <a:lnTo>
                  <a:pt x="76200" y="101600"/>
                </a:lnTo>
                <a:lnTo>
                  <a:pt x="67734" y="110066"/>
                </a:lnTo>
                <a:lnTo>
                  <a:pt x="67734" y="118533"/>
                </a:lnTo>
                <a:lnTo>
                  <a:pt x="59267" y="135466"/>
                </a:lnTo>
                <a:lnTo>
                  <a:pt x="42334" y="143933"/>
                </a:lnTo>
                <a:lnTo>
                  <a:pt x="33867" y="152400"/>
                </a:lnTo>
                <a:lnTo>
                  <a:pt x="25400" y="160866"/>
                </a:lnTo>
                <a:lnTo>
                  <a:pt x="16934" y="169333"/>
                </a:lnTo>
                <a:lnTo>
                  <a:pt x="8467" y="177800"/>
                </a:lnTo>
                <a:lnTo>
                  <a:pt x="8467" y="186266"/>
                </a:lnTo>
                <a:lnTo>
                  <a:pt x="8467" y="194733"/>
                </a:lnTo>
                <a:lnTo>
                  <a:pt x="0" y="194733"/>
                </a:lnTo>
                <a:lnTo>
                  <a:pt x="8467" y="203200"/>
                </a:lnTo>
                <a:lnTo>
                  <a:pt x="8467" y="203200"/>
                </a:lnTo>
                <a:lnTo>
                  <a:pt x="16934" y="211666"/>
                </a:lnTo>
                <a:lnTo>
                  <a:pt x="25400" y="211666"/>
                </a:lnTo>
                <a:lnTo>
                  <a:pt x="33867" y="220133"/>
                </a:lnTo>
                <a:lnTo>
                  <a:pt x="42334" y="220133"/>
                </a:lnTo>
                <a:lnTo>
                  <a:pt x="59267" y="220133"/>
                </a:lnTo>
                <a:lnTo>
                  <a:pt x="76200" y="228600"/>
                </a:lnTo>
                <a:lnTo>
                  <a:pt x="93134" y="228600"/>
                </a:lnTo>
                <a:lnTo>
                  <a:pt x="110067" y="237066"/>
                </a:lnTo>
                <a:lnTo>
                  <a:pt x="118534" y="237066"/>
                </a:lnTo>
                <a:lnTo>
                  <a:pt x="135467" y="237066"/>
                </a:lnTo>
                <a:lnTo>
                  <a:pt x="143934" y="228600"/>
                </a:lnTo>
                <a:lnTo>
                  <a:pt x="143934" y="228600"/>
                </a:lnTo>
                <a:lnTo>
                  <a:pt x="143934" y="220133"/>
                </a:lnTo>
                <a:lnTo>
                  <a:pt x="143934" y="220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370667" y="4004733"/>
            <a:ext cx="127001" cy="127001"/>
          </a:xfrm>
          <a:custGeom>
            <a:avLst/>
            <a:gdLst/>
            <a:ahLst/>
            <a:cxnLst/>
            <a:rect l="0" t="0" r="0" b="0"/>
            <a:pathLst>
              <a:path w="127001" h="127001">
                <a:moveTo>
                  <a:pt x="0" y="25400"/>
                </a:moveTo>
                <a:lnTo>
                  <a:pt x="0" y="25400"/>
                </a:lnTo>
                <a:lnTo>
                  <a:pt x="0" y="25400"/>
                </a:lnTo>
                <a:lnTo>
                  <a:pt x="0" y="25400"/>
                </a:lnTo>
                <a:lnTo>
                  <a:pt x="0" y="25400"/>
                </a:lnTo>
                <a:lnTo>
                  <a:pt x="0" y="33867"/>
                </a:lnTo>
                <a:lnTo>
                  <a:pt x="8466" y="33867"/>
                </a:lnTo>
                <a:lnTo>
                  <a:pt x="8466" y="42334"/>
                </a:lnTo>
                <a:lnTo>
                  <a:pt x="8466" y="50800"/>
                </a:lnTo>
                <a:lnTo>
                  <a:pt x="8466" y="67734"/>
                </a:lnTo>
                <a:lnTo>
                  <a:pt x="8466" y="76200"/>
                </a:lnTo>
                <a:lnTo>
                  <a:pt x="8466" y="93134"/>
                </a:lnTo>
                <a:lnTo>
                  <a:pt x="8466" y="101600"/>
                </a:lnTo>
                <a:lnTo>
                  <a:pt x="8466" y="110067"/>
                </a:lnTo>
                <a:lnTo>
                  <a:pt x="8466" y="110067"/>
                </a:lnTo>
                <a:lnTo>
                  <a:pt x="8466" y="118534"/>
                </a:lnTo>
                <a:lnTo>
                  <a:pt x="8466" y="127000"/>
                </a:lnTo>
                <a:lnTo>
                  <a:pt x="8466" y="127000"/>
                </a:lnTo>
                <a:lnTo>
                  <a:pt x="8466" y="118534"/>
                </a:lnTo>
                <a:lnTo>
                  <a:pt x="16933" y="118534"/>
                </a:lnTo>
                <a:lnTo>
                  <a:pt x="16933" y="110067"/>
                </a:lnTo>
                <a:lnTo>
                  <a:pt x="16933" y="101600"/>
                </a:lnTo>
                <a:lnTo>
                  <a:pt x="16933" y="84667"/>
                </a:lnTo>
                <a:lnTo>
                  <a:pt x="16933" y="76200"/>
                </a:lnTo>
                <a:lnTo>
                  <a:pt x="16933" y="59267"/>
                </a:lnTo>
                <a:lnTo>
                  <a:pt x="16933" y="42334"/>
                </a:lnTo>
                <a:lnTo>
                  <a:pt x="16933" y="33867"/>
                </a:lnTo>
                <a:lnTo>
                  <a:pt x="25400" y="16934"/>
                </a:lnTo>
                <a:lnTo>
                  <a:pt x="25400" y="8467"/>
                </a:lnTo>
                <a:lnTo>
                  <a:pt x="25400" y="0"/>
                </a:lnTo>
                <a:lnTo>
                  <a:pt x="33866" y="0"/>
                </a:lnTo>
                <a:lnTo>
                  <a:pt x="42333" y="0"/>
                </a:lnTo>
                <a:lnTo>
                  <a:pt x="42333" y="0"/>
                </a:lnTo>
                <a:lnTo>
                  <a:pt x="50800" y="0"/>
                </a:lnTo>
                <a:lnTo>
                  <a:pt x="59266" y="0"/>
                </a:lnTo>
                <a:lnTo>
                  <a:pt x="67733" y="8467"/>
                </a:lnTo>
                <a:lnTo>
                  <a:pt x="76200" y="16934"/>
                </a:lnTo>
                <a:lnTo>
                  <a:pt x="84666" y="25400"/>
                </a:lnTo>
                <a:lnTo>
                  <a:pt x="84666" y="33867"/>
                </a:lnTo>
                <a:lnTo>
                  <a:pt x="93133" y="50800"/>
                </a:lnTo>
                <a:lnTo>
                  <a:pt x="101600" y="59267"/>
                </a:lnTo>
                <a:lnTo>
                  <a:pt x="101600" y="67734"/>
                </a:lnTo>
                <a:lnTo>
                  <a:pt x="110066" y="67734"/>
                </a:lnTo>
                <a:lnTo>
                  <a:pt x="110066" y="76200"/>
                </a:lnTo>
                <a:lnTo>
                  <a:pt x="118533" y="76200"/>
                </a:lnTo>
                <a:lnTo>
                  <a:pt x="118533" y="76200"/>
                </a:lnTo>
                <a:lnTo>
                  <a:pt x="118533" y="76200"/>
                </a:lnTo>
                <a:lnTo>
                  <a:pt x="127000" y="76200"/>
                </a:lnTo>
                <a:lnTo>
                  <a:pt x="127000" y="76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2506133" y="3928533"/>
            <a:ext cx="76201" cy="203201"/>
          </a:xfrm>
          <a:custGeom>
            <a:avLst/>
            <a:gdLst/>
            <a:ahLst/>
            <a:cxnLst/>
            <a:rect l="0" t="0" r="0" b="0"/>
            <a:pathLst>
              <a:path w="76201" h="203201">
                <a:moveTo>
                  <a:pt x="59267" y="67734"/>
                </a:moveTo>
                <a:lnTo>
                  <a:pt x="59267" y="67734"/>
                </a:lnTo>
                <a:lnTo>
                  <a:pt x="59267" y="67734"/>
                </a:lnTo>
                <a:lnTo>
                  <a:pt x="59267" y="67734"/>
                </a:lnTo>
                <a:lnTo>
                  <a:pt x="50800" y="67734"/>
                </a:lnTo>
                <a:lnTo>
                  <a:pt x="50800" y="59267"/>
                </a:lnTo>
                <a:lnTo>
                  <a:pt x="42334" y="59267"/>
                </a:lnTo>
                <a:lnTo>
                  <a:pt x="42334" y="59267"/>
                </a:lnTo>
                <a:lnTo>
                  <a:pt x="33867" y="67734"/>
                </a:lnTo>
                <a:lnTo>
                  <a:pt x="25400" y="67734"/>
                </a:lnTo>
                <a:lnTo>
                  <a:pt x="25400" y="67734"/>
                </a:lnTo>
                <a:lnTo>
                  <a:pt x="16934" y="76200"/>
                </a:lnTo>
                <a:lnTo>
                  <a:pt x="8467" y="84667"/>
                </a:lnTo>
                <a:lnTo>
                  <a:pt x="8467" y="93134"/>
                </a:lnTo>
                <a:lnTo>
                  <a:pt x="0" y="101600"/>
                </a:lnTo>
                <a:lnTo>
                  <a:pt x="0" y="110067"/>
                </a:lnTo>
                <a:lnTo>
                  <a:pt x="0" y="118534"/>
                </a:lnTo>
                <a:lnTo>
                  <a:pt x="0" y="127000"/>
                </a:lnTo>
                <a:lnTo>
                  <a:pt x="8467" y="127000"/>
                </a:lnTo>
                <a:lnTo>
                  <a:pt x="16934" y="135467"/>
                </a:lnTo>
                <a:lnTo>
                  <a:pt x="25400" y="143934"/>
                </a:lnTo>
                <a:lnTo>
                  <a:pt x="33867" y="143934"/>
                </a:lnTo>
                <a:lnTo>
                  <a:pt x="42334" y="143934"/>
                </a:lnTo>
                <a:lnTo>
                  <a:pt x="50800" y="135467"/>
                </a:lnTo>
                <a:lnTo>
                  <a:pt x="59267" y="127000"/>
                </a:lnTo>
                <a:lnTo>
                  <a:pt x="67734" y="118534"/>
                </a:lnTo>
                <a:lnTo>
                  <a:pt x="67734" y="110067"/>
                </a:lnTo>
                <a:lnTo>
                  <a:pt x="76200" y="101600"/>
                </a:lnTo>
                <a:lnTo>
                  <a:pt x="76200" y="84667"/>
                </a:lnTo>
                <a:lnTo>
                  <a:pt x="76200" y="67734"/>
                </a:lnTo>
                <a:lnTo>
                  <a:pt x="76200" y="59267"/>
                </a:lnTo>
                <a:lnTo>
                  <a:pt x="67734" y="42334"/>
                </a:lnTo>
                <a:lnTo>
                  <a:pt x="67734" y="33867"/>
                </a:lnTo>
                <a:lnTo>
                  <a:pt x="59267" y="16934"/>
                </a:lnTo>
                <a:lnTo>
                  <a:pt x="59267" y="16934"/>
                </a:lnTo>
                <a:lnTo>
                  <a:pt x="50800" y="8467"/>
                </a:lnTo>
                <a:lnTo>
                  <a:pt x="50800" y="0"/>
                </a:lnTo>
                <a:lnTo>
                  <a:pt x="42334" y="0"/>
                </a:lnTo>
                <a:lnTo>
                  <a:pt x="42334" y="0"/>
                </a:lnTo>
                <a:lnTo>
                  <a:pt x="42334" y="0"/>
                </a:lnTo>
                <a:lnTo>
                  <a:pt x="42334" y="0"/>
                </a:lnTo>
                <a:lnTo>
                  <a:pt x="42334" y="8467"/>
                </a:lnTo>
                <a:lnTo>
                  <a:pt x="42334" y="16934"/>
                </a:lnTo>
                <a:lnTo>
                  <a:pt x="42334" y="25400"/>
                </a:lnTo>
                <a:lnTo>
                  <a:pt x="42334" y="42334"/>
                </a:lnTo>
                <a:lnTo>
                  <a:pt x="42334" y="50800"/>
                </a:lnTo>
                <a:lnTo>
                  <a:pt x="42334" y="67734"/>
                </a:lnTo>
                <a:lnTo>
                  <a:pt x="50800" y="84667"/>
                </a:lnTo>
                <a:lnTo>
                  <a:pt x="50800" y="101600"/>
                </a:lnTo>
                <a:lnTo>
                  <a:pt x="59267" y="118534"/>
                </a:lnTo>
                <a:lnTo>
                  <a:pt x="59267" y="135467"/>
                </a:lnTo>
                <a:lnTo>
                  <a:pt x="67734" y="143934"/>
                </a:lnTo>
                <a:lnTo>
                  <a:pt x="67734" y="160867"/>
                </a:lnTo>
                <a:lnTo>
                  <a:pt x="76200" y="169334"/>
                </a:lnTo>
                <a:lnTo>
                  <a:pt x="76200" y="186267"/>
                </a:lnTo>
                <a:lnTo>
                  <a:pt x="76200" y="194734"/>
                </a:lnTo>
                <a:lnTo>
                  <a:pt x="76200" y="194734"/>
                </a:lnTo>
                <a:lnTo>
                  <a:pt x="76200" y="203200"/>
                </a:lnTo>
                <a:lnTo>
                  <a:pt x="76200" y="203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828800" y="4301067"/>
            <a:ext cx="186268" cy="194734"/>
          </a:xfrm>
          <a:custGeom>
            <a:avLst/>
            <a:gdLst/>
            <a:ahLst/>
            <a:cxnLst/>
            <a:rect l="0" t="0" r="0" b="0"/>
            <a:pathLst>
              <a:path w="186268" h="194734">
                <a:moveTo>
                  <a:pt x="0" y="0"/>
                </a:moveTo>
                <a:lnTo>
                  <a:pt x="0" y="0"/>
                </a:lnTo>
                <a:lnTo>
                  <a:pt x="0" y="0"/>
                </a:lnTo>
                <a:lnTo>
                  <a:pt x="0" y="0"/>
                </a:lnTo>
                <a:lnTo>
                  <a:pt x="0" y="8466"/>
                </a:lnTo>
                <a:lnTo>
                  <a:pt x="0" y="8466"/>
                </a:lnTo>
                <a:lnTo>
                  <a:pt x="0" y="16933"/>
                </a:lnTo>
                <a:lnTo>
                  <a:pt x="0" y="25400"/>
                </a:lnTo>
                <a:lnTo>
                  <a:pt x="0" y="33866"/>
                </a:lnTo>
                <a:lnTo>
                  <a:pt x="0" y="50800"/>
                </a:lnTo>
                <a:lnTo>
                  <a:pt x="0" y="59266"/>
                </a:lnTo>
                <a:lnTo>
                  <a:pt x="0" y="76200"/>
                </a:lnTo>
                <a:lnTo>
                  <a:pt x="0" y="93133"/>
                </a:lnTo>
                <a:lnTo>
                  <a:pt x="8467" y="110066"/>
                </a:lnTo>
                <a:lnTo>
                  <a:pt x="8467" y="127000"/>
                </a:lnTo>
                <a:lnTo>
                  <a:pt x="8467" y="135466"/>
                </a:lnTo>
                <a:lnTo>
                  <a:pt x="16933" y="152400"/>
                </a:lnTo>
                <a:lnTo>
                  <a:pt x="16933" y="160866"/>
                </a:lnTo>
                <a:lnTo>
                  <a:pt x="25400" y="169333"/>
                </a:lnTo>
                <a:lnTo>
                  <a:pt x="25400" y="177800"/>
                </a:lnTo>
                <a:lnTo>
                  <a:pt x="25400" y="177800"/>
                </a:lnTo>
                <a:lnTo>
                  <a:pt x="25400" y="186266"/>
                </a:lnTo>
                <a:lnTo>
                  <a:pt x="25400" y="186266"/>
                </a:lnTo>
                <a:lnTo>
                  <a:pt x="33867" y="177800"/>
                </a:lnTo>
                <a:lnTo>
                  <a:pt x="33867" y="177800"/>
                </a:lnTo>
                <a:lnTo>
                  <a:pt x="33867" y="169333"/>
                </a:lnTo>
                <a:lnTo>
                  <a:pt x="33867" y="160866"/>
                </a:lnTo>
                <a:lnTo>
                  <a:pt x="42333" y="152400"/>
                </a:lnTo>
                <a:lnTo>
                  <a:pt x="42333" y="135466"/>
                </a:lnTo>
                <a:lnTo>
                  <a:pt x="50800" y="118533"/>
                </a:lnTo>
                <a:lnTo>
                  <a:pt x="59267" y="110066"/>
                </a:lnTo>
                <a:lnTo>
                  <a:pt x="59267" y="101600"/>
                </a:lnTo>
                <a:lnTo>
                  <a:pt x="76200" y="93133"/>
                </a:lnTo>
                <a:lnTo>
                  <a:pt x="76200" y="84666"/>
                </a:lnTo>
                <a:lnTo>
                  <a:pt x="84667" y="76200"/>
                </a:lnTo>
                <a:lnTo>
                  <a:pt x="93133" y="76200"/>
                </a:lnTo>
                <a:lnTo>
                  <a:pt x="101600" y="76200"/>
                </a:lnTo>
                <a:lnTo>
                  <a:pt x="110067" y="84666"/>
                </a:lnTo>
                <a:lnTo>
                  <a:pt x="110067" y="84666"/>
                </a:lnTo>
                <a:lnTo>
                  <a:pt x="118533" y="93133"/>
                </a:lnTo>
                <a:lnTo>
                  <a:pt x="127000" y="101600"/>
                </a:lnTo>
                <a:lnTo>
                  <a:pt x="127000" y="110066"/>
                </a:lnTo>
                <a:lnTo>
                  <a:pt x="135467" y="118533"/>
                </a:lnTo>
                <a:lnTo>
                  <a:pt x="135467" y="135466"/>
                </a:lnTo>
                <a:lnTo>
                  <a:pt x="135467" y="143933"/>
                </a:lnTo>
                <a:lnTo>
                  <a:pt x="143933" y="160866"/>
                </a:lnTo>
                <a:lnTo>
                  <a:pt x="143933" y="169333"/>
                </a:lnTo>
                <a:lnTo>
                  <a:pt x="143933" y="177800"/>
                </a:lnTo>
                <a:lnTo>
                  <a:pt x="152400" y="186266"/>
                </a:lnTo>
                <a:lnTo>
                  <a:pt x="152400" y="186266"/>
                </a:lnTo>
                <a:lnTo>
                  <a:pt x="160867" y="194733"/>
                </a:lnTo>
                <a:lnTo>
                  <a:pt x="160867" y="194733"/>
                </a:lnTo>
                <a:lnTo>
                  <a:pt x="169333" y="194733"/>
                </a:lnTo>
                <a:lnTo>
                  <a:pt x="169333" y="186266"/>
                </a:lnTo>
                <a:lnTo>
                  <a:pt x="177800" y="186266"/>
                </a:lnTo>
                <a:lnTo>
                  <a:pt x="186267" y="177800"/>
                </a:lnTo>
                <a:lnTo>
                  <a:pt x="186267" y="177800"/>
                </a:lnTo>
                <a:lnTo>
                  <a:pt x="186267" y="169333"/>
                </a:lnTo>
                <a:lnTo>
                  <a:pt x="186267" y="169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023533" y="4394200"/>
            <a:ext cx="101601" cy="118534"/>
          </a:xfrm>
          <a:custGeom>
            <a:avLst/>
            <a:gdLst/>
            <a:ahLst/>
            <a:cxnLst/>
            <a:rect l="0" t="0" r="0" b="0"/>
            <a:pathLst>
              <a:path w="101601" h="118534">
                <a:moveTo>
                  <a:pt x="33867" y="0"/>
                </a:moveTo>
                <a:lnTo>
                  <a:pt x="33867" y="0"/>
                </a:lnTo>
                <a:lnTo>
                  <a:pt x="33867" y="0"/>
                </a:lnTo>
                <a:lnTo>
                  <a:pt x="33867" y="0"/>
                </a:lnTo>
                <a:lnTo>
                  <a:pt x="33867" y="0"/>
                </a:lnTo>
                <a:lnTo>
                  <a:pt x="33867" y="0"/>
                </a:lnTo>
                <a:lnTo>
                  <a:pt x="33867" y="0"/>
                </a:lnTo>
                <a:lnTo>
                  <a:pt x="33867" y="0"/>
                </a:lnTo>
                <a:lnTo>
                  <a:pt x="33867" y="0"/>
                </a:lnTo>
                <a:lnTo>
                  <a:pt x="25400" y="8467"/>
                </a:lnTo>
                <a:lnTo>
                  <a:pt x="25400" y="8467"/>
                </a:lnTo>
                <a:lnTo>
                  <a:pt x="16934" y="16933"/>
                </a:lnTo>
                <a:lnTo>
                  <a:pt x="8467" y="25400"/>
                </a:lnTo>
                <a:lnTo>
                  <a:pt x="8467" y="33867"/>
                </a:lnTo>
                <a:lnTo>
                  <a:pt x="0" y="50800"/>
                </a:lnTo>
                <a:lnTo>
                  <a:pt x="0" y="59267"/>
                </a:lnTo>
                <a:lnTo>
                  <a:pt x="0" y="67733"/>
                </a:lnTo>
                <a:lnTo>
                  <a:pt x="0" y="76200"/>
                </a:lnTo>
                <a:lnTo>
                  <a:pt x="0" y="93133"/>
                </a:lnTo>
                <a:lnTo>
                  <a:pt x="8467" y="93133"/>
                </a:lnTo>
                <a:lnTo>
                  <a:pt x="16934" y="101600"/>
                </a:lnTo>
                <a:lnTo>
                  <a:pt x="33867" y="110067"/>
                </a:lnTo>
                <a:lnTo>
                  <a:pt x="42334" y="118533"/>
                </a:lnTo>
                <a:lnTo>
                  <a:pt x="59267" y="118533"/>
                </a:lnTo>
                <a:lnTo>
                  <a:pt x="67734" y="118533"/>
                </a:lnTo>
                <a:lnTo>
                  <a:pt x="84667" y="118533"/>
                </a:lnTo>
                <a:lnTo>
                  <a:pt x="93134" y="110067"/>
                </a:lnTo>
                <a:lnTo>
                  <a:pt x="101600" y="110067"/>
                </a:lnTo>
                <a:lnTo>
                  <a:pt x="101600" y="93133"/>
                </a:lnTo>
                <a:lnTo>
                  <a:pt x="101600" y="84667"/>
                </a:lnTo>
                <a:lnTo>
                  <a:pt x="101600" y="76200"/>
                </a:lnTo>
                <a:lnTo>
                  <a:pt x="101600" y="59267"/>
                </a:lnTo>
                <a:lnTo>
                  <a:pt x="101600" y="42333"/>
                </a:lnTo>
                <a:lnTo>
                  <a:pt x="93134" y="33867"/>
                </a:lnTo>
                <a:lnTo>
                  <a:pt x="84667" y="25400"/>
                </a:lnTo>
                <a:lnTo>
                  <a:pt x="76200" y="16933"/>
                </a:lnTo>
                <a:lnTo>
                  <a:pt x="67734" y="16933"/>
                </a:lnTo>
                <a:lnTo>
                  <a:pt x="67734" y="8467"/>
                </a:lnTo>
                <a:lnTo>
                  <a:pt x="59267" y="8467"/>
                </a:lnTo>
                <a:lnTo>
                  <a:pt x="59267" y="0"/>
                </a:lnTo>
                <a:lnTo>
                  <a:pt x="59267" y="0"/>
                </a:lnTo>
                <a:lnTo>
                  <a:pt x="59267" y="0"/>
                </a:lnTo>
                <a:lnTo>
                  <a:pt x="592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2167467" y="4394200"/>
            <a:ext cx="101601" cy="127001"/>
          </a:xfrm>
          <a:custGeom>
            <a:avLst/>
            <a:gdLst/>
            <a:ahLst/>
            <a:cxnLst/>
            <a:rect l="0" t="0" r="0" b="0"/>
            <a:pathLst>
              <a:path w="101601" h="127001">
                <a:moveTo>
                  <a:pt x="8466" y="0"/>
                </a:moveTo>
                <a:lnTo>
                  <a:pt x="8466" y="0"/>
                </a:lnTo>
                <a:lnTo>
                  <a:pt x="8466" y="8467"/>
                </a:lnTo>
                <a:lnTo>
                  <a:pt x="8466" y="8467"/>
                </a:lnTo>
                <a:lnTo>
                  <a:pt x="8466" y="16933"/>
                </a:lnTo>
                <a:lnTo>
                  <a:pt x="8466" y="25400"/>
                </a:lnTo>
                <a:lnTo>
                  <a:pt x="8466" y="25400"/>
                </a:lnTo>
                <a:lnTo>
                  <a:pt x="0" y="42333"/>
                </a:lnTo>
                <a:lnTo>
                  <a:pt x="0" y="50800"/>
                </a:lnTo>
                <a:lnTo>
                  <a:pt x="0" y="59267"/>
                </a:lnTo>
                <a:lnTo>
                  <a:pt x="0" y="76200"/>
                </a:lnTo>
                <a:lnTo>
                  <a:pt x="0" y="84667"/>
                </a:lnTo>
                <a:lnTo>
                  <a:pt x="8466" y="93133"/>
                </a:lnTo>
                <a:lnTo>
                  <a:pt x="16933" y="110067"/>
                </a:lnTo>
                <a:lnTo>
                  <a:pt x="25400" y="110067"/>
                </a:lnTo>
                <a:lnTo>
                  <a:pt x="33866" y="118533"/>
                </a:lnTo>
                <a:lnTo>
                  <a:pt x="42333" y="127000"/>
                </a:lnTo>
                <a:lnTo>
                  <a:pt x="50800" y="127000"/>
                </a:lnTo>
                <a:lnTo>
                  <a:pt x="67733" y="127000"/>
                </a:lnTo>
                <a:lnTo>
                  <a:pt x="76200" y="127000"/>
                </a:lnTo>
                <a:lnTo>
                  <a:pt x="84666" y="118533"/>
                </a:lnTo>
                <a:lnTo>
                  <a:pt x="93133" y="110067"/>
                </a:lnTo>
                <a:lnTo>
                  <a:pt x="93133" y="101600"/>
                </a:lnTo>
                <a:lnTo>
                  <a:pt x="101600" y="93133"/>
                </a:lnTo>
                <a:lnTo>
                  <a:pt x="101600" y="76200"/>
                </a:lnTo>
                <a:lnTo>
                  <a:pt x="101600" y="67733"/>
                </a:lnTo>
                <a:lnTo>
                  <a:pt x="101600" y="59267"/>
                </a:lnTo>
                <a:lnTo>
                  <a:pt x="93133" y="50800"/>
                </a:lnTo>
                <a:lnTo>
                  <a:pt x="93133" y="42333"/>
                </a:lnTo>
                <a:lnTo>
                  <a:pt x="84666" y="33867"/>
                </a:lnTo>
                <a:lnTo>
                  <a:pt x="84666" y="25400"/>
                </a:lnTo>
                <a:lnTo>
                  <a:pt x="76200" y="25400"/>
                </a:lnTo>
                <a:lnTo>
                  <a:pt x="76200" y="25400"/>
                </a:lnTo>
                <a:lnTo>
                  <a:pt x="76200" y="16933"/>
                </a:lnTo>
                <a:lnTo>
                  <a:pt x="76200"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328333" y="4402667"/>
            <a:ext cx="59268" cy="127001"/>
          </a:xfrm>
          <a:custGeom>
            <a:avLst/>
            <a:gdLst/>
            <a:ahLst/>
            <a:cxnLst/>
            <a:rect l="0" t="0" r="0" b="0"/>
            <a:pathLst>
              <a:path w="59268" h="127001">
                <a:moveTo>
                  <a:pt x="0" y="16933"/>
                </a:moveTo>
                <a:lnTo>
                  <a:pt x="0" y="25400"/>
                </a:lnTo>
                <a:lnTo>
                  <a:pt x="0" y="33866"/>
                </a:lnTo>
                <a:lnTo>
                  <a:pt x="0" y="42333"/>
                </a:lnTo>
                <a:lnTo>
                  <a:pt x="8467" y="50800"/>
                </a:lnTo>
                <a:lnTo>
                  <a:pt x="8467" y="59266"/>
                </a:lnTo>
                <a:lnTo>
                  <a:pt x="16934" y="67733"/>
                </a:lnTo>
                <a:lnTo>
                  <a:pt x="16934" y="84666"/>
                </a:lnTo>
                <a:lnTo>
                  <a:pt x="16934" y="93133"/>
                </a:lnTo>
                <a:lnTo>
                  <a:pt x="16934" y="101600"/>
                </a:lnTo>
                <a:lnTo>
                  <a:pt x="16934" y="110066"/>
                </a:lnTo>
                <a:lnTo>
                  <a:pt x="16934" y="118533"/>
                </a:lnTo>
                <a:lnTo>
                  <a:pt x="16934" y="118533"/>
                </a:lnTo>
                <a:lnTo>
                  <a:pt x="16934" y="127000"/>
                </a:lnTo>
                <a:lnTo>
                  <a:pt x="16934" y="127000"/>
                </a:lnTo>
                <a:lnTo>
                  <a:pt x="16934" y="127000"/>
                </a:lnTo>
                <a:lnTo>
                  <a:pt x="16934" y="127000"/>
                </a:lnTo>
                <a:lnTo>
                  <a:pt x="16934" y="118533"/>
                </a:lnTo>
                <a:lnTo>
                  <a:pt x="16934" y="110066"/>
                </a:lnTo>
                <a:lnTo>
                  <a:pt x="16934" y="110066"/>
                </a:lnTo>
                <a:lnTo>
                  <a:pt x="16934" y="93133"/>
                </a:lnTo>
                <a:lnTo>
                  <a:pt x="16934" y="84666"/>
                </a:lnTo>
                <a:lnTo>
                  <a:pt x="16934" y="67733"/>
                </a:lnTo>
                <a:lnTo>
                  <a:pt x="16934" y="59266"/>
                </a:lnTo>
                <a:lnTo>
                  <a:pt x="16934" y="50800"/>
                </a:lnTo>
                <a:lnTo>
                  <a:pt x="16934" y="42333"/>
                </a:lnTo>
                <a:lnTo>
                  <a:pt x="16934" y="33866"/>
                </a:lnTo>
                <a:lnTo>
                  <a:pt x="16934" y="25400"/>
                </a:lnTo>
                <a:lnTo>
                  <a:pt x="25400" y="16933"/>
                </a:lnTo>
                <a:lnTo>
                  <a:pt x="25400" y="16933"/>
                </a:lnTo>
                <a:lnTo>
                  <a:pt x="33867" y="8466"/>
                </a:lnTo>
                <a:lnTo>
                  <a:pt x="33867" y="8466"/>
                </a:lnTo>
                <a:lnTo>
                  <a:pt x="42334" y="0"/>
                </a:lnTo>
                <a:lnTo>
                  <a:pt x="50800" y="0"/>
                </a:lnTo>
                <a:lnTo>
                  <a:pt x="50800" y="0"/>
                </a:lnTo>
                <a:lnTo>
                  <a:pt x="59267" y="0"/>
                </a:lnTo>
                <a:lnTo>
                  <a:pt x="592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2429933" y="4402667"/>
            <a:ext cx="118535" cy="135467"/>
          </a:xfrm>
          <a:custGeom>
            <a:avLst/>
            <a:gdLst/>
            <a:ahLst/>
            <a:cxnLst/>
            <a:rect l="0" t="0" r="0" b="0"/>
            <a:pathLst>
              <a:path w="118535" h="135467">
                <a:moveTo>
                  <a:pt x="59267" y="0"/>
                </a:moveTo>
                <a:lnTo>
                  <a:pt x="59267" y="0"/>
                </a:lnTo>
                <a:lnTo>
                  <a:pt x="59267" y="0"/>
                </a:lnTo>
                <a:lnTo>
                  <a:pt x="50800" y="0"/>
                </a:lnTo>
                <a:lnTo>
                  <a:pt x="50800" y="8466"/>
                </a:lnTo>
                <a:lnTo>
                  <a:pt x="42334" y="8466"/>
                </a:lnTo>
                <a:lnTo>
                  <a:pt x="42334" y="8466"/>
                </a:lnTo>
                <a:lnTo>
                  <a:pt x="33867" y="8466"/>
                </a:lnTo>
                <a:lnTo>
                  <a:pt x="25400" y="8466"/>
                </a:lnTo>
                <a:lnTo>
                  <a:pt x="8467" y="16933"/>
                </a:lnTo>
                <a:lnTo>
                  <a:pt x="8467" y="16933"/>
                </a:lnTo>
                <a:lnTo>
                  <a:pt x="0" y="25400"/>
                </a:lnTo>
                <a:lnTo>
                  <a:pt x="0" y="25400"/>
                </a:lnTo>
                <a:lnTo>
                  <a:pt x="0" y="25400"/>
                </a:lnTo>
                <a:lnTo>
                  <a:pt x="0" y="33866"/>
                </a:lnTo>
                <a:lnTo>
                  <a:pt x="0" y="33866"/>
                </a:lnTo>
                <a:lnTo>
                  <a:pt x="8467" y="33866"/>
                </a:lnTo>
                <a:lnTo>
                  <a:pt x="16934" y="33866"/>
                </a:lnTo>
                <a:lnTo>
                  <a:pt x="33867" y="42333"/>
                </a:lnTo>
                <a:lnTo>
                  <a:pt x="50800" y="50800"/>
                </a:lnTo>
                <a:lnTo>
                  <a:pt x="59267" y="50800"/>
                </a:lnTo>
                <a:lnTo>
                  <a:pt x="76200" y="59266"/>
                </a:lnTo>
                <a:lnTo>
                  <a:pt x="93134" y="76200"/>
                </a:lnTo>
                <a:lnTo>
                  <a:pt x="101600" y="84666"/>
                </a:lnTo>
                <a:lnTo>
                  <a:pt x="110067" y="93133"/>
                </a:lnTo>
                <a:lnTo>
                  <a:pt x="118534" y="101600"/>
                </a:lnTo>
                <a:lnTo>
                  <a:pt x="118534" y="110066"/>
                </a:lnTo>
                <a:lnTo>
                  <a:pt x="118534" y="118533"/>
                </a:lnTo>
                <a:lnTo>
                  <a:pt x="110067" y="127000"/>
                </a:lnTo>
                <a:lnTo>
                  <a:pt x="110067" y="127000"/>
                </a:lnTo>
                <a:lnTo>
                  <a:pt x="101600" y="135466"/>
                </a:lnTo>
                <a:lnTo>
                  <a:pt x="93134" y="135466"/>
                </a:lnTo>
                <a:lnTo>
                  <a:pt x="76200" y="135466"/>
                </a:lnTo>
                <a:lnTo>
                  <a:pt x="59267" y="135466"/>
                </a:lnTo>
                <a:lnTo>
                  <a:pt x="50800" y="135466"/>
                </a:lnTo>
                <a:lnTo>
                  <a:pt x="33867" y="135466"/>
                </a:lnTo>
                <a:lnTo>
                  <a:pt x="33867" y="135466"/>
                </a:lnTo>
                <a:lnTo>
                  <a:pt x="25400" y="127000"/>
                </a:lnTo>
                <a:lnTo>
                  <a:pt x="25400"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217333" y="3725333"/>
            <a:ext cx="152401" cy="355601"/>
          </a:xfrm>
          <a:custGeom>
            <a:avLst/>
            <a:gdLst/>
            <a:ahLst/>
            <a:cxnLst/>
            <a:rect l="0" t="0" r="0" b="0"/>
            <a:pathLst>
              <a:path w="152401" h="355601">
                <a:moveTo>
                  <a:pt x="0" y="0"/>
                </a:moveTo>
                <a:lnTo>
                  <a:pt x="0" y="0"/>
                </a:lnTo>
                <a:lnTo>
                  <a:pt x="0" y="8467"/>
                </a:lnTo>
                <a:lnTo>
                  <a:pt x="0" y="8467"/>
                </a:lnTo>
                <a:lnTo>
                  <a:pt x="8467" y="16934"/>
                </a:lnTo>
                <a:lnTo>
                  <a:pt x="8467" y="33867"/>
                </a:lnTo>
                <a:lnTo>
                  <a:pt x="16934" y="42334"/>
                </a:lnTo>
                <a:lnTo>
                  <a:pt x="16934" y="59267"/>
                </a:lnTo>
                <a:lnTo>
                  <a:pt x="25400" y="76200"/>
                </a:lnTo>
                <a:lnTo>
                  <a:pt x="33867" y="93134"/>
                </a:lnTo>
                <a:lnTo>
                  <a:pt x="42334" y="110067"/>
                </a:lnTo>
                <a:lnTo>
                  <a:pt x="50800" y="135467"/>
                </a:lnTo>
                <a:lnTo>
                  <a:pt x="67734" y="152400"/>
                </a:lnTo>
                <a:lnTo>
                  <a:pt x="76200" y="177800"/>
                </a:lnTo>
                <a:lnTo>
                  <a:pt x="84667" y="194734"/>
                </a:lnTo>
                <a:lnTo>
                  <a:pt x="93134" y="220134"/>
                </a:lnTo>
                <a:lnTo>
                  <a:pt x="101600" y="237067"/>
                </a:lnTo>
                <a:lnTo>
                  <a:pt x="110067" y="262467"/>
                </a:lnTo>
                <a:lnTo>
                  <a:pt x="118534" y="279400"/>
                </a:lnTo>
                <a:lnTo>
                  <a:pt x="127000" y="296334"/>
                </a:lnTo>
                <a:lnTo>
                  <a:pt x="127000" y="313267"/>
                </a:lnTo>
                <a:lnTo>
                  <a:pt x="135467" y="330200"/>
                </a:lnTo>
                <a:lnTo>
                  <a:pt x="143934" y="338667"/>
                </a:lnTo>
                <a:lnTo>
                  <a:pt x="143934" y="347134"/>
                </a:lnTo>
                <a:lnTo>
                  <a:pt x="143934" y="347134"/>
                </a:lnTo>
                <a:lnTo>
                  <a:pt x="152400" y="355600"/>
                </a:lnTo>
                <a:lnTo>
                  <a:pt x="152400" y="355600"/>
                </a:lnTo>
                <a:lnTo>
                  <a:pt x="152400" y="347134"/>
                </a:lnTo>
                <a:lnTo>
                  <a:pt x="143934" y="338667"/>
                </a:lnTo>
                <a:lnTo>
                  <a:pt x="143934" y="338667"/>
                </a:lnTo>
                <a:lnTo>
                  <a:pt x="143934" y="330200"/>
                </a:lnTo>
                <a:lnTo>
                  <a:pt x="143934"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3166533" y="3683000"/>
            <a:ext cx="177801" cy="160868"/>
          </a:xfrm>
          <a:custGeom>
            <a:avLst/>
            <a:gdLst/>
            <a:ahLst/>
            <a:cxnLst/>
            <a:rect l="0" t="0" r="0" b="0"/>
            <a:pathLst>
              <a:path w="177801" h="160868">
                <a:moveTo>
                  <a:pt x="59267" y="59267"/>
                </a:moveTo>
                <a:lnTo>
                  <a:pt x="59267" y="59267"/>
                </a:lnTo>
                <a:lnTo>
                  <a:pt x="59267" y="50800"/>
                </a:lnTo>
                <a:lnTo>
                  <a:pt x="59267" y="50800"/>
                </a:lnTo>
                <a:lnTo>
                  <a:pt x="50800" y="50800"/>
                </a:lnTo>
                <a:lnTo>
                  <a:pt x="42334" y="42333"/>
                </a:lnTo>
                <a:lnTo>
                  <a:pt x="42334" y="42333"/>
                </a:lnTo>
                <a:lnTo>
                  <a:pt x="42334" y="42333"/>
                </a:lnTo>
                <a:lnTo>
                  <a:pt x="33867" y="42333"/>
                </a:lnTo>
                <a:lnTo>
                  <a:pt x="33867" y="42333"/>
                </a:lnTo>
                <a:lnTo>
                  <a:pt x="33867" y="42333"/>
                </a:lnTo>
                <a:lnTo>
                  <a:pt x="33867" y="50800"/>
                </a:lnTo>
                <a:lnTo>
                  <a:pt x="33867" y="50800"/>
                </a:lnTo>
                <a:lnTo>
                  <a:pt x="33867" y="67733"/>
                </a:lnTo>
                <a:lnTo>
                  <a:pt x="33867" y="76200"/>
                </a:lnTo>
                <a:lnTo>
                  <a:pt x="25400" y="84667"/>
                </a:lnTo>
                <a:lnTo>
                  <a:pt x="25400" y="101600"/>
                </a:lnTo>
                <a:lnTo>
                  <a:pt x="16934" y="110067"/>
                </a:lnTo>
                <a:lnTo>
                  <a:pt x="16934" y="127000"/>
                </a:lnTo>
                <a:lnTo>
                  <a:pt x="8467" y="135467"/>
                </a:lnTo>
                <a:lnTo>
                  <a:pt x="8467" y="143933"/>
                </a:lnTo>
                <a:lnTo>
                  <a:pt x="8467" y="152400"/>
                </a:lnTo>
                <a:lnTo>
                  <a:pt x="8467" y="152400"/>
                </a:lnTo>
                <a:lnTo>
                  <a:pt x="8467" y="160867"/>
                </a:lnTo>
                <a:lnTo>
                  <a:pt x="0" y="160867"/>
                </a:lnTo>
                <a:lnTo>
                  <a:pt x="0" y="160867"/>
                </a:lnTo>
                <a:lnTo>
                  <a:pt x="0" y="160867"/>
                </a:lnTo>
                <a:lnTo>
                  <a:pt x="8467" y="152400"/>
                </a:lnTo>
                <a:lnTo>
                  <a:pt x="8467" y="152400"/>
                </a:lnTo>
                <a:lnTo>
                  <a:pt x="8467" y="143933"/>
                </a:lnTo>
                <a:lnTo>
                  <a:pt x="8467" y="135467"/>
                </a:lnTo>
                <a:lnTo>
                  <a:pt x="8467" y="118533"/>
                </a:lnTo>
                <a:lnTo>
                  <a:pt x="8467" y="101600"/>
                </a:lnTo>
                <a:lnTo>
                  <a:pt x="8467" y="93133"/>
                </a:lnTo>
                <a:lnTo>
                  <a:pt x="8467" y="76200"/>
                </a:lnTo>
                <a:lnTo>
                  <a:pt x="8467" y="67733"/>
                </a:lnTo>
                <a:lnTo>
                  <a:pt x="8467" y="59267"/>
                </a:lnTo>
                <a:lnTo>
                  <a:pt x="8467" y="50800"/>
                </a:lnTo>
                <a:lnTo>
                  <a:pt x="8467" y="42333"/>
                </a:lnTo>
                <a:lnTo>
                  <a:pt x="16934" y="33867"/>
                </a:lnTo>
                <a:lnTo>
                  <a:pt x="16934" y="25400"/>
                </a:lnTo>
                <a:lnTo>
                  <a:pt x="16934" y="16933"/>
                </a:lnTo>
                <a:lnTo>
                  <a:pt x="16934" y="16933"/>
                </a:lnTo>
                <a:lnTo>
                  <a:pt x="16934" y="8467"/>
                </a:lnTo>
                <a:lnTo>
                  <a:pt x="25400" y="8467"/>
                </a:lnTo>
                <a:lnTo>
                  <a:pt x="25400" y="0"/>
                </a:lnTo>
                <a:lnTo>
                  <a:pt x="25400" y="0"/>
                </a:lnTo>
                <a:lnTo>
                  <a:pt x="25400" y="8467"/>
                </a:lnTo>
                <a:lnTo>
                  <a:pt x="25400" y="8467"/>
                </a:lnTo>
                <a:lnTo>
                  <a:pt x="33867" y="16933"/>
                </a:lnTo>
                <a:lnTo>
                  <a:pt x="33867" y="16933"/>
                </a:lnTo>
                <a:lnTo>
                  <a:pt x="42334" y="33867"/>
                </a:lnTo>
                <a:lnTo>
                  <a:pt x="50800" y="33867"/>
                </a:lnTo>
                <a:lnTo>
                  <a:pt x="50800" y="42333"/>
                </a:lnTo>
                <a:lnTo>
                  <a:pt x="59267" y="50800"/>
                </a:lnTo>
                <a:lnTo>
                  <a:pt x="76200" y="59267"/>
                </a:lnTo>
                <a:lnTo>
                  <a:pt x="84667" y="59267"/>
                </a:lnTo>
                <a:lnTo>
                  <a:pt x="101600" y="67733"/>
                </a:lnTo>
                <a:lnTo>
                  <a:pt x="110067" y="76200"/>
                </a:lnTo>
                <a:lnTo>
                  <a:pt x="127000" y="76200"/>
                </a:lnTo>
                <a:lnTo>
                  <a:pt x="135467" y="84667"/>
                </a:lnTo>
                <a:lnTo>
                  <a:pt x="143934" y="84667"/>
                </a:lnTo>
                <a:lnTo>
                  <a:pt x="160867" y="93133"/>
                </a:lnTo>
                <a:lnTo>
                  <a:pt x="169334" y="93133"/>
                </a:lnTo>
                <a:lnTo>
                  <a:pt x="169334" y="93133"/>
                </a:lnTo>
                <a:lnTo>
                  <a:pt x="177800" y="101600"/>
                </a:lnTo>
                <a:lnTo>
                  <a:pt x="177800" y="101600"/>
                </a:lnTo>
                <a:lnTo>
                  <a:pt x="177800" y="101600"/>
                </a:lnTo>
                <a:lnTo>
                  <a:pt x="177800" y="101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3488267" y="4064000"/>
            <a:ext cx="169334" cy="194734"/>
          </a:xfrm>
          <a:custGeom>
            <a:avLst/>
            <a:gdLst/>
            <a:ahLst/>
            <a:cxnLst/>
            <a:rect l="0" t="0" r="0" b="0"/>
            <a:pathLst>
              <a:path w="169334" h="194734">
                <a:moveTo>
                  <a:pt x="118533" y="16933"/>
                </a:moveTo>
                <a:lnTo>
                  <a:pt x="118533" y="16933"/>
                </a:lnTo>
                <a:lnTo>
                  <a:pt x="118533" y="25400"/>
                </a:lnTo>
                <a:lnTo>
                  <a:pt x="118533" y="33867"/>
                </a:lnTo>
                <a:lnTo>
                  <a:pt x="118533" y="33867"/>
                </a:lnTo>
                <a:lnTo>
                  <a:pt x="118533" y="42333"/>
                </a:lnTo>
                <a:lnTo>
                  <a:pt x="118533" y="50800"/>
                </a:lnTo>
                <a:lnTo>
                  <a:pt x="118533" y="50800"/>
                </a:lnTo>
                <a:lnTo>
                  <a:pt x="118533" y="50800"/>
                </a:lnTo>
                <a:lnTo>
                  <a:pt x="118533" y="50800"/>
                </a:lnTo>
                <a:lnTo>
                  <a:pt x="118533" y="50800"/>
                </a:lnTo>
                <a:lnTo>
                  <a:pt x="127000" y="50800"/>
                </a:lnTo>
                <a:lnTo>
                  <a:pt x="127000" y="50800"/>
                </a:lnTo>
                <a:lnTo>
                  <a:pt x="118533" y="42333"/>
                </a:lnTo>
                <a:lnTo>
                  <a:pt x="118533" y="33867"/>
                </a:lnTo>
                <a:lnTo>
                  <a:pt x="118533" y="25400"/>
                </a:lnTo>
                <a:lnTo>
                  <a:pt x="110066" y="16933"/>
                </a:lnTo>
                <a:lnTo>
                  <a:pt x="101600" y="8467"/>
                </a:lnTo>
                <a:lnTo>
                  <a:pt x="93133" y="8467"/>
                </a:lnTo>
                <a:lnTo>
                  <a:pt x="84666" y="0"/>
                </a:lnTo>
                <a:lnTo>
                  <a:pt x="76200" y="0"/>
                </a:lnTo>
                <a:lnTo>
                  <a:pt x="67733" y="0"/>
                </a:lnTo>
                <a:lnTo>
                  <a:pt x="59266" y="0"/>
                </a:lnTo>
                <a:lnTo>
                  <a:pt x="50800" y="0"/>
                </a:lnTo>
                <a:lnTo>
                  <a:pt x="33866" y="8467"/>
                </a:lnTo>
                <a:lnTo>
                  <a:pt x="25400" y="16933"/>
                </a:lnTo>
                <a:lnTo>
                  <a:pt x="16933" y="25400"/>
                </a:lnTo>
                <a:lnTo>
                  <a:pt x="8466" y="33867"/>
                </a:lnTo>
                <a:lnTo>
                  <a:pt x="8466" y="50800"/>
                </a:lnTo>
                <a:lnTo>
                  <a:pt x="0" y="67733"/>
                </a:lnTo>
                <a:lnTo>
                  <a:pt x="0" y="84667"/>
                </a:lnTo>
                <a:lnTo>
                  <a:pt x="0" y="101600"/>
                </a:lnTo>
                <a:lnTo>
                  <a:pt x="0" y="118533"/>
                </a:lnTo>
                <a:lnTo>
                  <a:pt x="8466" y="135467"/>
                </a:lnTo>
                <a:lnTo>
                  <a:pt x="8466" y="143933"/>
                </a:lnTo>
                <a:lnTo>
                  <a:pt x="16933" y="160867"/>
                </a:lnTo>
                <a:lnTo>
                  <a:pt x="33866" y="169333"/>
                </a:lnTo>
                <a:lnTo>
                  <a:pt x="50800" y="177800"/>
                </a:lnTo>
                <a:lnTo>
                  <a:pt x="59266" y="186267"/>
                </a:lnTo>
                <a:lnTo>
                  <a:pt x="76200" y="186267"/>
                </a:lnTo>
                <a:lnTo>
                  <a:pt x="93133" y="194733"/>
                </a:lnTo>
                <a:lnTo>
                  <a:pt x="118533" y="186267"/>
                </a:lnTo>
                <a:lnTo>
                  <a:pt x="135466" y="186267"/>
                </a:lnTo>
                <a:lnTo>
                  <a:pt x="152400" y="177800"/>
                </a:lnTo>
                <a:lnTo>
                  <a:pt x="160866" y="169333"/>
                </a:lnTo>
                <a:lnTo>
                  <a:pt x="160866" y="169333"/>
                </a:lnTo>
                <a:lnTo>
                  <a:pt x="169333" y="152400"/>
                </a:lnTo>
                <a:lnTo>
                  <a:pt x="169333" y="152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683000" y="4013200"/>
            <a:ext cx="110068" cy="228601"/>
          </a:xfrm>
          <a:custGeom>
            <a:avLst/>
            <a:gdLst/>
            <a:ahLst/>
            <a:cxnLst/>
            <a:rect l="0" t="0" r="0" b="0"/>
            <a:pathLst>
              <a:path w="110068" h="228601">
                <a:moveTo>
                  <a:pt x="0" y="0"/>
                </a:moveTo>
                <a:lnTo>
                  <a:pt x="0" y="0"/>
                </a:lnTo>
                <a:lnTo>
                  <a:pt x="0" y="0"/>
                </a:lnTo>
                <a:lnTo>
                  <a:pt x="0" y="8467"/>
                </a:lnTo>
                <a:lnTo>
                  <a:pt x="0" y="16933"/>
                </a:lnTo>
                <a:lnTo>
                  <a:pt x="0" y="25400"/>
                </a:lnTo>
                <a:lnTo>
                  <a:pt x="0" y="42333"/>
                </a:lnTo>
                <a:lnTo>
                  <a:pt x="0" y="59267"/>
                </a:lnTo>
                <a:lnTo>
                  <a:pt x="0" y="76200"/>
                </a:lnTo>
                <a:lnTo>
                  <a:pt x="0" y="93133"/>
                </a:lnTo>
                <a:lnTo>
                  <a:pt x="0" y="118533"/>
                </a:lnTo>
                <a:lnTo>
                  <a:pt x="0" y="135467"/>
                </a:lnTo>
                <a:lnTo>
                  <a:pt x="0" y="160867"/>
                </a:lnTo>
                <a:lnTo>
                  <a:pt x="0" y="177800"/>
                </a:lnTo>
                <a:lnTo>
                  <a:pt x="0" y="194733"/>
                </a:lnTo>
                <a:lnTo>
                  <a:pt x="0" y="211667"/>
                </a:lnTo>
                <a:lnTo>
                  <a:pt x="0" y="220133"/>
                </a:lnTo>
                <a:lnTo>
                  <a:pt x="0" y="220133"/>
                </a:lnTo>
                <a:lnTo>
                  <a:pt x="8467" y="228600"/>
                </a:lnTo>
                <a:lnTo>
                  <a:pt x="8467" y="228600"/>
                </a:lnTo>
                <a:lnTo>
                  <a:pt x="8467" y="228600"/>
                </a:lnTo>
                <a:lnTo>
                  <a:pt x="8467" y="220133"/>
                </a:lnTo>
                <a:lnTo>
                  <a:pt x="8467" y="211667"/>
                </a:lnTo>
                <a:lnTo>
                  <a:pt x="8467" y="203200"/>
                </a:lnTo>
                <a:lnTo>
                  <a:pt x="16933" y="186267"/>
                </a:lnTo>
                <a:lnTo>
                  <a:pt x="16933" y="169333"/>
                </a:lnTo>
                <a:lnTo>
                  <a:pt x="25400" y="152400"/>
                </a:lnTo>
                <a:lnTo>
                  <a:pt x="25400" y="135467"/>
                </a:lnTo>
                <a:lnTo>
                  <a:pt x="33867" y="127000"/>
                </a:lnTo>
                <a:lnTo>
                  <a:pt x="42333" y="118533"/>
                </a:lnTo>
                <a:lnTo>
                  <a:pt x="50800" y="118533"/>
                </a:lnTo>
                <a:lnTo>
                  <a:pt x="59267" y="118533"/>
                </a:lnTo>
                <a:lnTo>
                  <a:pt x="67733" y="118533"/>
                </a:lnTo>
                <a:lnTo>
                  <a:pt x="76200" y="118533"/>
                </a:lnTo>
                <a:lnTo>
                  <a:pt x="84667" y="127000"/>
                </a:lnTo>
                <a:lnTo>
                  <a:pt x="93133" y="135467"/>
                </a:lnTo>
                <a:lnTo>
                  <a:pt x="93133" y="152400"/>
                </a:lnTo>
                <a:lnTo>
                  <a:pt x="93133" y="160867"/>
                </a:lnTo>
                <a:lnTo>
                  <a:pt x="101600" y="177800"/>
                </a:lnTo>
                <a:lnTo>
                  <a:pt x="101600" y="186267"/>
                </a:lnTo>
                <a:lnTo>
                  <a:pt x="101600" y="203200"/>
                </a:lnTo>
                <a:lnTo>
                  <a:pt x="101600" y="203200"/>
                </a:lnTo>
                <a:lnTo>
                  <a:pt x="101600" y="211667"/>
                </a:lnTo>
                <a:lnTo>
                  <a:pt x="110067" y="211667"/>
                </a:lnTo>
                <a:lnTo>
                  <a:pt x="110067" y="211667"/>
                </a:lnTo>
                <a:lnTo>
                  <a:pt x="110067" y="203200"/>
                </a:lnTo>
                <a:lnTo>
                  <a:pt x="110067" y="203200"/>
                </a:lnTo>
                <a:lnTo>
                  <a:pt x="110067" y="194733"/>
                </a:lnTo>
                <a:lnTo>
                  <a:pt x="110067" y="194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801533" y="4106333"/>
            <a:ext cx="127001" cy="127001"/>
          </a:xfrm>
          <a:custGeom>
            <a:avLst/>
            <a:gdLst/>
            <a:ahLst/>
            <a:cxnLst/>
            <a:rect l="0" t="0" r="0" b="0"/>
            <a:pathLst>
              <a:path w="127001" h="127001">
                <a:moveTo>
                  <a:pt x="0" y="59267"/>
                </a:moveTo>
                <a:lnTo>
                  <a:pt x="8467" y="67734"/>
                </a:lnTo>
                <a:lnTo>
                  <a:pt x="8467" y="67734"/>
                </a:lnTo>
                <a:lnTo>
                  <a:pt x="16934" y="67734"/>
                </a:lnTo>
                <a:lnTo>
                  <a:pt x="16934" y="67734"/>
                </a:lnTo>
                <a:lnTo>
                  <a:pt x="33867" y="67734"/>
                </a:lnTo>
                <a:lnTo>
                  <a:pt x="42334" y="67734"/>
                </a:lnTo>
                <a:lnTo>
                  <a:pt x="50800" y="59267"/>
                </a:lnTo>
                <a:lnTo>
                  <a:pt x="67734" y="59267"/>
                </a:lnTo>
                <a:lnTo>
                  <a:pt x="76200" y="50800"/>
                </a:lnTo>
                <a:lnTo>
                  <a:pt x="84667" y="42334"/>
                </a:lnTo>
                <a:lnTo>
                  <a:pt x="93134" y="42334"/>
                </a:lnTo>
                <a:lnTo>
                  <a:pt x="93134" y="33867"/>
                </a:lnTo>
                <a:lnTo>
                  <a:pt x="101600" y="25400"/>
                </a:lnTo>
                <a:lnTo>
                  <a:pt x="93134" y="16934"/>
                </a:lnTo>
                <a:lnTo>
                  <a:pt x="93134" y="8467"/>
                </a:lnTo>
                <a:lnTo>
                  <a:pt x="84667" y="8467"/>
                </a:lnTo>
                <a:lnTo>
                  <a:pt x="84667" y="0"/>
                </a:lnTo>
                <a:lnTo>
                  <a:pt x="76200" y="8467"/>
                </a:lnTo>
                <a:lnTo>
                  <a:pt x="67734" y="8467"/>
                </a:lnTo>
                <a:lnTo>
                  <a:pt x="50800" y="8467"/>
                </a:lnTo>
                <a:lnTo>
                  <a:pt x="42334" y="16934"/>
                </a:lnTo>
                <a:lnTo>
                  <a:pt x="33867" y="25400"/>
                </a:lnTo>
                <a:lnTo>
                  <a:pt x="33867" y="42334"/>
                </a:lnTo>
                <a:lnTo>
                  <a:pt x="25400" y="59267"/>
                </a:lnTo>
                <a:lnTo>
                  <a:pt x="25400" y="67734"/>
                </a:lnTo>
                <a:lnTo>
                  <a:pt x="25400" y="84667"/>
                </a:lnTo>
                <a:lnTo>
                  <a:pt x="33867" y="93134"/>
                </a:lnTo>
                <a:lnTo>
                  <a:pt x="42334" y="110067"/>
                </a:lnTo>
                <a:lnTo>
                  <a:pt x="59267" y="118534"/>
                </a:lnTo>
                <a:lnTo>
                  <a:pt x="76200" y="118534"/>
                </a:lnTo>
                <a:lnTo>
                  <a:pt x="93134" y="127000"/>
                </a:lnTo>
                <a:lnTo>
                  <a:pt x="101600" y="127000"/>
                </a:lnTo>
                <a:lnTo>
                  <a:pt x="118534" y="127000"/>
                </a:lnTo>
                <a:lnTo>
                  <a:pt x="118534" y="127000"/>
                </a:lnTo>
                <a:lnTo>
                  <a:pt x="127000" y="118534"/>
                </a:lnTo>
                <a:lnTo>
                  <a:pt x="127000" y="1185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3979333" y="4114800"/>
            <a:ext cx="160868" cy="135468"/>
          </a:xfrm>
          <a:custGeom>
            <a:avLst/>
            <a:gdLst/>
            <a:ahLst/>
            <a:cxnLst/>
            <a:rect l="0" t="0" r="0" b="0"/>
            <a:pathLst>
              <a:path w="160868" h="135468">
                <a:moveTo>
                  <a:pt x="0" y="8467"/>
                </a:moveTo>
                <a:lnTo>
                  <a:pt x="0" y="8467"/>
                </a:lnTo>
                <a:lnTo>
                  <a:pt x="0" y="8467"/>
                </a:lnTo>
                <a:lnTo>
                  <a:pt x="0" y="8467"/>
                </a:lnTo>
                <a:lnTo>
                  <a:pt x="0" y="16933"/>
                </a:lnTo>
                <a:lnTo>
                  <a:pt x="0" y="25400"/>
                </a:lnTo>
                <a:lnTo>
                  <a:pt x="0" y="33867"/>
                </a:lnTo>
                <a:lnTo>
                  <a:pt x="0" y="50800"/>
                </a:lnTo>
                <a:lnTo>
                  <a:pt x="0" y="59267"/>
                </a:lnTo>
                <a:lnTo>
                  <a:pt x="8467" y="76200"/>
                </a:lnTo>
                <a:lnTo>
                  <a:pt x="8467" y="93133"/>
                </a:lnTo>
                <a:lnTo>
                  <a:pt x="8467" y="101600"/>
                </a:lnTo>
                <a:lnTo>
                  <a:pt x="8467" y="110067"/>
                </a:lnTo>
                <a:lnTo>
                  <a:pt x="8467" y="118533"/>
                </a:lnTo>
                <a:lnTo>
                  <a:pt x="8467" y="127000"/>
                </a:lnTo>
                <a:lnTo>
                  <a:pt x="8467" y="127000"/>
                </a:lnTo>
                <a:lnTo>
                  <a:pt x="8467" y="127000"/>
                </a:lnTo>
                <a:lnTo>
                  <a:pt x="8467" y="127000"/>
                </a:lnTo>
                <a:lnTo>
                  <a:pt x="8467" y="118533"/>
                </a:lnTo>
                <a:lnTo>
                  <a:pt x="8467" y="110067"/>
                </a:lnTo>
                <a:lnTo>
                  <a:pt x="8467" y="101600"/>
                </a:lnTo>
                <a:lnTo>
                  <a:pt x="8467" y="84667"/>
                </a:lnTo>
                <a:lnTo>
                  <a:pt x="16934" y="76200"/>
                </a:lnTo>
                <a:lnTo>
                  <a:pt x="16934" y="59267"/>
                </a:lnTo>
                <a:lnTo>
                  <a:pt x="16934" y="42333"/>
                </a:lnTo>
                <a:lnTo>
                  <a:pt x="25400" y="25400"/>
                </a:lnTo>
                <a:lnTo>
                  <a:pt x="25400" y="16933"/>
                </a:lnTo>
                <a:lnTo>
                  <a:pt x="33867" y="16933"/>
                </a:lnTo>
                <a:lnTo>
                  <a:pt x="33867" y="8467"/>
                </a:lnTo>
                <a:lnTo>
                  <a:pt x="42334" y="16933"/>
                </a:lnTo>
                <a:lnTo>
                  <a:pt x="42334" y="16933"/>
                </a:lnTo>
                <a:lnTo>
                  <a:pt x="50800" y="25400"/>
                </a:lnTo>
                <a:lnTo>
                  <a:pt x="50800" y="33867"/>
                </a:lnTo>
                <a:lnTo>
                  <a:pt x="50800" y="50800"/>
                </a:lnTo>
                <a:lnTo>
                  <a:pt x="59267" y="67733"/>
                </a:lnTo>
                <a:lnTo>
                  <a:pt x="59267" y="84667"/>
                </a:lnTo>
                <a:lnTo>
                  <a:pt x="59267" y="93133"/>
                </a:lnTo>
                <a:lnTo>
                  <a:pt x="59267" y="110067"/>
                </a:lnTo>
                <a:lnTo>
                  <a:pt x="59267" y="118533"/>
                </a:lnTo>
                <a:lnTo>
                  <a:pt x="67734" y="127000"/>
                </a:lnTo>
                <a:lnTo>
                  <a:pt x="67734" y="135467"/>
                </a:lnTo>
                <a:lnTo>
                  <a:pt x="67734" y="135467"/>
                </a:lnTo>
                <a:lnTo>
                  <a:pt x="67734" y="135467"/>
                </a:lnTo>
                <a:lnTo>
                  <a:pt x="67734" y="135467"/>
                </a:lnTo>
                <a:lnTo>
                  <a:pt x="67734" y="127000"/>
                </a:lnTo>
                <a:lnTo>
                  <a:pt x="67734" y="118533"/>
                </a:lnTo>
                <a:lnTo>
                  <a:pt x="76200" y="110067"/>
                </a:lnTo>
                <a:lnTo>
                  <a:pt x="76200" y="93133"/>
                </a:lnTo>
                <a:lnTo>
                  <a:pt x="76200" y="76200"/>
                </a:lnTo>
                <a:lnTo>
                  <a:pt x="84667" y="67733"/>
                </a:lnTo>
                <a:lnTo>
                  <a:pt x="84667" y="50800"/>
                </a:lnTo>
                <a:lnTo>
                  <a:pt x="84667" y="33867"/>
                </a:lnTo>
                <a:lnTo>
                  <a:pt x="93134" y="25400"/>
                </a:lnTo>
                <a:lnTo>
                  <a:pt x="93134" y="16933"/>
                </a:lnTo>
                <a:lnTo>
                  <a:pt x="101600" y="8467"/>
                </a:lnTo>
                <a:lnTo>
                  <a:pt x="110067" y="0"/>
                </a:lnTo>
                <a:lnTo>
                  <a:pt x="110067" y="0"/>
                </a:lnTo>
                <a:lnTo>
                  <a:pt x="118534" y="0"/>
                </a:lnTo>
                <a:lnTo>
                  <a:pt x="127000" y="0"/>
                </a:lnTo>
                <a:lnTo>
                  <a:pt x="127000" y="8467"/>
                </a:lnTo>
                <a:lnTo>
                  <a:pt x="135467" y="16933"/>
                </a:lnTo>
                <a:lnTo>
                  <a:pt x="135467" y="25400"/>
                </a:lnTo>
                <a:lnTo>
                  <a:pt x="143934" y="33867"/>
                </a:lnTo>
                <a:lnTo>
                  <a:pt x="143934" y="50800"/>
                </a:lnTo>
                <a:lnTo>
                  <a:pt x="143934" y="59267"/>
                </a:lnTo>
                <a:lnTo>
                  <a:pt x="143934" y="76200"/>
                </a:lnTo>
                <a:lnTo>
                  <a:pt x="143934" y="93133"/>
                </a:lnTo>
                <a:lnTo>
                  <a:pt x="152400" y="101600"/>
                </a:lnTo>
                <a:lnTo>
                  <a:pt x="160867" y="118533"/>
                </a:lnTo>
                <a:lnTo>
                  <a:pt x="160867" y="127000"/>
                </a:lnTo>
                <a:lnTo>
                  <a:pt x="160867" y="127000"/>
                </a:lnTo>
                <a:lnTo>
                  <a:pt x="160867" y="135467"/>
                </a:lnTo>
                <a:lnTo>
                  <a:pt x="160867" y="135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505200" y="4368800"/>
            <a:ext cx="8468" cy="237068"/>
          </a:xfrm>
          <a:custGeom>
            <a:avLst/>
            <a:gdLst/>
            <a:ahLst/>
            <a:cxnLst/>
            <a:rect l="0" t="0" r="0" b="0"/>
            <a:pathLst>
              <a:path w="8468" h="237068">
                <a:moveTo>
                  <a:pt x="8467" y="0"/>
                </a:moveTo>
                <a:lnTo>
                  <a:pt x="8467" y="8467"/>
                </a:lnTo>
                <a:lnTo>
                  <a:pt x="8467" y="8467"/>
                </a:lnTo>
                <a:lnTo>
                  <a:pt x="8467" y="25400"/>
                </a:lnTo>
                <a:lnTo>
                  <a:pt x="8467" y="42333"/>
                </a:lnTo>
                <a:lnTo>
                  <a:pt x="8467" y="59267"/>
                </a:lnTo>
                <a:lnTo>
                  <a:pt x="8467" y="84667"/>
                </a:lnTo>
                <a:lnTo>
                  <a:pt x="8467" y="101600"/>
                </a:lnTo>
                <a:lnTo>
                  <a:pt x="8467" y="127000"/>
                </a:lnTo>
                <a:lnTo>
                  <a:pt x="8467" y="152400"/>
                </a:lnTo>
                <a:lnTo>
                  <a:pt x="0" y="177800"/>
                </a:lnTo>
                <a:lnTo>
                  <a:pt x="0" y="194733"/>
                </a:lnTo>
                <a:lnTo>
                  <a:pt x="0" y="211667"/>
                </a:lnTo>
                <a:lnTo>
                  <a:pt x="0" y="220133"/>
                </a:lnTo>
                <a:lnTo>
                  <a:pt x="8467" y="228600"/>
                </a:lnTo>
                <a:lnTo>
                  <a:pt x="8467" y="237067"/>
                </a:lnTo>
                <a:lnTo>
                  <a:pt x="8467" y="237067"/>
                </a:lnTo>
                <a:lnTo>
                  <a:pt x="8467" y="237067"/>
                </a:lnTo>
                <a:lnTo>
                  <a:pt x="8467" y="237067"/>
                </a:lnTo>
                <a:lnTo>
                  <a:pt x="8467" y="2370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488267" y="4360333"/>
            <a:ext cx="110067" cy="160868"/>
          </a:xfrm>
          <a:custGeom>
            <a:avLst/>
            <a:gdLst/>
            <a:ahLst/>
            <a:cxnLst/>
            <a:rect l="0" t="0" r="0" b="0"/>
            <a:pathLst>
              <a:path w="110067" h="160868">
                <a:moveTo>
                  <a:pt x="0" y="16934"/>
                </a:moveTo>
                <a:lnTo>
                  <a:pt x="0" y="16934"/>
                </a:lnTo>
                <a:lnTo>
                  <a:pt x="0" y="8467"/>
                </a:lnTo>
                <a:lnTo>
                  <a:pt x="8466" y="8467"/>
                </a:lnTo>
                <a:lnTo>
                  <a:pt x="8466" y="8467"/>
                </a:lnTo>
                <a:lnTo>
                  <a:pt x="16933" y="8467"/>
                </a:lnTo>
                <a:lnTo>
                  <a:pt x="25400" y="0"/>
                </a:lnTo>
                <a:lnTo>
                  <a:pt x="42333" y="8467"/>
                </a:lnTo>
                <a:lnTo>
                  <a:pt x="59266" y="8467"/>
                </a:lnTo>
                <a:lnTo>
                  <a:pt x="67733" y="16934"/>
                </a:lnTo>
                <a:lnTo>
                  <a:pt x="84666" y="25400"/>
                </a:lnTo>
                <a:lnTo>
                  <a:pt x="101600" y="33867"/>
                </a:lnTo>
                <a:lnTo>
                  <a:pt x="110066" y="50800"/>
                </a:lnTo>
                <a:lnTo>
                  <a:pt x="110066" y="67734"/>
                </a:lnTo>
                <a:lnTo>
                  <a:pt x="110066" y="84667"/>
                </a:lnTo>
                <a:lnTo>
                  <a:pt x="110066" y="101600"/>
                </a:lnTo>
                <a:lnTo>
                  <a:pt x="101600" y="118534"/>
                </a:lnTo>
                <a:lnTo>
                  <a:pt x="93133" y="127000"/>
                </a:lnTo>
                <a:lnTo>
                  <a:pt x="76200" y="143934"/>
                </a:lnTo>
                <a:lnTo>
                  <a:pt x="67733" y="152400"/>
                </a:lnTo>
                <a:lnTo>
                  <a:pt x="50800" y="160867"/>
                </a:lnTo>
                <a:lnTo>
                  <a:pt x="42333" y="160867"/>
                </a:lnTo>
                <a:lnTo>
                  <a:pt x="25400" y="160867"/>
                </a:lnTo>
                <a:lnTo>
                  <a:pt x="25400" y="160867"/>
                </a:lnTo>
                <a:lnTo>
                  <a:pt x="16933" y="160867"/>
                </a:lnTo>
                <a:lnTo>
                  <a:pt x="16933" y="152400"/>
                </a:lnTo>
                <a:lnTo>
                  <a:pt x="16933" y="135467"/>
                </a:lnTo>
                <a:lnTo>
                  <a:pt x="16933" y="135467"/>
                </a:lnTo>
                <a:lnTo>
                  <a:pt x="25400" y="127000"/>
                </a:lnTo>
                <a:lnTo>
                  <a:pt x="25400"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3623733" y="4360333"/>
            <a:ext cx="93135" cy="135468"/>
          </a:xfrm>
          <a:custGeom>
            <a:avLst/>
            <a:gdLst/>
            <a:ahLst/>
            <a:cxnLst/>
            <a:rect l="0" t="0" r="0" b="0"/>
            <a:pathLst>
              <a:path w="93135" h="135468">
                <a:moveTo>
                  <a:pt x="0" y="25400"/>
                </a:moveTo>
                <a:lnTo>
                  <a:pt x="8467" y="33867"/>
                </a:lnTo>
                <a:lnTo>
                  <a:pt x="8467" y="33867"/>
                </a:lnTo>
                <a:lnTo>
                  <a:pt x="8467" y="33867"/>
                </a:lnTo>
                <a:lnTo>
                  <a:pt x="8467" y="42334"/>
                </a:lnTo>
                <a:lnTo>
                  <a:pt x="8467" y="50800"/>
                </a:lnTo>
                <a:lnTo>
                  <a:pt x="16934" y="59267"/>
                </a:lnTo>
                <a:lnTo>
                  <a:pt x="16934" y="67734"/>
                </a:lnTo>
                <a:lnTo>
                  <a:pt x="25400" y="84667"/>
                </a:lnTo>
                <a:lnTo>
                  <a:pt x="25400" y="93134"/>
                </a:lnTo>
                <a:lnTo>
                  <a:pt x="25400" y="110067"/>
                </a:lnTo>
                <a:lnTo>
                  <a:pt x="25400" y="118534"/>
                </a:lnTo>
                <a:lnTo>
                  <a:pt x="25400" y="127000"/>
                </a:lnTo>
                <a:lnTo>
                  <a:pt x="33867" y="127000"/>
                </a:lnTo>
                <a:lnTo>
                  <a:pt x="33867" y="127000"/>
                </a:lnTo>
                <a:lnTo>
                  <a:pt x="33867" y="135467"/>
                </a:lnTo>
                <a:lnTo>
                  <a:pt x="33867" y="135467"/>
                </a:lnTo>
                <a:lnTo>
                  <a:pt x="33867" y="127000"/>
                </a:lnTo>
                <a:lnTo>
                  <a:pt x="33867" y="127000"/>
                </a:lnTo>
                <a:lnTo>
                  <a:pt x="25400" y="118534"/>
                </a:lnTo>
                <a:lnTo>
                  <a:pt x="25400" y="101600"/>
                </a:lnTo>
                <a:lnTo>
                  <a:pt x="25400" y="84667"/>
                </a:lnTo>
                <a:lnTo>
                  <a:pt x="25400" y="67734"/>
                </a:lnTo>
                <a:lnTo>
                  <a:pt x="25400" y="50800"/>
                </a:lnTo>
                <a:lnTo>
                  <a:pt x="25400" y="33867"/>
                </a:lnTo>
                <a:lnTo>
                  <a:pt x="33867" y="25400"/>
                </a:lnTo>
                <a:lnTo>
                  <a:pt x="33867" y="16934"/>
                </a:lnTo>
                <a:lnTo>
                  <a:pt x="33867" y="8467"/>
                </a:lnTo>
                <a:lnTo>
                  <a:pt x="42334" y="0"/>
                </a:lnTo>
                <a:lnTo>
                  <a:pt x="50800" y="0"/>
                </a:lnTo>
                <a:lnTo>
                  <a:pt x="50800" y="8467"/>
                </a:lnTo>
                <a:lnTo>
                  <a:pt x="59267" y="8467"/>
                </a:lnTo>
                <a:lnTo>
                  <a:pt x="67734" y="16934"/>
                </a:lnTo>
                <a:lnTo>
                  <a:pt x="76200" y="16934"/>
                </a:lnTo>
                <a:lnTo>
                  <a:pt x="84667" y="25400"/>
                </a:lnTo>
                <a:lnTo>
                  <a:pt x="93134" y="25400"/>
                </a:lnTo>
                <a:lnTo>
                  <a:pt x="93134" y="25400"/>
                </a:lnTo>
                <a:lnTo>
                  <a:pt x="93134" y="33867"/>
                </a:lnTo>
                <a:lnTo>
                  <a:pt x="93134" y="33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3725333" y="4377267"/>
            <a:ext cx="67735" cy="118534"/>
          </a:xfrm>
          <a:custGeom>
            <a:avLst/>
            <a:gdLst/>
            <a:ahLst/>
            <a:cxnLst/>
            <a:rect l="0" t="0" r="0" b="0"/>
            <a:pathLst>
              <a:path w="67735" h="118534">
                <a:moveTo>
                  <a:pt x="16934" y="67733"/>
                </a:moveTo>
                <a:lnTo>
                  <a:pt x="16934" y="76200"/>
                </a:lnTo>
                <a:lnTo>
                  <a:pt x="16934" y="76200"/>
                </a:lnTo>
                <a:lnTo>
                  <a:pt x="25400" y="76200"/>
                </a:lnTo>
                <a:lnTo>
                  <a:pt x="33867" y="67733"/>
                </a:lnTo>
                <a:lnTo>
                  <a:pt x="42334" y="67733"/>
                </a:lnTo>
                <a:lnTo>
                  <a:pt x="42334" y="59266"/>
                </a:lnTo>
                <a:lnTo>
                  <a:pt x="50800" y="59266"/>
                </a:lnTo>
                <a:lnTo>
                  <a:pt x="59267" y="50800"/>
                </a:lnTo>
                <a:lnTo>
                  <a:pt x="59267" y="42333"/>
                </a:lnTo>
                <a:lnTo>
                  <a:pt x="67734" y="33866"/>
                </a:lnTo>
                <a:lnTo>
                  <a:pt x="67734" y="25400"/>
                </a:lnTo>
                <a:lnTo>
                  <a:pt x="67734" y="16933"/>
                </a:lnTo>
                <a:lnTo>
                  <a:pt x="67734" y="8466"/>
                </a:lnTo>
                <a:lnTo>
                  <a:pt x="59267" y="0"/>
                </a:lnTo>
                <a:lnTo>
                  <a:pt x="59267" y="0"/>
                </a:lnTo>
                <a:lnTo>
                  <a:pt x="50800" y="0"/>
                </a:lnTo>
                <a:lnTo>
                  <a:pt x="42334" y="0"/>
                </a:lnTo>
                <a:lnTo>
                  <a:pt x="33867" y="8466"/>
                </a:lnTo>
                <a:lnTo>
                  <a:pt x="25400" y="16933"/>
                </a:lnTo>
                <a:lnTo>
                  <a:pt x="16934" y="25400"/>
                </a:lnTo>
                <a:lnTo>
                  <a:pt x="8467" y="42333"/>
                </a:lnTo>
                <a:lnTo>
                  <a:pt x="0" y="50800"/>
                </a:lnTo>
                <a:lnTo>
                  <a:pt x="0" y="59266"/>
                </a:lnTo>
                <a:lnTo>
                  <a:pt x="0" y="76200"/>
                </a:lnTo>
                <a:lnTo>
                  <a:pt x="8467" y="84666"/>
                </a:lnTo>
                <a:lnTo>
                  <a:pt x="8467" y="93133"/>
                </a:lnTo>
                <a:lnTo>
                  <a:pt x="16934" y="101600"/>
                </a:lnTo>
                <a:lnTo>
                  <a:pt x="33867" y="110066"/>
                </a:lnTo>
                <a:lnTo>
                  <a:pt x="42334" y="118533"/>
                </a:lnTo>
                <a:lnTo>
                  <a:pt x="50800" y="118533"/>
                </a:lnTo>
                <a:lnTo>
                  <a:pt x="50800" y="118533"/>
                </a:lnTo>
                <a:lnTo>
                  <a:pt x="59267" y="118533"/>
                </a:lnTo>
                <a:lnTo>
                  <a:pt x="59267" y="118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869267" y="4368800"/>
            <a:ext cx="84667" cy="143934"/>
          </a:xfrm>
          <a:custGeom>
            <a:avLst/>
            <a:gdLst/>
            <a:ahLst/>
            <a:cxnLst/>
            <a:rect l="0" t="0" r="0" b="0"/>
            <a:pathLst>
              <a:path w="84667" h="143934">
                <a:moveTo>
                  <a:pt x="84666" y="0"/>
                </a:moveTo>
                <a:lnTo>
                  <a:pt x="84666" y="0"/>
                </a:lnTo>
                <a:lnTo>
                  <a:pt x="84666" y="0"/>
                </a:lnTo>
                <a:lnTo>
                  <a:pt x="76200" y="0"/>
                </a:lnTo>
                <a:lnTo>
                  <a:pt x="76200" y="0"/>
                </a:lnTo>
                <a:lnTo>
                  <a:pt x="67733" y="0"/>
                </a:lnTo>
                <a:lnTo>
                  <a:pt x="59266" y="0"/>
                </a:lnTo>
                <a:lnTo>
                  <a:pt x="50800" y="8467"/>
                </a:lnTo>
                <a:lnTo>
                  <a:pt x="42333" y="8467"/>
                </a:lnTo>
                <a:lnTo>
                  <a:pt x="33866" y="25400"/>
                </a:lnTo>
                <a:lnTo>
                  <a:pt x="25400" y="33867"/>
                </a:lnTo>
                <a:lnTo>
                  <a:pt x="16933" y="42333"/>
                </a:lnTo>
                <a:lnTo>
                  <a:pt x="8466" y="59267"/>
                </a:lnTo>
                <a:lnTo>
                  <a:pt x="8466" y="67733"/>
                </a:lnTo>
                <a:lnTo>
                  <a:pt x="0" y="84667"/>
                </a:lnTo>
                <a:lnTo>
                  <a:pt x="0" y="93133"/>
                </a:lnTo>
                <a:lnTo>
                  <a:pt x="8466" y="101600"/>
                </a:lnTo>
                <a:lnTo>
                  <a:pt x="16933" y="118533"/>
                </a:lnTo>
                <a:lnTo>
                  <a:pt x="25400" y="127000"/>
                </a:lnTo>
                <a:lnTo>
                  <a:pt x="33866" y="135467"/>
                </a:lnTo>
                <a:lnTo>
                  <a:pt x="50800" y="143933"/>
                </a:lnTo>
                <a:lnTo>
                  <a:pt x="50800" y="143933"/>
                </a:lnTo>
                <a:lnTo>
                  <a:pt x="59266" y="143933"/>
                </a:lnTo>
                <a:lnTo>
                  <a:pt x="59266" y="143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970867" y="4377267"/>
            <a:ext cx="101601" cy="110067"/>
          </a:xfrm>
          <a:custGeom>
            <a:avLst/>
            <a:gdLst/>
            <a:ahLst/>
            <a:cxnLst/>
            <a:rect l="0" t="0" r="0" b="0"/>
            <a:pathLst>
              <a:path w="101601" h="110067">
                <a:moveTo>
                  <a:pt x="59266" y="0"/>
                </a:moveTo>
                <a:lnTo>
                  <a:pt x="59266" y="0"/>
                </a:lnTo>
                <a:lnTo>
                  <a:pt x="59266" y="0"/>
                </a:lnTo>
                <a:lnTo>
                  <a:pt x="42333" y="8466"/>
                </a:lnTo>
                <a:lnTo>
                  <a:pt x="42333" y="8466"/>
                </a:lnTo>
                <a:lnTo>
                  <a:pt x="33866" y="16933"/>
                </a:lnTo>
                <a:lnTo>
                  <a:pt x="25400" y="16933"/>
                </a:lnTo>
                <a:lnTo>
                  <a:pt x="16933" y="33866"/>
                </a:lnTo>
                <a:lnTo>
                  <a:pt x="16933" y="42333"/>
                </a:lnTo>
                <a:lnTo>
                  <a:pt x="8466" y="50800"/>
                </a:lnTo>
                <a:lnTo>
                  <a:pt x="0" y="59266"/>
                </a:lnTo>
                <a:lnTo>
                  <a:pt x="0" y="76200"/>
                </a:lnTo>
                <a:lnTo>
                  <a:pt x="0" y="84666"/>
                </a:lnTo>
                <a:lnTo>
                  <a:pt x="0" y="93133"/>
                </a:lnTo>
                <a:lnTo>
                  <a:pt x="0" y="93133"/>
                </a:lnTo>
                <a:lnTo>
                  <a:pt x="8466" y="101600"/>
                </a:lnTo>
                <a:lnTo>
                  <a:pt x="8466" y="101600"/>
                </a:lnTo>
                <a:lnTo>
                  <a:pt x="16933" y="93133"/>
                </a:lnTo>
                <a:lnTo>
                  <a:pt x="25400" y="93133"/>
                </a:lnTo>
                <a:lnTo>
                  <a:pt x="25400" y="84666"/>
                </a:lnTo>
                <a:lnTo>
                  <a:pt x="33866" y="76200"/>
                </a:lnTo>
                <a:lnTo>
                  <a:pt x="33866" y="67733"/>
                </a:lnTo>
                <a:lnTo>
                  <a:pt x="42333" y="59266"/>
                </a:lnTo>
                <a:lnTo>
                  <a:pt x="42333" y="50800"/>
                </a:lnTo>
                <a:lnTo>
                  <a:pt x="42333" y="42333"/>
                </a:lnTo>
                <a:lnTo>
                  <a:pt x="50800" y="33866"/>
                </a:lnTo>
                <a:lnTo>
                  <a:pt x="50800" y="33866"/>
                </a:lnTo>
                <a:lnTo>
                  <a:pt x="50800" y="33866"/>
                </a:lnTo>
                <a:lnTo>
                  <a:pt x="50800" y="33866"/>
                </a:lnTo>
                <a:lnTo>
                  <a:pt x="50800" y="33866"/>
                </a:lnTo>
                <a:lnTo>
                  <a:pt x="50800" y="33866"/>
                </a:lnTo>
                <a:lnTo>
                  <a:pt x="50800" y="42333"/>
                </a:lnTo>
                <a:lnTo>
                  <a:pt x="50800" y="50800"/>
                </a:lnTo>
                <a:lnTo>
                  <a:pt x="50800" y="59266"/>
                </a:lnTo>
                <a:lnTo>
                  <a:pt x="50800" y="76200"/>
                </a:lnTo>
                <a:lnTo>
                  <a:pt x="59266" y="84666"/>
                </a:lnTo>
                <a:lnTo>
                  <a:pt x="59266" y="93133"/>
                </a:lnTo>
                <a:lnTo>
                  <a:pt x="67733" y="101600"/>
                </a:lnTo>
                <a:lnTo>
                  <a:pt x="76200" y="110066"/>
                </a:lnTo>
                <a:lnTo>
                  <a:pt x="84666" y="110066"/>
                </a:lnTo>
                <a:lnTo>
                  <a:pt x="93133" y="110066"/>
                </a:lnTo>
                <a:lnTo>
                  <a:pt x="93133" y="110066"/>
                </a:lnTo>
                <a:lnTo>
                  <a:pt x="101600" y="110066"/>
                </a:lnTo>
                <a:lnTo>
                  <a:pt x="101600" y="110066"/>
                </a:lnTo>
                <a:lnTo>
                  <a:pt x="101600" y="101600"/>
                </a:lnTo>
                <a:lnTo>
                  <a:pt x="101600" y="101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4089400" y="4318000"/>
            <a:ext cx="25401" cy="160868"/>
          </a:xfrm>
          <a:custGeom>
            <a:avLst/>
            <a:gdLst/>
            <a:ahLst/>
            <a:cxnLst/>
            <a:rect l="0" t="0" r="0" b="0"/>
            <a:pathLst>
              <a:path w="25401" h="160868">
                <a:moveTo>
                  <a:pt x="0" y="0"/>
                </a:moveTo>
                <a:lnTo>
                  <a:pt x="0" y="0"/>
                </a:lnTo>
                <a:lnTo>
                  <a:pt x="0" y="8467"/>
                </a:lnTo>
                <a:lnTo>
                  <a:pt x="0" y="8467"/>
                </a:lnTo>
                <a:lnTo>
                  <a:pt x="0" y="25400"/>
                </a:lnTo>
                <a:lnTo>
                  <a:pt x="0" y="33867"/>
                </a:lnTo>
                <a:lnTo>
                  <a:pt x="0" y="42333"/>
                </a:lnTo>
                <a:lnTo>
                  <a:pt x="0" y="59267"/>
                </a:lnTo>
                <a:lnTo>
                  <a:pt x="0" y="76200"/>
                </a:lnTo>
                <a:lnTo>
                  <a:pt x="0" y="93133"/>
                </a:lnTo>
                <a:lnTo>
                  <a:pt x="0" y="110067"/>
                </a:lnTo>
                <a:lnTo>
                  <a:pt x="0" y="118533"/>
                </a:lnTo>
                <a:lnTo>
                  <a:pt x="8467" y="135467"/>
                </a:lnTo>
                <a:lnTo>
                  <a:pt x="8467" y="143933"/>
                </a:lnTo>
                <a:lnTo>
                  <a:pt x="16933" y="152400"/>
                </a:lnTo>
                <a:lnTo>
                  <a:pt x="16933" y="160867"/>
                </a:lnTo>
                <a:lnTo>
                  <a:pt x="16933" y="160867"/>
                </a:lnTo>
                <a:lnTo>
                  <a:pt x="16933" y="160867"/>
                </a:lnTo>
                <a:lnTo>
                  <a:pt x="25400" y="160867"/>
                </a:lnTo>
                <a:lnTo>
                  <a:pt x="25400" y="160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4157133" y="4368800"/>
            <a:ext cx="101601" cy="127001"/>
          </a:xfrm>
          <a:custGeom>
            <a:avLst/>
            <a:gdLst/>
            <a:ahLst/>
            <a:cxnLst/>
            <a:rect l="0" t="0" r="0" b="0"/>
            <a:pathLst>
              <a:path w="101601" h="127001">
                <a:moveTo>
                  <a:pt x="42334" y="0"/>
                </a:moveTo>
                <a:lnTo>
                  <a:pt x="42334" y="0"/>
                </a:lnTo>
                <a:lnTo>
                  <a:pt x="33867" y="0"/>
                </a:lnTo>
                <a:lnTo>
                  <a:pt x="33867" y="8467"/>
                </a:lnTo>
                <a:lnTo>
                  <a:pt x="16934" y="8467"/>
                </a:lnTo>
                <a:lnTo>
                  <a:pt x="8467" y="16933"/>
                </a:lnTo>
                <a:lnTo>
                  <a:pt x="8467" y="25400"/>
                </a:lnTo>
                <a:lnTo>
                  <a:pt x="0" y="33867"/>
                </a:lnTo>
                <a:lnTo>
                  <a:pt x="0" y="42333"/>
                </a:lnTo>
                <a:lnTo>
                  <a:pt x="0" y="50800"/>
                </a:lnTo>
                <a:lnTo>
                  <a:pt x="0" y="67733"/>
                </a:lnTo>
                <a:lnTo>
                  <a:pt x="0" y="76200"/>
                </a:lnTo>
                <a:lnTo>
                  <a:pt x="8467" y="84667"/>
                </a:lnTo>
                <a:lnTo>
                  <a:pt x="16934" y="101600"/>
                </a:lnTo>
                <a:lnTo>
                  <a:pt x="33867" y="110067"/>
                </a:lnTo>
                <a:lnTo>
                  <a:pt x="42334" y="118533"/>
                </a:lnTo>
                <a:lnTo>
                  <a:pt x="59267" y="127000"/>
                </a:lnTo>
                <a:lnTo>
                  <a:pt x="67734" y="127000"/>
                </a:lnTo>
                <a:lnTo>
                  <a:pt x="76200" y="127000"/>
                </a:lnTo>
                <a:lnTo>
                  <a:pt x="93134" y="127000"/>
                </a:lnTo>
                <a:lnTo>
                  <a:pt x="93134" y="127000"/>
                </a:lnTo>
                <a:lnTo>
                  <a:pt x="101600" y="127000"/>
                </a:lnTo>
                <a:lnTo>
                  <a:pt x="101600"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275667" y="3412067"/>
            <a:ext cx="76201" cy="67734"/>
          </a:xfrm>
          <a:custGeom>
            <a:avLst/>
            <a:gdLst/>
            <a:ahLst/>
            <a:cxnLst/>
            <a:rect l="0" t="0" r="0" b="0"/>
            <a:pathLst>
              <a:path w="76201" h="67734">
                <a:moveTo>
                  <a:pt x="67733" y="0"/>
                </a:moveTo>
                <a:lnTo>
                  <a:pt x="67733" y="8466"/>
                </a:lnTo>
                <a:lnTo>
                  <a:pt x="67733" y="8466"/>
                </a:lnTo>
                <a:lnTo>
                  <a:pt x="67733" y="16933"/>
                </a:lnTo>
                <a:lnTo>
                  <a:pt x="59266" y="16933"/>
                </a:lnTo>
                <a:lnTo>
                  <a:pt x="59266" y="25400"/>
                </a:lnTo>
                <a:lnTo>
                  <a:pt x="50800" y="25400"/>
                </a:lnTo>
                <a:lnTo>
                  <a:pt x="50800" y="25400"/>
                </a:lnTo>
                <a:lnTo>
                  <a:pt x="42333" y="33866"/>
                </a:lnTo>
                <a:lnTo>
                  <a:pt x="33866" y="33866"/>
                </a:lnTo>
                <a:lnTo>
                  <a:pt x="25400" y="33866"/>
                </a:lnTo>
                <a:lnTo>
                  <a:pt x="16933" y="33866"/>
                </a:lnTo>
                <a:lnTo>
                  <a:pt x="8466" y="25400"/>
                </a:lnTo>
                <a:lnTo>
                  <a:pt x="8466" y="25400"/>
                </a:lnTo>
                <a:lnTo>
                  <a:pt x="0" y="25400"/>
                </a:lnTo>
                <a:lnTo>
                  <a:pt x="0" y="16933"/>
                </a:lnTo>
                <a:lnTo>
                  <a:pt x="0" y="16933"/>
                </a:lnTo>
                <a:lnTo>
                  <a:pt x="0" y="8466"/>
                </a:lnTo>
                <a:lnTo>
                  <a:pt x="8466" y="8466"/>
                </a:lnTo>
                <a:lnTo>
                  <a:pt x="25400" y="0"/>
                </a:lnTo>
                <a:lnTo>
                  <a:pt x="33866" y="0"/>
                </a:lnTo>
                <a:lnTo>
                  <a:pt x="42333" y="0"/>
                </a:lnTo>
                <a:lnTo>
                  <a:pt x="50800" y="0"/>
                </a:lnTo>
                <a:lnTo>
                  <a:pt x="59266" y="8466"/>
                </a:lnTo>
                <a:lnTo>
                  <a:pt x="59266" y="8466"/>
                </a:lnTo>
                <a:lnTo>
                  <a:pt x="59266" y="16933"/>
                </a:lnTo>
                <a:lnTo>
                  <a:pt x="59266" y="25400"/>
                </a:lnTo>
                <a:lnTo>
                  <a:pt x="59266" y="33866"/>
                </a:lnTo>
                <a:lnTo>
                  <a:pt x="50800" y="42333"/>
                </a:lnTo>
                <a:lnTo>
                  <a:pt x="42333" y="50800"/>
                </a:lnTo>
                <a:lnTo>
                  <a:pt x="42333" y="59266"/>
                </a:lnTo>
                <a:lnTo>
                  <a:pt x="33866" y="67733"/>
                </a:lnTo>
                <a:lnTo>
                  <a:pt x="25400" y="67733"/>
                </a:lnTo>
                <a:lnTo>
                  <a:pt x="16933" y="67733"/>
                </a:lnTo>
                <a:lnTo>
                  <a:pt x="16933" y="67733"/>
                </a:lnTo>
                <a:lnTo>
                  <a:pt x="16933" y="59266"/>
                </a:lnTo>
                <a:lnTo>
                  <a:pt x="16933" y="50800"/>
                </a:lnTo>
                <a:lnTo>
                  <a:pt x="16933" y="42333"/>
                </a:lnTo>
                <a:lnTo>
                  <a:pt x="25400" y="25400"/>
                </a:lnTo>
                <a:lnTo>
                  <a:pt x="33866" y="16933"/>
                </a:lnTo>
                <a:lnTo>
                  <a:pt x="42333" y="8466"/>
                </a:lnTo>
                <a:lnTo>
                  <a:pt x="50800" y="0"/>
                </a:lnTo>
                <a:lnTo>
                  <a:pt x="59266" y="0"/>
                </a:lnTo>
                <a:lnTo>
                  <a:pt x="67733" y="0"/>
                </a:lnTo>
                <a:lnTo>
                  <a:pt x="67733" y="8466"/>
                </a:lnTo>
                <a:lnTo>
                  <a:pt x="76200" y="16933"/>
                </a:lnTo>
                <a:lnTo>
                  <a:pt x="67733" y="16933"/>
                </a:lnTo>
                <a:lnTo>
                  <a:pt x="67733" y="25400"/>
                </a:lnTo>
                <a:lnTo>
                  <a:pt x="59266" y="33866"/>
                </a:lnTo>
                <a:lnTo>
                  <a:pt x="50800" y="42333"/>
                </a:lnTo>
                <a:lnTo>
                  <a:pt x="42333" y="50800"/>
                </a:lnTo>
                <a:lnTo>
                  <a:pt x="33866" y="50800"/>
                </a:lnTo>
                <a:lnTo>
                  <a:pt x="25400" y="50800"/>
                </a:lnTo>
                <a:lnTo>
                  <a:pt x="16933" y="59266"/>
                </a:lnTo>
                <a:lnTo>
                  <a:pt x="8466" y="50800"/>
                </a:lnTo>
                <a:lnTo>
                  <a:pt x="8466" y="50800"/>
                </a:lnTo>
                <a:lnTo>
                  <a:pt x="0" y="42333"/>
                </a:lnTo>
                <a:lnTo>
                  <a:pt x="0" y="42333"/>
                </a:lnTo>
                <a:lnTo>
                  <a:pt x="0" y="33866"/>
                </a:lnTo>
                <a:lnTo>
                  <a:pt x="0" y="338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775200" y="3064933"/>
            <a:ext cx="254001" cy="635001"/>
          </a:xfrm>
          <a:custGeom>
            <a:avLst/>
            <a:gdLst/>
            <a:ahLst/>
            <a:cxnLst/>
            <a:rect l="0" t="0" r="0" b="0"/>
            <a:pathLst>
              <a:path w="254001" h="635001">
                <a:moveTo>
                  <a:pt x="8467" y="93134"/>
                </a:moveTo>
                <a:lnTo>
                  <a:pt x="8467" y="93134"/>
                </a:lnTo>
                <a:lnTo>
                  <a:pt x="8467" y="93134"/>
                </a:lnTo>
                <a:lnTo>
                  <a:pt x="8467" y="93134"/>
                </a:lnTo>
                <a:lnTo>
                  <a:pt x="8467" y="93134"/>
                </a:lnTo>
                <a:lnTo>
                  <a:pt x="8467" y="93134"/>
                </a:lnTo>
                <a:lnTo>
                  <a:pt x="8467" y="101600"/>
                </a:lnTo>
                <a:lnTo>
                  <a:pt x="8467" y="101600"/>
                </a:lnTo>
                <a:lnTo>
                  <a:pt x="8467" y="110067"/>
                </a:lnTo>
                <a:lnTo>
                  <a:pt x="16933" y="127000"/>
                </a:lnTo>
                <a:lnTo>
                  <a:pt x="16933" y="143934"/>
                </a:lnTo>
                <a:lnTo>
                  <a:pt x="16933" y="169334"/>
                </a:lnTo>
                <a:lnTo>
                  <a:pt x="25400" y="194734"/>
                </a:lnTo>
                <a:lnTo>
                  <a:pt x="25400" y="220134"/>
                </a:lnTo>
                <a:lnTo>
                  <a:pt x="25400" y="254000"/>
                </a:lnTo>
                <a:lnTo>
                  <a:pt x="25400" y="287867"/>
                </a:lnTo>
                <a:lnTo>
                  <a:pt x="25400" y="321734"/>
                </a:lnTo>
                <a:lnTo>
                  <a:pt x="25400" y="355600"/>
                </a:lnTo>
                <a:lnTo>
                  <a:pt x="16933" y="389467"/>
                </a:lnTo>
                <a:lnTo>
                  <a:pt x="16933" y="423334"/>
                </a:lnTo>
                <a:lnTo>
                  <a:pt x="16933" y="457200"/>
                </a:lnTo>
                <a:lnTo>
                  <a:pt x="16933" y="482600"/>
                </a:lnTo>
                <a:lnTo>
                  <a:pt x="16933" y="516467"/>
                </a:lnTo>
                <a:lnTo>
                  <a:pt x="16933" y="541867"/>
                </a:lnTo>
                <a:lnTo>
                  <a:pt x="25400" y="567267"/>
                </a:lnTo>
                <a:lnTo>
                  <a:pt x="25400" y="592667"/>
                </a:lnTo>
                <a:lnTo>
                  <a:pt x="25400" y="609600"/>
                </a:lnTo>
                <a:lnTo>
                  <a:pt x="25400" y="618067"/>
                </a:lnTo>
                <a:lnTo>
                  <a:pt x="25400" y="626534"/>
                </a:lnTo>
                <a:lnTo>
                  <a:pt x="25400" y="635000"/>
                </a:lnTo>
                <a:lnTo>
                  <a:pt x="25400" y="635000"/>
                </a:lnTo>
                <a:lnTo>
                  <a:pt x="25400" y="635000"/>
                </a:lnTo>
                <a:lnTo>
                  <a:pt x="25400" y="626534"/>
                </a:lnTo>
                <a:lnTo>
                  <a:pt x="25400" y="618067"/>
                </a:lnTo>
                <a:lnTo>
                  <a:pt x="25400" y="609600"/>
                </a:lnTo>
                <a:lnTo>
                  <a:pt x="25400" y="592667"/>
                </a:lnTo>
                <a:lnTo>
                  <a:pt x="25400" y="567267"/>
                </a:lnTo>
                <a:lnTo>
                  <a:pt x="16933" y="541867"/>
                </a:lnTo>
                <a:lnTo>
                  <a:pt x="16933" y="516467"/>
                </a:lnTo>
                <a:lnTo>
                  <a:pt x="16933" y="482600"/>
                </a:lnTo>
                <a:lnTo>
                  <a:pt x="16933" y="457200"/>
                </a:lnTo>
                <a:lnTo>
                  <a:pt x="16933" y="423334"/>
                </a:lnTo>
                <a:lnTo>
                  <a:pt x="16933" y="389467"/>
                </a:lnTo>
                <a:lnTo>
                  <a:pt x="16933" y="355600"/>
                </a:lnTo>
                <a:lnTo>
                  <a:pt x="16933" y="321734"/>
                </a:lnTo>
                <a:lnTo>
                  <a:pt x="16933" y="287867"/>
                </a:lnTo>
                <a:lnTo>
                  <a:pt x="25400" y="254000"/>
                </a:lnTo>
                <a:lnTo>
                  <a:pt x="25400" y="211667"/>
                </a:lnTo>
                <a:lnTo>
                  <a:pt x="25400" y="177800"/>
                </a:lnTo>
                <a:lnTo>
                  <a:pt x="25400" y="152400"/>
                </a:lnTo>
                <a:lnTo>
                  <a:pt x="33867" y="127000"/>
                </a:lnTo>
                <a:lnTo>
                  <a:pt x="42333" y="101600"/>
                </a:lnTo>
                <a:lnTo>
                  <a:pt x="50800" y="84667"/>
                </a:lnTo>
                <a:lnTo>
                  <a:pt x="50800" y="59267"/>
                </a:lnTo>
                <a:lnTo>
                  <a:pt x="59267" y="42334"/>
                </a:lnTo>
                <a:lnTo>
                  <a:pt x="76200" y="33867"/>
                </a:lnTo>
                <a:lnTo>
                  <a:pt x="84667" y="16934"/>
                </a:lnTo>
                <a:lnTo>
                  <a:pt x="93133" y="8467"/>
                </a:lnTo>
                <a:lnTo>
                  <a:pt x="110067" y="8467"/>
                </a:lnTo>
                <a:lnTo>
                  <a:pt x="118533" y="0"/>
                </a:lnTo>
                <a:lnTo>
                  <a:pt x="135467" y="8467"/>
                </a:lnTo>
                <a:lnTo>
                  <a:pt x="143933" y="8467"/>
                </a:lnTo>
                <a:lnTo>
                  <a:pt x="160867" y="16934"/>
                </a:lnTo>
                <a:lnTo>
                  <a:pt x="177800" y="25400"/>
                </a:lnTo>
                <a:lnTo>
                  <a:pt x="194733" y="42334"/>
                </a:lnTo>
                <a:lnTo>
                  <a:pt x="203200" y="59267"/>
                </a:lnTo>
                <a:lnTo>
                  <a:pt x="220133" y="76200"/>
                </a:lnTo>
                <a:lnTo>
                  <a:pt x="237067" y="101600"/>
                </a:lnTo>
                <a:lnTo>
                  <a:pt x="245533" y="127000"/>
                </a:lnTo>
                <a:lnTo>
                  <a:pt x="254000" y="143934"/>
                </a:lnTo>
                <a:lnTo>
                  <a:pt x="254000" y="169334"/>
                </a:lnTo>
                <a:lnTo>
                  <a:pt x="254000" y="186267"/>
                </a:lnTo>
                <a:lnTo>
                  <a:pt x="245533" y="211667"/>
                </a:lnTo>
                <a:lnTo>
                  <a:pt x="237067" y="228600"/>
                </a:lnTo>
                <a:lnTo>
                  <a:pt x="220133" y="245534"/>
                </a:lnTo>
                <a:lnTo>
                  <a:pt x="203200" y="254000"/>
                </a:lnTo>
                <a:lnTo>
                  <a:pt x="186267" y="270934"/>
                </a:lnTo>
                <a:lnTo>
                  <a:pt x="169333" y="279400"/>
                </a:lnTo>
                <a:lnTo>
                  <a:pt x="143933" y="296334"/>
                </a:lnTo>
                <a:lnTo>
                  <a:pt x="127000" y="304800"/>
                </a:lnTo>
                <a:lnTo>
                  <a:pt x="110067" y="313267"/>
                </a:lnTo>
                <a:lnTo>
                  <a:pt x="84667" y="313267"/>
                </a:lnTo>
                <a:lnTo>
                  <a:pt x="67733" y="321734"/>
                </a:lnTo>
                <a:lnTo>
                  <a:pt x="50800" y="321734"/>
                </a:lnTo>
                <a:lnTo>
                  <a:pt x="33867" y="321734"/>
                </a:lnTo>
                <a:lnTo>
                  <a:pt x="16933" y="321734"/>
                </a:lnTo>
                <a:lnTo>
                  <a:pt x="8467" y="313267"/>
                </a:lnTo>
                <a:lnTo>
                  <a:pt x="0" y="313267"/>
                </a:lnTo>
                <a:lnTo>
                  <a:pt x="0" y="313267"/>
                </a:lnTo>
                <a:lnTo>
                  <a:pt x="0" y="304800"/>
                </a:lnTo>
                <a:lnTo>
                  <a:pt x="0"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5198533" y="3022600"/>
            <a:ext cx="211668" cy="728134"/>
          </a:xfrm>
          <a:custGeom>
            <a:avLst/>
            <a:gdLst/>
            <a:ahLst/>
            <a:cxnLst/>
            <a:rect l="0" t="0" r="0" b="0"/>
            <a:pathLst>
              <a:path w="211668" h="728134">
                <a:moveTo>
                  <a:pt x="211667" y="0"/>
                </a:moveTo>
                <a:lnTo>
                  <a:pt x="211667" y="0"/>
                </a:lnTo>
                <a:lnTo>
                  <a:pt x="203200" y="0"/>
                </a:lnTo>
                <a:lnTo>
                  <a:pt x="203200" y="8467"/>
                </a:lnTo>
                <a:lnTo>
                  <a:pt x="186267" y="16933"/>
                </a:lnTo>
                <a:lnTo>
                  <a:pt x="177800" y="16933"/>
                </a:lnTo>
                <a:lnTo>
                  <a:pt x="160867" y="33867"/>
                </a:lnTo>
                <a:lnTo>
                  <a:pt x="152400" y="50800"/>
                </a:lnTo>
                <a:lnTo>
                  <a:pt x="135467" y="67733"/>
                </a:lnTo>
                <a:lnTo>
                  <a:pt x="118534" y="84667"/>
                </a:lnTo>
                <a:lnTo>
                  <a:pt x="101600" y="101600"/>
                </a:lnTo>
                <a:lnTo>
                  <a:pt x="93134" y="127000"/>
                </a:lnTo>
                <a:lnTo>
                  <a:pt x="76200" y="152400"/>
                </a:lnTo>
                <a:lnTo>
                  <a:pt x="59267" y="186267"/>
                </a:lnTo>
                <a:lnTo>
                  <a:pt x="42334" y="220133"/>
                </a:lnTo>
                <a:lnTo>
                  <a:pt x="33867" y="245533"/>
                </a:lnTo>
                <a:lnTo>
                  <a:pt x="25400" y="279400"/>
                </a:lnTo>
                <a:lnTo>
                  <a:pt x="8467" y="313267"/>
                </a:lnTo>
                <a:lnTo>
                  <a:pt x="8467" y="347133"/>
                </a:lnTo>
                <a:lnTo>
                  <a:pt x="0" y="381000"/>
                </a:lnTo>
                <a:lnTo>
                  <a:pt x="0" y="414867"/>
                </a:lnTo>
                <a:lnTo>
                  <a:pt x="0" y="448733"/>
                </a:lnTo>
                <a:lnTo>
                  <a:pt x="0" y="482600"/>
                </a:lnTo>
                <a:lnTo>
                  <a:pt x="0" y="508000"/>
                </a:lnTo>
                <a:lnTo>
                  <a:pt x="8467" y="541867"/>
                </a:lnTo>
                <a:lnTo>
                  <a:pt x="16934" y="567267"/>
                </a:lnTo>
                <a:lnTo>
                  <a:pt x="33867" y="601133"/>
                </a:lnTo>
                <a:lnTo>
                  <a:pt x="42334" y="618067"/>
                </a:lnTo>
                <a:lnTo>
                  <a:pt x="59267" y="651933"/>
                </a:lnTo>
                <a:lnTo>
                  <a:pt x="76200" y="668867"/>
                </a:lnTo>
                <a:lnTo>
                  <a:pt x="101600" y="685800"/>
                </a:lnTo>
                <a:lnTo>
                  <a:pt x="118534" y="702733"/>
                </a:lnTo>
                <a:lnTo>
                  <a:pt x="135467" y="719667"/>
                </a:lnTo>
                <a:lnTo>
                  <a:pt x="135467" y="719667"/>
                </a:lnTo>
                <a:lnTo>
                  <a:pt x="152400" y="728133"/>
                </a:lnTo>
                <a:lnTo>
                  <a:pt x="152400" y="728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486400" y="3208867"/>
            <a:ext cx="228601" cy="321734"/>
          </a:xfrm>
          <a:custGeom>
            <a:avLst/>
            <a:gdLst/>
            <a:ahLst/>
            <a:cxnLst/>
            <a:rect l="0" t="0" r="0" b="0"/>
            <a:pathLst>
              <a:path w="228601" h="321734">
                <a:moveTo>
                  <a:pt x="25400" y="84666"/>
                </a:moveTo>
                <a:lnTo>
                  <a:pt x="25400" y="84666"/>
                </a:lnTo>
                <a:lnTo>
                  <a:pt x="25400" y="84666"/>
                </a:lnTo>
                <a:lnTo>
                  <a:pt x="25400" y="76200"/>
                </a:lnTo>
                <a:lnTo>
                  <a:pt x="25400" y="76200"/>
                </a:lnTo>
                <a:lnTo>
                  <a:pt x="25400" y="67733"/>
                </a:lnTo>
                <a:lnTo>
                  <a:pt x="25400" y="59266"/>
                </a:lnTo>
                <a:lnTo>
                  <a:pt x="25400" y="59266"/>
                </a:lnTo>
                <a:lnTo>
                  <a:pt x="33867" y="50800"/>
                </a:lnTo>
                <a:lnTo>
                  <a:pt x="42333" y="42333"/>
                </a:lnTo>
                <a:lnTo>
                  <a:pt x="50800" y="33866"/>
                </a:lnTo>
                <a:lnTo>
                  <a:pt x="59267" y="25400"/>
                </a:lnTo>
                <a:lnTo>
                  <a:pt x="67733" y="16933"/>
                </a:lnTo>
                <a:lnTo>
                  <a:pt x="76200" y="8466"/>
                </a:lnTo>
                <a:lnTo>
                  <a:pt x="93133" y="8466"/>
                </a:lnTo>
                <a:lnTo>
                  <a:pt x="101600" y="0"/>
                </a:lnTo>
                <a:lnTo>
                  <a:pt x="110067" y="0"/>
                </a:lnTo>
                <a:lnTo>
                  <a:pt x="127000" y="0"/>
                </a:lnTo>
                <a:lnTo>
                  <a:pt x="135467" y="0"/>
                </a:lnTo>
                <a:lnTo>
                  <a:pt x="143933" y="0"/>
                </a:lnTo>
                <a:lnTo>
                  <a:pt x="152400" y="8466"/>
                </a:lnTo>
                <a:lnTo>
                  <a:pt x="152400" y="16933"/>
                </a:lnTo>
                <a:lnTo>
                  <a:pt x="160867" y="16933"/>
                </a:lnTo>
                <a:lnTo>
                  <a:pt x="160867" y="25400"/>
                </a:lnTo>
                <a:lnTo>
                  <a:pt x="160867" y="42333"/>
                </a:lnTo>
                <a:lnTo>
                  <a:pt x="160867" y="50800"/>
                </a:lnTo>
                <a:lnTo>
                  <a:pt x="152400" y="59266"/>
                </a:lnTo>
                <a:lnTo>
                  <a:pt x="143933" y="76200"/>
                </a:lnTo>
                <a:lnTo>
                  <a:pt x="135467" y="84666"/>
                </a:lnTo>
                <a:lnTo>
                  <a:pt x="127000" y="93133"/>
                </a:lnTo>
                <a:lnTo>
                  <a:pt x="110067" y="110066"/>
                </a:lnTo>
                <a:lnTo>
                  <a:pt x="101600" y="118533"/>
                </a:lnTo>
                <a:lnTo>
                  <a:pt x="93133" y="127000"/>
                </a:lnTo>
                <a:lnTo>
                  <a:pt x="84667" y="135466"/>
                </a:lnTo>
                <a:lnTo>
                  <a:pt x="76200" y="143933"/>
                </a:lnTo>
                <a:lnTo>
                  <a:pt x="67733" y="143933"/>
                </a:lnTo>
                <a:lnTo>
                  <a:pt x="67733" y="143933"/>
                </a:lnTo>
                <a:lnTo>
                  <a:pt x="59267" y="152400"/>
                </a:lnTo>
                <a:lnTo>
                  <a:pt x="59267" y="152400"/>
                </a:lnTo>
                <a:lnTo>
                  <a:pt x="59267" y="152400"/>
                </a:lnTo>
                <a:lnTo>
                  <a:pt x="59267" y="152400"/>
                </a:lnTo>
                <a:lnTo>
                  <a:pt x="59267" y="152400"/>
                </a:lnTo>
                <a:lnTo>
                  <a:pt x="67733" y="152400"/>
                </a:lnTo>
                <a:lnTo>
                  <a:pt x="67733" y="152400"/>
                </a:lnTo>
                <a:lnTo>
                  <a:pt x="67733" y="143933"/>
                </a:lnTo>
                <a:lnTo>
                  <a:pt x="76200" y="143933"/>
                </a:lnTo>
                <a:lnTo>
                  <a:pt x="84667" y="143933"/>
                </a:lnTo>
                <a:lnTo>
                  <a:pt x="93133" y="143933"/>
                </a:lnTo>
                <a:lnTo>
                  <a:pt x="101600" y="143933"/>
                </a:lnTo>
                <a:lnTo>
                  <a:pt x="110067" y="143933"/>
                </a:lnTo>
                <a:lnTo>
                  <a:pt x="127000" y="143933"/>
                </a:lnTo>
                <a:lnTo>
                  <a:pt x="135467" y="135466"/>
                </a:lnTo>
                <a:lnTo>
                  <a:pt x="152400" y="135466"/>
                </a:lnTo>
                <a:lnTo>
                  <a:pt x="160867" y="143933"/>
                </a:lnTo>
                <a:lnTo>
                  <a:pt x="177800" y="143933"/>
                </a:lnTo>
                <a:lnTo>
                  <a:pt x="186267" y="143933"/>
                </a:lnTo>
                <a:lnTo>
                  <a:pt x="194733" y="152400"/>
                </a:lnTo>
                <a:lnTo>
                  <a:pt x="203200" y="160866"/>
                </a:lnTo>
                <a:lnTo>
                  <a:pt x="211667" y="160866"/>
                </a:lnTo>
                <a:lnTo>
                  <a:pt x="211667" y="169333"/>
                </a:lnTo>
                <a:lnTo>
                  <a:pt x="220133" y="177800"/>
                </a:lnTo>
                <a:lnTo>
                  <a:pt x="228600" y="186266"/>
                </a:lnTo>
                <a:lnTo>
                  <a:pt x="228600" y="194733"/>
                </a:lnTo>
                <a:lnTo>
                  <a:pt x="228600" y="203200"/>
                </a:lnTo>
                <a:lnTo>
                  <a:pt x="228600" y="211666"/>
                </a:lnTo>
                <a:lnTo>
                  <a:pt x="228600" y="220133"/>
                </a:lnTo>
                <a:lnTo>
                  <a:pt x="220133" y="228600"/>
                </a:lnTo>
                <a:lnTo>
                  <a:pt x="211667" y="245533"/>
                </a:lnTo>
                <a:lnTo>
                  <a:pt x="203200" y="254000"/>
                </a:lnTo>
                <a:lnTo>
                  <a:pt x="194733" y="262466"/>
                </a:lnTo>
                <a:lnTo>
                  <a:pt x="186267" y="270933"/>
                </a:lnTo>
                <a:lnTo>
                  <a:pt x="177800" y="279400"/>
                </a:lnTo>
                <a:lnTo>
                  <a:pt x="160867" y="279400"/>
                </a:lnTo>
                <a:lnTo>
                  <a:pt x="152400" y="287866"/>
                </a:lnTo>
                <a:lnTo>
                  <a:pt x="143933" y="296333"/>
                </a:lnTo>
                <a:lnTo>
                  <a:pt x="127000" y="296333"/>
                </a:lnTo>
                <a:lnTo>
                  <a:pt x="110067" y="304800"/>
                </a:lnTo>
                <a:lnTo>
                  <a:pt x="101600" y="304800"/>
                </a:lnTo>
                <a:lnTo>
                  <a:pt x="84667" y="313266"/>
                </a:lnTo>
                <a:lnTo>
                  <a:pt x="76200" y="313266"/>
                </a:lnTo>
                <a:lnTo>
                  <a:pt x="59267" y="321733"/>
                </a:lnTo>
                <a:lnTo>
                  <a:pt x="50800" y="321733"/>
                </a:lnTo>
                <a:lnTo>
                  <a:pt x="42333" y="321733"/>
                </a:lnTo>
                <a:lnTo>
                  <a:pt x="33867" y="321733"/>
                </a:lnTo>
                <a:lnTo>
                  <a:pt x="25400" y="321733"/>
                </a:lnTo>
                <a:lnTo>
                  <a:pt x="16933" y="321733"/>
                </a:lnTo>
                <a:lnTo>
                  <a:pt x="8467" y="313266"/>
                </a:lnTo>
                <a:lnTo>
                  <a:pt x="0" y="313266"/>
                </a:lnTo>
                <a:lnTo>
                  <a:pt x="0" y="304800"/>
                </a:lnTo>
                <a:lnTo>
                  <a:pt x="0" y="304800"/>
                </a:lnTo>
                <a:lnTo>
                  <a:pt x="0" y="304800"/>
                </a:lnTo>
                <a:lnTo>
                  <a:pt x="8467" y="296333"/>
                </a:lnTo>
                <a:lnTo>
                  <a:pt x="8467" y="296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5791200" y="3471333"/>
            <a:ext cx="93134" cy="211668"/>
          </a:xfrm>
          <a:custGeom>
            <a:avLst/>
            <a:gdLst/>
            <a:ahLst/>
            <a:cxnLst/>
            <a:rect l="0" t="0" r="0" b="0"/>
            <a:pathLst>
              <a:path w="93134" h="211668">
                <a:moveTo>
                  <a:pt x="67733" y="0"/>
                </a:moveTo>
                <a:lnTo>
                  <a:pt x="67733" y="0"/>
                </a:lnTo>
                <a:lnTo>
                  <a:pt x="67733" y="0"/>
                </a:lnTo>
                <a:lnTo>
                  <a:pt x="67733" y="0"/>
                </a:lnTo>
                <a:lnTo>
                  <a:pt x="67733" y="0"/>
                </a:lnTo>
                <a:lnTo>
                  <a:pt x="67733" y="8467"/>
                </a:lnTo>
                <a:lnTo>
                  <a:pt x="67733" y="8467"/>
                </a:lnTo>
                <a:lnTo>
                  <a:pt x="67733" y="8467"/>
                </a:lnTo>
                <a:lnTo>
                  <a:pt x="67733" y="16934"/>
                </a:lnTo>
                <a:lnTo>
                  <a:pt x="76200" y="25400"/>
                </a:lnTo>
                <a:lnTo>
                  <a:pt x="76200" y="33867"/>
                </a:lnTo>
                <a:lnTo>
                  <a:pt x="84667" y="42334"/>
                </a:lnTo>
                <a:lnTo>
                  <a:pt x="93133" y="50800"/>
                </a:lnTo>
                <a:lnTo>
                  <a:pt x="93133" y="67734"/>
                </a:lnTo>
                <a:lnTo>
                  <a:pt x="93133" y="84667"/>
                </a:lnTo>
                <a:lnTo>
                  <a:pt x="93133" y="101600"/>
                </a:lnTo>
                <a:lnTo>
                  <a:pt x="93133" y="110067"/>
                </a:lnTo>
                <a:lnTo>
                  <a:pt x="93133" y="127000"/>
                </a:lnTo>
                <a:lnTo>
                  <a:pt x="93133" y="135467"/>
                </a:lnTo>
                <a:lnTo>
                  <a:pt x="84667" y="152400"/>
                </a:lnTo>
                <a:lnTo>
                  <a:pt x="76200" y="160867"/>
                </a:lnTo>
                <a:lnTo>
                  <a:pt x="76200" y="169334"/>
                </a:lnTo>
                <a:lnTo>
                  <a:pt x="67733" y="186267"/>
                </a:lnTo>
                <a:lnTo>
                  <a:pt x="59267" y="194734"/>
                </a:lnTo>
                <a:lnTo>
                  <a:pt x="42333" y="203200"/>
                </a:lnTo>
                <a:lnTo>
                  <a:pt x="33867" y="211667"/>
                </a:lnTo>
                <a:lnTo>
                  <a:pt x="25400" y="211667"/>
                </a:lnTo>
                <a:lnTo>
                  <a:pt x="8467" y="211667"/>
                </a:lnTo>
                <a:lnTo>
                  <a:pt x="0" y="211667"/>
                </a:lnTo>
                <a:lnTo>
                  <a:pt x="0" y="211667"/>
                </a:lnTo>
                <a:lnTo>
                  <a:pt x="0" y="211667"/>
                </a:lnTo>
                <a:lnTo>
                  <a:pt x="0" y="2116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6062133" y="3132667"/>
            <a:ext cx="220135" cy="338667"/>
          </a:xfrm>
          <a:custGeom>
            <a:avLst/>
            <a:gdLst/>
            <a:ahLst/>
            <a:cxnLst/>
            <a:rect l="0" t="0" r="0" b="0"/>
            <a:pathLst>
              <a:path w="220135" h="338667">
                <a:moveTo>
                  <a:pt x="16934" y="59266"/>
                </a:moveTo>
                <a:lnTo>
                  <a:pt x="8467" y="59266"/>
                </a:lnTo>
                <a:lnTo>
                  <a:pt x="8467" y="59266"/>
                </a:lnTo>
                <a:lnTo>
                  <a:pt x="8467" y="59266"/>
                </a:lnTo>
                <a:lnTo>
                  <a:pt x="8467" y="59266"/>
                </a:lnTo>
                <a:lnTo>
                  <a:pt x="0" y="59266"/>
                </a:lnTo>
                <a:lnTo>
                  <a:pt x="8467" y="50800"/>
                </a:lnTo>
                <a:lnTo>
                  <a:pt x="8467" y="50800"/>
                </a:lnTo>
                <a:lnTo>
                  <a:pt x="16934" y="42333"/>
                </a:lnTo>
                <a:lnTo>
                  <a:pt x="25400" y="42333"/>
                </a:lnTo>
                <a:lnTo>
                  <a:pt x="42334" y="33866"/>
                </a:lnTo>
                <a:lnTo>
                  <a:pt x="59267" y="25400"/>
                </a:lnTo>
                <a:lnTo>
                  <a:pt x="67734" y="16933"/>
                </a:lnTo>
                <a:lnTo>
                  <a:pt x="84667" y="8466"/>
                </a:lnTo>
                <a:lnTo>
                  <a:pt x="101600" y="8466"/>
                </a:lnTo>
                <a:lnTo>
                  <a:pt x="110067" y="0"/>
                </a:lnTo>
                <a:lnTo>
                  <a:pt x="127000" y="0"/>
                </a:lnTo>
                <a:lnTo>
                  <a:pt x="135467" y="0"/>
                </a:lnTo>
                <a:lnTo>
                  <a:pt x="143934" y="8466"/>
                </a:lnTo>
                <a:lnTo>
                  <a:pt x="152400" y="8466"/>
                </a:lnTo>
                <a:lnTo>
                  <a:pt x="152400" y="16933"/>
                </a:lnTo>
                <a:lnTo>
                  <a:pt x="152400" y="25400"/>
                </a:lnTo>
                <a:lnTo>
                  <a:pt x="152400" y="33866"/>
                </a:lnTo>
                <a:lnTo>
                  <a:pt x="152400" y="42333"/>
                </a:lnTo>
                <a:lnTo>
                  <a:pt x="152400" y="59266"/>
                </a:lnTo>
                <a:lnTo>
                  <a:pt x="143934" y="67733"/>
                </a:lnTo>
                <a:lnTo>
                  <a:pt x="135467" y="84666"/>
                </a:lnTo>
                <a:lnTo>
                  <a:pt x="127000" y="93133"/>
                </a:lnTo>
                <a:lnTo>
                  <a:pt x="110067" y="110066"/>
                </a:lnTo>
                <a:lnTo>
                  <a:pt x="101600" y="127000"/>
                </a:lnTo>
                <a:lnTo>
                  <a:pt x="93134" y="135466"/>
                </a:lnTo>
                <a:lnTo>
                  <a:pt x="84667" y="143933"/>
                </a:lnTo>
                <a:lnTo>
                  <a:pt x="67734" y="160866"/>
                </a:lnTo>
                <a:lnTo>
                  <a:pt x="67734" y="169333"/>
                </a:lnTo>
                <a:lnTo>
                  <a:pt x="59267" y="169333"/>
                </a:lnTo>
                <a:lnTo>
                  <a:pt x="50800" y="169333"/>
                </a:lnTo>
                <a:lnTo>
                  <a:pt x="50800" y="169333"/>
                </a:lnTo>
                <a:lnTo>
                  <a:pt x="50800" y="169333"/>
                </a:lnTo>
                <a:lnTo>
                  <a:pt x="59267" y="169333"/>
                </a:lnTo>
                <a:lnTo>
                  <a:pt x="67734" y="160866"/>
                </a:lnTo>
                <a:lnTo>
                  <a:pt x="76200" y="152400"/>
                </a:lnTo>
                <a:lnTo>
                  <a:pt x="93134" y="143933"/>
                </a:lnTo>
                <a:lnTo>
                  <a:pt x="101600" y="135466"/>
                </a:lnTo>
                <a:lnTo>
                  <a:pt x="110067" y="135466"/>
                </a:lnTo>
                <a:lnTo>
                  <a:pt x="127000" y="127000"/>
                </a:lnTo>
                <a:lnTo>
                  <a:pt x="143934" y="127000"/>
                </a:lnTo>
                <a:lnTo>
                  <a:pt x="160867" y="127000"/>
                </a:lnTo>
                <a:lnTo>
                  <a:pt x="169334" y="135466"/>
                </a:lnTo>
                <a:lnTo>
                  <a:pt x="186267" y="135466"/>
                </a:lnTo>
                <a:lnTo>
                  <a:pt x="194734" y="143933"/>
                </a:lnTo>
                <a:lnTo>
                  <a:pt x="203200" y="152400"/>
                </a:lnTo>
                <a:lnTo>
                  <a:pt x="211667" y="160866"/>
                </a:lnTo>
                <a:lnTo>
                  <a:pt x="211667" y="169333"/>
                </a:lnTo>
                <a:lnTo>
                  <a:pt x="220134" y="186266"/>
                </a:lnTo>
                <a:lnTo>
                  <a:pt x="220134" y="203200"/>
                </a:lnTo>
                <a:lnTo>
                  <a:pt x="220134" y="220133"/>
                </a:lnTo>
                <a:lnTo>
                  <a:pt x="211667" y="228600"/>
                </a:lnTo>
                <a:lnTo>
                  <a:pt x="203200" y="254000"/>
                </a:lnTo>
                <a:lnTo>
                  <a:pt x="194734" y="262466"/>
                </a:lnTo>
                <a:lnTo>
                  <a:pt x="186267" y="279400"/>
                </a:lnTo>
                <a:lnTo>
                  <a:pt x="177800" y="296333"/>
                </a:lnTo>
                <a:lnTo>
                  <a:pt x="169334" y="304800"/>
                </a:lnTo>
                <a:lnTo>
                  <a:pt x="160867" y="321733"/>
                </a:lnTo>
                <a:lnTo>
                  <a:pt x="152400" y="330200"/>
                </a:lnTo>
                <a:lnTo>
                  <a:pt x="135467" y="330200"/>
                </a:lnTo>
                <a:lnTo>
                  <a:pt x="118534" y="338666"/>
                </a:lnTo>
                <a:lnTo>
                  <a:pt x="101600" y="338666"/>
                </a:lnTo>
                <a:lnTo>
                  <a:pt x="93134" y="338666"/>
                </a:lnTo>
                <a:lnTo>
                  <a:pt x="84667" y="338666"/>
                </a:lnTo>
                <a:lnTo>
                  <a:pt x="76200" y="330200"/>
                </a:lnTo>
                <a:lnTo>
                  <a:pt x="76200" y="321733"/>
                </a:lnTo>
                <a:lnTo>
                  <a:pt x="76200" y="321733"/>
                </a:lnTo>
                <a:lnTo>
                  <a:pt x="76200" y="304800"/>
                </a:lnTo>
                <a:lnTo>
                  <a:pt x="76200"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6273800" y="3022600"/>
            <a:ext cx="186268" cy="694268"/>
          </a:xfrm>
          <a:custGeom>
            <a:avLst/>
            <a:gdLst/>
            <a:ahLst/>
            <a:cxnLst/>
            <a:rect l="0" t="0" r="0" b="0"/>
            <a:pathLst>
              <a:path w="186268" h="694268">
                <a:moveTo>
                  <a:pt x="42333" y="0"/>
                </a:moveTo>
                <a:lnTo>
                  <a:pt x="42333" y="0"/>
                </a:lnTo>
                <a:lnTo>
                  <a:pt x="42333" y="0"/>
                </a:lnTo>
                <a:lnTo>
                  <a:pt x="50800" y="0"/>
                </a:lnTo>
                <a:lnTo>
                  <a:pt x="59267" y="0"/>
                </a:lnTo>
                <a:lnTo>
                  <a:pt x="59267" y="8467"/>
                </a:lnTo>
                <a:lnTo>
                  <a:pt x="67733" y="16933"/>
                </a:lnTo>
                <a:lnTo>
                  <a:pt x="84667" y="25400"/>
                </a:lnTo>
                <a:lnTo>
                  <a:pt x="93133" y="33867"/>
                </a:lnTo>
                <a:lnTo>
                  <a:pt x="110067" y="50800"/>
                </a:lnTo>
                <a:lnTo>
                  <a:pt x="118533" y="67733"/>
                </a:lnTo>
                <a:lnTo>
                  <a:pt x="127000" y="84667"/>
                </a:lnTo>
                <a:lnTo>
                  <a:pt x="135467" y="110067"/>
                </a:lnTo>
                <a:lnTo>
                  <a:pt x="143933" y="127000"/>
                </a:lnTo>
                <a:lnTo>
                  <a:pt x="152400" y="152400"/>
                </a:lnTo>
                <a:lnTo>
                  <a:pt x="160867" y="177800"/>
                </a:lnTo>
                <a:lnTo>
                  <a:pt x="169333" y="203200"/>
                </a:lnTo>
                <a:lnTo>
                  <a:pt x="177800" y="237067"/>
                </a:lnTo>
                <a:lnTo>
                  <a:pt x="177800" y="262467"/>
                </a:lnTo>
                <a:lnTo>
                  <a:pt x="186267" y="287867"/>
                </a:lnTo>
                <a:lnTo>
                  <a:pt x="186267" y="321733"/>
                </a:lnTo>
                <a:lnTo>
                  <a:pt x="186267" y="355600"/>
                </a:lnTo>
                <a:lnTo>
                  <a:pt x="177800" y="389467"/>
                </a:lnTo>
                <a:lnTo>
                  <a:pt x="177800" y="414867"/>
                </a:lnTo>
                <a:lnTo>
                  <a:pt x="169333" y="448733"/>
                </a:lnTo>
                <a:lnTo>
                  <a:pt x="160867" y="482600"/>
                </a:lnTo>
                <a:lnTo>
                  <a:pt x="152400" y="516467"/>
                </a:lnTo>
                <a:lnTo>
                  <a:pt x="135467" y="541867"/>
                </a:lnTo>
                <a:lnTo>
                  <a:pt x="118533" y="567267"/>
                </a:lnTo>
                <a:lnTo>
                  <a:pt x="110067" y="592667"/>
                </a:lnTo>
                <a:lnTo>
                  <a:pt x="93133" y="609600"/>
                </a:lnTo>
                <a:lnTo>
                  <a:pt x="84667" y="626533"/>
                </a:lnTo>
                <a:lnTo>
                  <a:pt x="67733" y="635000"/>
                </a:lnTo>
                <a:lnTo>
                  <a:pt x="59267" y="651933"/>
                </a:lnTo>
                <a:lnTo>
                  <a:pt x="42333" y="660400"/>
                </a:lnTo>
                <a:lnTo>
                  <a:pt x="25400" y="668867"/>
                </a:lnTo>
                <a:lnTo>
                  <a:pt x="16933" y="677333"/>
                </a:lnTo>
                <a:lnTo>
                  <a:pt x="8467" y="677333"/>
                </a:lnTo>
                <a:lnTo>
                  <a:pt x="8467" y="685800"/>
                </a:lnTo>
                <a:lnTo>
                  <a:pt x="8467" y="685800"/>
                </a:lnTo>
                <a:lnTo>
                  <a:pt x="0" y="694267"/>
                </a:lnTo>
                <a:lnTo>
                  <a:pt x="0" y="694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6917267" y="3285067"/>
            <a:ext cx="152401" cy="8467"/>
          </a:xfrm>
          <a:custGeom>
            <a:avLst/>
            <a:gdLst/>
            <a:ahLst/>
            <a:cxnLst/>
            <a:rect l="0" t="0" r="0" b="0"/>
            <a:pathLst>
              <a:path w="152401" h="8467">
                <a:moveTo>
                  <a:pt x="0" y="8466"/>
                </a:moveTo>
                <a:lnTo>
                  <a:pt x="0" y="8466"/>
                </a:lnTo>
                <a:lnTo>
                  <a:pt x="0" y="8466"/>
                </a:lnTo>
                <a:lnTo>
                  <a:pt x="0" y="8466"/>
                </a:lnTo>
                <a:lnTo>
                  <a:pt x="0" y="8466"/>
                </a:lnTo>
                <a:lnTo>
                  <a:pt x="16933" y="8466"/>
                </a:lnTo>
                <a:lnTo>
                  <a:pt x="25400" y="8466"/>
                </a:lnTo>
                <a:lnTo>
                  <a:pt x="42333" y="0"/>
                </a:lnTo>
                <a:lnTo>
                  <a:pt x="67733" y="0"/>
                </a:lnTo>
                <a:lnTo>
                  <a:pt x="84666" y="0"/>
                </a:lnTo>
                <a:lnTo>
                  <a:pt x="101600" y="0"/>
                </a:lnTo>
                <a:lnTo>
                  <a:pt x="118533" y="0"/>
                </a:lnTo>
                <a:lnTo>
                  <a:pt x="135467" y="0"/>
                </a:lnTo>
                <a:lnTo>
                  <a:pt x="143933" y="0"/>
                </a:lnTo>
                <a:lnTo>
                  <a:pt x="143933" y="0"/>
                </a:lnTo>
                <a:lnTo>
                  <a:pt x="152400" y="8466"/>
                </a:lnTo>
                <a:lnTo>
                  <a:pt x="152400"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7078133" y="3302000"/>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6925733" y="3403600"/>
            <a:ext cx="110068" cy="8468"/>
          </a:xfrm>
          <a:custGeom>
            <a:avLst/>
            <a:gdLst/>
            <a:ahLst/>
            <a:cxnLst/>
            <a:rect l="0" t="0" r="0" b="0"/>
            <a:pathLst>
              <a:path w="110068" h="8468">
                <a:moveTo>
                  <a:pt x="8467" y="0"/>
                </a:moveTo>
                <a:lnTo>
                  <a:pt x="8467" y="0"/>
                </a:lnTo>
                <a:lnTo>
                  <a:pt x="0" y="0"/>
                </a:lnTo>
                <a:lnTo>
                  <a:pt x="0" y="8467"/>
                </a:lnTo>
                <a:lnTo>
                  <a:pt x="0" y="8467"/>
                </a:lnTo>
                <a:lnTo>
                  <a:pt x="0" y="8467"/>
                </a:lnTo>
                <a:lnTo>
                  <a:pt x="8467" y="8467"/>
                </a:lnTo>
                <a:lnTo>
                  <a:pt x="25400" y="8467"/>
                </a:lnTo>
                <a:lnTo>
                  <a:pt x="33867" y="8467"/>
                </a:lnTo>
                <a:lnTo>
                  <a:pt x="50801" y="8467"/>
                </a:lnTo>
                <a:lnTo>
                  <a:pt x="67734" y="8467"/>
                </a:lnTo>
                <a:lnTo>
                  <a:pt x="93134" y="8467"/>
                </a:lnTo>
                <a:lnTo>
                  <a:pt x="93134" y="8467"/>
                </a:lnTo>
                <a:lnTo>
                  <a:pt x="110067" y="8467"/>
                </a:lnTo>
                <a:lnTo>
                  <a:pt x="110067"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7340600" y="3166533"/>
            <a:ext cx="211668" cy="355601"/>
          </a:xfrm>
          <a:custGeom>
            <a:avLst/>
            <a:gdLst/>
            <a:ahLst/>
            <a:cxnLst/>
            <a:rect l="0" t="0" r="0" b="0"/>
            <a:pathLst>
              <a:path w="211668" h="355601">
                <a:moveTo>
                  <a:pt x="0" y="33867"/>
                </a:moveTo>
                <a:lnTo>
                  <a:pt x="0" y="33867"/>
                </a:lnTo>
                <a:lnTo>
                  <a:pt x="0" y="25400"/>
                </a:lnTo>
                <a:lnTo>
                  <a:pt x="8466" y="16934"/>
                </a:lnTo>
                <a:lnTo>
                  <a:pt x="8466" y="16934"/>
                </a:lnTo>
                <a:lnTo>
                  <a:pt x="25400" y="8467"/>
                </a:lnTo>
                <a:lnTo>
                  <a:pt x="33867" y="0"/>
                </a:lnTo>
                <a:lnTo>
                  <a:pt x="42333" y="0"/>
                </a:lnTo>
                <a:lnTo>
                  <a:pt x="59267" y="0"/>
                </a:lnTo>
                <a:lnTo>
                  <a:pt x="76200" y="0"/>
                </a:lnTo>
                <a:lnTo>
                  <a:pt x="93134" y="0"/>
                </a:lnTo>
                <a:lnTo>
                  <a:pt x="110067" y="8467"/>
                </a:lnTo>
                <a:lnTo>
                  <a:pt x="127000" y="25400"/>
                </a:lnTo>
                <a:lnTo>
                  <a:pt x="135467" y="33867"/>
                </a:lnTo>
                <a:lnTo>
                  <a:pt x="152400" y="50800"/>
                </a:lnTo>
                <a:lnTo>
                  <a:pt x="160866" y="67734"/>
                </a:lnTo>
                <a:lnTo>
                  <a:pt x="169334" y="84667"/>
                </a:lnTo>
                <a:lnTo>
                  <a:pt x="186267" y="101600"/>
                </a:lnTo>
                <a:lnTo>
                  <a:pt x="186267" y="118534"/>
                </a:lnTo>
                <a:lnTo>
                  <a:pt x="194733" y="143934"/>
                </a:lnTo>
                <a:lnTo>
                  <a:pt x="186267" y="169334"/>
                </a:lnTo>
                <a:lnTo>
                  <a:pt x="186267" y="186267"/>
                </a:lnTo>
                <a:lnTo>
                  <a:pt x="177800" y="211667"/>
                </a:lnTo>
                <a:lnTo>
                  <a:pt x="169334" y="237067"/>
                </a:lnTo>
                <a:lnTo>
                  <a:pt x="160866" y="262467"/>
                </a:lnTo>
                <a:lnTo>
                  <a:pt x="143933" y="279400"/>
                </a:lnTo>
                <a:lnTo>
                  <a:pt x="135467" y="296334"/>
                </a:lnTo>
                <a:lnTo>
                  <a:pt x="127000" y="313267"/>
                </a:lnTo>
                <a:lnTo>
                  <a:pt x="110067" y="321734"/>
                </a:lnTo>
                <a:lnTo>
                  <a:pt x="93134" y="338667"/>
                </a:lnTo>
                <a:lnTo>
                  <a:pt x="84666" y="338667"/>
                </a:lnTo>
                <a:lnTo>
                  <a:pt x="67733" y="347134"/>
                </a:lnTo>
                <a:lnTo>
                  <a:pt x="59267" y="338667"/>
                </a:lnTo>
                <a:lnTo>
                  <a:pt x="50800" y="330200"/>
                </a:lnTo>
                <a:lnTo>
                  <a:pt x="42333" y="321734"/>
                </a:lnTo>
                <a:lnTo>
                  <a:pt x="33867" y="304800"/>
                </a:lnTo>
                <a:lnTo>
                  <a:pt x="33867" y="287867"/>
                </a:lnTo>
                <a:lnTo>
                  <a:pt x="33867" y="270934"/>
                </a:lnTo>
                <a:lnTo>
                  <a:pt x="33867" y="262467"/>
                </a:lnTo>
                <a:lnTo>
                  <a:pt x="42333" y="254000"/>
                </a:lnTo>
                <a:lnTo>
                  <a:pt x="50800" y="245534"/>
                </a:lnTo>
                <a:lnTo>
                  <a:pt x="67733" y="245534"/>
                </a:lnTo>
                <a:lnTo>
                  <a:pt x="84666" y="237067"/>
                </a:lnTo>
                <a:lnTo>
                  <a:pt x="101600" y="237067"/>
                </a:lnTo>
                <a:lnTo>
                  <a:pt x="118533" y="245534"/>
                </a:lnTo>
                <a:lnTo>
                  <a:pt x="135467" y="245534"/>
                </a:lnTo>
                <a:lnTo>
                  <a:pt x="143933" y="262467"/>
                </a:lnTo>
                <a:lnTo>
                  <a:pt x="160866" y="270934"/>
                </a:lnTo>
                <a:lnTo>
                  <a:pt x="169334" y="287867"/>
                </a:lnTo>
                <a:lnTo>
                  <a:pt x="177800" y="304800"/>
                </a:lnTo>
                <a:lnTo>
                  <a:pt x="186267" y="313267"/>
                </a:lnTo>
                <a:lnTo>
                  <a:pt x="186267" y="330200"/>
                </a:lnTo>
                <a:lnTo>
                  <a:pt x="194733" y="338667"/>
                </a:lnTo>
                <a:lnTo>
                  <a:pt x="194733" y="347134"/>
                </a:lnTo>
                <a:lnTo>
                  <a:pt x="203200" y="355600"/>
                </a:lnTo>
                <a:lnTo>
                  <a:pt x="203200" y="355600"/>
                </a:lnTo>
                <a:lnTo>
                  <a:pt x="203200" y="355600"/>
                </a:lnTo>
                <a:lnTo>
                  <a:pt x="211667" y="347134"/>
                </a:lnTo>
                <a:lnTo>
                  <a:pt x="211667" y="347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7704667" y="3022600"/>
            <a:ext cx="33868" cy="296334"/>
          </a:xfrm>
          <a:custGeom>
            <a:avLst/>
            <a:gdLst/>
            <a:ahLst/>
            <a:cxnLst/>
            <a:rect l="0" t="0" r="0" b="0"/>
            <a:pathLst>
              <a:path w="33868" h="296334">
                <a:moveTo>
                  <a:pt x="33867" y="8467"/>
                </a:moveTo>
                <a:lnTo>
                  <a:pt x="33867" y="0"/>
                </a:lnTo>
                <a:lnTo>
                  <a:pt x="33867" y="0"/>
                </a:lnTo>
                <a:lnTo>
                  <a:pt x="25399" y="0"/>
                </a:lnTo>
                <a:lnTo>
                  <a:pt x="25399" y="8467"/>
                </a:lnTo>
                <a:lnTo>
                  <a:pt x="25399" y="16933"/>
                </a:lnTo>
                <a:lnTo>
                  <a:pt x="16933" y="25400"/>
                </a:lnTo>
                <a:lnTo>
                  <a:pt x="16933" y="42333"/>
                </a:lnTo>
                <a:lnTo>
                  <a:pt x="16933" y="67733"/>
                </a:lnTo>
                <a:lnTo>
                  <a:pt x="16933" y="84667"/>
                </a:lnTo>
                <a:lnTo>
                  <a:pt x="8466" y="118533"/>
                </a:lnTo>
                <a:lnTo>
                  <a:pt x="8466" y="143933"/>
                </a:lnTo>
                <a:lnTo>
                  <a:pt x="0" y="169333"/>
                </a:lnTo>
                <a:lnTo>
                  <a:pt x="0" y="203200"/>
                </a:lnTo>
                <a:lnTo>
                  <a:pt x="0" y="228600"/>
                </a:lnTo>
                <a:lnTo>
                  <a:pt x="0" y="254000"/>
                </a:lnTo>
                <a:lnTo>
                  <a:pt x="0" y="279400"/>
                </a:lnTo>
                <a:lnTo>
                  <a:pt x="0" y="279400"/>
                </a:lnTo>
                <a:lnTo>
                  <a:pt x="8466" y="296333"/>
                </a:lnTo>
                <a:lnTo>
                  <a:pt x="8466" y="296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7747000" y="3581400"/>
            <a:ext cx="16934" cy="42334"/>
          </a:xfrm>
          <a:custGeom>
            <a:avLst/>
            <a:gdLst/>
            <a:ahLst/>
            <a:cxnLst/>
            <a:rect l="0" t="0" r="0" b="0"/>
            <a:pathLst>
              <a:path w="16934" h="42334">
                <a:moveTo>
                  <a:pt x="8467" y="0"/>
                </a:moveTo>
                <a:lnTo>
                  <a:pt x="8467" y="8467"/>
                </a:lnTo>
                <a:lnTo>
                  <a:pt x="8467" y="8467"/>
                </a:lnTo>
                <a:lnTo>
                  <a:pt x="0" y="8467"/>
                </a:lnTo>
                <a:lnTo>
                  <a:pt x="0" y="16933"/>
                </a:lnTo>
                <a:lnTo>
                  <a:pt x="0" y="16933"/>
                </a:lnTo>
                <a:lnTo>
                  <a:pt x="8467" y="25400"/>
                </a:lnTo>
                <a:lnTo>
                  <a:pt x="8467" y="25400"/>
                </a:lnTo>
                <a:lnTo>
                  <a:pt x="8467" y="33867"/>
                </a:lnTo>
                <a:lnTo>
                  <a:pt x="16933" y="42333"/>
                </a:lnTo>
                <a:lnTo>
                  <a:pt x="16933" y="42333"/>
                </a:lnTo>
                <a:lnTo>
                  <a:pt x="16933" y="42333"/>
                </a:lnTo>
                <a:lnTo>
                  <a:pt x="16933" y="42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8119534" y="3318933"/>
            <a:ext cx="8467" cy="8468"/>
          </a:xfrm>
          <a:custGeom>
            <a:avLst/>
            <a:gdLst/>
            <a:ahLst/>
            <a:cxnLst/>
            <a:rect l="0" t="0" r="0" b="0"/>
            <a:pathLst>
              <a:path w="8467" h="8468">
                <a:moveTo>
                  <a:pt x="8466" y="8467"/>
                </a:moveTo>
                <a:lnTo>
                  <a:pt x="8466" y="8467"/>
                </a:lnTo>
                <a:lnTo>
                  <a:pt x="8466" y="8467"/>
                </a:lnTo>
                <a:lnTo>
                  <a:pt x="8466" y="8467"/>
                </a:lnTo>
                <a:lnTo>
                  <a:pt x="0" y="8467"/>
                </a:lnTo>
                <a:lnTo>
                  <a:pt x="0" y="8467"/>
                </a:lnTo>
                <a:lnTo>
                  <a:pt x="0" y="8467"/>
                </a:lnTo>
                <a:lnTo>
                  <a:pt x="0" y="8467"/>
                </a:lnTo>
                <a:lnTo>
                  <a:pt x="0" y="8467"/>
                </a:lnTo>
                <a:lnTo>
                  <a:pt x="0" y="8467"/>
                </a:lnTo>
                <a:lnTo>
                  <a:pt x="8466" y="8467"/>
                </a:lnTo>
                <a:lnTo>
                  <a:pt x="8466" y="0"/>
                </a:lnTo>
                <a:lnTo>
                  <a:pt x="8466" y="0"/>
                </a:lnTo>
                <a:lnTo>
                  <a:pt x="8466" y="0"/>
                </a:lnTo>
                <a:lnTo>
                  <a:pt x="84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8314267" y="3175000"/>
            <a:ext cx="177800" cy="355601"/>
          </a:xfrm>
          <a:custGeom>
            <a:avLst/>
            <a:gdLst/>
            <a:ahLst/>
            <a:cxnLst/>
            <a:rect l="0" t="0" r="0" b="0"/>
            <a:pathLst>
              <a:path w="177800" h="355601">
                <a:moveTo>
                  <a:pt x="0" y="33867"/>
                </a:moveTo>
                <a:lnTo>
                  <a:pt x="0" y="33867"/>
                </a:lnTo>
                <a:lnTo>
                  <a:pt x="0" y="33867"/>
                </a:lnTo>
                <a:lnTo>
                  <a:pt x="0" y="25400"/>
                </a:lnTo>
                <a:lnTo>
                  <a:pt x="0" y="25400"/>
                </a:lnTo>
                <a:lnTo>
                  <a:pt x="0" y="16933"/>
                </a:lnTo>
                <a:lnTo>
                  <a:pt x="8466" y="16933"/>
                </a:lnTo>
                <a:lnTo>
                  <a:pt x="16933" y="8467"/>
                </a:lnTo>
                <a:lnTo>
                  <a:pt x="33867" y="0"/>
                </a:lnTo>
                <a:lnTo>
                  <a:pt x="42333" y="0"/>
                </a:lnTo>
                <a:lnTo>
                  <a:pt x="59266" y="0"/>
                </a:lnTo>
                <a:lnTo>
                  <a:pt x="76200" y="8467"/>
                </a:lnTo>
                <a:lnTo>
                  <a:pt x="84666" y="8467"/>
                </a:lnTo>
                <a:lnTo>
                  <a:pt x="101599" y="16933"/>
                </a:lnTo>
                <a:lnTo>
                  <a:pt x="110067" y="25400"/>
                </a:lnTo>
                <a:lnTo>
                  <a:pt x="127000" y="33867"/>
                </a:lnTo>
                <a:lnTo>
                  <a:pt x="135466" y="42333"/>
                </a:lnTo>
                <a:lnTo>
                  <a:pt x="135466" y="50800"/>
                </a:lnTo>
                <a:lnTo>
                  <a:pt x="143933" y="67733"/>
                </a:lnTo>
                <a:lnTo>
                  <a:pt x="135466" y="76200"/>
                </a:lnTo>
                <a:lnTo>
                  <a:pt x="135466" y="93133"/>
                </a:lnTo>
                <a:lnTo>
                  <a:pt x="127000" y="101600"/>
                </a:lnTo>
                <a:lnTo>
                  <a:pt x="110067" y="118533"/>
                </a:lnTo>
                <a:lnTo>
                  <a:pt x="101599" y="135467"/>
                </a:lnTo>
                <a:lnTo>
                  <a:pt x="93133" y="143933"/>
                </a:lnTo>
                <a:lnTo>
                  <a:pt x="84666" y="152400"/>
                </a:lnTo>
                <a:lnTo>
                  <a:pt x="76200" y="160867"/>
                </a:lnTo>
                <a:lnTo>
                  <a:pt x="67733" y="169333"/>
                </a:lnTo>
                <a:lnTo>
                  <a:pt x="67733" y="177800"/>
                </a:lnTo>
                <a:lnTo>
                  <a:pt x="67733" y="177800"/>
                </a:lnTo>
                <a:lnTo>
                  <a:pt x="67733" y="177800"/>
                </a:lnTo>
                <a:lnTo>
                  <a:pt x="67733" y="177800"/>
                </a:lnTo>
                <a:lnTo>
                  <a:pt x="76200" y="177800"/>
                </a:lnTo>
                <a:lnTo>
                  <a:pt x="84666" y="169333"/>
                </a:lnTo>
                <a:lnTo>
                  <a:pt x="93133" y="169333"/>
                </a:lnTo>
                <a:lnTo>
                  <a:pt x="101599" y="169333"/>
                </a:lnTo>
                <a:lnTo>
                  <a:pt x="110067" y="169333"/>
                </a:lnTo>
                <a:lnTo>
                  <a:pt x="127000" y="169333"/>
                </a:lnTo>
                <a:lnTo>
                  <a:pt x="135466" y="169333"/>
                </a:lnTo>
                <a:lnTo>
                  <a:pt x="152400" y="169333"/>
                </a:lnTo>
                <a:lnTo>
                  <a:pt x="160866" y="177800"/>
                </a:lnTo>
                <a:lnTo>
                  <a:pt x="160866" y="186267"/>
                </a:lnTo>
                <a:lnTo>
                  <a:pt x="169333" y="203200"/>
                </a:lnTo>
                <a:lnTo>
                  <a:pt x="177799" y="211667"/>
                </a:lnTo>
                <a:lnTo>
                  <a:pt x="169333" y="228600"/>
                </a:lnTo>
                <a:lnTo>
                  <a:pt x="160866" y="245533"/>
                </a:lnTo>
                <a:lnTo>
                  <a:pt x="152400" y="270933"/>
                </a:lnTo>
                <a:lnTo>
                  <a:pt x="143933" y="287867"/>
                </a:lnTo>
                <a:lnTo>
                  <a:pt x="127000" y="304800"/>
                </a:lnTo>
                <a:lnTo>
                  <a:pt x="110067" y="321733"/>
                </a:lnTo>
                <a:lnTo>
                  <a:pt x="93133" y="330200"/>
                </a:lnTo>
                <a:lnTo>
                  <a:pt x="76200" y="338667"/>
                </a:lnTo>
                <a:lnTo>
                  <a:pt x="59266" y="347133"/>
                </a:lnTo>
                <a:lnTo>
                  <a:pt x="50800" y="355600"/>
                </a:lnTo>
                <a:lnTo>
                  <a:pt x="33867" y="355600"/>
                </a:lnTo>
                <a:lnTo>
                  <a:pt x="25399" y="355600"/>
                </a:lnTo>
                <a:lnTo>
                  <a:pt x="16933" y="347133"/>
                </a:lnTo>
                <a:lnTo>
                  <a:pt x="8466" y="338667"/>
                </a:lnTo>
                <a:lnTo>
                  <a:pt x="8466" y="338667"/>
                </a:lnTo>
                <a:lnTo>
                  <a:pt x="0" y="321733"/>
                </a:lnTo>
                <a:lnTo>
                  <a:pt x="0" y="321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8610600" y="3022600"/>
            <a:ext cx="16934" cy="287868"/>
          </a:xfrm>
          <a:custGeom>
            <a:avLst/>
            <a:gdLst/>
            <a:ahLst/>
            <a:cxnLst/>
            <a:rect l="0" t="0" r="0" b="0"/>
            <a:pathLst>
              <a:path w="16934" h="287868">
                <a:moveTo>
                  <a:pt x="16933" y="0"/>
                </a:moveTo>
                <a:lnTo>
                  <a:pt x="16933" y="0"/>
                </a:lnTo>
                <a:lnTo>
                  <a:pt x="8467" y="0"/>
                </a:lnTo>
                <a:lnTo>
                  <a:pt x="8467" y="0"/>
                </a:lnTo>
                <a:lnTo>
                  <a:pt x="8467" y="8467"/>
                </a:lnTo>
                <a:lnTo>
                  <a:pt x="8467" y="8467"/>
                </a:lnTo>
                <a:lnTo>
                  <a:pt x="8467" y="16933"/>
                </a:lnTo>
                <a:lnTo>
                  <a:pt x="8467" y="33867"/>
                </a:lnTo>
                <a:lnTo>
                  <a:pt x="8467" y="50800"/>
                </a:lnTo>
                <a:lnTo>
                  <a:pt x="8467" y="67733"/>
                </a:lnTo>
                <a:lnTo>
                  <a:pt x="0" y="93133"/>
                </a:lnTo>
                <a:lnTo>
                  <a:pt x="0" y="118533"/>
                </a:lnTo>
                <a:lnTo>
                  <a:pt x="0" y="143933"/>
                </a:lnTo>
                <a:lnTo>
                  <a:pt x="0" y="169333"/>
                </a:lnTo>
                <a:lnTo>
                  <a:pt x="0" y="194733"/>
                </a:lnTo>
                <a:lnTo>
                  <a:pt x="8467" y="228600"/>
                </a:lnTo>
                <a:lnTo>
                  <a:pt x="8467" y="262467"/>
                </a:lnTo>
                <a:lnTo>
                  <a:pt x="8467" y="262467"/>
                </a:lnTo>
                <a:lnTo>
                  <a:pt x="8467" y="287867"/>
                </a:lnTo>
                <a:lnTo>
                  <a:pt x="8467"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8636000" y="3564467"/>
            <a:ext cx="16935" cy="59267"/>
          </a:xfrm>
          <a:custGeom>
            <a:avLst/>
            <a:gdLst/>
            <a:ahLst/>
            <a:cxnLst/>
            <a:rect l="0" t="0" r="0" b="0"/>
            <a:pathLst>
              <a:path w="16935" h="59267">
                <a:moveTo>
                  <a:pt x="16934" y="0"/>
                </a:moveTo>
                <a:lnTo>
                  <a:pt x="16934" y="0"/>
                </a:lnTo>
                <a:lnTo>
                  <a:pt x="8466" y="8466"/>
                </a:lnTo>
                <a:lnTo>
                  <a:pt x="8466" y="16933"/>
                </a:lnTo>
                <a:lnTo>
                  <a:pt x="0" y="16933"/>
                </a:lnTo>
                <a:lnTo>
                  <a:pt x="0" y="25400"/>
                </a:lnTo>
                <a:lnTo>
                  <a:pt x="0" y="42333"/>
                </a:lnTo>
                <a:lnTo>
                  <a:pt x="0" y="50800"/>
                </a:lnTo>
                <a:lnTo>
                  <a:pt x="0" y="50800"/>
                </a:lnTo>
                <a:lnTo>
                  <a:pt x="8466" y="59266"/>
                </a:lnTo>
                <a:lnTo>
                  <a:pt x="8466" y="592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Freeform 56"/>
          <p:cNvSpPr/>
          <p:nvPr/>
        </p:nvSpPr>
        <p:spPr>
          <a:xfrm>
            <a:off x="8966200" y="3352800"/>
            <a:ext cx="127001" cy="8468"/>
          </a:xfrm>
          <a:custGeom>
            <a:avLst/>
            <a:gdLst/>
            <a:ahLst/>
            <a:cxnLst/>
            <a:rect l="0" t="0" r="0" b="0"/>
            <a:pathLst>
              <a:path w="127001" h="8468">
                <a:moveTo>
                  <a:pt x="0" y="0"/>
                </a:moveTo>
                <a:lnTo>
                  <a:pt x="0" y="0"/>
                </a:lnTo>
                <a:lnTo>
                  <a:pt x="0" y="8467"/>
                </a:lnTo>
                <a:lnTo>
                  <a:pt x="8467" y="8467"/>
                </a:lnTo>
                <a:lnTo>
                  <a:pt x="8467" y="8467"/>
                </a:lnTo>
                <a:lnTo>
                  <a:pt x="16933" y="8467"/>
                </a:lnTo>
                <a:lnTo>
                  <a:pt x="25400" y="8467"/>
                </a:lnTo>
                <a:lnTo>
                  <a:pt x="33867" y="8467"/>
                </a:lnTo>
                <a:lnTo>
                  <a:pt x="42333" y="8467"/>
                </a:lnTo>
                <a:lnTo>
                  <a:pt x="50800" y="8467"/>
                </a:lnTo>
                <a:lnTo>
                  <a:pt x="67734" y="8467"/>
                </a:lnTo>
                <a:lnTo>
                  <a:pt x="76200" y="8467"/>
                </a:lnTo>
                <a:lnTo>
                  <a:pt x="93133" y="8467"/>
                </a:lnTo>
                <a:lnTo>
                  <a:pt x="110067" y="8467"/>
                </a:lnTo>
                <a:lnTo>
                  <a:pt x="118533" y="8467"/>
                </a:lnTo>
                <a:lnTo>
                  <a:pt x="118533" y="8467"/>
                </a:lnTo>
                <a:lnTo>
                  <a:pt x="127000" y="8467"/>
                </a:lnTo>
                <a:lnTo>
                  <a:pt x="1270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8991600" y="3454400"/>
            <a:ext cx="143934" cy="25401"/>
          </a:xfrm>
          <a:custGeom>
            <a:avLst/>
            <a:gdLst/>
            <a:ahLst/>
            <a:cxnLst/>
            <a:rect l="0" t="0" r="0" b="0"/>
            <a:pathLst>
              <a:path w="143934" h="25401">
                <a:moveTo>
                  <a:pt x="0" y="25400"/>
                </a:moveTo>
                <a:lnTo>
                  <a:pt x="8467" y="25400"/>
                </a:lnTo>
                <a:lnTo>
                  <a:pt x="8467" y="25400"/>
                </a:lnTo>
                <a:lnTo>
                  <a:pt x="8467" y="25400"/>
                </a:lnTo>
                <a:lnTo>
                  <a:pt x="8467" y="25400"/>
                </a:lnTo>
                <a:lnTo>
                  <a:pt x="16933" y="25400"/>
                </a:lnTo>
                <a:lnTo>
                  <a:pt x="25400" y="25400"/>
                </a:lnTo>
                <a:lnTo>
                  <a:pt x="33866" y="25400"/>
                </a:lnTo>
                <a:lnTo>
                  <a:pt x="42334" y="16933"/>
                </a:lnTo>
                <a:lnTo>
                  <a:pt x="59267" y="16933"/>
                </a:lnTo>
                <a:lnTo>
                  <a:pt x="67733" y="16933"/>
                </a:lnTo>
                <a:lnTo>
                  <a:pt x="76200" y="8467"/>
                </a:lnTo>
                <a:lnTo>
                  <a:pt x="93133" y="8467"/>
                </a:lnTo>
                <a:lnTo>
                  <a:pt x="110066" y="8467"/>
                </a:lnTo>
                <a:lnTo>
                  <a:pt x="127000" y="8467"/>
                </a:lnTo>
                <a:lnTo>
                  <a:pt x="127000" y="8467"/>
                </a:lnTo>
                <a:lnTo>
                  <a:pt x="143933" y="0"/>
                </a:lnTo>
                <a:lnTo>
                  <a:pt x="143933"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9398000" y="3158067"/>
            <a:ext cx="25401" cy="381001"/>
          </a:xfrm>
          <a:custGeom>
            <a:avLst/>
            <a:gdLst/>
            <a:ahLst/>
            <a:cxnLst/>
            <a:rect l="0" t="0" r="0" b="0"/>
            <a:pathLst>
              <a:path w="25401" h="381001">
                <a:moveTo>
                  <a:pt x="16934" y="0"/>
                </a:moveTo>
                <a:lnTo>
                  <a:pt x="16934" y="8466"/>
                </a:lnTo>
                <a:lnTo>
                  <a:pt x="16934" y="8466"/>
                </a:lnTo>
                <a:lnTo>
                  <a:pt x="8466" y="16933"/>
                </a:lnTo>
                <a:lnTo>
                  <a:pt x="8466" y="16933"/>
                </a:lnTo>
                <a:lnTo>
                  <a:pt x="0" y="25400"/>
                </a:lnTo>
                <a:lnTo>
                  <a:pt x="0" y="33866"/>
                </a:lnTo>
                <a:lnTo>
                  <a:pt x="0" y="50800"/>
                </a:lnTo>
                <a:lnTo>
                  <a:pt x="8466" y="67733"/>
                </a:lnTo>
                <a:lnTo>
                  <a:pt x="8466" y="93133"/>
                </a:lnTo>
                <a:lnTo>
                  <a:pt x="8466" y="110066"/>
                </a:lnTo>
                <a:lnTo>
                  <a:pt x="8466" y="135466"/>
                </a:lnTo>
                <a:lnTo>
                  <a:pt x="8466" y="160866"/>
                </a:lnTo>
                <a:lnTo>
                  <a:pt x="8466" y="194733"/>
                </a:lnTo>
                <a:lnTo>
                  <a:pt x="8466" y="220133"/>
                </a:lnTo>
                <a:lnTo>
                  <a:pt x="8466" y="254000"/>
                </a:lnTo>
                <a:lnTo>
                  <a:pt x="8466" y="279400"/>
                </a:lnTo>
                <a:lnTo>
                  <a:pt x="8466" y="304800"/>
                </a:lnTo>
                <a:lnTo>
                  <a:pt x="8466" y="330200"/>
                </a:lnTo>
                <a:lnTo>
                  <a:pt x="8466" y="347133"/>
                </a:lnTo>
                <a:lnTo>
                  <a:pt x="8466" y="364066"/>
                </a:lnTo>
                <a:lnTo>
                  <a:pt x="8466" y="372533"/>
                </a:lnTo>
                <a:lnTo>
                  <a:pt x="16934" y="381000"/>
                </a:lnTo>
                <a:lnTo>
                  <a:pt x="25400" y="381000"/>
                </a:lnTo>
                <a:lnTo>
                  <a:pt x="25400" y="381000"/>
                </a:lnTo>
                <a:lnTo>
                  <a:pt x="25400" y="372533"/>
                </a:lnTo>
                <a:lnTo>
                  <a:pt x="25400" y="372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a:off x="9516533" y="3200400"/>
            <a:ext cx="254002" cy="389468"/>
          </a:xfrm>
          <a:custGeom>
            <a:avLst/>
            <a:gdLst/>
            <a:ahLst/>
            <a:cxnLst/>
            <a:rect l="0" t="0" r="0" b="0"/>
            <a:pathLst>
              <a:path w="254002" h="389468">
                <a:moveTo>
                  <a:pt x="8467" y="50800"/>
                </a:moveTo>
                <a:lnTo>
                  <a:pt x="8467" y="50800"/>
                </a:lnTo>
                <a:lnTo>
                  <a:pt x="8467" y="50800"/>
                </a:lnTo>
                <a:lnTo>
                  <a:pt x="0" y="50800"/>
                </a:lnTo>
                <a:lnTo>
                  <a:pt x="0" y="42333"/>
                </a:lnTo>
                <a:lnTo>
                  <a:pt x="0" y="42333"/>
                </a:lnTo>
                <a:lnTo>
                  <a:pt x="0" y="33867"/>
                </a:lnTo>
                <a:lnTo>
                  <a:pt x="8467" y="25400"/>
                </a:lnTo>
                <a:lnTo>
                  <a:pt x="8467" y="25400"/>
                </a:lnTo>
                <a:lnTo>
                  <a:pt x="16934" y="16933"/>
                </a:lnTo>
                <a:lnTo>
                  <a:pt x="33867" y="8467"/>
                </a:lnTo>
                <a:lnTo>
                  <a:pt x="42333" y="0"/>
                </a:lnTo>
                <a:lnTo>
                  <a:pt x="50801" y="0"/>
                </a:lnTo>
                <a:lnTo>
                  <a:pt x="67734" y="0"/>
                </a:lnTo>
                <a:lnTo>
                  <a:pt x="76200" y="8467"/>
                </a:lnTo>
                <a:lnTo>
                  <a:pt x="93134" y="16933"/>
                </a:lnTo>
                <a:lnTo>
                  <a:pt x="110067" y="25400"/>
                </a:lnTo>
                <a:lnTo>
                  <a:pt x="118533" y="42333"/>
                </a:lnTo>
                <a:lnTo>
                  <a:pt x="135467" y="59267"/>
                </a:lnTo>
                <a:lnTo>
                  <a:pt x="135467" y="84667"/>
                </a:lnTo>
                <a:lnTo>
                  <a:pt x="143934" y="118533"/>
                </a:lnTo>
                <a:lnTo>
                  <a:pt x="143934" y="143933"/>
                </a:lnTo>
                <a:lnTo>
                  <a:pt x="143934" y="169333"/>
                </a:lnTo>
                <a:lnTo>
                  <a:pt x="143934" y="203200"/>
                </a:lnTo>
                <a:lnTo>
                  <a:pt x="135467" y="228600"/>
                </a:lnTo>
                <a:lnTo>
                  <a:pt x="127001" y="254000"/>
                </a:lnTo>
                <a:lnTo>
                  <a:pt x="127001" y="279400"/>
                </a:lnTo>
                <a:lnTo>
                  <a:pt x="110067" y="304800"/>
                </a:lnTo>
                <a:lnTo>
                  <a:pt x="101600" y="321733"/>
                </a:lnTo>
                <a:lnTo>
                  <a:pt x="84667" y="330200"/>
                </a:lnTo>
                <a:lnTo>
                  <a:pt x="76200" y="347133"/>
                </a:lnTo>
                <a:lnTo>
                  <a:pt x="67734" y="347133"/>
                </a:lnTo>
                <a:lnTo>
                  <a:pt x="59267" y="347133"/>
                </a:lnTo>
                <a:lnTo>
                  <a:pt x="50801" y="338667"/>
                </a:lnTo>
                <a:lnTo>
                  <a:pt x="42333" y="330200"/>
                </a:lnTo>
                <a:lnTo>
                  <a:pt x="33867" y="304800"/>
                </a:lnTo>
                <a:lnTo>
                  <a:pt x="33867" y="287867"/>
                </a:lnTo>
                <a:lnTo>
                  <a:pt x="25400" y="262467"/>
                </a:lnTo>
                <a:lnTo>
                  <a:pt x="33867" y="237067"/>
                </a:lnTo>
                <a:lnTo>
                  <a:pt x="50801" y="220133"/>
                </a:lnTo>
                <a:lnTo>
                  <a:pt x="67734" y="211667"/>
                </a:lnTo>
                <a:lnTo>
                  <a:pt x="84667" y="203200"/>
                </a:lnTo>
                <a:lnTo>
                  <a:pt x="101600" y="203200"/>
                </a:lnTo>
                <a:lnTo>
                  <a:pt x="127001" y="211667"/>
                </a:lnTo>
                <a:lnTo>
                  <a:pt x="152400" y="211667"/>
                </a:lnTo>
                <a:lnTo>
                  <a:pt x="169334" y="228600"/>
                </a:lnTo>
                <a:lnTo>
                  <a:pt x="186267" y="245533"/>
                </a:lnTo>
                <a:lnTo>
                  <a:pt x="211667" y="262467"/>
                </a:lnTo>
                <a:lnTo>
                  <a:pt x="220134" y="279400"/>
                </a:lnTo>
                <a:lnTo>
                  <a:pt x="237067" y="304800"/>
                </a:lnTo>
                <a:lnTo>
                  <a:pt x="245534" y="330200"/>
                </a:lnTo>
                <a:lnTo>
                  <a:pt x="254001" y="355600"/>
                </a:lnTo>
                <a:lnTo>
                  <a:pt x="254001" y="355600"/>
                </a:lnTo>
                <a:lnTo>
                  <a:pt x="254001" y="389467"/>
                </a:lnTo>
                <a:lnTo>
                  <a:pt x="254001" y="389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10033000" y="2836333"/>
            <a:ext cx="203201" cy="1049868"/>
          </a:xfrm>
          <a:custGeom>
            <a:avLst/>
            <a:gdLst/>
            <a:ahLst/>
            <a:cxnLst/>
            <a:rect l="0" t="0" r="0" b="0"/>
            <a:pathLst>
              <a:path w="203201" h="1049868">
                <a:moveTo>
                  <a:pt x="0" y="76200"/>
                </a:moveTo>
                <a:lnTo>
                  <a:pt x="0" y="76200"/>
                </a:lnTo>
                <a:lnTo>
                  <a:pt x="0" y="76200"/>
                </a:lnTo>
                <a:lnTo>
                  <a:pt x="0" y="67734"/>
                </a:lnTo>
                <a:lnTo>
                  <a:pt x="0" y="59267"/>
                </a:lnTo>
                <a:lnTo>
                  <a:pt x="0" y="59267"/>
                </a:lnTo>
                <a:lnTo>
                  <a:pt x="8466" y="50800"/>
                </a:lnTo>
                <a:lnTo>
                  <a:pt x="25400" y="42334"/>
                </a:lnTo>
                <a:lnTo>
                  <a:pt x="42334" y="33867"/>
                </a:lnTo>
                <a:lnTo>
                  <a:pt x="59266" y="25400"/>
                </a:lnTo>
                <a:lnTo>
                  <a:pt x="76200" y="16934"/>
                </a:lnTo>
                <a:lnTo>
                  <a:pt x="93133" y="8467"/>
                </a:lnTo>
                <a:lnTo>
                  <a:pt x="118534" y="8467"/>
                </a:lnTo>
                <a:lnTo>
                  <a:pt x="135466" y="0"/>
                </a:lnTo>
                <a:lnTo>
                  <a:pt x="152400" y="0"/>
                </a:lnTo>
                <a:lnTo>
                  <a:pt x="160866" y="0"/>
                </a:lnTo>
                <a:lnTo>
                  <a:pt x="169333" y="8467"/>
                </a:lnTo>
                <a:lnTo>
                  <a:pt x="186267" y="8467"/>
                </a:lnTo>
                <a:lnTo>
                  <a:pt x="186267" y="16934"/>
                </a:lnTo>
                <a:lnTo>
                  <a:pt x="186267" y="33867"/>
                </a:lnTo>
                <a:lnTo>
                  <a:pt x="194734" y="42334"/>
                </a:lnTo>
                <a:lnTo>
                  <a:pt x="186267" y="59267"/>
                </a:lnTo>
                <a:lnTo>
                  <a:pt x="186267" y="76200"/>
                </a:lnTo>
                <a:lnTo>
                  <a:pt x="169333" y="101600"/>
                </a:lnTo>
                <a:lnTo>
                  <a:pt x="160866" y="127000"/>
                </a:lnTo>
                <a:lnTo>
                  <a:pt x="143934" y="143934"/>
                </a:lnTo>
                <a:lnTo>
                  <a:pt x="127000" y="177800"/>
                </a:lnTo>
                <a:lnTo>
                  <a:pt x="110067" y="203200"/>
                </a:lnTo>
                <a:lnTo>
                  <a:pt x="93133" y="228600"/>
                </a:lnTo>
                <a:lnTo>
                  <a:pt x="76200" y="262467"/>
                </a:lnTo>
                <a:lnTo>
                  <a:pt x="67734" y="287867"/>
                </a:lnTo>
                <a:lnTo>
                  <a:pt x="50800" y="313267"/>
                </a:lnTo>
                <a:lnTo>
                  <a:pt x="42334" y="338667"/>
                </a:lnTo>
                <a:lnTo>
                  <a:pt x="42334" y="372534"/>
                </a:lnTo>
                <a:lnTo>
                  <a:pt x="42334" y="389467"/>
                </a:lnTo>
                <a:lnTo>
                  <a:pt x="42334" y="414867"/>
                </a:lnTo>
                <a:lnTo>
                  <a:pt x="42334" y="431800"/>
                </a:lnTo>
                <a:lnTo>
                  <a:pt x="50800" y="457200"/>
                </a:lnTo>
                <a:lnTo>
                  <a:pt x="59266" y="474134"/>
                </a:lnTo>
                <a:lnTo>
                  <a:pt x="67734" y="482600"/>
                </a:lnTo>
                <a:lnTo>
                  <a:pt x="84666" y="491067"/>
                </a:lnTo>
                <a:lnTo>
                  <a:pt x="101600" y="499534"/>
                </a:lnTo>
                <a:lnTo>
                  <a:pt x="110067" y="508000"/>
                </a:lnTo>
                <a:lnTo>
                  <a:pt x="127000" y="508000"/>
                </a:lnTo>
                <a:lnTo>
                  <a:pt x="135466" y="508000"/>
                </a:lnTo>
                <a:lnTo>
                  <a:pt x="152400" y="508000"/>
                </a:lnTo>
                <a:lnTo>
                  <a:pt x="160866" y="508000"/>
                </a:lnTo>
                <a:lnTo>
                  <a:pt x="169333" y="508000"/>
                </a:lnTo>
                <a:lnTo>
                  <a:pt x="169333" y="508000"/>
                </a:lnTo>
                <a:lnTo>
                  <a:pt x="169333" y="508000"/>
                </a:lnTo>
                <a:lnTo>
                  <a:pt x="169333" y="499534"/>
                </a:lnTo>
                <a:lnTo>
                  <a:pt x="169333" y="499534"/>
                </a:lnTo>
                <a:lnTo>
                  <a:pt x="169333" y="499534"/>
                </a:lnTo>
                <a:lnTo>
                  <a:pt x="160866" y="508000"/>
                </a:lnTo>
                <a:lnTo>
                  <a:pt x="160866" y="508000"/>
                </a:lnTo>
                <a:lnTo>
                  <a:pt x="152400" y="516467"/>
                </a:lnTo>
                <a:lnTo>
                  <a:pt x="143934" y="524934"/>
                </a:lnTo>
                <a:lnTo>
                  <a:pt x="135466" y="541867"/>
                </a:lnTo>
                <a:lnTo>
                  <a:pt x="127000" y="558800"/>
                </a:lnTo>
                <a:lnTo>
                  <a:pt x="118534" y="567267"/>
                </a:lnTo>
                <a:lnTo>
                  <a:pt x="118534" y="592667"/>
                </a:lnTo>
                <a:lnTo>
                  <a:pt x="110067" y="609600"/>
                </a:lnTo>
                <a:lnTo>
                  <a:pt x="110067" y="626534"/>
                </a:lnTo>
                <a:lnTo>
                  <a:pt x="110067" y="643467"/>
                </a:lnTo>
                <a:lnTo>
                  <a:pt x="110067" y="660400"/>
                </a:lnTo>
                <a:lnTo>
                  <a:pt x="110067" y="677334"/>
                </a:lnTo>
                <a:lnTo>
                  <a:pt x="118534" y="694267"/>
                </a:lnTo>
                <a:lnTo>
                  <a:pt x="127000" y="711200"/>
                </a:lnTo>
                <a:lnTo>
                  <a:pt x="135466" y="728134"/>
                </a:lnTo>
                <a:lnTo>
                  <a:pt x="143934" y="745067"/>
                </a:lnTo>
                <a:lnTo>
                  <a:pt x="152400" y="762000"/>
                </a:lnTo>
                <a:lnTo>
                  <a:pt x="169333" y="778934"/>
                </a:lnTo>
                <a:lnTo>
                  <a:pt x="177800" y="795867"/>
                </a:lnTo>
                <a:lnTo>
                  <a:pt x="186267" y="812800"/>
                </a:lnTo>
                <a:lnTo>
                  <a:pt x="194734" y="838200"/>
                </a:lnTo>
                <a:lnTo>
                  <a:pt x="203200" y="855134"/>
                </a:lnTo>
                <a:lnTo>
                  <a:pt x="203200" y="872067"/>
                </a:lnTo>
                <a:lnTo>
                  <a:pt x="203200" y="889000"/>
                </a:lnTo>
                <a:lnTo>
                  <a:pt x="194734" y="914400"/>
                </a:lnTo>
                <a:lnTo>
                  <a:pt x="186267" y="931334"/>
                </a:lnTo>
                <a:lnTo>
                  <a:pt x="177800" y="956734"/>
                </a:lnTo>
                <a:lnTo>
                  <a:pt x="169333" y="973667"/>
                </a:lnTo>
                <a:lnTo>
                  <a:pt x="152400" y="990600"/>
                </a:lnTo>
                <a:lnTo>
                  <a:pt x="135466" y="1007534"/>
                </a:lnTo>
                <a:lnTo>
                  <a:pt x="118534" y="1024467"/>
                </a:lnTo>
                <a:lnTo>
                  <a:pt x="101600" y="1032934"/>
                </a:lnTo>
                <a:lnTo>
                  <a:pt x="76200" y="1049867"/>
                </a:lnTo>
                <a:lnTo>
                  <a:pt x="67734" y="1049867"/>
                </a:lnTo>
                <a:lnTo>
                  <a:pt x="50800" y="1049867"/>
                </a:lnTo>
                <a:lnTo>
                  <a:pt x="42334" y="1049867"/>
                </a:lnTo>
                <a:lnTo>
                  <a:pt x="25400" y="1049867"/>
                </a:lnTo>
                <a:lnTo>
                  <a:pt x="25400" y="1041400"/>
                </a:lnTo>
                <a:lnTo>
                  <a:pt x="25400" y="1024467"/>
                </a:lnTo>
                <a:lnTo>
                  <a:pt x="25400" y="1024467"/>
                </a:lnTo>
                <a:lnTo>
                  <a:pt x="25400" y="1016000"/>
                </a:lnTo>
                <a:lnTo>
                  <a:pt x="25400" y="1016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10397066" y="3183467"/>
            <a:ext cx="211669" cy="313267"/>
          </a:xfrm>
          <a:custGeom>
            <a:avLst/>
            <a:gdLst/>
            <a:ahLst/>
            <a:cxnLst/>
            <a:rect l="0" t="0" r="0" b="0"/>
            <a:pathLst>
              <a:path w="211669" h="313267">
                <a:moveTo>
                  <a:pt x="169334" y="16933"/>
                </a:moveTo>
                <a:lnTo>
                  <a:pt x="160868" y="8466"/>
                </a:lnTo>
                <a:lnTo>
                  <a:pt x="152400" y="8466"/>
                </a:lnTo>
                <a:lnTo>
                  <a:pt x="143934" y="8466"/>
                </a:lnTo>
                <a:lnTo>
                  <a:pt x="127001" y="0"/>
                </a:lnTo>
                <a:lnTo>
                  <a:pt x="110067" y="0"/>
                </a:lnTo>
                <a:lnTo>
                  <a:pt x="93134" y="8466"/>
                </a:lnTo>
                <a:lnTo>
                  <a:pt x="76200" y="16933"/>
                </a:lnTo>
                <a:lnTo>
                  <a:pt x="59268" y="25400"/>
                </a:lnTo>
                <a:lnTo>
                  <a:pt x="33867" y="42333"/>
                </a:lnTo>
                <a:lnTo>
                  <a:pt x="25400" y="59266"/>
                </a:lnTo>
                <a:lnTo>
                  <a:pt x="8468" y="76200"/>
                </a:lnTo>
                <a:lnTo>
                  <a:pt x="0" y="93133"/>
                </a:lnTo>
                <a:lnTo>
                  <a:pt x="0" y="110066"/>
                </a:lnTo>
                <a:lnTo>
                  <a:pt x="0" y="118533"/>
                </a:lnTo>
                <a:lnTo>
                  <a:pt x="8468" y="127000"/>
                </a:lnTo>
                <a:lnTo>
                  <a:pt x="16934" y="135466"/>
                </a:lnTo>
                <a:lnTo>
                  <a:pt x="33867" y="135466"/>
                </a:lnTo>
                <a:lnTo>
                  <a:pt x="59268" y="143933"/>
                </a:lnTo>
                <a:lnTo>
                  <a:pt x="76200" y="143933"/>
                </a:lnTo>
                <a:lnTo>
                  <a:pt x="101600" y="143933"/>
                </a:lnTo>
                <a:lnTo>
                  <a:pt x="127001" y="152400"/>
                </a:lnTo>
                <a:lnTo>
                  <a:pt x="152400" y="152400"/>
                </a:lnTo>
                <a:lnTo>
                  <a:pt x="169334" y="160866"/>
                </a:lnTo>
                <a:lnTo>
                  <a:pt x="186267" y="169333"/>
                </a:lnTo>
                <a:lnTo>
                  <a:pt x="203201" y="177800"/>
                </a:lnTo>
                <a:lnTo>
                  <a:pt x="211668" y="194733"/>
                </a:lnTo>
                <a:lnTo>
                  <a:pt x="211668" y="203200"/>
                </a:lnTo>
                <a:lnTo>
                  <a:pt x="211668" y="220133"/>
                </a:lnTo>
                <a:lnTo>
                  <a:pt x="203201" y="237066"/>
                </a:lnTo>
                <a:lnTo>
                  <a:pt x="194734" y="254000"/>
                </a:lnTo>
                <a:lnTo>
                  <a:pt x="177800" y="270933"/>
                </a:lnTo>
                <a:lnTo>
                  <a:pt x="152400" y="279400"/>
                </a:lnTo>
                <a:lnTo>
                  <a:pt x="143934" y="287866"/>
                </a:lnTo>
                <a:lnTo>
                  <a:pt x="127001" y="304800"/>
                </a:lnTo>
                <a:lnTo>
                  <a:pt x="110067" y="304800"/>
                </a:lnTo>
                <a:lnTo>
                  <a:pt x="101600" y="313266"/>
                </a:lnTo>
                <a:lnTo>
                  <a:pt x="93134" y="313266"/>
                </a:lnTo>
                <a:lnTo>
                  <a:pt x="84668" y="304800"/>
                </a:lnTo>
                <a:lnTo>
                  <a:pt x="84668" y="296333"/>
                </a:lnTo>
                <a:lnTo>
                  <a:pt x="84668" y="296333"/>
                </a:lnTo>
                <a:lnTo>
                  <a:pt x="84668" y="279400"/>
                </a:lnTo>
                <a:lnTo>
                  <a:pt x="84668"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63"/>
          <p:cNvSpPr/>
          <p:nvPr/>
        </p:nvSpPr>
        <p:spPr>
          <a:xfrm>
            <a:off x="10676467" y="3208867"/>
            <a:ext cx="160868" cy="211667"/>
          </a:xfrm>
          <a:custGeom>
            <a:avLst/>
            <a:gdLst/>
            <a:ahLst/>
            <a:cxnLst/>
            <a:rect l="0" t="0" r="0" b="0"/>
            <a:pathLst>
              <a:path w="160868" h="211667">
                <a:moveTo>
                  <a:pt x="0" y="0"/>
                </a:moveTo>
                <a:lnTo>
                  <a:pt x="0" y="0"/>
                </a:lnTo>
                <a:lnTo>
                  <a:pt x="0" y="0"/>
                </a:lnTo>
                <a:lnTo>
                  <a:pt x="0" y="0"/>
                </a:lnTo>
                <a:lnTo>
                  <a:pt x="0" y="0"/>
                </a:lnTo>
                <a:lnTo>
                  <a:pt x="0" y="0"/>
                </a:lnTo>
                <a:lnTo>
                  <a:pt x="0" y="8466"/>
                </a:lnTo>
                <a:lnTo>
                  <a:pt x="0" y="25400"/>
                </a:lnTo>
                <a:lnTo>
                  <a:pt x="0" y="42333"/>
                </a:lnTo>
                <a:lnTo>
                  <a:pt x="0" y="59266"/>
                </a:lnTo>
                <a:lnTo>
                  <a:pt x="0" y="84666"/>
                </a:lnTo>
                <a:lnTo>
                  <a:pt x="0" y="110066"/>
                </a:lnTo>
                <a:lnTo>
                  <a:pt x="8467" y="143933"/>
                </a:lnTo>
                <a:lnTo>
                  <a:pt x="8467" y="169333"/>
                </a:lnTo>
                <a:lnTo>
                  <a:pt x="16933" y="186266"/>
                </a:lnTo>
                <a:lnTo>
                  <a:pt x="25399" y="203200"/>
                </a:lnTo>
                <a:lnTo>
                  <a:pt x="33867" y="211666"/>
                </a:lnTo>
                <a:lnTo>
                  <a:pt x="50799" y="211666"/>
                </a:lnTo>
                <a:lnTo>
                  <a:pt x="59266" y="211666"/>
                </a:lnTo>
                <a:lnTo>
                  <a:pt x="67733" y="211666"/>
                </a:lnTo>
                <a:lnTo>
                  <a:pt x="84667" y="203200"/>
                </a:lnTo>
                <a:lnTo>
                  <a:pt x="93133" y="194733"/>
                </a:lnTo>
                <a:lnTo>
                  <a:pt x="101599" y="186266"/>
                </a:lnTo>
                <a:lnTo>
                  <a:pt x="110067" y="169333"/>
                </a:lnTo>
                <a:lnTo>
                  <a:pt x="118533" y="160866"/>
                </a:lnTo>
                <a:lnTo>
                  <a:pt x="118533" y="135466"/>
                </a:lnTo>
                <a:lnTo>
                  <a:pt x="126999" y="118533"/>
                </a:lnTo>
                <a:lnTo>
                  <a:pt x="126999" y="93133"/>
                </a:lnTo>
                <a:lnTo>
                  <a:pt x="118533" y="67733"/>
                </a:lnTo>
                <a:lnTo>
                  <a:pt x="118533" y="50800"/>
                </a:lnTo>
                <a:lnTo>
                  <a:pt x="118533" y="33866"/>
                </a:lnTo>
                <a:lnTo>
                  <a:pt x="118533" y="25400"/>
                </a:lnTo>
                <a:lnTo>
                  <a:pt x="126999" y="16933"/>
                </a:lnTo>
                <a:lnTo>
                  <a:pt x="135466" y="16933"/>
                </a:lnTo>
                <a:lnTo>
                  <a:pt x="152400" y="8466"/>
                </a:lnTo>
                <a:lnTo>
                  <a:pt x="152400" y="8466"/>
                </a:lnTo>
                <a:lnTo>
                  <a:pt x="160867" y="8466"/>
                </a:lnTo>
                <a:lnTo>
                  <a:pt x="160867"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10862734" y="3158067"/>
            <a:ext cx="160867" cy="262467"/>
          </a:xfrm>
          <a:custGeom>
            <a:avLst/>
            <a:gdLst/>
            <a:ahLst/>
            <a:cxnLst/>
            <a:rect l="0" t="0" r="0" b="0"/>
            <a:pathLst>
              <a:path w="160867" h="262467">
                <a:moveTo>
                  <a:pt x="127000" y="0"/>
                </a:moveTo>
                <a:lnTo>
                  <a:pt x="127000" y="0"/>
                </a:lnTo>
                <a:lnTo>
                  <a:pt x="127000" y="0"/>
                </a:lnTo>
                <a:lnTo>
                  <a:pt x="127000" y="0"/>
                </a:lnTo>
                <a:lnTo>
                  <a:pt x="118533" y="0"/>
                </a:lnTo>
                <a:lnTo>
                  <a:pt x="110066" y="0"/>
                </a:lnTo>
                <a:lnTo>
                  <a:pt x="101599" y="8466"/>
                </a:lnTo>
                <a:lnTo>
                  <a:pt x="93132" y="16933"/>
                </a:lnTo>
                <a:lnTo>
                  <a:pt x="76200" y="33866"/>
                </a:lnTo>
                <a:lnTo>
                  <a:pt x="59266" y="50800"/>
                </a:lnTo>
                <a:lnTo>
                  <a:pt x="42333" y="67733"/>
                </a:lnTo>
                <a:lnTo>
                  <a:pt x="25399" y="93133"/>
                </a:lnTo>
                <a:lnTo>
                  <a:pt x="16932" y="118533"/>
                </a:lnTo>
                <a:lnTo>
                  <a:pt x="8466" y="143933"/>
                </a:lnTo>
                <a:lnTo>
                  <a:pt x="0" y="169333"/>
                </a:lnTo>
                <a:lnTo>
                  <a:pt x="0" y="194733"/>
                </a:lnTo>
                <a:lnTo>
                  <a:pt x="8466" y="220133"/>
                </a:lnTo>
                <a:lnTo>
                  <a:pt x="25399" y="237066"/>
                </a:lnTo>
                <a:lnTo>
                  <a:pt x="33866" y="245533"/>
                </a:lnTo>
                <a:lnTo>
                  <a:pt x="50800" y="254000"/>
                </a:lnTo>
                <a:lnTo>
                  <a:pt x="67732" y="262466"/>
                </a:lnTo>
                <a:lnTo>
                  <a:pt x="93132" y="262466"/>
                </a:lnTo>
                <a:lnTo>
                  <a:pt x="118533" y="254000"/>
                </a:lnTo>
                <a:lnTo>
                  <a:pt x="135466" y="245533"/>
                </a:lnTo>
                <a:lnTo>
                  <a:pt x="135466" y="245533"/>
                </a:lnTo>
                <a:lnTo>
                  <a:pt x="160866" y="237066"/>
                </a:lnTo>
                <a:lnTo>
                  <a:pt x="160866" y="237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11015134" y="3200400"/>
            <a:ext cx="169333" cy="177801"/>
          </a:xfrm>
          <a:custGeom>
            <a:avLst/>
            <a:gdLst/>
            <a:ahLst/>
            <a:cxnLst/>
            <a:rect l="0" t="0" r="0" b="0"/>
            <a:pathLst>
              <a:path w="169333" h="177801">
                <a:moveTo>
                  <a:pt x="93132" y="0"/>
                </a:moveTo>
                <a:lnTo>
                  <a:pt x="93132" y="0"/>
                </a:lnTo>
                <a:lnTo>
                  <a:pt x="84666" y="0"/>
                </a:lnTo>
                <a:lnTo>
                  <a:pt x="76200" y="0"/>
                </a:lnTo>
                <a:lnTo>
                  <a:pt x="67732" y="8467"/>
                </a:lnTo>
                <a:lnTo>
                  <a:pt x="59266" y="8467"/>
                </a:lnTo>
                <a:lnTo>
                  <a:pt x="50800" y="16933"/>
                </a:lnTo>
                <a:lnTo>
                  <a:pt x="33866" y="25400"/>
                </a:lnTo>
                <a:lnTo>
                  <a:pt x="25399" y="42333"/>
                </a:lnTo>
                <a:lnTo>
                  <a:pt x="8466" y="67733"/>
                </a:lnTo>
                <a:lnTo>
                  <a:pt x="8466" y="93133"/>
                </a:lnTo>
                <a:lnTo>
                  <a:pt x="0" y="118533"/>
                </a:lnTo>
                <a:lnTo>
                  <a:pt x="0" y="135467"/>
                </a:lnTo>
                <a:lnTo>
                  <a:pt x="8466" y="160867"/>
                </a:lnTo>
                <a:lnTo>
                  <a:pt x="16932" y="169333"/>
                </a:lnTo>
                <a:lnTo>
                  <a:pt x="33866" y="177800"/>
                </a:lnTo>
                <a:lnTo>
                  <a:pt x="50800" y="177800"/>
                </a:lnTo>
                <a:lnTo>
                  <a:pt x="76200" y="177800"/>
                </a:lnTo>
                <a:lnTo>
                  <a:pt x="93132" y="177800"/>
                </a:lnTo>
                <a:lnTo>
                  <a:pt x="110066" y="169333"/>
                </a:lnTo>
                <a:lnTo>
                  <a:pt x="127000" y="160867"/>
                </a:lnTo>
                <a:lnTo>
                  <a:pt x="152400" y="143933"/>
                </a:lnTo>
                <a:lnTo>
                  <a:pt x="160866" y="135467"/>
                </a:lnTo>
                <a:lnTo>
                  <a:pt x="160866" y="135467"/>
                </a:lnTo>
                <a:lnTo>
                  <a:pt x="169332" y="127000"/>
                </a:lnTo>
                <a:lnTo>
                  <a:pt x="169332"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66"/>
          <p:cNvSpPr/>
          <p:nvPr/>
        </p:nvSpPr>
        <p:spPr>
          <a:xfrm>
            <a:off x="11184466" y="3175000"/>
            <a:ext cx="143935" cy="169334"/>
          </a:xfrm>
          <a:custGeom>
            <a:avLst/>
            <a:gdLst/>
            <a:ahLst/>
            <a:cxnLst/>
            <a:rect l="0" t="0" r="0" b="0"/>
            <a:pathLst>
              <a:path w="143935" h="169334">
                <a:moveTo>
                  <a:pt x="0" y="110067"/>
                </a:moveTo>
                <a:lnTo>
                  <a:pt x="8467" y="110067"/>
                </a:lnTo>
                <a:lnTo>
                  <a:pt x="8467" y="118533"/>
                </a:lnTo>
                <a:lnTo>
                  <a:pt x="8467" y="118533"/>
                </a:lnTo>
                <a:lnTo>
                  <a:pt x="8467" y="110067"/>
                </a:lnTo>
                <a:lnTo>
                  <a:pt x="16934" y="110067"/>
                </a:lnTo>
                <a:lnTo>
                  <a:pt x="33868" y="101600"/>
                </a:lnTo>
                <a:lnTo>
                  <a:pt x="42334" y="93133"/>
                </a:lnTo>
                <a:lnTo>
                  <a:pt x="50800" y="84667"/>
                </a:lnTo>
                <a:lnTo>
                  <a:pt x="67734" y="76200"/>
                </a:lnTo>
                <a:lnTo>
                  <a:pt x="76200" y="67733"/>
                </a:lnTo>
                <a:lnTo>
                  <a:pt x="84667" y="59267"/>
                </a:lnTo>
                <a:lnTo>
                  <a:pt x="84667" y="50800"/>
                </a:lnTo>
                <a:lnTo>
                  <a:pt x="76200" y="33867"/>
                </a:lnTo>
                <a:lnTo>
                  <a:pt x="67734" y="25400"/>
                </a:lnTo>
                <a:lnTo>
                  <a:pt x="59268" y="16933"/>
                </a:lnTo>
                <a:lnTo>
                  <a:pt x="50800" y="8467"/>
                </a:lnTo>
                <a:lnTo>
                  <a:pt x="50800" y="0"/>
                </a:lnTo>
                <a:lnTo>
                  <a:pt x="42334" y="0"/>
                </a:lnTo>
                <a:lnTo>
                  <a:pt x="33868" y="8467"/>
                </a:lnTo>
                <a:lnTo>
                  <a:pt x="25401" y="16933"/>
                </a:lnTo>
                <a:lnTo>
                  <a:pt x="16934" y="42333"/>
                </a:lnTo>
                <a:lnTo>
                  <a:pt x="8467" y="59267"/>
                </a:lnTo>
                <a:lnTo>
                  <a:pt x="8467" y="84667"/>
                </a:lnTo>
                <a:lnTo>
                  <a:pt x="8467" y="110067"/>
                </a:lnTo>
                <a:lnTo>
                  <a:pt x="8467" y="135467"/>
                </a:lnTo>
                <a:lnTo>
                  <a:pt x="16934" y="152400"/>
                </a:lnTo>
                <a:lnTo>
                  <a:pt x="25401" y="160867"/>
                </a:lnTo>
                <a:lnTo>
                  <a:pt x="42334" y="169333"/>
                </a:lnTo>
                <a:lnTo>
                  <a:pt x="59268" y="169333"/>
                </a:lnTo>
                <a:lnTo>
                  <a:pt x="84667" y="169333"/>
                </a:lnTo>
                <a:lnTo>
                  <a:pt x="101601" y="160867"/>
                </a:lnTo>
                <a:lnTo>
                  <a:pt x="127000" y="143933"/>
                </a:lnTo>
                <a:lnTo>
                  <a:pt x="127000" y="143933"/>
                </a:lnTo>
                <a:lnTo>
                  <a:pt x="143934" y="127000"/>
                </a:lnTo>
                <a:lnTo>
                  <a:pt x="143934" y="127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Freeform 67"/>
          <p:cNvSpPr/>
          <p:nvPr/>
        </p:nvSpPr>
        <p:spPr>
          <a:xfrm>
            <a:off x="11345333" y="3132667"/>
            <a:ext cx="152401" cy="228601"/>
          </a:xfrm>
          <a:custGeom>
            <a:avLst/>
            <a:gdLst/>
            <a:ahLst/>
            <a:cxnLst/>
            <a:rect l="0" t="0" r="0" b="0"/>
            <a:pathLst>
              <a:path w="152401" h="228601">
                <a:moveTo>
                  <a:pt x="101601" y="0"/>
                </a:moveTo>
                <a:lnTo>
                  <a:pt x="101601" y="0"/>
                </a:lnTo>
                <a:lnTo>
                  <a:pt x="101601" y="0"/>
                </a:lnTo>
                <a:lnTo>
                  <a:pt x="93134" y="0"/>
                </a:lnTo>
                <a:lnTo>
                  <a:pt x="84667" y="0"/>
                </a:lnTo>
                <a:lnTo>
                  <a:pt x="67733" y="8466"/>
                </a:lnTo>
                <a:lnTo>
                  <a:pt x="59267" y="16933"/>
                </a:lnTo>
                <a:lnTo>
                  <a:pt x="42333" y="33866"/>
                </a:lnTo>
                <a:lnTo>
                  <a:pt x="25401" y="50800"/>
                </a:lnTo>
                <a:lnTo>
                  <a:pt x="16934" y="59266"/>
                </a:lnTo>
                <a:lnTo>
                  <a:pt x="8467" y="76200"/>
                </a:lnTo>
                <a:lnTo>
                  <a:pt x="0" y="84666"/>
                </a:lnTo>
                <a:lnTo>
                  <a:pt x="8467" y="93133"/>
                </a:lnTo>
                <a:lnTo>
                  <a:pt x="16934" y="101600"/>
                </a:lnTo>
                <a:lnTo>
                  <a:pt x="33867" y="101600"/>
                </a:lnTo>
                <a:lnTo>
                  <a:pt x="50801" y="101600"/>
                </a:lnTo>
                <a:lnTo>
                  <a:pt x="67733" y="101600"/>
                </a:lnTo>
                <a:lnTo>
                  <a:pt x="93134" y="101600"/>
                </a:lnTo>
                <a:lnTo>
                  <a:pt x="110067" y="110066"/>
                </a:lnTo>
                <a:lnTo>
                  <a:pt x="127001" y="110066"/>
                </a:lnTo>
                <a:lnTo>
                  <a:pt x="135467" y="118533"/>
                </a:lnTo>
                <a:lnTo>
                  <a:pt x="152400" y="127000"/>
                </a:lnTo>
                <a:lnTo>
                  <a:pt x="152400" y="135466"/>
                </a:lnTo>
                <a:lnTo>
                  <a:pt x="152400" y="152400"/>
                </a:lnTo>
                <a:lnTo>
                  <a:pt x="143933" y="160866"/>
                </a:lnTo>
                <a:lnTo>
                  <a:pt x="135467" y="177800"/>
                </a:lnTo>
                <a:lnTo>
                  <a:pt x="127001" y="186266"/>
                </a:lnTo>
                <a:lnTo>
                  <a:pt x="110067" y="203200"/>
                </a:lnTo>
                <a:lnTo>
                  <a:pt x="101601" y="211666"/>
                </a:lnTo>
                <a:lnTo>
                  <a:pt x="93134" y="220133"/>
                </a:lnTo>
                <a:lnTo>
                  <a:pt x="84667" y="228600"/>
                </a:lnTo>
                <a:lnTo>
                  <a:pt x="84667" y="228600"/>
                </a:lnTo>
                <a:lnTo>
                  <a:pt x="84667" y="220133"/>
                </a:lnTo>
                <a:lnTo>
                  <a:pt x="84667" y="211666"/>
                </a:lnTo>
                <a:lnTo>
                  <a:pt x="84667" y="211666"/>
                </a:lnTo>
                <a:lnTo>
                  <a:pt x="93134" y="194733"/>
                </a:lnTo>
                <a:lnTo>
                  <a:pt x="93134" y="194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11548534" y="3098800"/>
            <a:ext cx="220133" cy="355601"/>
          </a:xfrm>
          <a:custGeom>
            <a:avLst/>
            <a:gdLst/>
            <a:ahLst/>
            <a:cxnLst/>
            <a:rect l="0" t="0" r="0" b="0"/>
            <a:pathLst>
              <a:path w="220133" h="355601">
                <a:moveTo>
                  <a:pt x="101599" y="0"/>
                </a:moveTo>
                <a:lnTo>
                  <a:pt x="101599" y="0"/>
                </a:lnTo>
                <a:lnTo>
                  <a:pt x="101599" y="0"/>
                </a:lnTo>
                <a:lnTo>
                  <a:pt x="93132" y="0"/>
                </a:lnTo>
                <a:lnTo>
                  <a:pt x="93132" y="0"/>
                </a:lnTo>
                <a:lnTo>
                  <a:pt x="84666" y="0"/>
                </a:lnTo>
                <a:lnTo>
                  <a:pt x="67732" y="0"/>
                </a:lnTo>
                <a:lnTo>
                  <a:pt x="59266" y="8467"/>
                </a:lnTo>
                <a:lnTo>
                  <a:pt x="42333" y="16933"/>
                </a:lnTo>
                <a:lnTo>
                  <a:pt x="25399" y="25400"/>
                </a:lnTo>
                <a:lnTo>
                  <a:pt x="16932" y="33867"/>
                </a:lnTo>
                <a:lnTo>
                  <a:pt x="16932" y="42333"/>
                </a:lnTo>
                <a:lnTo>
                  <a:pt x="16932" y="50800"/>
                </a:lnTo>
                <a:lnTo>
                  <a:pt x="16932" y="50800"/>
                </a:lnTo>
                <a:lnTo>
                  <a:pt x="16932" y="50800"/>
                </a:lnTo>
                <a:lnTo>
                  <a:pt x="25399" y="59267"/>
                </a:lnTo>
                <a:lnTo>
                  <a:pt x="42333" y="59267"/>
                </a:lnTo>
                <a:lnTo>
                  <a:pt x="67732" y="59267"/>
                </a:lnTo>
                <a:lnTo>
                  <a:pt x="93132" y="67733"/>
                </a:lnTo>
                <a:lnTo>
                  <a:pt x="127000" y="76200"/>
                </a:lnTo>
                <a:lnTo>
                  <a:pt x="152400" y="76200"/>
                </a:lnTo>
                <a:lnTo>
                  <a:pt x="186266" y="93133"/>
                </a:lnTo>
                <a:lnTo>
                  <a:pt x="203200" y="110067"/>
                </a:lnTo>
                <a:lnTo>
                  <a:pt x="211666" y="127000"/>
                </a:lnTo>
                <a:lnTo>
                  <a:pt x="220132" y="152400"/>
                </a:lnTo>
                <a:lnTo>
                  <a:pt x="211666" y="169333"/>
                </a:lnTo>
                <a:lnTo>
                  <a:pt x="203200" y="186267"/>
                </a:lnTo>
                <a:lnTo>
                  <a:pt x="186266" y="211667"/>
                </a:lnTo>
                <a:lnTo>
                  <a:pt x="169332" y="228600"/>
                </a:lnTo>
                <a:lnTo>
                  <a:pt x="143932" y="245533"/>
                </a:lnTo>
                <a:lnTo>
                  <a:pt x="110066" y="270933"/>
                </a:lnTo>
                <a:lnTo>
                  <a:pt x="84666" y="296333"/>
                </a:lnTo>
                <a:lnTo>
                  <a:pt x="59266" y="313267"/>
                </a:lnTo>
                <a:lnTo>
                  <a:pt x="25399" y="338667"/>
                </a:lnTo>
                <a:lnTo>
                  <a:pt x="25399" y="338667"/>
                </a:lnTo>
                <a:lnTo>
                  <a:pt x="0" y="355600"/>
                </a:lnTo>
                <a:lnTo>
                  <a:pt x="0" y="355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Freeform 69"/>
          <p:cNvSpPr/>
          <p:nvPr/>
        </p:nvSpPr>
        <p:spPr>
          <a:xfrm>
            <a:off x="575733" y="4978400"/>
            <a:ext cx="25401" cy="355601"/>
          </a:xfrm>
          <a:custGeom>
            <a:avLst/>
            <a:gdLst/>
            <a:ahLst/>
            <a:cxnLst/>
            <a:rect l="0" t="0" r="0" b="0"/>
            <a:pathLst>
              <a:path w="25401" h="355601">
                <a:moveTo>
                  <a:pt x="25400" y="0"/>
                </a:moveTo>
                <a:lnTo>
                  <a:pt x="25400" y="8467"/>
                </a:lnTo>
                <a:lnTo>
                  <a:pt x="25400" y="8467"/>
                </a:lnTo>
                <a:lnTo>
                  <a:pt x="16934" y="16933"/>
                </a:lnTo>
                <a:lnTo>
                  <a:pt x="16934" y="25400"/>
                </a:lnTo>
                <a:lnTo>
                  <a:pt x="16934" y="33867"/>
                </a:lnTo>
                <a:lnTo>
                  <a:pt x="16934" y="42333"/>
                </a:lnTo>
                <a:lnTo>
                  <a:pt x="16934" y="59267"/>
                </a:lnTo>
                <a:lnTo>
                  <a:pt x="16934" y="67733"/>
                </a:lnTo>
                <a:lnTo>
                  <a:pt x="16934" y="76200"/>
                </a:lnTo>
                <a:lnTo>
                  <a:pt x="16934" y="93133"/>
                </a:lnTo>
                <a:lnTo>
                  <a:pt x="16934" y="110067"/>
                </a:lnTo>
                <a:lnTo>
                  <a:pt x="16934" y="118533"/>
                </a:lnTo>
                <a:lnTo>
                  <a:pt x="16934" y="135467"/>
                </a:lnTo>
                <a:lnTo>
                  <a:pt x="8467" y="160867"/>
                </a:lnTo>
                <a:lnTo>
                  <a:pt x="8467" y="177800"/>
                </a:lnTo>
                <a:lnTo>
                  <a:pt x="0" y="203200"/>
                </a:lnTo>
                <a:lnTo>
                  <a:pt x="0" y="228600"/>
                </a:lnTo>
                <a:lnTo>
                  <a:pt x="0" y="245533"/>
                </a:lnTo>
                <a:lnTo>
                  <a:pt x="0" y="270933"/>
                </a:lnTo>
                <a:lnTo>
                  <a:pt x="0" y="287867"/>
                </a:lnTo>
                <a:lnTo>
                  <a:pt x="0" y="304800"/>
                </a:lnTo>
                <a:lnTo>
                  <a:pt x="8467" y="321733"/>
                </a:lnTo>
                <a:lnTo>
                  <a:pt x="8467" y="330200"/>
                </a:lnTo>
                <a:lnTo>
                  <a:pt x="16934" y="347133"/>
                </a:lnTo>
                <a:lnTo>
                  <a:pt x="16934" y="347133"/>
                </a:lnTo>
                <a:lnTo>
                  <a:pt x="25400" y="355600"/>
                </a:lnTo>
                <a:lnTo>
                  <a:pt x="25400" y="347133"/>
                </a:lnTo>
                <a:lnTo>
                  <a:pt x="25400" y="338667"/>
                </a:lnTo>
                <a:lnTo>
                  <a:pt x="25400" y="338667"/>
                </a:lnTo>
                <a:lnTo>
                  <a:pt x="16934" y="321733"/>
                </a:lnTo>
                <a:lnTo>
                  <a:pt x="16934" y="3217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Freeform 70"/>
          <p:cNvSpPr/>
          <p:nvPr/>
        </p:nvSpPr>
        <p:spPr>
          <a:xfrm>
            <a:off x="465667" y="4944533"/>
            <a:ext cx="304801" cy="25401"/>
          </a:xfrm>
          <a:custGeom>
            <a:avLst/>
            <a:gdLst/>
            <a:ahLst/>
            <a:cxnLst/>
            <a:rect l="0" t="0" r="0" b="0"/>
            <a:pathLst>
              <a:path w="304801" h="25401">
                <a:moveTo>
                  <a:pt x="0" y="25400"/>
                </a:moveTo>
                <a:lnTo>
                  <a:pt x="0" y="25400"/>
                </a:lnTo>
                <a:lnTo>
                  <a:pt x="0" y="25400"/>
                </a:lnTo>
                <a:lnTo>
                  <a:pt x="8466" y="16934"/>
                </a:lnTo>
                <a:lnTo>
                  <a:pt x="8466" y="16934"/>
                </a:lnTo>
                <a:lnTo>
                  <a:pt x="16933" y="8467"/>
                </a:lnTo>
                <a:lnTo>
                  <a:pt x="25400" y="8467"/>
                </a:lnTo>
                <a:lnTo>
                  <a:pt x="42333" y="8467"/>
                </a:lnTo>
                <a:lnTo>
                  <a:pt x="59266" y="0"/>
                </a:lnTo>
                <a:lnTo>
                  <a:pt x="84666" y="0"/>
                </a:lnTo>
                <a:lnTo>
                  <a:pt x="110066" y="0"/>
                </a:lnTo>
                <a:lnTo>
                  <a:pt x="135466" y="0"/>
                </a:lnTo>
                <a:lnTo>
                  <a:pt x="169333" y="0"/>
                </a:lnTo>
                <a:lnTo>
                  <a:pt x="194733" y="0"/>
                </a:lnTo>
                <a:lnTo>
                  <a:pt x="220133" y="0"/>
                </a:lnTo>
                <a:lnTo>
                  <a:pt x="245533" y="8467"/>
                </a:lnTo>
                <a:lnTo>
                  <a:pt x="262466" y="8467"/>
                </a:lnTo>
                <a:lnTo>
                  <a:pt x="279400" y="16934"/>
                </a:lnTo>
                <a:lnTo>
                  <a:pt x="296333" y="16934"/>
                </a:lnTo>
                <a:lnTo>
                  <a:pt x="296333" y="16934"/>
                </a:lnTo>
                <a:lnTo>
                  <a:pt x="304800" y="8467"/>
                </a:lnTo>
                <a:lnTo>
                  <a:pt x="3048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Freeform 71"/>
          <p:cNvSpPr/>
          <p:nvPr/>
        </p:nvSpPr>
        <p:spPr>
          <a:xfrm>
            <a:off x="719667" y="5080000"/>
            <a:ext cx="143934" cy="237068"/>
          </a:xfrm>
          <a:custGeom>
            <a:avLst/>
            <a:gdLst/>
            <a:ahLst/>
            <a:cxnLst/>
            <a:rect l="0" t="0" r="0" b="0"/>
            <a:pathLst>
              <a:path w="143934" h="237068">
                <a:moveTo>
                  <a:pt x="50800" y="0"/>
                </a:moveTo>
                <a:lnTo>
                  <a:pt x="50800" y="8467"/>
                </a:lnTo>
                <a:lnTo>
                  <a:pt x="50800" y="16933"/>
                </a:lnTo>
                <a:lnTo>
                  <a:pt x="42333" y="25400"/>
                </a:lnTo>
                <a:lnTo>
                  <a:pt x="42333" y="42333"/>
                </a:lnTo>
                <a:lnTo>
                  <a:pt x="42333" y="59267"/>
                </a:lnTo>
                <a:lnTo>
                  <a:pt x="33866" y="67733"/>
                </a:lnTo>
                <a:lnTo>
                  <a:pt x="33866" y="76200"/>
                </a:lnTo>
                <a:lnTo>
                  <a:pt x="25400" y="84667"/>
                </a:lnTo>
                <a:lnTo>
                  <a:pt x="16933" y="84667"/>
                </a:lnTo>
                <a:lnTo>
                  <a:pt x="16933" y="93133"/>
                </a:lnTo>
                <a:lnTo>
                  <a:pt x="8466" y="101600"/>
                </a:lnTo>
                <a:lnTo>
                  <a:pt x="8466" y="110067"/>
                </a:lnTo>
                <a:lnTo>
                  <a:pt x="0" y="118533"/>
                </a:lnTo>
                <a:lnTo>
                  <a:pt x="0" y="118533"/>
                </a:lnTo>
                <a:lnTo>
                  <a:pt x="0" y="127000"/>
                </a:lnTo>
                <a:lnTo>
                  <a:pt x="0" y="135467"/>
                </a:lnTo>
                <a:lnTo>
                  <a:pt x="0" y="152400"/>
                </a:lnTo>
                <a:lnTo>
                  <a:pt x="0" y="160867"/>
                </a:lnTo>
                <a:lnTo>
                  <a:pt x="0" y="169333"/>
                </a:lnTo>
                <a:lnTo>
                  <a:pt x="8466" y="186267"/>
                </a:lnTo>
                <a:lnTo>
                  <a:pt x="16933" y="194733"/>
                </a:lnTo>
                <a:lnTo>
                  <a:pt x="25400" y="203200"/>
                </a:lnTo>
                <a:lnTo>
                  <a:pt x="33866" y="220133"/>
                </a:lnTo>
                <a:lnTo>
                  <a:pt x="50800" y="228600"/>
                </a:lnTo>
                <a:lnTo>
                  <a:pt x="67733" y="237067"/>
                </a:lnTo>
                <a:lnTo>
                  <a:pt x="76200" y="237067"/>
                </a:lnTo>
                <a:lnTo>
                  <a:pt x="93133" y="237067"/>
                </a:lnTo>
                <a:lnTo>
                  <a:pt x="101600" y="237067"/>
                </a:lnTo>
                <a:lnTo>
                  <a:pt x="118533" y="237067"/>
                </a:lnTo>
                <a:lnTo>
                  <a:pt x="127000" y="237067"/>
                </a:lnTo>
                <a:lnTo>
                  <a:pt x="135466" y="228600"/>
                </a:lnTo>
                <a:lnTo>
                  <a:pt x="135466" y="211667"/>
                </a:lnTo>
                <a:lnTo>
                  <a:pt x="143933" y="203200"/>
                </a:lnTo>
                <a:lnTo>
                  <a:pt x="143933" y="186267"/>
                </a:lnTo>
                <a:lnTo>
                  <a:pt x="143933" y="169333"/>
                </a:lnTo>
                <a:lnTo>
                  <a:pt x="143933" y="160867"/>
                </a:lnTo>
                <a:lnTo>
                  <a:pt x="143933" y="143933"/>
                </a:lnTo>
                <a:lnTo>
                  <a:pt x="135466" y="127000"/>
                </a:lnTo>
                <a:lnTo>
                  <a:pt x="127000" y="110067"/>
                </a:lnTo>
                <a:lnTo>
                  <a:pt x="127000" y="93133"/>
                </a:lnTo>
                <a:lnTo>
                  <a:pt x="118533" y="84667"/>
                </a:lnTo>
                <a:lnTo>
                  <a:pt x="110066" y="67733"/>
                </a:lnTo>
                <a:lnTo>
                  <a:pt x="101600" y="59267"/>
                </a:lnTo>
                <a:lnTo>
                  <a:pt x="84666" y="50800"/>
                </a:lnTo>
                <a:lnTo>
                  <a:pt x="84666" y="42333"/>
                </a:lnTo>
                <a:lnTo>
                  <a:pt x="76200" y="33867"/>
                </a:lnTo>
                <a:lnTo>
                  <a:pt x="67733" y="33867"/>
                </a:lnTo>
                <a:lnTo>
                  <a:pt x="59266" y="33867"/>
                </a:lnTo>
                <a:lnTo>
                  <a:pt x="59266" y="33867"/>
                </a:lnTo>
                <a:lnTo>
                  <a:pt x="59266" y="33867"/>
                </a:lnTo>
                <a:lnTo>
                  <a:pt x="59266" y="42333"/>
                </a:lnTo>
                <a:lnTo>
                  <a:pt x="59266" y="42333"/>
                </a:lnTo>
                <a:lnTo>
                  <a:pt x="67733" y="50800"/>
                </a:lnTo>
                <a:lnTo>
                  <a:pt x="67733" y="50800"/>
                </a:lnTo>
                <a:lnTo>
                  <a:pt x="84666" y="59267"/>
                </a:lnTo>
                <a:lnTo>
                  <a:pt x="101600" y="59267"/>
                </a:lnTo>
                <a:lnTo>
                  <a:pt x="101600" y="59267"/>
                </a:lnTo>
                <a:lnTo>
                  <a:pt x="110066" y="59267"/>
                </a:lnTo>
                <a:lnTo>
                  <a:pt x="110066" y="592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999067" y="5037667"/>
            <a:ext cx="25401" cy="304801"/>
          </a:xfrm>
          <a:custGeom>
            <a:avLst/>
            <a:gdLst/>
            <a:ahLst/>
            <a:cxnLst/>
            <a:rect l="0" t="0" r="0" b="0"/>
            <a:pathLst>
              <a:path w="25401" h="304801">
                <a:moveTo>
                  <a:pt x="0" y="8466"/>
                </a:moveTo>
                <a:lnTo>
                  <a:pt x="0" y="8466"/>
                </a:lnTo>
                <a:lnTo>
                  <a:pt x="0" y="8466"/>
                </a:lnTo>
                <a:lnTo>
                  <a:pt x="0" y="8466"/>
                </a:lnTo>
                <a:lnTo>
                  <a:pt x="0" y="0"/>
                </a:lnTo>
                <a:lnTo>
                  <a:pt x="0" y="0"/>
                </a:lnTo>
                <a:lnTo>
                  <a:pt x="0" y="8466"/>
                </a:lnTo>
                <a:lnTo>
                  <a:pt x="0" y="8466"/>
                </a:lnTo>
                <a:lnTo>
                  <a:pt x="0" y="8466"/>
                </a:lnTo>
                <a:lnTo>
                  <a:pt x="0" y="16933"/>
                </a:lnTo>
                <a:lnTo>
                  <a:pt x="0" y="25400"/>
                </a:lnTo>
                <a:lnTo>
                  <a:pt x="0" y="33866"/>
                </a:lnTo>
                <a:lnTo>
                  <a:pt x="0" y="42333"/>
                </a:lnTo>
                <a:lnTo>
                  <a:pt x="0" y="59266"/>
                </a:lnTo>
                <a:lnTo>
                  <a:pt x="8466" y="76200"/>
                </a:lnTo>
                <a:lnTo>
                  <a:pt x="8466" y="93133"/>
                </a:lnTo>
                <a:lnTo>
                  <a:pt x="8466" y="118533"/>
                </a:lnTo>
                <a:lnTo>
                  <a:pt x="8466" y="135466"/>
                </a:lnTo>
                <a:lnTo>
                  <a:pt x="8466" y="152400"/>
                </a:lnTo>
                <a:lnTo>
                  <a:pt x="8466" y="177800"/>
                </a:lnTo>
                <a:lnTo>
                  <a:pt x="8466" y="194733"/>
                </a:lnTo>
                <a:lnTo>
                  <a:pt x="8466" y="220133"/>
                </a:lnTo>
                <a:lnTo>
                  <a:pt x="8466" y="237066"/>
                </a:lnTo>
                <a:lnTo>
                  <a:pt x="16933" y="254000"/>
                </a:lnTo>
                <a:lnTo>
                  <a:pt x="16933" y="262466"/>
                </a:lnTo>
                <a:lnTo>
                  <a:pt x="16933" y="279400"/>
                </a:lnTo>
                <a:lnTo>
                  <a:pt x="16933" y="296333"/>
                </a:lnTo>
                <a:lnTo>
                  <a:pt x="25400" y="296333"/>
                </a:lnTo>
                <a:lnTo>
                  <a:pt x="25400" y="304800"/>
                </a:lnTo>
                <a:lnTo>
                  <a:pt x="25400" y="304800"/>
                </a:lnTo>
                <a:lnTo>
                  <a:pt x="25400" y="304800"/>
                </a:lnTo>
                <a:lnTo>
                  <a:pt x="25400" y="304800"/>
                </a:lnTo>
                <a:lnTo>
                  <a:pt x="16933" y="296333"/>
                </a:lnTo>
                <a:lnTo>
                  <a:pt x="16933" y="287866"/>
                </a:lnTo>
                <a:lnTo>
                  <a:pt x="8466" y="270933"/>
                </a:lnTo>
                <a:lnTo>
                  <a:pt x="8466" y="254000"/>
                </a:lnTo>
                <a:lnTo>
                  <a:pt x="8466" y="254000"/>
                </a:lnTo>
                <a:lnTo>
                  <a:pt x="0" y="237066"/>
                </a:lnTo>
                <a:lnTo>
                  <a:pt x="0" y="237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a:off x="939800" y="5164667"/>
            <a:ext cx="186268" cy="25401"/>
          </a:xfrm>
          <a:custGeom>
            <a:avLst/>
            <a:gdLst/>
            <a:ahLst/>
            <a:cxnLst/>
            <a:rect l="0" t="0" r="0" b="0"/>
            <a:pathLst>
              <a:path w="186268" h="25401">
                <a:moveTo>
                  <a:pt x="0" y="0"/>
                </a:moveTo>
                <a:lnTo>
                  <a:pt x="0" y="0"/>
                </a:lnTo>
                <a:lnTo>
                  <a:pt x="0" y="0"/>
                </a:lnTo>
                <a:lnTo>
                  <a:pt x="0" y="0"/>
                </a:lnTo>
                <a:lnTo>
                  <a:pt x="0" y="0"/>
                </a:lnTo>
                <a:lnTo>
                  <a:pt x="8467" y="0"/>
                </a:lnTo>
                <a:lnTo>
                  <a:pt x="16933" y="0"/>
                </a:lnTo>
                <a:lnTo>
                  <a:pt x="25400" y="0"/>
                </a:lnTo>
                <a:lnTo>
                  <a:pt x="33867" y="0"/>
                </a:lnTo>
                <a:lnTo>
                  <a:pt x="50800" y="8466"/>
                </a:lnTo>
                <a:lnTo>
                  <a:pt x="67733" y="8466"/>
                </a:lnTo>
                <a:lnTo>
                  <a:pt x="76200" y="8466"/>
                </a:lnTo>
                <a:lnTo>
                  <a:pt x="93133" y="16933"/>
                </a:lnTo>
                <a:lnTo>
                  <a:pt x="110067" y="16933"/>
                </a:lnTo>
                <a:lnTo>
                  <a:pt x="127000" y="25400"/>
                </a:lnTo>
                <a:lnTo>
                  <a:pt x="143933" y="25400"/>
                </a:lnTo>
                <a:lnTo>
                  <a:pt x="160867" y="25400"/>
                </a:lnTo>
                <a:lnTo>
                  <a:pt x="169333" y="25400"/>
                </a:lnTo>
                <a:lnTo>
                  <a:pt x="169333" y="25400"/>
                </a:lnTo>
                <a:lnTo>
                  <a:pt x="186267" y="16933"/>
                </a:lnTo>
                <a:lnTo>
                  <a:pt x="186267"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1151467" y="5071533"/>
            <a:ext cx="448734" cy="381001"/>
          </a:xfrm>
          <a:custGeom>
            <a:avLst/>
            <a:gdLst/>
            <a:ahLst/>
            <a:cxnLst/>
            <a:rect l="0" t="0" r="0" b="0"/>
            <a:pathLst>
              <a:path w="448734" h="381001">
                <a:moveTo>
                  <a:pt x="84666" y="84667"/>
                </a:moveTo>
                <a:lnTo>
                  <a:pt x="84666" y="84667"/>
                </a:lnTo>
                <a:lnTo>
                  <a:pt x="84666" y="93134"/>
                </a:lnTo>
                <a:lnTo>
                  <a:pt x="84666" y="93134"/>
                </a:lnTo>
                <a:lnTo>
                  <a:pt x="84666" y="93134"/>
                </a:lnTo>
                <a:lnTo>
                  <a:pt x="76200" y="93134"/>
                </a:lnTo>
                <a:lnTo>
                  <a:pt x="76200" y="101600"/>
                </a:lnTo>
                <a:lnTo>
                  <a:pt x="67733" y="101600"/>
                </a:lnTo>
                <a:lnTo>
                  <a:pt x="67733" y="101600"/>
                </a:lnTo>
                <a:lnTo>
                  <a:pt x="59266" y="101600"/>
                </a:lnTo>
                <a:lnTo>
                  <a:pt x="50800" y="110067"/>
                </a:lnTo>
                <a:lnTo>
                  <a:pt x="42333" y="110067"/>
                </a:lnTo>
                <a:lnTo>
                  <a:pt x="33866" y="118534"/>
                </a:lnTo>
                <a:lnTo>
                  <a:pt x="25400" y="127000"/>
                </a:lnTo>
                <a:lnTo>
                  <a:pt x="25400" y="135467"/>
                </a:lnTo>
                <a:lnTo>
                  <a:pt x="16933" y="143934"/>
                </a:lnTo>
                <a:lnTo>
                  <a:pt x="8466" y="152400"/>
                </a:lnTo>
                <a:lnTo>
                  <a:pt x="8466" y="169334"/>
                </a:lnTo>
                <a:lnTo>
                  <a:pt x="0" y="177800"/>
                </a:lnTo>
                <a:lnTo>
                  <a:pt x="0" y="186267"/>
                </a:lnTo>
                <a:lnTo>
                  <a:pt x="0" y="194734"/>
                </a:lnTo>
                <a:lnTo>
                  <a:pt x="0" y="203200"/>
                </a:lnTo>
                <a:lnTo>
                  <a:pt x="0" y="211667"/>
                </a:lnTo>
                <a:lnTo>
                  <a:pt x="8466" y="220134"/>
                </a:lnTo>
                <a:lnTo>
                  <a:pt x="16933" y="228600"/>
                </a:lnTo>
                <a:lnTo>
                  <a:pt x="16933" y="237067"/>
                </a:lnTo>
                <a:lnTo>
                  <a:pt x="25400" y="237067"/>
                </a:lnTo>
                <a:lnTo>
                  <a:pt x="33866" y="237067"/>
                </a:lnTo>
                <a:lnTo>
                  <a:pt x="42333" y="237067"/>
                </a:lnTo>
                <a:lnTo>
                  <a:pt x="50800" y="237067"/>
                </a:lnTo>
                <a:lnTo>
                  <a:pt x="59266" y="228600"/>
                </a:lnTo>
                <a:lnTo>
                  <a:pt x="67733" y="220134"/>
                </a:lnTo>
                <a:lnTo>
                  <a:pt x="76200" y="211667"/>
                </a:lnTo>
                <a:lnTo>
                  <a:pt x="76200" y="194734"/>
                </a:lnTo>
                <a:lnTo>
                  <a:pt x="84666" y="186267"/>
                </a:lnTo>
                <a:lnTo>
                  <a:pt x="84666" y="169334"/>
                </a:lnTo>
                <a:lnTo>
                  <a:pt x="93133" y="160867"/>
                </a:lnTo>
                <a:lnTo>
                  <a:pt x="93133" y="143934"/>
                </a:lnTo>
                <a:lnTo>
                  <a:pt x="101600" y="135467"/>
                </a:lnTo>
                <a:lnTo>
                  <a:pt x="101600" y="118534"/>
                </a:lnTo>
                <a:lnTo>
                  <a:pt x="101600" y="110067"/>
                </a:lnTo>
                <a:lnTo>
                  <a:pt x="101600" y="93134"/>
                </a:lnTo>
                <a:lnTo>
                  <a:pt x="101600" y="84667"/>
                </a:lnTo>
                <a:lnTo>
                  <a:pt x="101600" y="76200"/>
                </a:lnTo>
                <a:lnTo>
                  <a:pt x="101600" y="76200"/>
                </a:lnTo>
                <a:lnTo>
                  <a:pt x="101600" y="76200"/>
                </a:lnTo>
                <a:lnTo>
                  <a:pt x="101600" y="76200"/>
                </a:lnTo>
                <a:lnTo>
                  <a:pt x="101600" y="76200"/>
                </a:lnTo>
                <a:lnTo>
                  <a:pt x="101600" y="76200"/>
                </a:lnTo>
                <a:lnTo>
                  <a:pt x="101600" y="84667"/>
                </a:lnTo>
                <a:lnTo>
                  <a:pt x="101600" y="93134"/>
                </a:lnTo>
                <a:lnTo>
                  <a:pt x="101600" y="101600"/>
                </a:lnTo>
                <a:lnTo>
                  <a:pt x="101600" y="110067"/>
                </a:lnTo>
                <a:lnTo>
                  <a:pt x="101600" y="127000"/>
                </a:lnTo>
                <a:lnTo>
                  <a:pt x="110066" y="143934"/>
                </a:lnTo>
                <a:lnTo>
                  <a:pt x="110066" y="160867"/>
                </a:lnTo>
                <a:lnTo>
                  <a:pt x="110066" y="177800"/>
                </a:lnTo>
                <a:lnTo>
                  <a:pt x="118533" y="194734"/>
                </a:lnTo>
                <a:lnTo>
                  <a:pt x="118533" y="211667"/>
                </a:lnTo>
                <a:lnTo>
                  <a:pt x="127000" y="228600"/>
                </a:lnTo>
                <a:lnTo>
                  <a:pt x="135466" y="245534"/>
                </a:lnTo>
                <a:lnTo>
                  <a:pt x="143933" y="262467"/>
                </a:lnTo>
                <a:lnTo>
                  <a:pt x="143933" y="279400"/>
                </a:lnTo>
                <a:lnTo>
                  <a:pt x="160866" y="287867"/>
                </a:lnTo>
                <a:lnTo>
                  <a:pt x="169333" y="296334"/>
                </a:lnTo>
                <a:lnTo>
                  <a:pt x="177800" y="304800"/>
                </a:lnTo>
                <a:lnTo>
                  <a:pt x="186266" y="313267"/>
                </a:lnTo>
                <a:lnTo>
                  <a:pt x="194733" y="313267"/>
                </a:lnTo>
                <a:lnTo>
                  <a:pt x="211666" y="304800"/>
                </a:lnTo>
                <a:lnTo>
                  <a:pt x="220133" y="304800"/>
                </a:lnTo>
                <a:lnTo>
                  <a:pt x="228600" y="296334"/>
                </a:lnTo>
                <a:lnTo>
                  <a:pt x="245533" y="279400"/>
                </a:lnTo>
                <a:lnTo>
                  <a:pt x="245533" y="270934"/>
                </a:lnTo>
                <a:lnTo>
                  <a:pt x="262466" y="254000"/>
                </a:lnTo>
                <a:lnTo>
                  <a:pt x="270933" y="237067"/>
                </a:lnTo>
                <a:lnTo>
                  <a:pt x="279400" y="220134"/>
                </a:lnTo>
                <a:lnTo>
                  <a:pt x="287866" y="194734"/>
                </a:lnTo>
                <a:lnTo>
                  <a:pt x="287866" y="177800"/>
                </a:lnTo>
                <a:lnTo>
                  <a:pt x="296333" y="160867"/>
                </a:lnTo>
                <a:lnTo>
                  <a:pt x="304800" y="135467"/>
                </a:lnTo>
                <a:lnTo>
                  <a:pt x="304800" y="118534"/>
                </a:lnTo>
                <a:lnTo>
                  <a:pt x="304800" y="101600"/>
                </a:lnTo>
                <a:lnTo>
                  <a:pt x="304800" y="84667"/>
                </a:lnTo>
                <a:lnTo>
                  <a:pt x="304800" y="59267"/>
                </a:lnTo>
                <a:lnTo>
                  <a:pt x="304800" y="50800"/>
                </a:lnTo>
                <a:lnTo>
                  <a:pt x="304800" y="33867"/>
                </a:lnTo>
                <a:lnTo>
                  <a:pt x="304800" y="25400"/>
                </a:lnTo>
                <a:lnTo>
                  <a:pt x="304800" y="16934"/>
                </a:lnTo>
                <a:lnTo>
                  <a:pt x="296333" y="8467"/>
                </a:lnTo>
                <a:lnTo>
                  <a:pt x="296333" y="0"/>
                </a:lnTo>
                <a:lnTo>
                  <a:pt x="296333" y="0"/>
                </a:lnTo>
                <a:lnTo>
                  <a:pt x="287866" y="0"/>
                </a:lnTo>
                <a:lnTo>
                  <a:pt x="287866" y="0"/>
                </a:lnTo>
                <a:lnTo>
                  <a:pt x="279400" y="0"/>
                </a:lnTo>
                <a:lnTo>
                  <a:pt x="279400" y="8467"/>
                </a:lnTo>
                <a:lnTo>
                  <a:pt x="270933" y="16934"/>
                </a:lnTo>
                <a:lnTo>
                  <a:pt x="262466" y="33867"/>
                </a:lnTo>
                <a:lnTo>
                  <a:pt x="254000" y="42334"/>
                </a:lnTo>
                <a:lnTo>
                  <a:pt x="254000" y="59267"/>
                </a:lnTo>
                <a:lnTo>
                  <a:pt x="245533" y="76200"/>
                </a:lnTo>
                <a:lnTo>
                  <a:pt x="237066" y="93134"/>
                </a:lnTo>
                <a:lnTo>
                  <a:pt x="237066" y="110067"/>
                </a:lnTo>
                <a:lnTo>
                  <a:pt x="228600" y="135467"/>
                </a:lnTo>
                <a:lnTo>
                  <a:pt x="228600" y="152400"/>
                </a:lnTo>
                <a:lnTo>
                  <a:pt x="228600" y="177800"/>
                </a:lnTo>
                <a:lnTo>
                  <a:pt x="228600" y="203200"/>
                </a:lnTo>
                <a:lnTo>
                  <a:pt x="237066" y="220134"/>
                </a:lnTo>
                <a:lnTo>
                  <a:pt x="245533" y="245534"/>
                </a:lnTo>
                <a:lnTo>
                  <a:pt x="245533" y="262467"/>
                </a:lnTo>
                <a:lnTo>
                  <a:pt x="262466" y="287867"/>
                </a:lnTo>
                <a:lnTo>
                  <a:pt x="270933" y="304800"/>
                </a:lnTo>
                <a:lnTo>
                  <a:pt x="287866" y="321734"/>
                </a:lnTo>
                <a:lnTo>
                  <a:pt x="296333" y="338667"/>
                </a:lnTo>
                <a:lnTo>
                  <a:pt x="313266" y="347134"/>
                </a:lnTo>
                <a:lnTo>
                  <a:pt x="330200" y="355600"/>
                </a:lnTo>
                <a:lnTo>
                  <a:pt x="338666" y="364067"/>
                </a:lnTo>
                <a:lnTo>
                  <a:pt x="355600" y="372534"/>
                </a:lnTo>
                <a:lnTo>
                  <a:pt x="372533" y="372534"/>
                </a:lnTo>
                <a:lnTo>
                  <a:pt x="381000" y="381000"/>
                </a:lnTo>
                <a:lnTo>
                  <a:pt x="389466" y="372534"/>
                </a:lnTo>
                <a:lnTo>
                  <a:pt x="397933" y="372534"/>
                </a:lnTo>
                <a:lnTo>
                  <a:pt x="406400" y="364067"/>
                </a:lnTo>
                <a:lnTo>
                  <a:pt x="414866" y="355600"/>
                </a:lnTo>
                <a:lnTo>
                  <a:pt x="423333" y="347134"/>
                </a:lnTo>
                <a:lnTo>
                  <a:pt x="423333" y="347134"/>
                </a:lnTo>
                <a:lnTo>
                  <a:pt x="431800" y="338667"/>
                </a:lnTo>
                <a:lnTo>
                  <a:pt x="431800" y="330200"/>
                </a:lnTo>
                <a:lnTo>
                  <a:pt x="440266" y="321734"/>
                </a:lnTo>
                <a:lnTo>
                  <a:pt x="440266" y="304800"/>
                </a:lnTo>
                <a:lnTo>
                  <a:pt x="440266" y="296334"/>
                </a:lnTo>
                <a:lnTo>
                  <a:pt x="440266" y="296334"/>
                </a:lnTo>
                <a:lnTo>
                  <a:pt x="448733" y="287867"/>
                </a:lnTo>
                <a:lnTo>
                  <a:pt x="448733" y="2878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1727200" y="5122333"/>
            <a:ext cx="16934" cy="16935"/>
          </a:xfrm>
          <a:custGeom>
            <a:avLst/>
            <a:gdLst/>
            <a:ahLst/>
            <a:cxnLst/>
            <a:rect l="0" t="0" r="0" b="0"/>
            <a:pathLst>
              <a:path w="16934" h="16935">
                <a:moveTo>
                  <a:pt x="16933" y="0"/>
                </a:moveTo>
                <a:lnTo>
                  <a:pt x="8467" y="0"/>
                </a:lnTo>
                <a:lnTo>
                  <a:pt x="8467" y="0"/>
                </a:lnTo>
                <a:lnTo>
                  <a:pt x="8467" y="0"/>
                </a:lnTo>
                <a:lnTo>
                  <a:pt x="8467" y="0"/>
                </a:lnTo>
                <a:lnTo>
                  <a:pt x="0" y="0"/>
                </a:lnTo>
                <a:lnTo>
                  <a:pt x="0" y="8467"/>
                </a:lnTo>
                <a:lnTo>
                  <a:pt x="0" y="8467"/>
                </a:lnTo>
                <a:lnTo>
                  <a:pt x="0" y="16934"/>
                </a:lnTo>
                <a:lnTo>
                  <a:pt x="0" y="16934"/>
                </a:lnTo>
                <a:lnTo>
                  <a:pt x="0" y="16934"/>
                </a:lnTo>
                <a:lnTo>
                  <a:pt x="0"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1735667" y="5300133"/>
            <a:ext cx="8467" cy="25401"/>
          </a:xfrm>
          <a:custGeom>
            <a:avLst/>
            <a:gdLst/>
            <a:ahLst/>
            <a:cxnLst/>
            <a:rect l="0" t="0" r="0" b="0"/>
            <a:pathLst>
              <a:path w="8467" h="25401">
                <a:moveTo>
                  <a:pt x="0" y="0"/>
                </a:moveTo>
                <a:lnTo>
                  <a:pt x="0" y="0"/>
                </a:lnTo>
                <a:lnTo>
                  <a:pt x="0" y="0"/>
                </a:lnTo>
                <a:lnTo>
                  <a:pt x="0" y="8467"/>
                </a:lnTo>
                <a:lnTo>
                  <a:pt x="8466" y="16934"/>
                </a:lnTo>
                <a:lnTo>
                  <a:pt x="8466" y="16934"/>
                </a:lnTo>
                <a:lnTo>
                  <a:pt x="8466" y="25400"/>
                </a:lnTo>
                <a:lnTo>
                  <a:pt x="8466" y="25400"/>
                </a:lnTo>
                <a:lnTo>
                  <a:pt x="8466" y="25400"/>
                </a:lnTo>
                <a:lnTo>
                  <a:pt x="8466" y="25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Freeform 77"/>
          <p:cNvSpPr/>
          <p:nvPr/>
        </p:nvSpPr>
        <p:spPr>
          <a:xfrm>
            <a:off x="2006600" y="4978400"/>
            <a:ext cx="16934" cy="414868"/>
          </a:xfrm>
          <a:custGeom>
            <a:avLst/>
            <a:gdLst/>
            <a:ahLst/>
            <a:cxnLst/>
            <a:rect l="0" t="0" r="0" b="0"/>
            <a:pathLst>
              <a:path w="16934" h="414868">
                <a:moveTo>
                  <a:pt x="0" y="0"/>
                </a:moveTo>
                <a:lnTo>
                  <a:pt x="0" y="8467"/>
                </a:lnTo>
                <a:lnTo>
                  <a:pt x="0" y="16933"/>
                </a:lnTo>
                <a:lnTo>
                  <a:pt x="0" y="16933"/>
                </a:lnTo>
                <a:lnTo>
                  <a:pt x="0" y="25400"/>
                </a:lnTo>
                <a:lnTo>
                  <a:pt x="0" y="33867"/>
                </a:lnTo>
                <a:lnTo>
                  <a:pt x="0" y="50800"/>
                </a:lnTo>
                <a:lnTo>
                  <a:pt x="0" y="59267"/>
                </a:lnTo>
                <a:lnTo>
                  <a:pt x="0" y="76200"/>
                </a:lnTo>
                <a:lnTo>
                  <a:pt x="0" y="93133"/>
                </a:lnTo>
                <a:lnTo>
                  <a:pt x="0" y="110067"/>
                </a:lnTo>
                <a:lnTo>
                  <a:pt x="8467" y="127000"/>
                </a:lnTo>
                <a:lnTo>
                  <a:pt x="8467" y="152400"/>
                </a:lnTo>
                <a:lnTo>
                  <a:pt x="8467" y="169333"/>
                </a:lnTo>
                <a:lnTo>
                  <a:pt x="8467" y="194733"/>
                </a:lnTo>
                <a:lnTo>
                  <a:pt x="8467" y="228600"/>
                </a:lnTo>
                <a:lnTo>
                  <a:pt x="8467" y="254000"/>
                </a:lnTo>
                <a:lnTo>
                  <a:pt x="8467" y="270933"/>
                </a:lnTo>
                <a:lnTo>
                  <a:pt x="8467" y="304800"/>
                </a:lnTo>
                <a:lnTo>
                  <a:pt x="16933" y="321733"/>
                </a:lnTo>
                <a:lnTo>
                  <a:pt x="16933" y="338667"/>
                </a:lnTo>
                <a:lnTo>
                  <a:pt x="16933" y="364067"/>
                </a:lnTo>
                <a:lnTo>
                  <a:pt x="16933" y="381000"/>
                </a:lnTo>
                <a:lnTo>
                  <a:pt x="16933" y="389467"/>
                </a:lnTo>
                <a:lnTo>
                  <a:pt x="16933" y="406400"/>
                </a:lnTo>
                <a:lnTo>
                  <a:pt x="16933" y="406400"/>
                </a:lnTo>
                <a:lnTo>
                  <a:pt x="16933" y="414867"/>
                </a:lnTo>
                <a:lnTo>
                  <a:pt x="16933" y="406400"/>
                </a:lnTo>
                <a:lnTo>
                  <a:pt x="16933" y="406400"/>
                </a:lnTo>
                <a:lnTo>
                  <a:pt x="16933" y="406400"/>
                </a:lnTo>
                <a:lnTo>
                  <a:pt x="8467" y="397933"/>
                </a:lnTo>
                <a:lnTo>
                  <a:pt x="8467" y="397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Freeform 78"/>
          <p:cNvSpPr/>
          <p:nvPr/>
        </p:nvSpPr>
        <p:spPr>
          <a:xfrm>
            <a:off x="1972733" y="4944533"/>
            <a:ext cx="228601" cy="245535"/>
          </a:xfrm>
          <a:custGeom>
            <a:avLst/>
            <a:gdLst/>
            <a:ahLst/>
            <a:cxnLst/>
            <a:rect l="0" t="0" r="0" b="0"/>
            <a:pathLst>
              <a:path w="228601" h="245535">
                <a:moveTo>
                  <a:pt x="0" y="101600"/>
                </a:moveTo>
                <a:lnTo>
                  <a:pt x="0" y="93134"/>
                </a:lnTo>
                <a:lnTo>
                  <a:pt x="0" y="93134"/>
                </a:lnTo>
                <a:lnTo>
                  <a:pt x="0" y="76200"/>
                </a:lnTo>
                <a:lnTo>
                  <a:pt x="8467" y="59267"/>
                </a:lnTo>
                <a:lnTo>
                  <a:pt x="8467" y="50800"/>
                </a:lnTo>
                <a:lnTo>
                  <a:pt x="16934" y="42334"/>
                </a:lnTo>
                <a:lnTo>
                  <a:pt x="25400" y="25400"/>
                </a:lnTo>
                <a:lnTo>
                  <a:pt x="33867" y="16934"/>
                </a:lnTo>
                <a:lnTo>
                  <a:pt x="42334" y="8467"/>
                </a:lnTo>
                <a:lnTo>
                  <a:pt x="59267" y="0"/>
                </a:lnTo>
                <a:lnTo>
                  <a:pt x="67734" y="0"/>
                </a:lnTo>
                <a:lnTo>
                  <a:pt x="76200" y="0"/>
                </a:lnTo>
                <a:lnTo>
                  <a:pt x="93134" y="0"/>
                </a:lnTo>
                <a:lnTo>
                  <a:pt x="110067" y="0"/>
                </a:lnTo>
                <a:lnTo>
                  <a:pt x="118534" y="0"/>
                </a:lnTo>
                <a:lnTo>
                  <a:pt x="127000" y="0"/>
                </a:lnTo>
                <a:lnTo>
                  <a:pt x="143934" y="8467"/>
                </a:lnTo>
                <a:lnTo>
                  <a:pt x="152400" y="16934"/>
                </a:lnTo>
                <a:lnTo>
                  <a:pt x="169334" y="25400"/>
                </a:lnTo>
                <a:lnTo>
                  <a:pt x="177800" y="33867"/>
                </a:lnTo>
                <a:lnTo>
                  <a:pt x="186267" y="50800"/>
                </a:lnTo>
                <a:lnTo>
                  <a:pt x="194734" y="59267"/>
                </a:lnTo>
                <a:lnTo>
                  <a:pt x="194734" y="76200"/>
                </a:lnTo>
                <a:lnTo>
                  <a:pt x="211667" y="93134"/>
                </a:lnTo>
                <a:lnTo>
                  <a:pt x="220134" y="110067"/>
                </a:lnTo>
                <a:lnTo>
                  <a:pt x="220134" y="127000"/>
                </a:lnTo>
                <a:lnTo>
                  <a:pt x="228600" y="143934"/>
                </a:lnTo>
                <a:lnTo>
                  <a:pt x="228600" y="160867"/>
                </a:lnTo>
                <a:lnTo>
                  <a:pt x="228600" y="177800"/>
                </a:lnTo>
                <a:lnTo>
                  <a:pt x="228600" y="194734"/>
                </a:lnTo>
                <a:lnTo>
                  <a:pt x="220134" y="203200"/>
                </a:lnTo>
                <a:lnTo>
                  <a:pt x="211667" y="220134"/>
                </a:lnTo>
                <a:lnTo>
                  <a:pt x="203200" y="228600"/>
                </a:lnTo>
                <a:lnTo>
                  <a:pt x="194734" y="237067"/>
                </a:lnTo>
                <a:lnTo>
                  <a:pt x="177800" y="245534"/>
                </a:lnTo>
                <a:lnTo>
                  <a:pt x="169334" y="245534"/>
                </a:lnTo>
                <a:lnTo>
                  <a:pt x="152400" y="245534"/>
                </a:lnTo>
                <a:lnTo>
                  <a:pt x="135467" y="245534"/>
                </a:lnTo>
                <a:lnTo>
                  <a:pt x="118534" y="245534"/>
                </a:lnTo>
                <a:lnTo>
                  <a:pt x="101600" y="245534"/>
                </a:lnTo>
                <a:lnTo>
                  <a:pt x="84667" y="245534"/>
                </a:lnTo>
                <a:lnTo>
                  <a:pt x="76200" y="237067"/>
                </a:lnTo>
                <a:lnTo>
                  <a:pt x="59267" y="237067"/>
                </a:lnTo>
                <a:lnTo>
                  <a:pt x="59267" y="237067"/>
                </a:lnTo>
                <a:lnTo>
                  <a:pt x="50800" y="228600"/>
                </a:lnTo>
                <a:lnTo>
                  <a:pt x="50800" y="228600"/>
                </a:lnTo>
                <a:lnTo>
                  <a:pt x="50800" y="228600"/>
                </a:lnTo>
                <a:lnTo>
                  <a:pt x="50800" y="220134"/>
                </a:lnTo>
                <a:lnTo>
                  <a:pt x="50800" y="2201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Freeform 79"/>
          <p:cNvSpPr/>
          <p:nvPr/>
        </p:nvSpPr>
        <p:spPr>
          <a:xfrm>
            <a:off x="2311400" y="4902200"/>
            <a:ext cx="152401" cy="550334"/>
          </a:xfrm>
          <a:custGeom>
            <a:avLst/>
            <a:gdLst/>
            <a:ahLst/>
            <a:cxnLst/>
            <a:rect l="0" t="0" r="0" b="0"/>
            <a:pathLst>
              <a:path w="152401" h="550334">
                <a:moveTo>
                  <a:pt x="152400" y="0"/>
                </a:moveTo>
                <a:lnTo>
                  <a:pt x="152400" y="0"/>
                </a:lnTo>
                <a:lnTo>
                  <a:pt x="143933" y="8467"/>
                </a:lnTo>
                <a:lnTo>
                  <a:pt x="143933" y="8467"/>
                </a:lnTo>
                <a:lnTo>
                  <a:pt x="127000" y="16933"/>
                </a:lnTo>
                <a:lnTo>
                  <a:pt x="118533" y="16933"/>
                </a:lnTo>
                <a:lnTo>
                  <a:pt x="110067" y="25400"/>
                </a:lnTo>
                <a:lnTo>
                  <a:pt x="101600" y="42333"/>
                </a:lnTo>
                <a:lnTo>
                  <a:pt x="93133" y="50800"/>
                </a:lnTo>
                <a:lnTo>
                  <a:pt x="84667" y="67733"/>
                </a:lnTo>
                <a:lnTo>
                  <a:pt x="67733" y="84667"/>
                </a:lnTo>
                <a:lnTo>
                  <a:pt x="59267" y="101600"/>
                </a:lnTo>
                <a:lnTo>
                  <a:pt x="50800" y="118533"/>
                </a:lnTo>
                <a:lnTo>
                  <a:pt x="42333" y="143933"/>
                </a:lnTo>
                <a:lnTo>
                  <a:pt x="33867" y="169333"/>
                </a:lnTo>
                <a:lnTo>
                  <a:pt x="16933" y="194733"/>
                </a:lnTo>
                <a:lnTo>
                  <a:pt x="16933" y="211667"/>
                </a:lnTo>
                <a:lnTo>
                  <a:pt x="8467" y="237067"/>
                </a:lnTo>
                <a:lnTo>
                  <a:pt x="8467" y="262467"/>
                </a:lnTo>
                <a:lnTo>
                  <a:pt x="0" y="287867"/>
                </a:lnTo>
                <a:lnTo>
                  <a:pt x="0" y="313267"/>
                </a:lnTo>
                <a:lnTo>
                  <a:pt x="8467" y="330200"/>
                </a:lnTo>
                <a:lnTo>
                  <a:pt x="8467" y="355600"/>
                </a:lnTo>
                <a:lnTo>
                  <a:pt x="16933" y="381000"/>
                </a:lnTo>
                <a:lnTo>
                  <a:pt x="25400" y="406400"/>
                </a:lnTo>
                <a:lnTo>
                  <a:pt x="33867" y="431800"/>
                </a:lnTo>
                <a:lnTo>
                  <a:pt x="50800" y="448733"/>
                </a:lnTo>
                <a:lnTo>
                  <a:pt x="59267" y="474133"/>
                </a:lnTo>
                <a:lnTo>
                  <a:pt x="84667" y="491067"/>
                </a:lnTo>
                <a:lnTo>
                  <a:pt x="101600" y="516467"/>
                </a:lnTo>
                <a:lnTo>
                  <a:pt x="118533" y="533400"/>
                </a:lnTo>
                <a:lnTo>
                  <a:pt x="118533" y="533400"/>
                </a:lnTo>
                <a:lnTo>
                  <a:pt x="135467" y="550333"/>
                </a:lnTo>
                <a:lnTo>
                  <a:pt x="135467" y="550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a:off x="2514600" y="5003800"/>
            <a:ext cx="279401" cy="296334"/>
          </a:xfrm>
          <a:custGeom>
            <a:avLst/>
            <a:gdLst/>
            <a:ahLst/>
            <a:cxnLst/>
            <a:rect l="0" t="0" r="0" b="0"/>
            <a:pathLst>
              <a:path w="279401" h="296334">
                <a:moveTo>
                  <a:pt x="262467" y="59267"/>
                </a:moveTo>
                <a:lnTo>
                  <a:pt x="262467" y="59267"/>
                </a:lnTo>
                <a:lnTo>
                  <a:pt x="262467" y="59267"/>
                </a:lnTo>
                <a:lnTo>
                  <a:pt x="262467" y="59267"/>
                </a:lnTo>
                <a:lnTo>
                  <a:pt x="262467" y="59267"/>
                </a:lnTo>
                <a:lnTo>
                  <a:pt x="262467" y="59267"/>
                </a:lnTo>
                <a:lnTo>
                  <a:pt x="254000" y="50800"/>
                </a:lnTo>
                <a:lnTo>
                  <a:pt x="237067" y="50800"/>
                </a:lnTo>
                <a:lnTo>
                  <a:pt x="228600" y="50800"/>
                </a:lnTo>
                <a:lnTo>
                  <a:pt x="211667" y="42333"/>
                </a:lnTo>
                <a:lnTo>
                  <a:pt x="186267" y="42333"/>
                </a:lnTo>
                <a:lnTo>
                  <a:pt x="169333" y="33867"/>
                </a:lnTo>
                <a:lnTo>
                  <a:pt x="143933" y="33867"/>
                </a:lnTo>
                <a:lnTo>
                  <a:pt x="118533" y="25400"/>
                </a:lnTo>
                <a:lnTo>
                  <a:pt x="93133" y="16933"/>
                </a:lnTo>
                <a:lnTo>
                  <a:pt x="76200" y="16933"/>
                </a:lnTo>
                <a:lnTo>
                  <a:pt x="59267" y="8467"/>
                </a:lnTo>
                <a:lnTo>
                  <a:pt x="42333" y="0"/>
                </a:lnTo>
                <a:lnTo>
                  <a:pt x="25400" y="0"/>
                </a:lnTo>
                <a:lnTo>
                  <a:pt x="16933" y="0"/>
                </a:lnTo>
                <a:lnTo>
                  <a:pt x="8467" y="0"/>
                </a:lnTo>
                <a:lnTo>
                  <a:pt x="8467" y="8467"/>
                </a:lnTo>
                <a:lnTo>
                  <a:pt x="8467" y="16933"/>
                </a:lnTo>
                <a:lnTo>
                  <a:pt x="8467" y="16933"/>
                </a:lnTo>
                <a:lnTo>
                  <a:pt x="8467" y="33867"/>
                </a:lnTo>
                <a:lnTo>
                  <a:pt x="0" y="42333"/>
                </a:lnTo>
                <a:lnTo>
                  <a:pt x="0" y="50800"/>
                </a:lnTo>
                <a:lnTo>
                  <a:pt x="0" y="59267"/>
                </a:lnTo>
                <a:lnTo>
                  <a:pt x="0" y="67733"/>
                </a:lnTo>
                <a:lnTo>
                  <a:pt x="0" y="76200"/>
                </a:lnTo>
                <a:lnTo>
                  <a:pt x="0" y="84667"/>
                </a:lnTo>
                <a:lnTo>
                  <a:pt x="0" y="84667"/>
                </a:lnTo>
                <a:lnTo>
                  <a:pt x="0" y="93133"/>
                </a:lnTo>
                <a:lnTo>
                  <a:pt x="0" y="93133"/>
                </a:lnTo>
                <a:lnTo>
                  <a:pt x="0" y="101600"/>
                </a:lnTo>
                <a:lnTo>
                  <a:pt x="8467" y="101600"/>
                </a:lnTo>
                <a:lnTo>
                  <a:pt x="8467" y="101600"/>
                </a:lnTo>
                <a:lnTo>
                  <a:pt x="16933" y="110067"/>
                </a:lnTo>
                <a:lnTo>
                  <a:pt x="16933" y="110067"/>
                </a:lnTo>
                <a:lnTo>
                  <a:pt x="25400" y="110067"/>
                </a:lnTo>
                <a:lnTo>
                  <a:pt x="33867" y="110067"/>
                </a:lnTo>
                <a:lnTo>
                  <a:pt x="42333" y="110067"/>
                </a:lnTo>
                <a:lnTo>
                  <a:pt x="50800" y="101600"/>
                </a:lnTo>
                <a:lnTo>
                  <a:pt x="67733" y="110067"/>
                </a:lnTo>
                <a:lnTo>
                  <a:pt x="76200" y="110067"/>
                </a:lnTo>
                <a:lnTo>
                  <a:pt x="84667" y="110067"/>
                </a:lnTo>
                <a:lnTo>
                  <a:pt x="101600" y="110067"/>
                </a:lnTo>
                <a:lnTo>
                  <a:pt x="118533" y="110067"/>
                </a:lnTo>
                <a:lnTo>
                  <a:pt x="127000" y="118533"/>
                </a:lnTo>
                <a:lnTo>
                  <a:pt x="143933" y="127000"/>
                </a:lnTo>
                <a:lnTo>
                  <a:pt x="160867" y="135467"/>
                </a:lnTo>
                <a:lnTo>
                  <a:pt x="177800" y="143933"/>
                </a:lnTo>
                <a:lnTo>
                  <a:pt x="194733" y="152400"/>
                </a:lnTo>
                <a:lnTo>
                  <a:pt x="211667" y="169333"/>
                </a:lnTo>
                <a:lnTo>
                  <a:pt x="228600" y="177800"/>
                </a:lnTo>
                <a:lnTo>
                  <a:pt x="245533" y="186267"/>
                </a:lnTo>
                <a:lnTo>
                  <a:pt x="254000" y="203200"/>
                </a:lnTo>
                <a:lnTo>
                  <a:pt x="262467" y="220133"/>
                </a:lnTo>
                <a:lnTo>
                  <a:pt x="270933" y="228600"/>
                </a:lnTo>
                <a:lnTo>
                  <a:pt x="279400" y="237067"/>
                </a:lnTo>
                <a:lnTo>
                  <a:pt x="279400" y="254000"/>
                </a:lnTo>
                <a:lnTo>
                  <a:pt x="279400" y="262467"/>
                </a:lnTo>
                <a:lnTo>
                  <a:pt x="270933" y="270933"/>
                </a:lnTo>
                <a:lnTo>
                  <a:pt x="270933" y="279400"/>
                </a:lnTo>
                <a:lnTo>
                  <a:pt x="262467" y="287867"/>
                </a:lnTo>
                <a:lnTo>
                  <a:pt x="254000" y="287867"/>
                </a:lnTo>
                <a:lnTo>
                  <a:pt x="245533" y="296333"/>
                </a:lnTo>
                <a:lnTo>
                  <a:pt x="237067" y="296333"/>
                </a:lnTo>
                <a:lnTo>
                  <a:pt x="220133" y="296333"/>
                </a:lnTo>
                <a:lnTo>
                  <a:pt x="211667" y="296333"/>
                </a:lnTo>
                <a:lnTo>
                  <a:pt x="203200" y="287867"/>
                </a:lnTo>
                <a:lnTo>
                  <a:pt x="194733" y="287867"/>
                </a:lnTo>
                <a:lnTo>
                  <a:pt x="194733" y="287867"/>
                </a:lnTo>
                <a:lnTo>
                  <a:pt x="186267" y="279400"/>
                </a:lnTo>
                <a:lnTo>
                  <a:pt x="186267"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a:off x="2954867" y="5317067"/>
            <a:ext cx="25401" cy="118534"/>
          </a:xfrm>
          <a:custGeom>
            <a:avLst/>
            <a:gdLst/>
            <a:ahLst/>
            <a:cxnLst/>
            <a:rect l="0" t="0" r="0" b="0"/>
            <a:pathLst>
              <a:path w="25401" h="118534">
                <a:moveTo>
                  <a:pt x="0" y="0"/>
                </a:moveTo>
                <a:lnTo>
                  <a:pt x="0" y="8466"/>
                </a:lnTo>
                <a:lnTo>
                  <a:pt x="8466" y="8466"/>
                </a:lnTo>
                <a:lnTo>
                  <a:pt x="8466" y="16933"/>
                </a:lnTo>
                <a:lnTo>
                  <a:pt x="8466" y="33866"/>
                </a:lnTo>
                <a:lnTo>
                  <a:pt x="8466" y="42333"/>
                </a:lnTo>
                <a:lnTo>
                  <a:pt x="8466" y="59266"/>
                </a:lnTo>
                <a:lnTo>
                  <a:pt x="8466" y="67733"/>
                </a:lnTo>
                <a:lnTo>
                  <a:pt x="8466" y="76200"/>
                </a:lnTo>
                <a:lnTo>
                  <a:pt x="8466" y="93133"/>
                </a:lnTo>
                <a:lnTo>
                  <a:pt x="8466" y="101600"/>
                </a:lnTo>
                <a:lnTo>
                  <a:pt x="8466" y="101600"/>
                </a:lnTo>
                <a:lnTo>
                  <a:pt x="8466" y="110066"/>
                </a:lnTo>
                <a:lnTo>
                  <a:pt x="8466" y="118533"/>
                </a:lnTo>
                <a:lnTo>
                  <a:pt x="8466" y="118533"/>
                </a:lnTo>
                <a:lnTo>
                  <a:pt x="16933" y="118533"/>
                </a:lnTo>
                <a:lnTo>
                  <a:pt x="16933" y="118533"/>
                </a:lnTo>
                <a:lnTo>
                  <a:pt x="16933" y="118533"/>
                </a:lnTo>
                <a:lnTo>
                  <a:pt x="25400" y="110066"/>
                </a:lnTo>
                <a:lnTo>
                  <a:pt x="25400" y="110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3124200" y="5122333"/>
            <a:ext cx="296334" cy="313268"/>
          </a:xfrm>
          <a:custGeom>
            <a:avLst/>
            <a:gdLst/>
            <a:ahLst/>
            <a:cxnLst/>
            <a:rect l="0" t="0" r="0" b="0"/>
            <a:pathLst>
              <a:path w="296334" h="313268">
                <a:moveTo>
                  <a:pt x="220133" y="8467"/>
                </a:moveTo>
                <a:lnTo>
                  <a:pt x="220133" y="8467"/>
                </a:lnTo>
                <a:lnTo>
                  <a:pt x="220133" y="8467"/>
                </a:lnTo>
                <a:lnTo>
                  <a:pt x="228600" y="8467"/>
                </a:lnTo>
                <a:lnTo>
                  <a:pt x="228600" y="8467"/>
                </a:lnTo>
                <a:lnTo>
                  <a:pt x="228600" y="8467"/>
                </a:lnTo>
                <a:lnTo>
                  <a:pt x="228600" y="8467"/>
                </a:lnTo>
                <a:lnTo>
                  <a:pt x="228600" y="0"/>
                </a:lnTo>
                <a:lnTo>
                  <a:pt x="220133" y="0"/>
                </a:lnTo>
                <a:lnTo>
                  <a:pt x="220133" y="0"/>
                </a:lnTo>
                <a:lnTo>
                  <a:pt x="203200" y="8467"/>
                </a:lnTo>
                <a:lnTo>
                  <a:pt x="186267" y="8467"/>
                </a:lnTo>
                <a:lnTo>
                  <a:pt x="169333" y="0"/>
                </a:lnTo>
                <a:lnTo>
                  <a:pt x="152400" y="8467"/>
                </a:lnTo>
                <a:lnTo>
                  <a:pt x="135467" y="8467"/>
                </a:lnTo>
                <a:lnTo>
                  <a:pt x="118533" y="8467"/>
                </a:lnTo>
                <a:lnTo>
                  <a:pt x="101600" y="8467"/>
                </a:lnTo>
                <a:lnTo>
                  <a:pt x="84667" y="8467"/>
                </a:lnTo>
                <a:lnTo>
                  <a:pt x="67733" y="8467"/>
                </a:lnTo>
                <a:lnTo>
                  <a:pt x="59267" y="16934"/>
                </a:lnTo>
                <a:lnTo>
                  <a:pt x="50800" y="16934"/>
                </a:lnTo>
                <a:lnTo>
                  <a:pt x="42333" y="16934"/>
                </a:lnTo>
                <a:lnTo>
                  <a:pt x="33867" y="8467"/>
                </a:lnTo>
                <a:lnTo>
                  <a:pt x="33867" y="16934"/>
                </a:lnTo>
                <a:lnTo>
                  <a:pt x="25400" y="16934"/>
                </a:lnTo>
                <a:lnTo>
                  <a:pt x="25400" y="16934"/>
                </a:lnTo>
                <a:lnTo>
                  <a:pt x="16933" y="25400"/>
                </a:lnTo>
                <a:lnTo>
                  <a:pt x="16933" y="25400"/>
                </a:lnTo>
                <a:lnTo>
                  <a:pt x="8467" y="33867"/>
                </a:lnTo>
                <a:lnTo>
                  <a:pt x="8467" y="42334"/>
                </a:lnTo>
                <a:lnTo>
                  <a:pt x="8467" y="42334"/>
                </a:lnTo>
                <a:lnTo>
                  <a:pt x="0" y="50800"/>
                </a:lnTo>
                <a:lnTo>
                  <a:pt x="0" y="59267"/>
                </a:lnTo>
                <a:lnTo>
                  <a:pt x="0" y="67734"/>
                </a:lnTo>
                <a:lnTo>
                  <a:pt x="0" y="76200"/>
                </a:lnTo>
                <a:lnTo>
                  <a:pt x="0" y="76200"/>
                </a:lnTo>
                <a:lnTo>
                  <a:pt x="0" y="84667"/>
                </a:lnTo>
                <a:lnTo>
                  <a:pt x="8467" y="84667"/>
                </a:lnTo>
                <a:lnTo>
                  <a:pt x="8467" y="93134"/>
                </a:lnTo>
                <a:lnTo>
                  <a:pt x="16933" y="101600"/>
                </a:lnTo>
                <a:lnTo>
                  <a:pt x="25400" y="110067"/>
                </a:lnTo>
                <a:lnTo>
                  <a:pt x="42333" y="110067"/>
                </a:lnTo>
                <a:lnTo>
                  <a:pt x="50800" y="110067"/>
                </a:lnTo>
                <a:lnTo>
                  <a:pt x="59267" y="110067"/>
                </a:lnTo>
                <a:lnTo>
                  <a:pt x="67733" y="101600"/>
                </a:lnTo>
                <a:lnTo>
                  <a:pt x="76200" y="101600"/>
                </a:lnTo>
                <a:lnTo>
                  <a:pt x="93133" y="101600"/>
                </a:lnTo>
                <a:lnTo>
                  <a:pt x="110067" y="101600"/>
                </a:lnTo>
                <a:lnTo>
                  <a:pt x="127000" y="101600"/>
                </a:lnTo>
                <a:lnTo>
                  <a:pt x="143933" y="101600"/>
                </a:lnTo>
                <a:lnTo>
                  <a:pt x="160867" y="101600"/>
                </a:lnTo>
                <a:lnTo>
                  <a:pt x="177800" y="101600"/>
                </a:lnTo>
                <a:lnTo>
                  <a:pt x="194733" y="110067"/>
                </a:lnTo>
                <a:lnTo>
                  <a:pt x="211667" y="110067"/>
                </a:lnTo>
                <a:lnTo>
                  <a:pt x="228600" y="118534"/>
                </a:lnTo>
                <a:lnTo>
                  <a:pt x="237067" y="127000"/>
                </a:lnTo>
                <a:lnTo>
                  <a:pt x="254000" y="143934"/>
                </a:lnTo>
                <a:lnTo>
                  <a:pt x="262467" y="160867"/>
                </a:lnTo>
                <a:lnTo>
                  <a:pt x="270933" y="169334"/>
                </a:lnTo>
                <a:lnTo>
                  <a:pt x="279400" y="186267"/>
                </a:lnTo>
                <a:lnTo>
                  <a:pt x="287867" y="203200"/>
                </a:lnTo>
                <a:lnTo>
                  <a:pt x="296333" y="211667"/>
                </a:lnTo>
                <a:lnTo>
                  <a:pt x="296333" y="228600"/>
                </a:lnTo>
                <a:lnTo>
                  <a:pt x="296333" y="245534"/>
                </a:lnTo>
                <a:lnTo>
                  <a:pt x="287867" y="254000"/>
                </a:lnTo>
                <a:lnTo>
                  <a:pt x="287867" y="270934"/>
                </a:lnTo>
                <a:lnTo>
                  <a:pt x="279400" y="287867"/>
                </a:lnTo>
                <a:lnTo>
                  <a:pt x="270933" y="296334"/>
                </a:lnTo>
                <a:lnTo>
                  <a:pt x="262467" y="304800"/>
                </a:lnTo>
                <a:lnTo>
                  <a:pt x="245533" y="304800"/>
                </a:lnTo>
                <a:lnTo>
                  <a:pt x="237067" y="313267"/>
                </a:lnTo>
                <a:lnTo>
                  <a:pt x="228600" y="313267"/>
                </a:lnTo>
                <a:lnTo>
                  <a:pt x="211667" y="313267"/>
                </a:lnTo>
                <a:lnTo>
                  <a:pt x="203200" y="313267"/>
                </a:lnTo>
                <a:lnTo>
                  <a:pt x="194733" y="313267"/>
                </a:lnTo>
                <a:lnTo>
                  <a:pt x="177800" y="304800"/>
                </a:lnTo>
                <a:lnTo>
                  <a:pt x="177800" y="304800"/>
                </a:lnTo>
                <a:lnTo>
                  <a:pt x="169333" y="296334"/>
                </a:lnTo>
                <a:lnTo>
                  <a:pt x="169333" y="296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3437467" y="4927600"/>
            <a:ext cx="177801" cy="643468"/>
          </a:xfrm>
          <a:custGeom>
            <a:avLst/>
            <a:gdLst/>
            <a:ahLst/>
            <a:cxnLst/>
            <a:rect l="0" t="0" r="0" b="0"/>
            <a:pathLst>
              <a:path w="177801" h="643468">
                <a:moveTo>
                  <a:pt x="0" y="0"/>
                </a:moveTo>
                <a:lnTo>
                  <a:pt x="0" y="0"/>
                </a:lnTo>
                <a:lnTo>
                  <a:pt x="0" y="0"/>
                </a:lnTo>
                <a:lnTo>
                  <a:pt x="8466" y="8467"/>
                </a:lnTo>
                <a:lnTo>
                  <a:pt x="16933" y="16933"/>
                </a:lnTo>
                <a:lnTo>
                  <a:pt x="25400" y="25400"/>
                </a:lnTo>
                <a:lnTo>
                  <a:pt x="33866" y="42333"/>
                </a:lnTo>
                <a:lnTo>
                  <a:pt x="50800" y="59267"/>
                </a:lnTo>
                <a:lnTo>
                  <a:pt x="67733" y="76200"/>
                </a:lnTo>
                <a:lnTo>
                  <a:pt x="84666" y="93133"/>
                </a:lnTo>
                <a:lnTo>
                  <a:pt x="101600" y="110067"/>
                </a:lnTo>
                <a:lnTo>
                  <a:pt x="110066" y="135467"/>
                </a:lnTo>
                <a:lnTo>
                  <a:pt x="127000" y="160867"/>
                </a:lnTo>
                <a:lnTo>
                  <a:pt x="135466" y="186267"/>
                </a:lnTo>
                <a:lnTo>
                  <a:pt x="143933" y="220133"/>
                </a:lnTo>
                <a:lnTo>
                  <a:pt x="160866" y="245533"/>
                </a:lnTo>
                <a:lnTo>
                  <a:pt x="160866" y="270933"/>
                </a:lnTo>
                <a:lnTo>
                  <a:pt x="169333" y="296333"/>
                </a:lnTo>
                <a:lnTo>
                  <a:pt x="169333" y="330200"/>
                </a:lnTo>
                <a:lnTo>
                  <a:pt x="177800" y="355600"/>
                </a:lnTo>
                <a:lnTo>
                  <a:pt x="177800" y="381000"/>
                </a:lnTo>
                <a:lnTo>
                  <a:pt x="177800" y="414867"/>
                </a:lnTo>
                <a:lnTo>
                  <a:pt x="169333" y="440267"/>
                </a:lnTo>
                <a:lnTo>
                  <a:pt x="169333" y="465667"/>
                </a:lnTo>
                <a:lnTo>
                  <a:pt x="169333" y="491067"/>
                </a:lnTo>
                <a:lnTo>
                  <a:pt x="169333" y="508000"/>
                </a:lnTo>
                <a:lnTo>
                  <a:pt x="160866" y="533400"/>
                </a:lnTo>
                <a:lnTo>
                  <a:pt x="160866" y="558800"/>
                </a:lnTo>
                <a:lnTo>
                  <a:pt x="169333" y="575733"/>
                </a:lnTo>
                <a:lnTo>
                  <a:pt x="169333" y="592667"/>
                </a:lnTo>
                <a:lnTo>
                  <a:pt x="169333" y="609600"/>
                </a:lnTo>
                <a:lnTo>
                  <a:pt x="169333" y="618067"/>
                </a:lnTo>
                <a:lnTo>
                  <a:pt x="169333" y="635000"/>
                </a:lnTo>
                <a:lnTo>
                  <a:pt x="169333" y="635000"/>
                </a:lnTo>
                <a:lnTo>
                  <a:pt x="169333" y="635000"/>
                </a:lnTo>
                <a:lnTo>
                  <a:pt x="169333" y="643467"/>
                </a:lnTo>
                <a:lnTo>
                  <a:pt x="169333" y="643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Freeform 84"/>
          <p:cNvSpPr/>
          <p:nvPr/>
        </p:nvSpPr>
        <p:spPr>
          <a:xfrm>
            <a:off x="3742267" y="5207000"/>
            <a:ext cx="76201" cy="25401"/>
          </a:xfrm>
          <a:custGeom>
            <a:avLst/>
            <a:gdLst/>
            <a:ahLst/>
            <a:cxnLst/>
            <a:rect l="0" t="0" r="0" b="0"/>
            <a:pathLst>
              <a:path w="76201" h="25401">
                <a:moveTo>
                  <a:pt x="0" y="25400"/>
                </a:moveTo>
                <a:lnTo>
                  <a:pt x="0" y="25400"/>
                </a:lnTo>
                <a:lnTo>
                  <a:pt x="0" y="25400"/>
                </a:lnTo>
                <a:lnTo>
                  <a:pt x="0" y="16933"/>
                </a:lnTo>
                <a:lnTo>
                  <a:pt x="8466" y="8467"/>
                </a:lnTo>
                <a:lnTo>
                  <a:pt x="16933" y="0"/>
                </a:lnTo>
                <a:lnTo>
                  <a:pt x="25400" y="0"/>
                </a:lnTo>
                <a:lnTo>
                  <a:pt x="33866" y="0"/>
                </a:lnTo>
                <a:lnTo>
                  <a:pt x="42333" y="0"/>
                </a:lnTo>
                <a:lnTo>
                  <a:pt x="59266" y="8467"/>
                </a:lnTo>
                <a:lnTo>
                  <a:pt x="67733" y="8467"/>
                </a:lnTo>
                <a:lnTo>
                  <a:pt x="76200" y="16933"/>
                </a:lnTo>
                <a:lnTo>
                  <a:pt x="76200" y="16933"/>
                </a:lnTo>
                <a:lnTo>
                  <a:pt x="76200" y="16933"/>
                </a:lnTo>
                <a:lnTo>
                  <a:pt x="76200"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85"/>
          <p:cNvSpPr/>
          <p:nvPr/>
        </p:nvSpPr>
        <p:spPr>
          <a:xfrm>
            <a:off x="3759200" y="5283200"/>
            <a:ext cx="127001" cy="33868"/>
          </a:xfrm>
          <a:custGeom>
            <a:avLst/>
            <a:gdLst/>
            <a:ahLst/>
            <a:cxnLst/>
            <a:rect l="0" t="0" r="0" b="0"/>
            <a:pathLst>
              <a:path w="127001" h="33868">
                <a:moveTo>
                  <a:pt x="0" y="0"/>
                </a:moveTo>
                <a:lnTo>
                  <a:pt x="0" y="8467"/>
                </a:lnTo>
                <a:lnTo>
                  <a:pt x="0" y="8467"/>
                </a:lnTo>
                <a:lnTo>
                  <a:pt x="0" y="16933"/>
                </a:lnTo>
                <a:lnTo>
                  <a:pt x="0" y="16933"/>
                </a:lnTo>
                <a:lnTo>
                  <a:pt x="8467" y="25400"/>
                </a:lnTo>
                <a:lnTo>
                  <a:pt x="16933" y="25400"/>
                </a:lnTo>
                <a:lnTo>
                  <a:pt x="25400" y="33867"/>
                </a:lnTo>
                <a:lnTo>
                  <a:pt x="33867" y="33867"/>
                </a:lnTo>
                <a:lnTo>
                  <a:pt x="50800" y="33867"/>
                </a:lnTo>
                <a:lnTo>
                  <a:pt x="67733" y="33867"/>
                </a:lnTo>
                <a:lnTo>
                  <a:pt x="76200" y="33867"/>
                </a:lnTo>
                <a:lnTo>
                  <a:pt x="93133" y="25400"/>
                </a:lnTo>
                <a:lnTo>
                  <a:pt x="110067" y="16933"/>
                </a:lnTo>
                <a:lnTo>
                  <a:pt x="110067" y="16933"/>
                </a:lnTo>
                <a:lnTo>
                  <a:pt x="127000" y="16933"/>
                </a:lnTo>
                <a:lnTo>
                  <a:pt x="127000"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Freeform 86"/>
          <p:cNvSpPr/>
          <p:nvPr/>
        </p:nvSpPr>
        <p:spPr>
          <a:xfrm>
            <a:off x="3987800" y="5096933"/>
            <a:ext cx="270934" cy="296335"/>
          </a:xfrm>
          <a:custGeom>
            <a:avLst/>
            <a:gdLst/>
            <a:ahLst/>
            <a:cxnLst/>
            <a:rect l="0" t="0" r="0" b="0"/>
            <a:pathLst>
              <a:path w="270934" h="296335">
                <a:moveTo>
                  <a:pt x="211667" y="8467"/>
                </a:moveTo>
                <a:lnTo>
                  <a:pt x="220133" y="0"/>
                </a:lnTo>
                <a:lnTo>
                  <a:pt x="220133" y="0"/>
                </a:lnTo>
                <a:lnTo>
                  <a:pt x="220133" y="0"/>
                </a:lnTo>
                <a:lnTo>
                  <a:pt x="220133" y="0"/>
                </a:lnTo>
                <a:lnTo>
                  <a:pt x="220133" y="0"/>
                </a:lnTo>
                <a:lnTo>
                  <a:pt x="211667" y="0"/>
                </a:lnTo>
                <a:lnTo>
                  <a:pt x="211667" y="0"/>
                </a:lnTo>
                <a:lnTo>
                  <a:pt x="203200" y="0"/>
                </a:lnTo>
                <a:lnTo>
                  <a:pt x="186267" y="0"/>
                </a:lnTo>
                <a:lnTo>
                  <a:pt x="177800" y="0"/>
                </a:lnTo>
                <a:lnTo>
                  <a:pt x="160867" y="0"/>
                </a:lnTo>
                <a:lnTo>
                  <a:pt x="152400" y="0"/>
                </a:lnTo>
                <a:lnTo>
                  <a:pt x="127000" y="0"/>
                </a:lnTo>
                <a:lnTo>
                  <a:pt x="118533" y="8467"/>
                </a:lnTo>
                <a:lnTo>
                  <a:pt x="101600" y="8467"/>
                </a:lnTo>
                <a:lnTo>
                  <a:pt x="84667" y="8467"/>
                </a:lnTo>
                <a:lnTo>
                  <a:pt x="67733" y="16934"/>
                </a:lnTo>
                <a:lnTo>
                  <a:pt x="59267" y="16934"/>
                </a:lnTo>
                <a:lnTo>
                  <a:pt x="50800" y="16934"/>
                </a:lnTo>
                <a:lnTo>
                  <a:pt x="42333" y="25400"/>
                </a:lnTo>
                <a:lnTo>
                  <a:pt x="25400" y="25400"/>
                </a:lnTo>
                <a:lnTo>
                  <a:pt x="16933" y="33867"/>
                </a:lnTo>
                <a:lnTo>
                  <a:pt x="16933" y="33867"/>
                </a:lnTo>
                <a:lnTo>
                  <a:pt x="8467" y="42334"/>
                </a:lnTo>
                <a:lnTo>
                  <a:pt x="8467" y="50800"/>
                </a:lnTo>
                <a:lnTo>
                  <a:pt x="0" y="59267"/>
                </a:lnTo>
                <a:lnTo>
                  <a:pt x="0" y="67734"/>
                </a:lnTo>
                <a:lnTo>
                  <a:pt x="0" y="67734"/>
                </a:lnTo>
                <a:lnTo>
                  <a:pt x="8467" y="76200"/>
                </a:lnTo>
                <a:lnTo>
                  <a:pt x="8467" y="84667"/>
                </a:lnTo>
                <a:lnTo>
                  <a:pt x="16933" y="93134"/>
                </a:lnTo>
                <a:lnTo>
                  <a:pt x="25400" y="101600"/>
                </a:lnTo>
                <a:lnTo>
                  <a:pt x="33867" y="101600"/>
                </a:lnTo>
                <a:lnTo>
                  <a:pt x="50800" y="110067"/>
                </a:lnTo>
                <a:lnTo>
                  <a:pt x="59267" y="110067"/>
                </a:lnTo>
                <a:lnTo>
                  <a:pt x="76200" y="118534"/>
                </a:lnTo>
                <a:lnTo>
                  <a:pt x="84667" y="118534"/>
                </a:lnTo>
                <a:lnTo>
                  <a:pt x="110067" y="118534"/>
                </a:lnTo>
                <a:lnTo>
                  <a:pt x="118533" y="118534"/>
                </a:lnTo>
                <a:lnTo>
                  <a:pt x="135467" y="118534"/>
                </a:lnTo>
                <a:lnTo>
                  <a:pt x="152400" y="127000"/>
                </a:lnTo>
                <a:lnTo>
                  <a:pt x="169333" y="127000"/>
                </a:lnTo>
                <a:lnTo>
                  <a:pt x="177800" y="127000"/>
                </a:lnTo>
                <a:lnTo>
                  <a:pt x="194733" y="127000"/>
                </a:lnTo>
                <a:lnTo>
                  <a:pt x="211667" y="135467"/>
                </a:lnTo>
                <a:lnTo>
                  <a:pt x="220133" y="143934"/>
                </a:lnTo>
                <a:lnTo>
                  <a:pt x="228600" y="152400"/>
                </a:lnTo>
                <a:lnTo>
                  <a:pt x="237067" y="160867"/>
                </a:lnTo>
                <a:lnTo>
                  <a:pt x="245533" y="169334"/>
                </a:lnTo>
                <a:lnTo>
                  <a:pt x="254000" y="177800"/>
                </a:lnTo>
                <a:lnTo>
                  <a:pt x="262467" y="194734"/>
                </a:lnTo>
                <a:lnTo>
                  <a:pt x="270933" y="203200"/>
                </a:lnTo>
                <a:lnTo>
                  <a:pt x="270933" y="220134"/>
                </a:lnTo>
                <a:lnTo>
                  <a:pt x="270933" y="228600"/>
                </a:lnTo>
                <a:lnTo>
                  <a:pt x="262467" y="245534"/>
                </a:lnTo>
                <a:lnTo>
                  <a:pt x="262467" y="254000"/>
                </a:lnTo>
                <a:lnTo>
                  <a:pt x="254000" y="262467"/>
                </a:lnTo>
                <a:lnTo>
                  <a:pt x="245533" y="279400"/>
                </a:lnTo>
                <a:lnTo>
                  <a:pt x="228600" y="279400"/>
                </a:lnTo>
                <a:lnTo>
                  <a:pt x="220133" y="287867"/>
                </a:lnTo>
                <a:lnTo>
                  <a:pt x="203200" y="296334"/>
                </a:lnTo>
                <a:lnTo>
                  <a:pt x="186267" y="296334"/>
                </a:lnTo>
                <a:lnTo>
                  <a:pt x="177800" y="296334"/>
                </a:lnTo>
                <a:lnTo>
                  <a:pt x="160867" y="296334"/>
                </a:lnTo>
                <a:lnTo>
                  <a:pt x="152400" y="296334"/>
                </a:lnTo>
                <a:lnTo>
                  <a:pt x="135467" y="287867"/>
                </a:lnTo>
                <a:lnTo>
                  <a:pt x="127000" y="287867"/>
                </a:lnTo>
                <a:lnTo>
                  <a:pt x="127000" y="279400"/>
                </a:lnTo>
                <a:lnTo>
                  <a:pt x="127000" y="279400"/>
                </a:lnTo>
                <a:lnTo>
                  <a:pt x="127000" y="279400"/>
                </a:lnTo>
                <a:lnTo>
                  <a:pt x="127000" y="270934"/>
                </a:lnTo>
                <a:lnTo>
                  <a:pt x="127000" y="270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4368800" y="4995333"/>
            <a:ext cx="25401" cy="177801"/>
          </a:xfrm>
          <a:custGeom>
            <a:avLst/>
            <a:gdLst/>
            <a:ahLst/>
            <a:cxnLst/>
            <a:rect l="0" t="0" r="0" b="0"/>
            <a:pathLst>
              <a:path w="25401" h="177801">
                <a:moveTo>
                  <a:pt x="0" y="0"/>
                </a:moveTo>
                <a:lnTo>
                  <a:pt x="0" y="0"/>
                </a:lnTo>
                <a:lnTo>
                  <a:pt x="0" y="0"/>
                </a:lnTo>
                <a:lnTo>
                  <a:pt x="0" y="8467"/>
                </a:lnTo>
                <a:lnTo>
                  <a:pt x="0" y="16934"/>
                </a:lnTo>
                <a:lnTo>
                  <a:pt x="0" y="25400"/>
                </a:lnTo>
                <a:lnTo>
                  <a:pt x="0" y="33867"/>
                </a:lnTo>
                <a:lnTo>
                  <a:pt x="0" y="42334"/>
                </a:lnTo>
                <a:lnTo>
                  <a:pt x="0" y="50800"/>
                </a:lnTo>
                <a:lnTo>
                  <a:pt x="0" y="67734"/>
                </a:lnTo>
                <a:lnTo>
                  <a:pt x="0" y="84667"/>
                </a:lnTo>
                <a:lnTo>
                  <a:pt x="8467" y="93134"/>
                </a:lnTo>
                <a:lnTo>
                  <a:pt x="8467" y="110067"/>
                </a:lnTo>
                <a:lnTo>
                  <a:pt x="16933" y="127000"/>
                </a:lnTo>
                <a:lnTo>
                  <a:pt x="16933" y="135467"/>
                </a:lnTo>
                <a:lnTo>
                  <a:pt x="16933" y="152400"/>
                </a:lnTo>
                <a:lnTo>
                  <a:pt x="25400" y="160867"/>
                </a:lnTo>
                <a:lnTo>
                  <a:pt x="25400" y="177800"/>
                </a:lnTo>
                <a:lnTo>
                  <a:pt x="25400" y="177800"/>
                </a:lnTo>
                <a:lnTo>
                  <a:pt x="25400" y="177800"/>
                </a:lnTo>
                <a:lnTo>
                  <a:pt x="25400" y="177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4394200" y="5376333"/>
            <a:ext cx="33868" cy="42335"/>
          </a:xfrm>
          <a:custGeom>
            <a:avLst/>
            <a:gdLst/>
            <a:ahLst/>
            <a:cxnLst/>
            <a:rect l="0" t="0" r="0" b="0"/>
            <a:pathLst>
              <a:path w="33868" h="42335">
                <a:moveTo>
                  <a:pt x="8467" y="0"/>
                </a:moveTo>
                <a:lnTo>
                  <a:pt x="0" y="8467"/>
                </a:lnTo>
                <a:lnTo>
                  <a:pt x="0" y="16934"/>
                </a:lnTo>
                <a:lnTo>
                  <a:pt x="0" y="25400"/>
                </a:lnTo>
                <a:lnTo>
                  <a:pt x="0" y="33867"/>
                </a:lnTo>
                <a:lnTo>
                  <a:pt x="0" y="33867"/>
                </a:lnTo>
                <a:lnTo>
                  <a:pt x="0" y="42334"/>
                </a:lnTo>
                <a:lnTo>
                  <a:pt x="0" y="42334"/>
                </a:lnTo>
                <a:lnTo>
                  <a:pt x="8467" y="42334"/>
                </a:lnTo>
                <a:lnTo>
                  <a:pt x="16933" y="42334"/>
                </a:lnTo>
                <a:lnTo>
                  <a:pt x="16933" y="42334"/>
                </a:lnTo>
                <a:lnTo>
                  <a:pt x="25400" y="42334"/>
                </a:lnTo>
                <a:lnTo>
                  <a:pt x="25400" y="42334"/>
                </a:lnTo>
                <a:lnTo>
                  <a:pt x="33867" y="42334"/>
                </a:lnTo>
                <a:lnTo>
                  <a:pt x="33867" y="42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Freeform 89"/>
          <p:cNvSpPr/>
          <p:nvPr/>
        </p:nvSpPr>
        <p:spPr>
          <a:xfrm>
            <a:off x="4639733" y="5240867"/>
            <a:ext cx="118535" cy="8467"/>
          </a:xfrm>
          <a:custGeom>
            <a:avLst/>
            <a:gdLst/>
            <a:ahLst/>
            <a:cxnLst/>
            <a:rect l="0" t="0" r="0" b="0"/>
            <a:pathLst>
              <a:path w="118535" h="8467">
                <a:moveTo>
                  <a:pt x="0" y="8466"/>
                </a:moveTo>
                <a:lnTo>
                  <a:pt x="8467" y="8466"/>
                </a:lnTo>
                <a:lnTo>
                  <a:pt x="8467" y="8466"/>
                </a:lnTo>
                <a:lnTo>
                  <a:pt x="8467" y="8466"/>
                </a:lnTo>
                <a:lnTo>
                  <a:pt x="16934" y="0"/>
                </a:lnTo>
                <a:lnTo>
                  <a:pt x="25400" y="0"/>
                </a:lnTo>
                <a:lnTo>
                  <a:pt x="33867" y="0"/>
                </a:lnTo>
                <a:lnTo>
                  <a:pt x="50800" y="0"/>
                </a:lnTo>
                <a:lnTo>
                  <a:pt x="59267" y="0"/>
                </a:lnTo>
                <a:lnTo>
                  <a:pt x="76200" y="0"/>
                </a:lnTo>
                <a:lnTo>
                  <a:pt x="84667" y="0"/>
                </a:lnTo>
                <a:lnTo>
                  <a:pt x="101600" y="8466"/>
                </a:lnTo>
                <a:lnTo>
                  <a:pt x="110067" y="8466"/>
                </a:lnTo>
                <a:lnTo>
                  <a:pt x="110067" y="8466"/>
                </a:lnTo>
                <a:lnTo>
                  <a:pt x="118534" y="8466"/>
                </a:lnTo>
                <a:lnTo>
                  <a:pt x="118534" y="84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Freeform 90"/>
          <p:cNvSpPr/>
          <p:nvPr/>
        </p:nvSpPr>
        <p:spPr>
          <a:xfrm>
            <a:off x="4639733" y="5334000"/>
            <a:ext cx="143935" cy="25401"/>
          </a:xfrm>
          <a:custGeom>
            <a:avLst/>
            <a:gdLst/>
            <a:ahLst/>
            <a:cxnLst/>
            <a:rect l="0" t="0" r="0" b="0"/>
            <a:pathLst>
              <a:path w="143935" h="25401">
                <a:moveTo>
                  <a:pt x="0" y="0"/>
                </a:moveTo>
                <a:lnTo>
                  <a:pt x="0" y="0"/>
                </a:lnTo>
                <a:lnTo>
                  <a:pt x="0" y="8467"/>
                </a:lnTo>
                <a:lnTo>
                  <a:pt x="0" y="8467"/>
                </a:lnTo>
                <a:lnTo>
                  <a:pt x="0" y="16933"/>
                </a:lnTo>
                <a:lnTo>
                  <a:pt x="8467" y="16933"/>
                </a:lnTo>
                <a:lnTo>
                  <a:pt x="16934" y="25400"/>
                </a:lnTo>
                <a:lnTo>
                  <a:pt x="25400" y="25400"/>
                </a:lnTo>
                <a:lnTo>
                  <a:pt x="42334" y="25400"/>
                </a:lnTo>
                <a:lnTo>
                  <a:pt x="50800" y="25400"/>
                </a:lnTo>
                <a:lnTo>
                  <a:pt x="67734" y="25400"/>
                </a:lnTo>
                <a:lnTo>
                  <a:pt x="84667" y="25400"/>
                </a:lnTo>
                <a:lnTo>
                  <a:pt x="110067" y="25400"/>
                </a:lnTo>
                <a:lnTo>
                  <a:pt x="127000" y="16933"/>
                </a:lnTo>
                <a:lnTo>
                  <a:pt x="127000" y="16933"/>
                </a:lnTo>
                <a:lnTo>
                  <a:pt x="143934" y="16933"/>
                </a:lnTo>
                <a:lnTo>
                  <a:pt x="143934"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Freeform 91"/>
          <p:cNvSpPr/>
          <p:nvPr/>
        </p:nvSpPr>
        <p:spPr>
          <a:xfrm>
            <a:off x="4986867" y="5096933"/>
            <a:ext cx="33867" cy="321735"/>
          </a:xfrm>
          <a:custGeom>
            <a:avLst/>
            <a:gdLst/>
            <a:ahLst/>
            <a:cxnLst/>
            <a:rect l="0" t="0" r="0" b="0"/>
            <a:pathLst>
              <a:path w="33867" h="321735">
                <a:moveTo>
                  <a:pt x="8466" y="0"/>
                </a:moveTo>
                <a:lnTo>
                  <a:pt x="8466" y="0"/>
                </a:lnTo>
                <a:lnTo>
                  <a:pt x="0" y="8467"/>
                </a:lnTo>
                <a:lnTo>
                  <a:pt x="0" y="8467"/>
                </a:lnTo>
                <a:lnTo>
                  <a:pt x="0" y="16934"/>
                </a:lnTo>
                <a:lnTo>
                  <a:pt x="0" y="16934"/>
                </a:lnTo>
                <a:lnTo>
                  <a:pt x="0" y="25400"/>
                </a:lnTo>
                <a:lnTo>
                  <a:pt x="0" y="42334"/>
                </a:lnTo>
                <a:lnTo>
                  <a:pt x="0" y="50800"/>
                </a:lnTo>
                <a:lnTo>
                  <a:pt x="0" y="67734"/>
                </a:lnTo>
                <a:lnTo>
                  <a:pt x="0" y="93134"/>
                </a:lnTo>
                <a:lnTo>
                  <a:pt x="8466" y="110067"/>
                </a:lnTo>
                <a:lnTo>
                  <a:pt x="8466" y="127000"/>
                </a:lnTo>
                <a:lnTo>
                  <a:pt x="8466" y="152400"/>
                </a:lnTo>
                <a:lnTo>
                  <a:pt x="8466" y="177800"/>
                </a:lnTo>
                <a:lnTo>
                  <a:pt x="16933" y="194734"/>
                </a:lnTo>
                <a:lnTo>
                  <a:pt x="16933" y="220134"/>
                </a:lnTo>
                <a:lnTo>
                  <a:pt x="25400" y="237067"/>
                </a:lnTo>
                <a:lnTo>
                  <a:pt x="25400" y="262467"/>
                </a:lnTo>
                <a:lnTo>
                  <a:pt x="25400" y="279400"/>
                </a:lnTo>
                <a:lnTo>
                  <a:pt x="25400" y="296334"/>
                </a:lnTo>
                <a:lnTo>
                  <a:pt x="33866" y="313267"/>
                </a:lnTo>
                <a:lnTo>
                  <a:pt x="33866" y="321734"/>
                </a:lnTo>
                <a:lnTo>
                  <a:pt x="33866" y="321734"/>
                </a:lnTo>
                <a:lnTo>
                  <a:pt x="33866" y="321734"/>
                </a:lnTo>
                <a:lnTo>
                  <a:pt x="33866" y="321734"/>
                </a:lnTo>
                <a:lnTo>
                  <a:pt x="33866" y="321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Freeform 92"/>
          <p:cNvSpPr/>
          <p:nvPr/>
        </p:nvSpPr>
        <p:spPr>
          <a:xfrm>
            <a:off x="5088467" y="5130800"/>
            <a:ext cx="211667" cy="262468"/>
          </a:xfrm>
          <a:custGeom>
            <a:avLst/>
            <a:gdLst/>
            <a:ahLst/>
            <a:cxnLst/>
            <a:rect l="0" t="0" r="0" b="0"/>
            <a:pathLst>
              <a:path w="211667" h="262468">
                <a:moveTo>
                  <a:pt x="0" y="59267"/>
                </a:moveTo>
                <a:lnTo>
                  <a:pt x="0" y="50800"/>
                </a:lnTo>
                <a:lnTo>
                  <a:pt x="8466" y="50800"/>
                </a:lnTo>
                <a:lnTo>
                  <a:pt x="8466" y="42333"/>
                </a:lnTo>
                <a:lnTo>
                  <a:pt x="16933" y="25400"/>
                </a:lnTo>
                <a:lnTo>
                  <a:pt x="25400" y="16933"/>
                </a:lnTo>
                <a:lnTo>
                  <a:pt x="42333" y="8467"/>
                </a:lnTo>
                <a:lnTo>
                  <a:pt x="50800" y="0"/>
                </a:lnTo>
                <a:lnTo>
                  <a:pt x="59266" y="0"/>
                </a:lnTo>
                <a:lnTo>
                  <a:pt x="67733" y="0"/>
                </a:lnTo>
                <a:lnTo>
                  <a:pt x="84666" y="0"/>
                </a:lnTo>
                <a:lnTo>
                  <a:pt x="93133" y="0"/>
                </a:lnTo>
                <a:lnTo>
                  <a:pt x="93133" y="0"/>
                </a:lnTo>
                <a:lnTo>
                  <a:pt x="101600" y="8467"/>
                </a:lnTo>
                <a:lnTo>
                  <a:pt x="101600" y="8467"/>
                </a:lnTo>
                <a:lnTo>
                  <a:pt x="101600" y="16933"/>
                </a:lnTo>
                <a:lnTo>
                  <a:pt x="101600" y="25400"/>
                </a:lnTo>
                <a:lnTo>
                  <a:pt x="101600" y="33867"/>
                </a:lnTo>
                <a:lnTo>
                  <a:pt x="93133" y="42333"/>
                </a:lnTo>
                <a:lnTo>
                  <a:pt x="84666" y="59267"/>
                </a:lnTo>
                <a:lnTo>
                  <a:pt x="84666" y="67733"/>
                </a:lnTo>
                <a:lnTo>
                  <a:pt x="76200" y="76200"/>
                </a:lnTo>
                <a:lnTo>
                  <a:pt x="67733" y="93133"/>
                </a:lnTo>
                <a:lnTo>
                  <a:pt x="59266" y="101600"/>
                </a:lnTo>
                <a:lnTo>
                  <a:pt x="50800" y="110067"/>
                </a:lnTo>
                <a:lnTo>
                  <a:pt x="42333" y="127000"/>
                </a:lnTo>
                <a:lnTo>
                  <a:pt x="42333" y="135467"/>
                </a:lnTo>
                <a:lnTo>
                  <a:pt x="33866" y="143933"/>
                </a:lnTo>
                <a:lnTo>
                  <a:pt x="33866" y="152400"/>
                </a:lnTo>
                <a:lnTo>
                  <a:pt x="25400" y="169333"/>
                </a:lnTo>
                <a:lnTo>
                  <a:pt x="25400" y="177800"/>
                </a:lnTo>
                <a:lnTo>
                  <a:pt x="33866" y="186267"/>
                </a:lnTo>
                <a:lnTo>
                  <a:pt x="33866" y="203200"/>
                </a:lnTo>
                <a:lnTo>
                  <a:pt x="42333" y="211667"/>
                </a:lnTo>
                <a:lnTo>
                  <a:pt x="50800" y="220133"/>
                </a:lnTo>
                <a:lnTo>
                  <a:pt x="59266" y="228600"/>
                </a:lnTo>
                <a:lnTo>
                  <a:pt x="76200" y="237067"/>
                </a:lnTo>
                <a:lnTo>
                  <a:pt x="93133" y="245533"/>
                </a:lnTo>
                <a:lnTo>
                  <a:pt x="110066" y="254000"/>
                </a:lnTo>
                <a:lnTo>
                  <a:pt x="127000" y="262467"/>
                </a:lnTo>
                <a:lnTo>
                  <a:pt x="143933" y="262467"/>
                </a:lnTo>
                <a:lnTo>
                  <a:pt x="160866" y="262467"/>
                </a:lnTo>
                <a:lnTo>
                  <a:pt x="177800" y="254000"/>
                </a:lnTo>
                <a:lnTo>
                  <a:pt x="186266" y="245533"/>
                </a:lnTo>
                <a:lnTo>
                  <a:pt x="203200" y="237067"/>
                </a:lnTo>
                <a:lnTo>
                  <a:pt x="203200" y="237067"/>
                </a:lnTo>
                <a:lnTo>
                  <a:pt x="211666" y="228600"/>
                </a:lnTo>
                <a:lnTo>
                  <a:pt x="211666" y="2286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Freeform 93"/>
          <p:cNvSpPr/>
          <p:nvPr/>
        </p:nvSpPr>
        <p:spPr>
          <a:xfrm>
            <a:off x="5308600" y="5147733"/>
            <a:ext cx="177801" cy="237068"/>
          </a:xfrm>
          <a:custGeom>
            <a:avLst/>
            <a:gdLst/>
            <a:ahLst/>
            <a:cxnLst/>
            <a:rect l="0" t="0" r="0" b="0"/>
            <a:pathLst>
              <a:path w="177801" h="237068">
                <a:moveTo>
                  <a:pt x="33867" y="0"/>
                </a:moveTo>
                <a:lnTo>
                  <a:pt x="25400" y="0"/>
                </a:lnTo>
                <a:lnTo>
                  <a:pt x="25400" y="0"/>
                </a:lnTo>
                <a:lnTo>
                  <a:pt x="25400" y="0"/>
                </a:lnTo>
                <a:lnTo>
                  <a:pt x="16933" y="0"/>
                </a:lnTo>
                <a:lnTo>
                  <a:pt x="16933" y="0"/>
                </a:lnTo>
                <a:lnTo>
                  <a:pt x="8467" y="8467"/>
                </a:lnTo>
                <a:lnTo>
                  <a:pt x="8467" y="16934"/>
                </a:lnTo>
                <a:lnTo>
                  <a:pt x="8467" y="16934"/>
                </a:lnTo>
                <a:lnTo>
                  <a:pt x="8467" y="33867"/>
                </a:lnTo>
                <a:lnTo>
                  <a:pt x="8467" y="42334"/>
                </a:lnTo>
                <a:lnTo>
                  <a:pt x="8467" y="59267"/>
                </a:lnTo>
                <a:lnTo>
                  <a:pt x="0" y="67734"/>
                </a:lnTo>
                <a:lnTo>
                  <a:pt x="0" y="84667"/>
                </a:lnTo>
                <a:lnTo>
                  <a:pt x="0" y="101600"/>
                </a:lnTo>
                <a:lnTo>
                  <a:pt x="8467" y="118534"/>
                </a:lnTo>
                <a:lnTo>
                  <a:pt x="8467" y="135467"/>
                </a:lnTo>
                <a:lnTo>
                  <a:pt x="16933" y="152400"/>
                </a:lnTo>
                <a:lnTo>
                  <a:pt x="25400" y="177800"/>
                </a:lnTo>
                <a:lnTo>
                  <a:pt x="33867" y="186267"/>
                </a:lnTo>
                <a:lnTo>
                  <a:pt x="42333" y="203200"/>
                </a:lnTo>
                <a:lnTo>
                  <a:pt x="50800" y="211667"/>
                </a:lnTo>
                <a:lnTo>
                  <a:pt x="59267" y="220134"/>
                </a:lnTo>
                <a:lnTo>
                  <a:pt x="76200" y="228600"/>
                </a:lnTo>
                <a:lnTo>
                  <a:pt x="93133" y="237067"/>
                </a:lnTo>
                <a:lnTo>
                  <a:pt x="101600" y="237067"/>
                </a:lnTo>
                <a:lnTo>
                  <a:pt x="118533" y="237067"/>
                </a:lnTo>
                <a:lnTo>
                  <a:pt x="135467" y="228600"/>
                </a:lnTo>
                <a:lnTo>
                  <a:pt x="143933" y="228600"/>
                </a:lnTo>
                <a:lnTo>
                  <a:pt x="152400" y="211667"/>
                </a:lnTo>
                <a:lnTo>
                  <a:pt x="169333" y="203200"/>
                </a:lnTo>
                <a:lnTo>
                  <a:pt x="169333" y="186267"/>
                </a:lnTo>
                <a:lnTo>
                  <a:pt x="177800" y="169334"/>
                </a:lnTo>
                <a:lnTo>
                  <a:pt x="177800" y="152400"/>
                </a:lnTo>
                <a:lnTo>
                  <a:pt x="177800" y="135467"/>
                </a:lnTo>
                <a:lnTo>
                  <a:pt x="177800" y="118534"/>
                </a:lnTo>
                <a:lnTo>
                  <a:pt x="169333" y="93134"/>
                </a:lnTo>
                <a:lnTo>
                  <a:pt x="160867" y="76200"/>
                </a:lnTo>
                <a:lnTo>
                  <a:pt x="152400" y="59267"/>
                </a:lnTo>
                <a:lnTo>
                  <a:pt x="143933" y="42334"/>
                </a:lnTo>
                <a:lnTo>
                  <a:pt x="127000" y="25400"/>
                </a:lnTo>
                <a:lnTo>
                  <a:pt x="110067" y="8467"/>
                </a:lnTo>
                <a:lnTo>
                  <a:pt x="101600" y="0"/>
                </a:lnTo>
                <a:lnTo>
                  <a:pt x="93133" y="0"/>
                </a:lnTo>
                <a:lnTo>
                  <a:pt x="76200" y="0"/>
                </a:lnTo>
                <a:lnTo>
                  <a:pt x="67733" y="8467"/>
                </a:lnTo>
                <a:lnTo>
                  <a:pt x="67733" y="8467"/>
                </a:lnTo>
                <a:lnTo>
                  <a:pt x="59267" y="16934"/>
                </a:lnTo>
                <a:lnTo>
                  <a:pt x="59267" y="169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Freeform 94"/>
          <p:cNvSpPr/>
          <p:nvPr/>
        </p:nvSpPr>
        <p:spPr>
          <a:xfrm>
            <a:off x="7332133" y="4546600"/>
            <a:ext cx="135468" cy="440268"/>
          </a:xfrm>
          <a:custGeom>
            <a:avLst/>
            <a:gdLst/>
            <a:ahLst/>
            <a:cxnLst/>
            <a:rect l="0" t="0" r="0" b="0"/>
            <a:pathLst>
              <a:path w="135468" h="440268">
                <a:moveTo>
                  <a:pt x="25401" y="110067"/>
                </a:moveTo>
                <a:lnTo>
                  <a:pt x="25401" y="110067"/>
                </a:lnTo>
                <a:lnTo>
                  <a:pt x="25401" y="110067"/>
                </a:lnTo>
                <a:lnTo>
                  <a:pt x="25401" y="118533"/>
                </a:lnTo>
                <a:lnTo>
                  <a:pt x="25401" y="118533"/>
                </a:lnTo>
                <a:lnTo>
                  <a:pt x="25401" y="135467"/>
                </a:lnTo>
                <a:lnTo>
                  <a:pt x="25401" y="152400"/>
                </a:lnTo>
                <a:lnTo>
                  <a:pt x="33867" y="169333"/>
                </a:lnTo>
                <a:lnTo>
                  <a:pt x="33867" y="194733"/>
                </a:lnTo>
                <a:lnTo>
                  <a:pt x="33867" y="228600"/>
                </a:lnTo>
                <a:lnTo>
                  <a:pt x="33867" y="262467"/>
                </a:lnTo>
                <a:lnTo>
                  <a:pt x="42334" y="296333"/>
                </a:lnTo>
                <a:lnTo>
                  <a:pt x="42334" y="330200"/>
                </a:lnTo>
                <a:lnTo>
                  <a:pt x="42334" y="364067"/>
                </a:lnTo>
                <a:lnTo>
                  <a:pt x="50800" y="389467"/>
                </a:lnTo>
                <a:lnTo>
                  <a:pt x="50800" y="406400"/>
                </a:lnTo>
                <a:lnTo>
                  <a:pt x="50800" y="423333"/>
                </a:lnTo>
                <a:lnTo>
                  <a:pt x="50800" y="431800"/>
                </a:lnTo>
                <a:lnTo>
                  <a:pt x="50800" y="440267"/>
                </a:lnTo>
                <a:lnTo>
                  <a:pt x="50800" y="440267"/>
                </a:lnTo>
                <a:lnTo>
                  <a:pt x="50800" y="440267"/>
                </a:lnTo>
                <a:lnTo>
                  <a:pt x="50800" y="440267"/>
                </a:lnTo>
                <a:lnTo>
                  <a:pt x="50800" y="431800"/>
                </a:lnTo>
                <a:lnTo>
                  <a:pt x="42334" y="423333"/>
                </a:lnTo>
                <a:lnTo>
                  <a:pt x="42334" y="406400"/>
                </a:lnTo>
                <a:lnTo>
                  <a:pt x="33867" y="381000"/>
                </a:lnTo>
                <a:lnTo>
                  <a:pt x="25401" y="355600"/>
                </a:lnTo>
                <a:lnTo>
                  <a:pt x="16933" y="321733"/>
                </a:lnTo>
                <a:lnTo>
                  <a:pt x="16933" y="287867"/>
                </a:lnTo>
                <a:lnTo>
                  <a:pt x="8467" y="254000"/>
                </a:lnTo>
                <a:lnTo>
                  <a:pt x="0" y="211667"/>
                </a:lnTo>
                <a:lnTo>
                  <a:pt x="0" y="177800"/>
                </a:lnTo>
                <a:lnTo>
                  <a:pt x="8467" y="135467"/>
                </a:lnTo>
                <a:lnTo>
                  <a:pt x="16933" y="110067"/>
                </a:lnTo>
                <a:lnTo>
                  <a:pt x="25401" y="84667"/>
                </a:lnTo>
                <a:lnTo>
                  <a:pt x="33867" y="59267"/>
                </a:lnTo>
                <a:lnTo>
                  <a:pt x="50800" y="42333"/>
                </a:lnTo>
                <a:lnTo>
                  <a:pt x="59267" y="25400"/>
                </a:lnTo>
                <a:lnTo>
                  <a:pt x="76200" y="8467"/>
                </a:lnTo>
                <a:lnTo>
                  <a:pt x="84667" y="8467"/>
                </a:lnTo>
                <a:lnTo>
                  <a:pt x="93133" y="0"/>
                </a:lnTo>
                <a:lnTo>
                  <a:pt x="110067" y="8467"/>
                </a:lnTo>
                <a:lnTo>
                  <a:pt x="118534" y="16933"/>
                </a:lnTo>
                <a:lnTo>
                  <a:pt x="127000" y="25400"/>
                </a:lnTo>
                <a:lnTo>
                  <a:pt x="135467" y="42333"/>
                </a:lnTo>
                <a:lnTo>
                  <a:pt x="135467" y="59267"/>
                </a:lnTo>
                <a:lnTo>
                  <a:pt x="135467" y="76200"/>
                </a:lnTo>
                <a:lnTo>
                  <a:pt x="135467" y="93133"/>
                </a:lnTo>
                <a:lnTo>
                  <a:pt x="127000" y="118533"/>
                </a:lnTo>
                <a:lnTo>
                  <a:pt x="118534" y="135467"/>
                </a:lnTo>
                <a:lnTo>
                  <a:pt x="101601" y="152400"/>
                </a:lnTo>
                <a:lnTo>
                  <a:pt x="93133" y="177800"/>
                </a:lnTo>
                <a:lnTo>
                  <a:pt x="84667" y="194733"/>
                </a:lnTo>
                <a:lnTo>
                  <a:pt x="67734" y="211667"/>
                </a:lnTo>
                <a:lnTo>
                  <a:pt x="59267" y="228600"/>
                </a:lnTo>
                <a:lnTo>
                  <a:pt x="50800" y="237067"/>
                </a:lnTo>
                <a:lnTo>
                  <a:pt x="42334" y="245533"/>
                </a:lnTo>
                <a:lnTo>
                  <a:pt x="33867" y="245533"/>
                </a:lnTo>
                <a:lnTo>
                  <a:pt x="33867" y="245533"/>
                </a:lnTo>
                <a:lnTo>
                  <a:pt x="33867" y="254000"/>
                </a:lnTo>
                <a:lnTo>
                  <a:pt x="33867" y="2540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95"/>
          <p:cNvSpPr/>
          <p:nvPr/>
        </p:nvSpPr>
        <p:spPr>
          <a:xfrm>
            <a:off x="7493000" y="4682067"/>
            <a:ext cx="160867" cy="262467"/>
          </a:xfrm>
          <a:custGeom>
            <a:avLst/>
            <a:gdLst/>
            <a:ahLst/>
            <a:cxnLst/>
            <a:rect l="0" t="0" r="0" b="0"/>
            <a:pathLst>
              <a:path w="160867" h="262467">
                <a:moveTo>
                  <a:pt x="0" y="16933"/>
                </a:moveTo>
                <a:lnTo>
                  <a:pt x="0" y="16933"/>
                </a:lnTo>
                <a:lnTo>
                  <a:pt x="0" y="25400"/>
                </a:lnTo>
                <a:lnTo>
                  <a:pt x="8466" y="33866"/>
                </a:lnTo>
                <a:lnTo>
                  <a:pt x="8466" y="42333"/>
                </a:lnTo>
                <a:lnTo>
                  <a:pt x="16934" y="50800"/>
                </a:lnTo>
                <a:lnTo>
                  <a:pt x="16934" y="76200"/>
                </a:lnTo>
                <a:lnTo>
                  <a:pt x="25400" y="93133"/>
                </a:lnTo>
                <a:lnTo>
                  <a:pt x="25400" y="127000"/>
                </a:lnTo>
                <a:lnTo>
                  <a:pt x="25400" y="152400"/>
                </a:lnTo>
                <a:lnTo>
                  <a:pt x="33867" y="186266"/>
                </a:lnTo>
                <a:lnTo>
                  <a:pt x="33867" y="211666"/>
                </a:lnTo>
                <a:lnTo>
                  <a:pt x="33867" y="228600"/>
                </a:lnTo>
                <a:lnTo>
                  <a:pt x="33867" y="245533"/>
                </a:lnTo>
                <a:lnTo>
                  <a:pt x="33867" y="254000"/>
                </a:lnTo>
                <a:lnTo>
                  <a:pt x="33867" y="262466"/>
                </a:lnTo>
                <a:lnTo>
                  <a:pt x="33867" y="262466"/>
                </a:lnTo>
                <a:lnTo>
                  <a:pt x="33867" y="254000"/>
                </a:lnTo>
                <a:lnTo>
                  <a:pt x="33867" y="245533"/>
                </a:lnTo>
                <a:lnTo>
                  <a:pt x="33867" y="228600"/>
                </a:lnTo>
                <a:lnTo>
                  <a:pt x="33867" y="211666"/>
                </a:lnTo>
                <a:lnTo>
                  <a:pt x="33867" y="186266"/>
                </a:lnTo>
                <a:lnTo>
                  <a:pt x="42333" y="160866"/>
                </a:lnTo>
                <a:lnTo>
                  <a:pt x="42333" y="135466"/>
                </a:lnTo>
                <a:lnTo>
                  <a:pt x="42333" y="101600"/>
                </a:lnTo>
                <a:lnTo>
                  <a:pt x="50800" y="76200"/>
                </a:lnTo>
                <a:lnTo>
                  <a:pt x="59267" y="59266"/>
                </a:lnTo>
                <a:lnTo>
                  <a:pt x="67733" y="42333"/>
                </a:lnTo>
                <a:lnTo>
                  <a:pt x="76200" y="25400"/>
                </a:lnTo>
                <a:lnTo>
                  <a:pt x="93134" y="16933"/>
                </a:lnTo>
                <a:lnTo>
                  <a:pt x="110067" y="8466"/>
                </a:lnTo>
                <a:lnTo>
                  <a:pt x="118533" y="8466"/>
                </a:lnTo>
                <a:lnTo>
                  <a:pt x="135467" y="0"/>
                </a:lnTo>
                <a:lnTo>
                  <a:pt x="143933" y="0"/>
                </a:lnTo>
                <a:lnTo>
                  <a:pt x="143933" y="0"/>
                </a:lnTo>
                <a:lnTo>
                  <a:pt x="160866" y="0"/>
                </a:lnTo>
                <a:lnTo>
                  <a:pt x="1608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Freeform 96"/>
          <p:cNvSpPr/>
          <p:nvPr/>
        </p:nvSpPr>
        <p:spPr>
          <a:xfrm>
            <a:off x="7662334" y="4648200"/>
            <a:ext cx="93134" cy="262468"/>
          </a:xfrm>
          <a:custGeom>
            <a:avLst/>
            <a:gdLst/>
            <a:ahLst/>
            <a:cxnLst/>
            <a:rect l="0" t="0" r="0" b="0"/>
            <a:pathLst>
              <a:path w="93134" h="262468">
                <a:moveTo>
                  <a:pt x="33866" y="16933"/>
                </a:moveTo>
                <a:lnTo>
                  <a:pt x="33866" y="25400"/>
                </a:lnTo>
                <a:lnTo>
                  <a:pt x="33866" y="25400"/>
                </a:lnTo>
                <a:lnTo>
                  <a:pt x="33866" y="25400"/>
                </a:lnTo>
                <a:lnTo>
                  <a:pt x="33866" y="25400"/>
                </a:lnTo>
                <a:lnTo>
                  <a:pt x="25399" y="33867"/>
                </a:lnTo>
                <a:lnTo>
                  <a:pt x="25399" y="42333"/>
                </a:lnTo>
                <a:lnTo>
                  <a:pt x="16933" y="50800"/>
                </a:lnTo>
                <a:lnTo>
                  <a:pt x="16933" y="67733"/>
                </a:lnTo>
                <a:lnTo>
                  <a:pt x="8466" y="93133"/>
                </a:lnTo>
                <a:lnTo>
                  <a:pt x="0" y="118533"/>
                </a:lnTo>
                <a:lnTo>
                  <a:pt x="0" y="143933"/>
                </a:lnTo>
                <a:lnTo>
                  <a:pt x="0" y="177800"/>
                </a:lnTo>
                <a:lnTo>
                  <a:pt x="0" y="203200"/>
                </a:lnTo>
                <a:lnTo>
                  <a:pt x="0" y="228600"/>
                </a:lnTo>
                <a:lnTo>
                  <a:pt x="16933" y="245533"/>
                </a:lnTo>
                <a:lnTo>
                  <a:pt x="25399" y="262467"/>
                </a:lnTo>
                <a:lnTo>
                  <a:pt x="33866" y="262467"/>
                </a:lnTo>
                <a:lnTo>
                  <a:pt x="42333" y="262467"/>
                </a:lnTo>
                <a:lnTo>
                  <a:pt x="50799" y="262467"/>
                </a:lnTo>
                <a:lnTo>
                  <a:pt x="67732" y="254000"/>
                </a:lnTo>
                <a:lnTo>
                  <a:pt x="76200" y="237067"/>
                </a:lnTo>
                <a:lnTo>
                  <a:pt x="84666" y="220133"/>
                </a:lnTo>
                <a:lnTo>
                  <a:pt x="93133" y="203200"/>
                </a:lnTo>
                <a:lnTo>
                  <a:pt x="93133" y="186267"/>
                </a:lnTo>
                <a:lnTo>
                  <a:pt x="93133" y="169333"/>
                </a:lnTo>
                <a:lnTo>
                  <a:pt x="93133" y="143933"/>
                </a:lnTo>
                <a:lnTo>
                  <a:pt x="84666" y="127000"/>
                </a:lnTo>
                <a:lnTo>
                  <a:pt x="76200" y="101600"/>
                </a:lnTo>
                <a:lnTo>
                  <a:pt x="59266" y="76200"/>
                </a:lnTo>
                <a:lnTo>
                  <a:pt x="50799" y="59267"/>
                </a:lnTo>
                <a:lnTo>
                  <a:pt x="42333" y="42333"/>
                </a:lnTo>
                <a:lnTo>
                  <a:pt x="33866" y="25400"/>
                </a:lnTo>
                <a:lnTo>
                  <a:pt x="33866" y="16933"/>
                </a:lnTo>
                <a:lnTo>
                  <a:pt x="42333" y="8467"/>
                </a:lnTo>
                <a:lnTo>
                  <a:pt x="42333" y="8467"/>
                </a:lnTo>
                <a:lnTo>
                  <a:pt x="50799" y="0"/>
                </a:lnTo>
                <a:lnTo>
                  <a:pt x="50799"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Freeform 97"/>
          <p:cNvSpPr/>
          <p:nvPr/>
        </p:nvSpPr>
        <p:spPr>
          <a:xfrm>
            <a:off x="7840133" y="4639733"/>
            <a:ext cx="135468" cy="304801"/>
          </a:xfrm>
          <a:custGeom>
            <a:avLst/>
            <a:gdLst/>
            <a:ahLst/>
            <a:cxnLst/>
            <a:rect l="0" t="0" r="0" b="0"/>
            <a:pathLst>
              <a:path w="135468" h="304801">
                <a:moveTo>
                  <a:pt x="0" y="0"/>
                </a:moveTo>
                <a:lnTo>
                  <a:pt x="0" y="8467"/>
                </a:lnTo>
                <a:lnTo>
                  <a:pt x="0" y="16934"/>
                </a:lnTo>
                <a:lnTo>
                  <a:pt x="0" y="33867"/>
                </a:lnTo>
                <a:lnTo>
                  <a:pt x="0" y="42334"/>
                </a:lnTo>
                <a:lnTo>
                  <a:pt x="0" y="67734"/>
                </a:lnTo>
                <a:lnTo>
                  <a:pt x="0" y="93134"/>
                </a:lnTo>
                <a:lnTo>
                  <a:pt x="8467" y="110067"/>
                </a:lnTo>
                <a:lnTo>
                  <a:pt x="8467" y="143934"/>
                </a:lnTo>
                <a:lnTo>
                  <a:pt x="8467" y="177800"/>
                </a:lnTo>
                <a:lnTo>
                  <a:pt x="16934" y="203200"/>
                </a:lnTo>
                <a:lnTo>
                  <a:pt x="16934" y="237067"/>
                </a:lnTo>
                <a:lnTo>
                  <a:pt x="16934" y="262467"/>
                </a:lnTo>
                <a:lnTo>
                  <a:pt x="16934" y="279400"/>
                </a:lnTo>
                <a:lnTo>
                  <a:pt x="16934" y="296334"/>
                </a:lnTo>
                <a:lnTo>
                  <a:pt x="16934" y="304800"/>
                </a:lnTo>
                <a:lnTo>
                  <a:pt x="16934" y="304800"/>
                </a:lnTo>
                <a:lnTo>
                  <a:pt x="16934" y="304800"/>
                </a:lnTo>
                <a:lnTo>
                  <a:pt x="16934" y="296334"/>
                </a:lnTo>
                <a:lnTo>
                  <a:pt x="16934" y="287867"/>
                </a:lnTo>
                <a:lnTo>
                  <a:pt x="16934" y="279400"/>
                </a:lnTo>
                <a:lnTo>
                  <a:pt x="16934" y="254000"/>
                </a:lnTo>
                <a:lnTo>
                  <a:pt x="25400" y="237067"/>
                </a:lnTo>
                <a:lnTo>
                  <a:pt x="25400" y="211667"/>
                </a:lnTo>
                <a:lnTo>
                  <a:pt x="25400" y="186267"/>
                </a:lnTo>
                <a:lnTo>
                  <a:pt x="33867" y="160867"/>
                </a:lnTo>
                <a:lnTo>
                  <a:pt x="42333" y="143934"/>
                </a:lnTo>
                <a:lnTo>
                  <a:pt x="50801" y="127000"/>
                </a:lnTo>
                <a:lnTo>
                  <a:pt x="59267" y="110067"/>
                </a:lnTo>
                <a:lnTo>
                  <a:pt x="76200" y="101600"/>
                </a:lnTo>
                <a:lnTo>
                  <a:pt x="84667" y="93134"/>
                </a:lnTo>
                <a:lnTo>
                  <a:pt x="93134" y="93134"/>
                </a:lnTo>
                <a:lnTo>
                  <a:pt x="110067" y="93134"/>
                </a:lnTo>
                <a:lnTo>
                  <a:pt x="118533" y="101600"/>
                </a:lnTo>
                <a:lnTo>
                  <a:pt x="127001" y="110067"/>
                </a:lnTo>
                <a:lnTo>
                  <a:pt x="135467" y="127000"/>
                </a:lnTo>
                <a:lnTo>
                  <a:pt x="135467" y="135467"/>
                </a:lnTo>
                <a:lnTo>
                  <a:pt x="135467" y="152400"/>
                </a:lnTo>
                <a:lnTo>
                  <a:pt x="127001" y="169334"/>
                </a:lnTo>
                <a:lnTo>
                  <a:pt x="127001" y="186267"/>
                </a:lnTo>
                <a:lnTo>
                  <a:pt x="118533" y="203200"/>
                </a:lnTo>
                <a:lnTo>
                  <a:pt x="110067" y="228600"/>
                </a:lnTo>
                <a:lnTo>
                  <a:pt x="93134" y="245534"/>
                </a:lnTo>
                <a:lnTo>
                  <a:pt x="84667" y="262467"/>
                </a:lnTo>
                <a:lnTo>
                  <a:pt x="76200" y="279400"/>
                </a:lnTo>
                <a:lnTo>
                  <a:pt x="67734" y="287867"/>
                </a:lnTo>
                <a:lnTo>
                  <a:pt x="59267" y="296334"/>
                </a:lnTo>
                <a:lnTo>
                  <a:pt x="50801" y="304800"/>
                </a:lnTo>
                <a:lnTo>
                  <a:pt x="42333" y="304800"/>
                </a:lnTo>
                <a:lnTo>
                  <a:pt x="42333" y="287867"/>
                </a:lnTo>
                <a:lnTo>
                  <a:pt x="42333" y="287867"/>
                </a:lnTo>
                <a:lnTo>
                  <a:pt x="33867" y="279400"/>
                </a:lnTo>
                <a:lnTo>
                  <a:pt x="33867"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8001000" y="4605867"/>
            <a:ext cx="313268" cy="321734"/>
          </a:xfrm>
          <a:custGeom>
            <a:avLst/>
            <a:gdLst/>
            <a:ahLst/>
            <a:cxnLst/>
            <a:rect l="0" t="0" r="0" b="0"/>
            <a:pathLst>
              <a:path w="313268" h="321734">
                <a:moveTo>
                  <a:pt x="25400" y="110066"/>
                </a:moveTo>
                <a:lnTo>
                  <a:pt x="25400" y="110066"/>
                </a:lnTo>
                <a:lnTo>
                  <a:pt x="25400" y="110066"/>
                </a:lnTo>
                <a:lnTo>
                  <a:pt x="16933" y="118533"/>
                </a:lnTo>
                <a:lnTo>
                  <a:pt x="16933" y="127000"/>
                </a:lnTo>
                <a:lnTo>
                  <a:pt x="16933" y="135466"/>
                </a:lnTo>
                <a:lnTo>
                  <a:pt x="8467" y="152400"/>
                </a:lnTo>
                <a:lnTo>
                  <a:pt x="8467" y="177800"/>
                </a:lnTo>
                <a:lnTo>
                  <a:pt x="8467" y="203200"/>
                </a:lnTo>
                <a:lnTo>
                  <a:pt x="0" y="228600"/>
                </a:lnTo>
                <a:lnTo>
                  <a:pt x="0" y="254000"/>
                </a:lnTo>
                <a:lnTo>
                  <a:pt x="0" y="279400"/>
                </a:lnTo>
                <a:lnTo>
                  <a:pt x="8467" y="296333"/>
                </a:lnTo>
                <a:lnTo>
                  <a:pt x="16933" y="313266"/>
                </a:lnTo>
                <a:lnTo>
                  <a:pt x="16933" y="321733"/>
                </a:lnTo>
                <a:lnTo>
                  <a:pt x="25400" y="321733"/>
                </a:lnTo>
                <a:lnTo>
                  <a:pt x="33866" y="321733"/>
                </a:lnTo>
                <a:lnTo>
                  <a:pt x="33866" y="313266"/>
                </a:lnTo>
                <a:lnTo>
                  <a:pt x="42334" y="304800"/>
                </a:lnTo>
                <a:lnTo>
                  <a:pt x="50800" y="287866"/>
                </a:lnTo>
                <a:lnTo>
                  <a:pt x="59267" y="270933"/>
                </a:lnTo>
                <a:lnTo>
                  <a:pt x="59267" y="254000"/>
                </a:lnTo>
                <a:lnTo>
                  <a:pt x="59267" y="237066"/>
                </a:lnTo>
                <a:lnTo>
                  <a:pt x="59267" y="220133"/>
                </a:lnTo>
                <a:lnTo>
                  <a:pt x="59267" y="203200"/>
                </a:lnTo>
                <a:lnTo>
                  <a:pt x="50800" y="177800"/>
                </a:lnTo>
                <a:lnTo>
                  <a:pt x="42334" y="160866"/>
                </a:lnTo>
                <a:lnTo>
                  <a:pt x="42334" y="152400"/>
                </a:lnTo>
                <a:lnTo>
                  <a:pt x="42334" y="143933"/>
                </a:lnTo>
                <a:lnTo>
                  <a:pt x="33866" y="143933"/>
                </a:lnTo>
                <a:lnTo>
                  <a:pt x="33866" y="143933"/>
                </a:lnTo>
                <a:lnTo>
                  <a:pt x="42334" y="152400"/>
                </a:lnTo>
                <a:lnTo>
                  <a:pt x="42334" y="169333"/>
                </a:lnTo>
                <a:lnTo>
                  <a:pt x="42334" y="186266"/>
                </a:lnTo>
                <a:lnTo>
                  <a:pt x="50800" y="211666"/>
                </a:lnTo>
                <a:lnTo>
                  <a:pt x="59267" y="237066"/>
                </a:lnTo>
                <a:lnTo>
                  <a:pt x="67733" y="262466"/>
                </a:lnTo>
                <a:lnTo>
                  <a:pt x="76200" y="279400"/>
                </a:lnTo>
                <a:lnTo>
                  <a:pt x="76200" y="287866"/>
                </a:lnTo>
                <a:lnTo>
                  <a:pt x="84667" y="296333"/>
                </a:lnTo>
                <a:lnTo>
                  <a:pt x="101600" y="287866"/>
                </a:lnTo>
                <a:lnTo>
                  <a:pt x="110066" y="279400"/>
                </a:lnTo>
                <a:lnTo>
                  <a:pt x="118534" y="262466"/>
                </a:lnTo>
                <a:lnTo>
                  <a:pt x="135467" y="245533"/>
                </a:lnTo>
                <a:lnTo>
                  <a:pt x="143933" y="220133"/>
                </a:lnTo>
                <a:lnTo>
                  <a:pt x="143933" y="203200"/>
                </a:lnTo>
                <a:lnTo>
                  <a:pt x="152400" y="169333"/>
                </a:lnTo>
                <a:lnTo>
                  <a:pt x="152400" y="143933"/>
                </a:lnTo>
                <a:lnTo>
                  <a:pt x="160867" y="110066"/>
                </a:lnTo>
                <a:lnTo>
                  <a:pt x="160867" y="84666"/>
                </a:lnTo>
                <a:lnTo>
                  <a:pt x="160867" y="59266"/>
                </a:lnTo>
                <a:lnTo>
                  <a:pt x="160867" y="33866"/>
                </a:lnTo>
                <a:lnTo>
                  <a:pt x="160867" y="16933"/>
                </a:lnTo>
                <a:lnTo>
                  <a:pt x="160867" y="8466"/>
                </a:lnTo>
                <a:lnTo>
                  <a:pt x="160867" y="0"/>
                </a:lnTo>
                <a:lnTo>
                  <a:pt x="160867" y="8466"/>
                </a:lnTo>
                <a:lnTo>
                  <a:pt x="160867" y="8466"/>
                </a:lnTo>
                <a:lnTo>
                  <a:pt x="169333" y="25400"/>
                </a:lnTo>
                <a:lnTo>
                  <a:pt x="169333" y="42333"/>
                </a:lnTo>
                <a:lnTo>
                  <a:pt x="169333" y="67733"/>
                </a:lnTo>
                <a:lnTo>
                  <a:pt x="169333" y="101600"/>
                </a:lnTo>
                <a:lnTo>
                  <a:pt x="169333" y="135466"/>
                </a:lnTo>
                <a:lnTo>
                  <a:pt x="177800" y="169333"/>
                </a:lnTo>
                <a:lnTo>
                  <a:pt x="177800" y="203200"/>
                </a:lnTo>
                <a:lnTo>
                  <a:pt x="177800" y="228600"/>
                </a:lnTo>
                <a:lnTo>
                  <a:pt x="177800" y="254000"/>
                </a:lnTo>
                <a:lnTo>
                  <a:pt x="177800" y="270933"/>
                </a:lnTo>
                <a:lnTo>
                  <a:pt x="177800" y="279400"/>
                </a:lnTo>
                <a:lnTo>
                  <a:pt x="177800" y="279400"/>
                </a:lnTo>
                <a:lnTo>
                  <a:pt x="177800" y="279400"/>
                </a:lnTo>
                <a:lnTo>
                  <a:pt x="177800" y="279400"/>
                </a:lnTo>
                <a:lnTo>
                  <a:pt x="177800" y="270933"/>
                </a:lnTo>
                <a:lnTo>
                  <a:pt x="177800" y="254000"/>
                </a:lnTo>
                <a:lnTo>
                  <a:pt x="186266" y="237066"/>
                </a:lnTo>
                <a:lnTo>
                  <a:pt x="186266" y="211666"/>
                </a:lnTo>
                <a:lnTo>
                  <a:pt x="194734" y="186266"/>
                </a:lnTo>
                <a:lnTo>
                  <a:pt x="194734" y="160866"/>
                </a:lnTo>
                <a:lnTo>
                  <a:pt x="211667" y="143933"/>
                </a:lnTo>
                <a:lnTo>
                  <a:pt x="220133" y="127000"/>
                </a:lnTo>
                <a:lnTo>
                  <a:pt x="237067" y="118533"/>
                </a:lnTo>
                <a:lnTo>
                  <a:pt x="245533" y="110066"/>
                </a:lnTo>
                <a:lnTo>
                  <a:pt x="262466" y="118533"/>
                </a:lnTo>
                <a:lnTo>
                  <a:pt x="279400" y="118533"/>
                </a:lnTo>
                <a:lnTo>
                  <a:pt x="287867" y="127000"/>
                </a:lnTo>
                <a:lnTo>
                  <a:pt x="296333" y="143933"/>
                </a:lnTo>
                <a:lnTo>
                  <a:pt x="304800" y="152400"/>
                </a:lnTo>
                <a:lnTo>
                  <a:pt x="304800" y="169333"/>
                </a:lnTo>
                <a:lnTo>
                  <a:pt x="313267" y="186266"/>
                </a:lnTo>
                <a:lnTo>
                  <a:pt x="304800" y="194733"/>
                </a:lnTo>
                <a:lnTo>
                  <a:pt x="304800" y="211666"/>
                </a:lnTo>
                <a:lnTo>
                  <a:pt x="296333" y="220133"/>
                </a:lnTo>
                <a:lnTo>
                  <a:pt x="287867" y="237066"/>
                </a:lnTo>
                <a:lnTo>
                  <a:pt x="279400" y="245533"/>
                </a:lnTo>
                <a:lnTo>
                  <a:pt x="262466" y="254000"/>
                </a:lnTo>
                <a:lnTo>
                  <a:pt x="254000" y="262466"/>
                </a:lnTo>
                <a:lnTo>
                  <a:pt x="245533" y="262466"/>
                </a:lnTo>
                <a:lnTo>
                  <a:pt x="237067" y="262466"/>
                </a:lnTo>
                <a:lnTo>
                  <a:pt x="228600" y="262466"/>
                </a:lnTo>
                <a:lnTo>
                  <a:pt x="228600" y="245533"/>
                </a:lnTo>
                <a:lnTo>
                  <a:pt x="228600" y="245533"/>
                </a:lnTo>
                <a:lnTo>
                  <a:pt x="220133" y="237066"/>
                </a:lnTo>
                <a:lnTo>
                  <a:pt x="220133" y="237066"/>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8373533" y="4724400"/>
            <a:ext cx="16935" cy="177801"/>
          </a:xfrm>
          <a:custGeom>
            <a:avLst/>
            <a:gdLst/>
            <a:ahLst/>
            <a:cxnLst/>
            <a:rect l="0" t="0" r="0" b="0"/>
            <a:pathLst>
              <a:path w="16935" h="177801">
                <a:moveTo>
                  <a:pt x="0" y="0"/>
                </a:moveTo>
                <a:lnTo>
                  <a:pt x="0" y="0"/>
                </a:lnTo>
                <a:lnTo>
                  <a:pt x="0" y="8467"/>
                </a:lnTo>
                <a:lnTo>
                  <a:pt x="8467" y="16933"/>
                </a:lnTo>
                <a:lnTo>
                  <a:pt x="8467" y="25400"/>
                </a:lnTo>
                <a:lnTo>
                  <a:pt x="16934" y="50800"/>
                </a:lnTo>
                <a:lnTo>
                  <a:pt x="16934" y="67733"/>
                </a:lnTo>
                <a:lnTo>
                  <a:pt x="16934" y="93133"/>
                </a:lnTo>
                <a:lnTo>
                  <a:pt x="16934" y="118533"/>
                </a:lnTo>
                <a:lnTo>
                  <a:pt x="16934" y="143933"/>
                </a:lnTo>
                <a:lnTo>
                  <a:pt x="16934" y="160867"/>
                </a:lnTo>
                <a:lnTo>
                  <a:pt x="16934" y="177800"/>
                </a:lnTo>
                <a:lnTo>
                  <a:pt x="16934" y="177800"/>
                </a:lnTo>
                <a:lnTo>
                  <a:pt x="16934" y="177800"/>
                </a:lnTo>
                <a:lnTo>
                  <a:pt x="16934" y="177800"/>
                </a:lnTo>
                <a:lnTo>
                  <a:pt x="16934" y="169333"/>
                </a:lnTo>
                <a:lnTo>
                  <a:pt x="16934" y="1693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8373533" y="4605867"/>
            <a:ext cx="8468" cy="33867"/>
          </a:xfrm>
          <a:custGeom>
            <a:avLst/>
            <a:gdLst/>
            <a:ahLst/>
            <a:cxnLst/>
            <a:rect l="0" t="0" r="0" b="0"/>
            <a:pathLst>
              <a:path w="8468" h="33867">
                <a:moveTo>
                  <a:pt x="8467" y="33866"/>
                </a:moveTo>
                <a:lnTo>
                  <a:pt x="8467" y="33866"/>
                </a:lnTo>
                <a:lnTo>
                  <a:pt x="8467" y="25400"/>
                </a:lnTo>
                <a:lnTo>
                  <a:pt x="0" y="16933"/>
                </a:lnTo>
                <a:lnTo>
                  <a:pt x="0" y="16933"/>
                </a:lnTo>
                <a:lnTo>
                  <a:pt x="0" y="8466"/>
                </a:lnTo>
                <a:lnTo>
                  <a:pt x="8467" y="8466"/>
                </a:lnTo>
                <a:lnTo>
                  <a:pt x="8467" y="8466"/>
                </a:lnTo>
                <a:lnTo>
                  <a:pt x="8467" y="8466"/>
                </a:lnTo>
                <a:lnTo>
                  <a:pt x="8467" y="0"/>
                </a:lnTo>
                <a:lnTo>
                  <a:pt x="84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101"/>
          <p:cNvSpPr/>
          <p:nvPr/>
        </p:nvSpPr>
        <p:spPr>
          <a:xfrm>
            <a:off x="8483600" y="4563533"/>
            <a:ext cx="50801" cy="321735"/>
          </a:xfrm>
          <a:custGeom>
            <a:avLst/>
            <a:gdLst/>
            <a:ahLst/>
            <a:cxnLst/>
            <a:rect l="0" t="0" r="0" b="0"/>
            <a:pathLst>
              <a:path w="50801" h="321735">
                <a:moveTo>
                  <a:pt x="0" y="0"/>
                </a:moveTo>
                <a:lnTo>
                  <a:pt x="0" y="0"/>
                </a:lnTo>
                <a:lnTo>
                  <a:pt x="0" y="0"/>
                </a:lnTo>
                <a:lnTo>
                  <a:pt x="8466" y="8467"/>
                </a:lnTo>
                <a:lnTo>
                  <a:pt x="8466" y="16934"/>
                </a:lnTo>
                <a:lnTo>
                  <a:pt x="16934" y="33867"/>
                </a:lnTo>
                <a:lnTo>
                  <a:pt x="16934" y="59267"/>
                </a:lnTo>
                <a:lnTo>
                  <a:pt x="25400" y="84667"/>
                </a:lnTo>
                <a:lnTo>
                  <a:pt x="33867" y="118534"/>
                </a:lnTo>
                <a:lnTo>
                  <a:pt x="33867" y="152400"/>
                </a:lnTo>
                <a:lnTo>
                  <a:pt x="33867" y="186267"/>
                </a:lnTo>
                <a:lnTo>
                  <a:pt x="33867" y="220134"/>
                </a:lnTo>
                <a:lnTo>
                  <a:pt x="33867" y="254000"/>
                </a:lnTo>
                <a:lnTo>
                  <a:pt x="33867" y="279400"/>
                </a:lnTo>
                <a:lnTo>
                  <a:pt x="33867" y="304800"/>
                </a:lnTo>
                <a:lnTo>
                  <a:pt x="42333" y="321734"/>
                </a:lnTo>
                <a:lnTo>
                  <a:pt x="42333" y="321734"/>
                </a:lnTo>
                <a:lnTo>
                  <a:pt x="42333" y="321734"/>
                </a:lnTo>
                <a:lnTo>
                  <a:pt x="50800" y="321734"/>
                </a:lnTo>
                <a:lnTo>
                  <a:pt x="50800" y="3217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a:off x="8619067" y="4758267"/>
            <a:ext cx="16934" cy="118534"/>
          </a:xfrm>
          <a:custGeom>
            <a:avLst/>
            <a:gdLst/>
            <a:ahLst/>
            <a:cxnLst/>
            <a:rect l="0" t="0" r="0" b="0"/>
            <a:pathLst>
              <a:path w="16934" h="118534">
                <a:moveTo>
                  <a:pt x="0" y="0"/>
                </a:moveTo>
                <a:lnTo>
                  <a:pt x="0" y="0"/>
                </a:lnTo>
                <a:lnTo>
                  <a:pt x="0" y="0"/>
                </a:lnTo>
                <a:lnTo>
                  <a:pt x="0" y="0"/>
                </a:lnTo>
                <a:lnTo>
                  <a:pt x="8466" y="8466"/>
                </a:lnTo>
                <a:lnTo>
                  <a:pt x="8466" y="25400"/>
                </a:lnTo>
                <a:lnTo>
                  <a:pt x="8466" y="42333"/>
                </a:lnTo>
                <a:lnTo>
                  <a:pt x="16933" y="67733"/>
                </a:lnTo>
                <a:lnTo>
                  <a:pt x="8466" y="84666"/>
                </a:lnTo>
                <a:lnTo>
                  <a:pt x="8466" y="101600"/>
                </a:lnTo>
                <a:lnTo>
                  <a:pt x="8466" y="118533"/>
                </a:lnTo>
                <a:lnTo>
                  <a:pt x="8466" y="118533"/>
                </a:lnTo>
                <a:lnTo>
                  <a:pt x="8466" y="118533"/>
                </a:lnTo>
                <a:lnTo>
                  <a:pt x="8466" y="1185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a:off x="8619067" y="4563533"/>
            <a:ext cx="8467" cy="25401"/>
          </a:xfrm>
          <a:custGeom>
            <a:avLst/>
            <a:gdLst/>
            <a:ahLst/>
            <a:cxnLst/>
            <a:rect l="0" t="0" r="0" b="0"/>
            <a:pathLst>
              <a:path w="8467" h="25401">
                <a:moveTo>
                  <a:pt x="0" y="25400"/>
                </a:moveTo>
                <a:lnTo>
                  <a:pt x="0" y="16934"/>
                </a:lnTo>
                <a:lnTo>
                  <a:pt x="0" y="16934"/>
                </a:lnTo>
                <a:lnTo>
                  <a:pt x="0" y="16934"/>
                </a:lnTo>
                <a:lnTo>
                  <a:pt x="0" y="8467"/>
                </a:lnTo>
                <a:lnTo>
                  <a:pt x="0" y="8467"/>
                </a:lnTo>
                <a:lnTo>
                  <a:pt x="0" y="8467"/>
                </a:lnTo>
                <a:lnTo>
                  <a:pt x="0" y="8467"/>
                </a:lnTo>
                <a:lnTo>
                  <a:pt x="8466" y="0"/>
                </a:lnTo>
                <a:lnTo>
                  <a:pt x="84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a:off x="8686800" y="4563533"/>
            <a:ext cx="25401" cy="313268"/>
          </a:xfrm>
          <a:custGeom>
            <a:avLst/>
            <a:gdLst/>
            <a:ahLst/>
            <a:cxnLst/>
            <a:rect l="0" t="0" r="0" b="0"/>
            <a:pathLst>
              <a:path w="25401" h="313268">
                <a:moveTo>
                  <a:pt x="8467" y="0"/>
                </a:moveTo>
                <a:lnTo>
                  <a:pt x="8467" y="0"/>
                </a:lnTo>
                <a:lnTo>
                  <a:pt x="16933" y="8467"/>
                </a:lnTo>
                <a:lnTo>
                  <a:pt x="16933" y="25400"/>
                </a:lnTo>
                <a:lnTo>
                  <a:pt x="16933" y="42334"/>
                </a:lnTo>
                <a:lnTo>
                  <a:pt x="25400" y="67734"/>
                </a:lnTo>
                <a:lnTo>
                  <a:pt x="25400" y="101600"/>
                </a:lnTo>
                <a:lnTo>
                  <a:pt x="25400" y="135467"/>
                </a:lnTo>
                <a:lnTo>
                  <a:pt x="25400" y="169334"/>
                </a:lnTo>
                <a:lnTo>
                  <a:pt x="25400" y="211667"/>
                </a:lnTo>
                <a:lnTo>
                  <a:pt x="16933" y="245534"/>
                </a:lnTo>
                <a:lnTo>
                  <a:pt x="16933" y="270934"/>
                </a:lnTo>
                <a:lnTo>
                  <a:pt x="8467" y="287867"/>
                </a:lnTo>
                <a:lnTo>
                  <a:pt x="8467" y="304800"/>
                </a:lnTo>
                <a:lnTo>
                  <a:pt x="8467" y="313267"/>
                </a:lnTo>
                <a:lnTo>
                  <a:pt x="8467" y="313267"/>
                </a:lnTo>
                <a:lnTo>
                  <a:pt x="8467" y="304800"/>
                </a:lnTo>
                <a:lnTo>
                  <a:pt x="8467" y="304800"/>
                </a:lnTo>
                <a:lnTo>
                  <a:pt x="0" y="296334"/>
                </a:lnTo>
                <a:lnTo>
                  <a:pt x="0" y="296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Freeform 105"/>
          <p:cNvSpPr/>
          <p:nvPr/>
        </p:nvSpPr>
        <p:spPr>
          <a:xfrm>
            <a:off x="8661400" y="4648200"/>
            <a:ext cx="389468" cy="448734"/>
          </a:xfrm>
          <a:custGeom>
            <a:avLst/>
            <a:gdLst/>
            <a:ahLst/>
            <a:cxnLst/>
            <a:rect l="0" t="0" r="0" b="0"/>
            <a:pathLst>
              <a:path w="389468" h="448734">
                <a:moveTo>
                  <a:pt x="0" y="59267"/>
                </a:moveTo>
                <a:lnTo>
                  <a:pt x="8467" y="59267"/>
                </a:lnTo>
                <a:lnTo>
                  <a:pt x="8467" y="59267"/>
                </a:lnTo>
                <a:lnTo>
                  <a:pt x="8467" y="59267"/>
                </a:lnTo>
                <a:lnTo>
                  <a:pt x="8467" y="67733"/>
                </a:lnTo>
                <a:lnTo>
                  <a:pt x="16933" y="76200"/>
                </a:lnTo>
                <a:lnTo>
                  <a:pt x="33867" y="84667"/>
                </a:lnTo>
                <a:lnTo>
                  <a:pt x="42333" y="93133"/>
                </a:lnTo>
                <a:lnTo>
                  <a:pt x="50800" y="101600"/>
                </a:lnTo>
                <a:lnTo>
                  <a:pt x="67734" y="101600"/>
                </a:lnTo>
                <a:lnTo>
                  <a:pt x="76200" y="101600"/>
                </a:lnTo>
                <a:lnTo>
                  <a:pt x="93133" y="101600"/>
                </a:lnTo>
                <a:lnTo>
                  <a:pt x="110067" y="84667"/>
                </a:lnTo>
                <a:lnTo>
                  <a:pt x="118533" y="76200"/>
                </a:lnTo>
                <a:lnTo>
                  <a:pt x="135466" y="67733"/>
                </a:lnTo>
                <a:lnTo>
                  <a:pt x="143934" y="50800"/>
                </a:lnTo>
                <a:lnTo>
                  <a:pt x="152400" y="33867"/>
                </a:lnTo>
                <a:lnTo>
                  <a:pt x="160867" y="25400"/>
                </a:lnTo>
                <a:lnTo>
                  <a:pt x="160867" y="8467"/>
                </a:lnTo>
                <a:lnTo>
                  <a:pt x="169333" y="0"/>
                </a:lnTo>
                <a:lnTo>
                  <a:pt x="169333" y="0"/>
                </a:lnTo>
                <a:lnTo>
                  <a:pt x="169333" y="0"/>
                </a:lnTo>
                <a:lnTo>
                  <a:pt x="169333" y="0"/>
                </a:lnTo>
                <a:lnTo>
                  <a:pt x="169333" y="16933"/>
                </a:lnTo>
                <a:lnTo>
                  <a:pt x="169333" y="33867"/>
                </a:lnTo>
                <a:lnTo>
                  <a:pt x="169333" y="59267"/>
                </a:lnTo>
                <a:lnTo>
                  <a:pt x="169333" y="84667"/>
                </a:lnTo>
                <a:lnTo>
                  <a:pt x="169333" y="118533"/>
                </a:lnTo>
                <a:lnTo>
                  <a:pt x="169333" y="152400"/>
                </a:lnTo>
                <a:lnTo>
                  <a:pt x="177800" y="177800"/>
                </a:lnTo>
                <a:lnTo>
                  <a:pt x="186267" y="194733"/>
                </a:lnTo>
                <a:lnTo>
                  <a:pt x="186267" y="211667"/>
                </a:lnTo>
                <a:lnTo>
                  <a:pt x="194733" y="220133"/>
                </a:lnTo>
                <a:lnTo>
                  <a:pt x="194733" y="220133"/>
                </a:lnTo>
                <a:lnTo>
                  <a:pt x="203200" y="211667"/>
                </a:lnTo>
                <a:lnTo>
                  <a:pt x="211666" y="203200"/>
                </a:lnTo>
                <a:lnTo>
                  <a:pt x="220134" y="194733"/>
                </a:lnTo>
                <a:lnTo>
                  <a:pt x="228600" y="177800"/>
                </a:lnTo>
                <a:lnTo>
                  <a:pt x="228600" y="160867"/>
                </a:lnTo>
                <a:lnTo>
                  <a:pt x="237067" y="135467"/>
                </a:lnTo>
                <a:lnTo>
                  <a:pt x="237067" y="110067"/>
                </a:lnTo>
                <a:lnTo>
                  <a:pt x="245533" y="93133"/>
                </a:lnTo>
                <a:lnTo>
                  <a:pt x="245533" y="76200"/>
                </a:lnTo>
                <a:lnTo>
                  <a:pt x="254000" y="59267"/>
                </a:lnTo>
                <a:lnTo>
                  <a:pt x="254000" y="50800"/>
                </a:lnTo>
                <a:lnTo>
                  <a:pt x="254000" y="50800"/>
                </a:lnTo>
                <a:lnTo>
                  <a:pt x="262467" y="50800"/>
                </a:lnTo>
                <a:lnTo>
                  <a:pt x="262467" y="50800"/>
                </a:lnTo>
                <a:lnTo>
                  <a:pt x="262467" y="59267"/>
                </a:lnTo>
                <a:lnTo>
                  <a:pt x="270933" y="76200"/>
                </a:lnTo>
                <a:lnTo>
                  <a:pt x="270933" y="93133"/>
                </a:lnTo>
                <a:lnTo>
                  <a:pt x="279400" y="110067"/>
                </a:lnTo>
                <a:lnTo>
                  <a:pt x="279400" y="135467"/>
                </a:lnTo>
                <a:lnTo>
                  <a:pt x="287866" y="160867"/>
                </a:lnTo>
                <a:lnTo>
                  <a:pt x="287866" y="186267"/>
                </a:lnTo>
                <a:lnTo>
                  <a:pt x="296334" y="211667"/>
                </a:lnTo>
                <a:lnTo>
                  <a:pt x="296334" y="245533"/>
                </a:lnTo>
                <a:lnTo>
                  <a:pt x="304800" y="279400"/>
                </a:lnTo>
                <a:lnTo>
                  <a:pt x="304800" y="313267"/>
                </a:lnTo>
                <a:lnTo>
                  <a:pt x="304800" y="338667"/>
                </a:lnTo>
                <a:lnTo>
                  <a:pt x="304800" y="372533"/>
                </a:lnTo>
                <a:lnTo>
                  <a:pt x="304800" y="397933"/>
                </a:lnTo>
                <a:lnTo>
                  <a:pt x="296334" y="414867"/>
                </a:lnTo>
                <a:lnTo>
                  <a:pt x="287866" y="431800"/>
                </a:lnTo>
                <a:lnTo>
                  <a:pt x="279400" y="440267"/>
                </a:lnTo>
                <a:lnTo>
                  <a:pt x="270933" y="448733"/>
                </a:lnTo>
                <a:lnTo>
                  <a:pt x="254000" y="448733"/>
                </a:lnTo>
                <a:lnTo>
                  <a:pt x="245533" y="440267"/>
                </a:lnTo>
                <a:lnTo>
                  <a:pt x="237067" y="431800"/>
                </a:lnTo>
                <a:lnTo>
                  <a:pt x="228600" y="414867"/>
                </a:lnTo>
                <a:lnTo>
                  <a:pt x="220134" y="406400"/>
                </a:lnTo>
                <a:lnTo>
                  <a:pt x="220134" y="381000"/>
                </a:lnTo>
                <a:lnTo>
                  <a:pt x="211666" y="364067"/>
                </a:lnTo>
                <a:lnTo>
                  <a:pt x="211666" y="338667"/>
                </a:lnTo>
                <a:lnTo>
                  <a:pt x="220134" y="321733"/>
                </a:lnTo>
                <a:lnTo>
                  <a:pt x="220134" y="296333"/>
                </a:lnTo>
                <a:lnTo>
                  <a:pt x="228600" y="270933"/>
                </a:lnTo>
                <a:lnTo>
                  <a:pt x="237067" y="245533"/>
                </a:lnTo>
                <a:lnTo>
                  <a:pt x="254000" y="220133"/>
                </a:lnTo>
                <a:lnTo>
                  <a:pt x="262467" y="203200"/>
                </a:lnTo>
                <a:lnTo>
                  <a:pt x="279400" y="177800"/>
                </a:lnTo>
                <a:lnTo>
                  <a:pt x="296334" y="160867"/>
                </a:lnTo>
                <a:lnTo>
                  <a:pt x="304800" y="152400"/>
                </a:lnTo>
                <a:lnTo>
                  <a:pt x="321733" y="143933"/>
                </a:lnTo>
                <a:lnTo>
                  <a:pt x="330200" y="135467"/>
                </a:lnTo>
                <a:lnTo>
                  <a:pt x="338667" y="135467"/>
                </a:lnTo>
                <a:lnTo>
                  <a:pt x="347133" y="135467"/>
                </a:lnTo>
                <a:lnTo>
                  <a:pt x="355600" y="135467"/>
                </a:lnTo>
                <a:lnTo>
                  <a:pt x="364066" y="135467"/>
                </a:lnTo>
                <a:lnTo>
                  <a:pt x="372534" y="135467"/>
                </a:lnTo>
                <a:lnTo>
                  <a:pt x="372534" y="135467"/>
                </a:lnTo>
                <a:lnTo>
                  <a:pt x="381000" y="143933"/>
                </a:lnTo>
                <a:lnTo>
                  <a:pt x="381000" y="143933"/>
                </a:lnTo>
                <a:lnTo>
                  <a:pt x="389467" y="143933"/>
                </a:lnTo>
                <a:lnTo>
                  <a:pt x="389467" y="143933"/>
                </a:lnTo>
                <a:lnTo>
                  <a:pt x="389467" y="143933"/>
                </a:lnTo>
                <a:lnTo>
                  <a:pt x="389467" y="143933"/>
                </a:lnTo>
                <a:lnTo>
                  <a:pt x="389467" y="143933"/>
                </a:lnTo>
                <a:lnTo>
                  <a:pt x="389467" y="143933"/>
                </a:lnTo>
                <a:lnTo>
                  <a:pt x="381000" y="143933"/>
                </a:lnTo>
                <a:lnTo>
                  <a:pt x="381000" y="143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a:off x="7916333" y="5147733"/>
            <a:ext cx="16935" cy="304801"/>
          </a:xfrm>
          <a:custGeom>
            <a:avLst/>
            <a:gdLst/>
            <a:ahLst/>
            <a:cxnLst/>
            <a:rect l="0" t="0" r="0" b="0"/>
            <a:pathLst>
              <a:path w="16935" h="304801">
                <a:moveTo>
                  <a:pt x="0" y="0"/>
                </a:moveTo>
                <a:lnTo>
                  <a:pt x="0" y="8467"/>
                </a:lnTo>
                <a:lnTo>
                  <a:pt x="0" y="16934"/>
                </a:lnTo>
                <a:lnTo>
                  <a:pt x="0" y="33867"/>
                </a:lnTo>
                <a:lnTo>
                  <a:pt x="8467" y="50800"/>
                </a:lnTo>
                <a:lnTo>
                  <a:pt x="8467" y="76200"/>
                </a:lnTo>
                <a:lnTo>
                  <a:pt x="8467" y="110067"/>
                </a:lnTo>
                <a:lnTo>
                  <a:pt x="16934" y="143934"/>
                </a:lnTo>
                <a:lnTo>
                  <a:pt x="8467" y="177800"/>
                </a:lnTo>
                <a:lnTo>
                  <a:pt x="8467" y="211667"/>
                </a:lnTo>
                <a:lnTo>
                  <a:pt x="8467" y="245534"/>
                </a:lnTo>
                <a:lnTo>
                  <a:pt x="8467" y="270934"/>
                </a:lnTo>
                <a:lnTo>
                  <a:pt x="8467" y="296334"/>
                </a:lnTo>
                <a:lnTo>
                  <a:pt x="8467" y="304800"/>
                </a:lnTo>
                <a:lnTo>
                  <a:pt x="16934" y="304800"/>
                </a:lnTo>
                <a:lnTo>
                  <a:pt x="16934" y="304800"/>
                </a:lnTo>
                <a:lnTo>
                  <a:pt x="16934" y="304800"/>
                </a:lnTo>
                <a:lnTo>
                  <a:pt x="16934"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a:off x="8026400" y="5139267"/>
            <a:ext cx="245535" cy="279401"/>
          </a:xfrm>
          <a:custGeom>
            <a:avLst/>
            <a:gdLst/>
            <a:ahLst/>
            <a:cxnLst/>
            <a:rect l="0" t="0" r="0" b="0"/>
            <a:pathLst>
              <a:path w="245535" h="279401">
                <a:moveTo>
                  <a:pt x="0" y="25400"/>
                </a:moveTo>
                <a:lnTo>
                  <a:pt x="8466" y="25400"/>
                </a:lnTo>
                <a:lnTo>
                  <a:pt x="8466" y="16933"/>
                </a:lnTo>
                <a:lnTo>
                  <a:pt x="16934" y="8466"/>
                </a:lnTo>
                <a:lnTo>
                  <a:pt x="25400" y="8466"/>
                </a:lnTo>
                <a:lnTo>
                  <a:pt x="42333" y="0"/>
                </a:lnTo>
                <a:lnTo>
                  <a:pt x="50800" y="0"/>
                </a:lnTo>
                <a:lnTo>
                  <a:pt x="59267" y="0"/>
                </a:lnTo>
                <a:lnTo>
                  <a:pt x="76200" y="0"/>
                </a:lnTo>
                <a:lnTo>
                  <a:pt x="93134" y="8466"/>
                </a:lnTo>
                <a:lnTo>
                  <a:pt x="110067" y="25400"/>
                </a:lnTo>
                <a:lnTo>
                  <a:pt x="118533" y="42333"/>
                </a:lnTo>
                <a:lnTo>
                  <a:pt x="127000" y="67733"/>
                </a:lnTo>
                <a:lnTo>
                  <a:pt x="143933" y="93133"/>
                </a:lnTo>
                <a:lnTo>
                  <a:pt x="152400" y="118533"/>
                </a:lnTo>
                <a:lnTo>
                  <a:pt x="152400" y="143933"/>
                </a:lnTo>
                <a:lnTo>
                  <a:pt x="152400" y="177800"/>
                </a:lnTo>
                <a:lnTo>
                  <a:pt x="152400" y="203200"/>
                </a:lnTo>
                <a:lnTo>
                  <a:pt x="152400" y="220133"/>
                </a:lnTo>
                <a:lnTo>
                  <a:pt x="143933" y="245533"/>
                </a:lnTo>
                <a:lnTo>
                  <a:pt x="135467" y="254000"/>
                </a:lnTo>
                <a:lnTo>
                  <a:pt x="127000" y="270933"/>
                </a:lnTo>
                <a:lnTo>
                  <a:pt x="118533" y="279400"/>
                </a:lnTo>
                <a:lnTo>
                  <a:pt x="101600" y="279400"/>
                </a:lnTo>
                <a:lnTo>
                  <a:pt x="93134" y="270933"/>
                </a:lnTo>
                <a:lnTo>
                  <a:pt x="84666" y="262466"/>
                </a:lnTo>
                <a:lnTo>
                  <a:pt x="67733" y="254000"/>
                </a:lnTo>
                <a:lnTo>
                  <a:pt x="59267" y="237066"/>
                </a:lnTo>
                <a:lnTo>
                  <a:pt x="59267" y="220133"/>
                </a:lnTo>
                <a:lnTo>
                  <a:pt x="50800" y="203200"/>
                </a:lnTo>
                <a:lnTo>
                  <a:pt x="50800" y="186266"/>
                </a:lnTo>
                <a:lnTo>
                  <a:pt x="59267" y="169333"/>
                </a:lnTo>
                <a:lnTo>
                  <a:pt x="67733" y="160866"/>
                </a:lnTo>
                <a:lnTo>
                  <a:pt x="76200" y="152400"/>
                </a:lnTo>
                <a:lnTo>
                  <a:pt x="84666" y="143933"/>
                </a:lnTo>
                <a:lnTo>
                  <a:pt x="101600" y="143933"/>
                </a:lnTo>
                <a:lnTo>
                  <a:pt x="118533" y="143933"/>
                </a:lnTo>
                <a:lnTo>
                  <a:pt x="135467" y="160866"/>
                </a:lnTo>
                <a:lnTo>
                  <a:pt x="160866" y="169333"/>
                </a:lnTo>
                <a:lnTo>
                  <a:pt x="177800" y="194733"/>
                </a:lnTo>
                <a:lnTo>
                  <a:pt x="194733" y="211666"/>
                </a:lnTo>
                <a:lnTo>
                  <a:pt x="203200" y="228600"/>
                </a:lnTo>
                <a:lnTo>
                  <a:pt x="220133" y="245533"/>
                </a:lnTo>
                <a:lnTo>
                  <a:pt x="228600" y="262466"/>
                </a:lnTo>
                <a:lnTo>
                  <a:pt x="237066" y="270933"/>
                </a:lnTo>
                <a:lnTo>
                  <a:pt x="237066" y="279400"/>
                </a:lnTo>
                <a:lnTo>
                  <a:pt x="245534" y="279400"/>
                </a:lnTo>
                <a:lnTo>
                  <a:pt x="245534" y="279400"/>
                </a:lnTo>
                <a:lnTo>
                  <a:pt x="245534" y="279400"/>
                </a:lnTo>
                <a:lnTo>
                  <a:pt x="245534" y="279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a:off x="7645400" y="5511800"/>
            <a:ext cx="778935" cy="76201"/>
          </a:xfrm>
          <a:custGeom>
            <a:avLst/>
            <a:gdLst/>
            <a:ahLst/>
            <a:cxnLst/>
            <a:rect l="0" t="0" r="0" b="0"/>
            <a:pathLst>
              <a:path w="778935" h="76201">
                <a:moveTo>
                  <a:pt x="0" y="0"/>
                </a:moveTo>
                <a:lnTo>
                  <a:pt x="0" y="0"/>
                </a:lnTo>
                <a:lnTo>
                  <a:pt x="8466" y="0"/>
                </a:lnTo>
                <a:lnTo>
                  <a:pt x="8466" y="0"/>
                </a:lnTo>
                <a:lnTo>
                  <a:pt x="16934" y="0"/>
                </a:lnTo>
                <a:lnTo>
                  <a:pt x="33867" y="0"/>
                </a:lnTo>
                <a:lnTo>
                  <a:pt x="42333" y="0"/>
                </a:lnTo>
                <a:lnTo>
                  <a:pt x="59267" y="0"/>
                </a:lnTo>
                <a:lnTo>
                  <a:pt x="76200" y="8467"/>
                </a:lnTo>
                <a:lnTo>
                  <a:pt x="101600" y="16933"/>
                </a:lnTo>
                <a:lnTo>
                  <a:pt x="118533" y="16933"/>
                </a:lnTo>
                <a:lnTo>
                  <a:pt x="152400" y="25400"/>
                </a:lnTo>
                <a:lnTo>
                  <a:pt x="177800" y="33867"/>
                </a:lnTo>
                <a:lnTo>
                  <a:pt x="211667" y="42333"/>
                </a:lnTo>
                <a:lnTo>
                  <a:pt x="254000" y="42333"/>
                </a:lnTo>
                <a:lnTo>
                  <a:pt x="287867" y="50800"/>
                </a:lnTo>
                <a:lnTo>
                  <a:pt x="330200" y="59267"/>
                </a:lnTo>
                <a:lnTo>
                  <a:pt x="372533" y="67733"/>
                </a:lnTo>
                <a:lnTo>
                  <a:pt x="414867" y="67733"/>
                </a:lnTo>
                <a:lnTo>
                  <a:pt x="457200" y="76200"/>
                </a:lnTo>
                <a:lnTo>
                  <a:pt x="491067" y="76200"/>
                </a:lnTo>
                <a:lnTo>
                  <a:pt x="533400" y="76200"/>
                </a:lnTo>
                <a:lnTo>
                  <a:pt x="575733" y="76200"/>
                </a:lnTo>
                <a:lnTo>
                  <a:pt x="609600" y="76200"/>
                </a:lnTo>
                <a:lnTo>
                  <a:pt x="635000" y="76200"/>
                </a:lnTo>
                <a:lnTo>
                  <a:pt x="668867" y="76200"/>
                </a:lnTo>
                <a:lnTo>
                  <a:pt x="694266" y="76200"/>
                </a:lnTo>
                <a:lnTo>
                  <a:pt x="719667" y="76200"/>
                </a:lnTo>
                <a:lnTo>
                  <a:pt x="736600" y="67733"/>
                </a:lnTo>
                <a:lnTo>
                  <a:pt x="753533" y="67733"/>
                </a:lnTo>
                <a:lnTo>
                  <a:pt x="770466" y="67733"/>
                </a:lnTo>
                <a:lnTo>
                  <a:pt x="778934" y="67733"/>
                </a:lnTo>
                <a:lnTo>
                  <a:pt x="778934" y="76200"/>
                </a:lnTo>
                <a:lnTo>
                  <a:pt x="778934" y="76200"/>
                </a:lnTo>
                <a:lnTo>
                  <a:pt x="778934" y="76200"/>
                </a:lnTo>
                <a:lnTo>
                  <a:pt x="778934" y="76200"/>
                </a:lnTo>
                <a:lnTo>
                  <a:pt x="770466" y="76200"/>
                </a:lnTo>
                <a:lnTo>
                  <a:pt x="770466" y="76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a:off x="7874000" y="5647267"/>
            <a:ext cx="67734" cy="338667"/>
          </a:xfrm>
          <a:custGeom>
            <a:avLst/>
            <a:gdLst/>
            <a:ahLst/>
            <a:cxnLst/>
            <a:rect l="0" t="0" r="0" b="0"/>
            <a:pathLst>
              <a:path w="67734" h="338667">
                <a:moveTo>
                  <a:pt x="8466" y="67733"/>
                </a:moveTo>
                <a:lnTo>
                  <a:pt x="8466" y="67733"/>
                </a:lnTo>
                <a:lnTo>
                  <a:pt x="8466" y="59266"/>
                </a:lnTo>
                <a:lnTo>
                  <a:pt x="8466" y="50800"/>
                </a:lnTo>
                <a:lnTo>
                  <a:pt x="0" y="33866"/>
                </a:lnTo>
                <a:lnTo>
                  <a:pt x="0" y="25400"/>
                </a:lnTo>
                <a:lnTo>
                  <a:pt x="0" y="16933"/>
                </a:lnTo>
                <a:lnTo>
                  <a:pt x="0" y="8466"/>
                </a:lnTo>
                <a:lnTo>
                  <a:pt x="0" y="8466"/>
                </a:lnTo>
                <a:lnTo>
                  <a:pt x="0" y="0"/>
                </a:lnTo>
                <a:lnTo>
                  <a:pt x="0" y="0"/>
                </a:lnTo>
                <a:lnTo>
                  <a:pt x="0" y="0"/>
                </a:lnTo>
                <a:lnTo>
                  <a:pt x="0" y="8466"/>
                </a:lnTo>
                <a:lnTo>
                  <a:pt x="0" y="16933"/>
                </a:lnTo>
                <a:lnTo>
                  <a:pt x="8466" y="25400"/>
                </a:lnTo>
                <a:lnTo>
                  <a:pt x="8466" y="42333"/>
                </a:lnTo>
                <a:lnTo>
                  <a:pt x="8466" y="67733"/>
                </a:lnTo>
                <a:lnTo>
                  <a:pt x="16934" y="101600"/>
                </a:lnTo>
                <a:lnTo>
                  <a:pt x="25400" y="135466"/>
                </a:lnTo>
                <a:lnTo>
                  <a:pt x="33867" y="177800"/>
                </a:lnTo>
                <a:lnTo>
                  <a:pt x="42333" y="220133"/>
                </a:lnTo>
                <a:lnTo>
                  <a:pt x="50800" y="254000"/>
                </a:lnTo>
                <a:lnTo>
                  <a:pt x="50800" y="287866"/>
                </a:lnTo>
                <a:lnTo>
                  <a:pt x="59267" y="321733"/>
                </a:lnTo>
                <a:lnTo>
                  <a:pt x="59267" y="330200"/>
                </a:lnTo>
                <a:lnTo>
                  <a:pt x="67733" y="338666"/>
                </a:lnTo>
                <a:lnTo>
                  <a:pt x="67733" y="338666"/>
                </a:lnTo>
                <a:lnTo>
                  <a:pt x="67733" y="338666"/>
                </a:lnTo>
                <a:lnTo>
                  <a:pt x="67733" y="330200"/>
                </a:lnTo>
                <a:lnTo>
                  <a:pt x="67733" y="3302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reeform 110"/>
          <p:cNvSpPr/>
          <p:nvPr/>
        </p:nvSpPr>
        <p:spPr>
          <a:xfrm>
            <a:off x="7984067" y="5647267"/>
            <a:ext cx="228601" cy="254001"/>
          </a:xfrm>
          <a:custGeom>
            <a:avLst/>
            <a:gdLst/>
            <a:ahLst/>
            <a:cxnLst/>
            <a:rect l="0" t="0" r="0" b="0"/>
            <a:pathLst>
              <a:path w="228601" h="254001">
                <a:moveTo>
                  <a:pt x="0" y="42333"/>
                </a:moveTo>
                <a:lnTo>
                  <a:pt x="0" y="42333"/>
                </a:lnTo>
                <a:lnTo>
                  <a:pt x="8466" y="33866"/>
                </a:lnTo>
                <a:lnTo>
                  <a:pt x="16933" y="33866"/>
                </a:lnTo>
                <a:lnTo>
                  <a:pt x="25400" y="16933"/>
                </a:lnTo>
                <a:lnTo>
                  <a:pt x="33866" y="16933"/>
                </a:lnTo>
                <a:lnTo>
                  <a:pt x="42333" y="8466"/>
                </a:lnTo>
                <a:lnTo>
                  <a:pt x="50799" y="8466"/>
                </a:lnTo>
                <a:lnTo>
                  <a:pt x="67733" y="0"/>
                </a:lnTo>
                <a:lnTo>
                  <a:pt x="84666" y="8466"/>
                </a:lnTo>
                <a:lnTo>
                  <a:pt x="93133" y="16933"/>
                </a:lnTo>
                <a:lnTo>
                  <a:pt x="110066" y="25400"/>
                </a:lnTo>
                <a:lnTo>
                  <a:pt x="126999" y="50800"/>
                </a:lnTo>
                <a:lnTo>
                  <a:pt x="135467" y="76200"/>
                </a:lnTo>
                <a:lnTo>
                  <a:pt x="143933" y="101600"/>
                </a:lnTo>
                <a:lnTo>
                  <a:pt x="152400" y="135466"/>
                </a:lnTo>
                <a:lnTo>
                  <a:pt x="152400" y="160866"/>
                </a:lnTo>
                <a:lnTo>
                  <a:pt x="152400" y="186266"/>
                </a:lnTo>
                <a:lnTo>
                  <a:pt x="152400" y="211666"/>
                </a:lnTo>
                <a:lnTo>
                  <a:pt x="152400" y="228600"/>
                </a:lnTo>
                <a:lnTo>
                  <a:pt x="143933" y="237066"/>
                </a:lnTo>
                <a:lnTo>
                  <a:pt x="143933" y="245533"/>
                </a:lnTo>
                <a:lnTo>
                  <a:pt x="135467" y="245533"/>
                </a:lnTo>
                <a:lnTo>
                  <a:pt x="126999" y="245533"/>
                </a:lnTo>
                <a:lnTo>
                  <a:pt x="110066" y="237066"/>
                </a:lnTo>
                <a:lnTo>
                  <a:pt x="101600" y="220133"/>
                </a:lnTo>
                <a:lnTo>
                  <a:pt x="84666" y="203200"/>
                </a:lnTo>
                <a:lnTo>
                  <a:pt x="67733" y="186266"/>
                </a:lnTo>
                <a:lnTo>
                  <a:pt x="59267" y="177800"/>
                </a:lnTo>
                <a:lnTo>
                  <a:pt x="50799" y="160866"/>
                </a:lnTo>
                <a:lnTo>
                  <a:pt x="50799" y="143933"/>
                </a:lnTo>
                <a:lnTo>
                  <a:pt x="59267" y="135466"/>
                </a:lnTo>
                <a:lnTo>
                  <a:pt x="59267" y="135466"/>
                </a:lnTo>
                <a:lnTo>
                  <a:pt x="76200" y="127000"/>
                </a:lnTo>
                <a:lnTo>
                  <a:pt x="84666" y="127000"/>
                </a:lnTo>
                <a:lnTo>
                  <a:pt x="93133" y="135466"/>
                </a:lnTo>
                <a:lnTo>
                  <a:pt x="110066" y="135466"/>
                </a:lnTo>
                <a:lnTo>
                  <a:pt x="126999" y="143933"/>
                </a:lnTo>
                <a:lnTo>
                  <a:pt x="143933" y="160866"/>
                </a:lnTo>
                <a:lnTo>
                  <a:pt x="152400" y="169333"/>
                </a:lnTo>
                <a:lnTo>
                  <a:pt x="169333" y="186266"/>
                </a:lnTo>
                <a:lnTo>
                  <a:pt x="177800" y="203200"/>
                </a:lnTo>
                <a:lnTo>
                  <a:pt x="186266" y="220133"/>
                </a:lnTo>
                <a:lnTo>
                  <a:pt x="194733" y="228600"/>
                </a:lnTo>
                <a:lnTo>
                  <a:pt x="203199" y="245533"/>
                </a:lnTo>
                <a:lnTo>
                  <a:pt x="203199" y="254000"/>
                </a:lnTo>
                <a:lnTo>
                  <a:pt x="211667" y="254000"/>
                </a:lnTo>
                <a:lnTo>
                  <a:pt x="220133" y="245533"/>
                </a:lnTo>
                <a:lnTo>
                  <a:pt x="220133" y="237066"/>
                </a:lnTo>
                <a:lnTo>
                  <a:pt x="228600" y="228600"/>
                </a:lnTo>
                <a:lnTo>
                  <a:pt x="228600" y="228600"/>
                </a:lnTo>
                <a:lnTo>
                  <a:pt x="228600" y="220133"/>
                </a:lnTo>
                <a:lnTo>
                  <a:pt x="228600" y="2201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reeform 111"/>
          <p:cNvSpPr/>
          <p:nvPr/>
        </p:nvSpPr>
        <p:spPr>
          <a:xfrm>
            <a:off x="8255000" y="5664200"/>
            <a:ext cx="160867" cy="220134"/>
          </a:xfrm>
          <a:custGeom>
            <a:avLst/>
            <a:gdLst/>
            <a:ahLst/>
            <a:cxnLst/>
            <a:rect l="0" t="0" r="0" b="0"/>
            <a:pathLst>
              <a:path w="160867" h="220134">
                <a:moveTo>
                  <a:pt x="8466" y="0"/>
                </a:moveTo>
                <a:lnTo>
                  <a:pt x="8466" y="0"/>
                </a:lnTo>
                <a:lnTo>
                  <a:pt x="8466" y="0"/>
                </a:lnTo>
                <a:lnTo>
                  <a:pt x="8466" y="0"/>
                </a:lnTo>
                <a:lnTo>
                  <a:pt x="16934" y="0"/>
                </a:lnTo>
                <a:lnTo>
                  <a:pt x="16934" y="0"/>
                </a:lnTo>
                <a:lnTo>
                  <a:pt x="16934" y="0"/>
                </a:lnTo>
                <a:lnTo>
                  <a:pt x="8466" y="8467"/>
                </a:lnTo>
                <a:lnTo>
                  <a:pt x="8466" y="16933"/>
                </a:lnTo>
                <a:lnTo>
                  <a:pt x="8466" y="33867"/>
                </a:lnTo>
                <a:lnTo>
                  <a:pt x="0" y="50800"/>
                </a:lnTo>
                <a:lnTo>
                  <a:pt x="0" y="76200"/>
                </a:lnTo>
                <a:lnTo>
                  <a:pt x="0" y="101600"/>
                </a:lnTo>
                <a:lnTo>
                  <a:pt x="8466" y="127000"/>
                </a:lnTo>
                <a:lnTo>
                  <a:pt x="16934" y="160867"/>
                </a:lnTo>
                <a:lnTo>
                  <a:pt x="25400" y="177800"/>
                </a:lnTo>
                <a:lnTo>
                  <a:pt x="42333" y="203200"/>
                </a:lnTo>
                <a:lnTo>
                  <a:pt x="50800" y="211667"/>
                </a:lnTo>
                <a:lnTo>
                  <a:pt x="67733" y="220133"/>
                </a:lnTo>
                <a:lnTo>
                  <a:pt x="84666" y="220133"/>
                </a:lnTo>
                <a:lnTo>
                  <a:pt x="93134" y="211667"/>
                </a:lnTo>
                <a:lnTo>
                  <a:pt x="110067" y="203200"/>
                </a:lnTo>
                <a:lnTo>
                  <a:pt x="127000" y="194733"/>
                </a:lnTo>
                <a:lnTo>
                  <a:pt x="135467" y="186267"/>
                </a:lnTo>
                <a:lnTo>
                  <a:pt x="152400" y="169333"/>
                </a:lnTo>
                <a:lnTo>
                  <a:pt x="152400" y="152400"/>
                </a:lnTo>
                <a:lnTo>
                  <a:pt x="160866" y="135467"/>
                </a:lnTo>
                <a:lnTo>
                  <a:pt x="152400" y="118533"/>
                </a:lnTo>
                <a:lnTo>
                  <a:pt x="143933" y="101600"/>
                </a:lnTo>
                <a:lnTo>
                  <a:pt x="135467" y="84667"/>
                </a:lnTo>
                <a:lnTo>
                  <a:pt x="127000" y="59267"/>
                </a:lnTo>
                <a:lnTo>
                  <a:pt x="101600" y="42333"/>
                </a:lnTo>
                <a:lnTo>
                  <a:pt x="84666" y="25400"/>
                </a:lnTo>
                <a:lnTo>
                  <a:pt x="67733" y="16933"/>
                </a:lnTo>
                <a:lnTo>
                  <a:pt x="50800" y="8467"/>
                </a:lnTo>
                <a:lnTo>
                  <a:pt x="33867" y="8467"/>
                </a:lnTo>
                <a:lnTo>
                  <a:pt x="25400" y="8467"/>
                </a:lnTo>
                <a:lnTo>
                  <a:pt x="8466" y="8467"/>
                </a:lnTo>
                <a:lnTo>
                  <a:pt x="8466" y="8467"/>
                </a:lnTo>
                <a:lnTo>
                  <a:pt x="0" y="8467"/>
                </a:lnTo>
                <a:lnTo>
                  <a:pt x="0" y="8467"/>
                </a:lnTo>
                <a:lnTo>
                  <a:pt x="8466" y="8467"/>
                </a:lnTo>
                <a:lnTo>
                  <a:pt x="8466" y="8467"/>
                </a:lnTo>
                <a:lnTo>
                  <a:pt x="16934" y="0"/>
                </a:lnTo>
                <a:lnTo>
                  <a:pt x="16934"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8602133" y="5554133"/>
            <a:ext cx="135468" cy="16935"/>
          </a:xfrm>
          <a:custGeom>
            <a:avLst/>
            <a:gdLst/>
            <a:ahLst/>
            <a:cxnLst/>
            <a:rect l="0" t="0" r="0" b="0"/>
            <a:pathLst>
              <a:path w="135468" h="16935">
                <a:moveTo>
                  <a:pt x="0" y="8467"/>
                </a:moveTo>
                <a:lnTo>
                  <a:pt x="0" y="8467"/>
                </a:lnTo>
                <a:lnTo>
                  <a:pt x="0" y="8467"/>
                </a:lnTo>
                <a:lnTo>
                  <a:pt x="8467" y="8467"/>
                </a:lnTo>
                <a:lnTo>
                  <a:pt x="16934" y="8467"/>
                </a:lnTo>
                <a:lnTo>
                  <a:pt x="16934" y="8467"/>
                </a:lnTo>
                <a:lnTo>
                  <a:pt x="33867" y="8467"/>
                </a:lnTo>
                <a:lnTo>
                  <a:pt x="42333" y="16934"/>
                </a:lnTo>
                <a:lnTo>
                  <a:pt x="59267" y="16934"/>
                </a:lnTo>
                <a:lnTo>
                  <a:pt x="67734" y="8467"/>
                </a:lnTo>
                <a:lnTo>
                  <a:pt x="84667" y="8467"/>
                </a:lnTo>
                <a:lnTo>
                  <a:pt x="101600" y="8467"/>
                </a:lnTo>
                <a:lnTo>
                  <a:pt x="110067" y="8467"/>
                </a:lnTo>
                <a:lnTo>
                  <a:pt x="118533" y="8467"/>
                </a:lnTo>
                <a:lnTo>
                  <a:pt x="127001" y="8467"/>
                </a:lnTo>
                <a:lnTo>
                  <a:pt x="135467" y="8467"/>
                </a:lnTo>
                <a:lnTo>
                  <a:pt x="135467" y="8467"/>
                </a:lnTo>
                <a:lnTo>
                  <a:pt x="135467" y="0"/>
                </a:lnTo>
                <a:lnTo>
                  <a:pt x="1354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8610600" y="5689600"/>
            <a:ext cx="127001" cy="8468"/>
          </a:xfrm>
          <a:custGeom>
            <a:avLst/>
            <a:gdLst/>
            <a:ahLst/>
            <a:cxnLst/>
            <a:rect l="0" t="0" r="0" b="0"/>
            <a:pathLst>
              <a:path w="127001" h="8468">
                <a:moveTo>
                  <a:pt x="0" y="0"/>
                </a:moveTo>
                <a:lnTo>
                  <a:pt x="0" y="0"/>
                </a:lnTo>
                <a:lnTo>
                  <a:pt x="8467" y="0"/>
                </a:lnTo>
                <a:lnTo>
                  <a:pt x="8467" y="8467"/>
                </a:lnTo>
                <a:lnTo>
                  <a:pt x="25400" y="8467"/>
                </a:lnTo>
                <a:lnTo>
                  <a:pt x="42334" y="8467"/>
                </a:lnTo>
                <a:lnTo>
                  <a:pt x="67733" y="8467"/>
                </a:lnTo>
                <a:lnTo>
                  <a:pt x="84667" y="8467"/>
                </a:lnTo>
                <a:lnTo>
                  <a:pt x="110066" y="8467"/>
                </a:lnTo>
                <a:lnTo>
                  <a:pt x="110066" y="8467"/>
                </a:lnTo>
                <a:lnTo>
                  <a:pt x="127000" y="8467"/>
                </a:lnTo>
                <a:lnTo>
                  <a:pt x="127000" y="8467"/>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reeform 114"/>
          <p:cNvSpPr/>
          <p:nvPr/>
        </p:nvSpPr>
        <p:spPr>
          <a:xfrm>
            <a:off x="8974667" y="5461000"/>
            <a:ext cx="160867" cy="347134"/>
          </a:xfrm>
          <a:custGeom>
            <a:avLst/>
            <a:gdLst/>
            <a:ahLst/>
            <a:cxnLst/>
            <a:rect l="0" t="0" r="0" b="0"/>
            <a:pathLst>
              <a:path w="160867" h="347134">
                <a:moveTo>
                  <a:pt x="59267" y="0"/>
                </a:moveTo>
                <a:lnTo>
                  <a:pt x="59267" y="0"/>
                </a:lnTo>
                <a:lnTo>
                  <a:pt x="50799" y="8467"/>
                </a:lnTo>
                <a:lnTo>
                  <a:pt x="50799" y="16933"/>
                </a:lnTo>
                <a:lnTo>
                  <a:pt x="42333" y="25400"/>
                </a:lnTo>
                <a:lnTo>
                  <a:pt x="33866" y="42333"/>
                </a:lnTo>
                <a:lnTo>
                  <a:pt x="25400" y="59267"/>
                </a:lnTo>
                <a:lnTo>
                  <a:pt x="16933" y="84667"/>
                </a:lnTo>
                <a:lnTo>
                  <a:pt x="8466" y="110067"/>
                </a:lnTo>
                <a:lnTo>
                  <a:pt x="0" y="135467"/>
                </a:lnTo>
                <a:lnTo>
                  <a:pt x="0" y="169333"/>
                </a:lnTo>
                <a:lnTo>
                  <a:pt x="0" y="203200"/>
                </a:lnTo>
                <a:lnTo>
                  <a:pt x="0" y="228600"/>
                </a:lnTo>
                <a:lnTo>
                  <a:pt x="8466" y="262467"/>
                </a:lnTo>
                <a:lnTo>
                  <a:pt x="16933" y="287867"/>
                </a:lnTo>
                <a:lnTo>
                  <a:pt x="25400" y="313267"/>
                </a:lnTo>
                <a:lnTo>
                  <a:pt x="42333" y="330200"/>
                </a:lnTo>
                <a:lnTo>
                  <a:pt x="50799" y="338667"/>
                </a:lnTo>
                <a:lnTo>
                  <a:pt x="67733" y="347133"/>
                </a:lnTo>
                <a:lnTo>
                  <a:pt x="84666" y="347133"/>
                </a:lnTo>
                <a:lnTo>
                  <a:pt x="93133" y="330200"/>
                </a:lnTo>
                <a:lnTo>
                  <a:pt x="118533" y="321733"/>
                </a:lnTo>
                <a:lnTo>
                  <a:pt x="126999" y="304800"/>
                </a:lnTo>
                <a:lnTo>
                  <a:pt x="143933" y="279400"/>
                </a:lnTo>
                <a:lnTo>
                  <a:pt x="152400" y="262467"/>
                </a:lnTo>
                <a:lnTo>
                  <a:pt x="152400" y="237067"/>
                </a:lnTo>
                <a:lnTo>
                  <a:pt x="160866" y="211667"/>
                </a:lnTo>
                <a:lnTo>
                  <a:pt x="160866" y="186267"/>
                </a:lnTo>
                <a:lnTo>
                  <a:pt x="152400" y="160867"/>
                </a:lnTo>
                <a:lnTo>
                  <a:pt x="135467" y="135467"/>
                </a:lnTo>
                <a:lnTo>
                  <a:pt x="126999" y="110067"/>
                </a:lnTo>
                <a:lnTo>
                  <a:pt x="118533" y="84667"/>
                </a:lnTo>
                <a:lnTo>
                  <a:pt x="101600" y="67733"/>
                </a:lnTo>
                <a:lnTo>
                  <a:pt x="84666" y="50800"/>
                </a:lnTo>
                <a:lnTo>
                  <a:pt x="67733" y="33867"/>
                </a:lnTo>
                <a:lnTo>
                  <a:pt x="59267" y="25400"/>
                </a:lnTo>
                <a:lnTo>
                  <a:pt x="50799" y="16933"/>
                </a:lnTo>
                <a:lnTo>
                  <a:pt x="50799" y="16933"/>
                </a:lnTo>
                <a:lnTo>
                  <a:pt x="50799" y="16933"/>
                </a:lnTo>
                <a:lnTo>
                  <a:pt x="50799" y="16933"/>
                </a:lnTo>
                <a:lnTo>
                  <a:pt x="50799" y="16933"/>
                </a:lnTo>
                <a:lnTo>
                  <a:pt x="50799"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Freeform 115"/>
          <p:cNvSpPr/>
          <p:nvPr/>
        </p:nvSpPr>
        <p:spPr>
          <a:xfrm>
            <a:off x="9220200" y="5698067"/>
            <a:ext cx="8468" cy="16934"/>
          </a:xfrm>
          <a:custGeom>
            <a:avLst/>
            <a:gdLst/>
            <a:ahLst/>
            <a:cxnLst/>
            <a:rect l="0" t="0" r="0" b="0"/>
            <a:pathLst>
              <a:path w="8468" h="16934">
                <a:moveTo>
                  <a:pt x="0" y="0"/>
                </a:moveTo>
                <a:lnTo>
                  <a:pt x="0" y="0"/>
                </a:lnTo>
                <a:lnTo>
                  <a:pt x="0" y="8466"/>
                </a:lnTo>
                <a:lnTo>
                  <a:pt x="0" y="8466"/>
                </a:lnTo>
                <a:lnTo>
                  <a:pt x="0" y="16933"/>
                </a:lnTo>
                <a:lnTo>
                  <a:pt x="0" y="16933"/>
                </a:lnTo>
                <a:lnTo>
                  <a:pt x="0" y="16933"/>
                </a:lnTo>
                <a:lnTo>
                  <a:pt x="8467" y="16933"/>
                </a:lnTo>
                <a:lnTo>
                  <a:pt x="8467" y="16933"/>
                </a:lnTo>
                <a:lnTo>
                  <a:pt x="8467" y="16933"/>
                </a:lnTo>
                <a:lnTo>
                  <a:pt x="8467"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Freeform 116"/>
          <p:cNvSpPr/>
          <p:nvPr/>
        </p:nvSpPr>
        <p:spPr>
          <a:xfrm>
            <a:off x="9347200" y="5461000"/>
            <a:ext cx="42334" cy="304801"/>
          </a:xfrm>
          <a:custGeom>
            <a:avLst/>
            <a:gdLst/>
            <a:ahLst/>
            <a:cxnLst/>
            <a:rect l="0" t="0" r="0" b="0"/>
            <a:pathLst>
              <a:path w="42334" h="304801">
                <a:moveTo>
                  <a:pt x="0" y="8467"/>
                </a:moveTo>
                <a:lnTo>
                  <a:pt x="8467" y="0"/>
                </a:lnTo>
                <a:lnTo>
                  <a:pt x="8467" y="0"/>
                </a:lnTo>
                <a:lnTo>
                  <a:pt x="8467" y="0"/>
                </a:lnTo>
                <a:lnTo>
                  <a:pt x="8467" y="0"/>
                </a:lnTo>
                <a:lnTo>
                  <a:pt x="8467" y="8467"/>
                </a:lnTo>
                <a:lnTo>
                  <a:pt x="8467" y="16933"/>
                </a:lnTo>
                <a:lnTo>
                  <a:pt x="8467" y="25400"/>
                </a:lnTo>
                <a:lnTo>
                  <a:pt x="8467" y="42333"/>
                </a:lnTo>
                <a:lnTo>
                  <a:pt x="8467" y="67733"/>
                </a:lnTo>
                <a:lnTo>
                  <a:pt x="8467" y="93133"/>
                </a:lnTo>
                <a:lnTo>
                  <a:pt x="16933" y="118533"/>
                </a:lnTo>
                <a:lnTo>
                  <a:pt x="16933" y="152400"/>
                </a:lnTo>
                <a:lnTo>
                  <a:pt x="16933" y="186267"/>
                </a:lnTo>
                <a:lnTo>
                  <a:pt x="16933" y="211667"/>
                </a:lnTo>
                <a:lnTo>
                  <a:pt x="25400" y="237067"/>
                </a:lnTo>
                <a:lnTo>
                  <a:pt x="25400" y="262467"/>
                </a:lnTo>
                <a:lnTo>
                  <a:pt x="33867" y="279400"/>
                </a:lnTo>
                <a:lnTo>
                  <a:pt x="33867" y="296333"/>
                </a:lnTo>
                <a:lnTo>
                  <a:pt x="33867" y="296333"/>
                </a:lnTo>
                <a:lnTo>
                  <a:pt x="42333" y="304800"/>
                </a:lnTo>
                <a:lnTo>
                  <a:pt x="42333" y="304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9499600" y="5469467"/>
            <a:ext cx="93134" cy="287867"/>
          </a:xfrm>
          <a:custGeom>
            <a:avLst/>
            <a:gdLst/>
            <a:ahLst/>
            <a:cxnLst/>
            <a:rect l="0" t="0" r="0" b="0"/>
            <a:pathLst>
              <a:path w="93134" h="287867">
                <a:moveTo>
                  <a:pt x="25400" y="0"/>
                </a:moveTo>
                <a:lnTo>
                  <a:pt x="25400" y="0"/>
                </a:lnTo>
                <a:lnTo>
                  <a:pt x="25400" y="8466"/>
                </a:lnTo>
                <a:lnTo>
                  <a:pt x="16933" y="16933"/>
                </a:lnTo>
                <a:lnTo>
                  <a:pt x="16933" y="25400"/>
                </a:lnTo>
                <a:lnTo>
                  <a:pt x="8467" y="42333"/>
                </a:lnTo>
                <a:lnTo>
                  <a:pt x="8467" y="67733"/>
                </a:lnTo>
                <a:lnTo>
                  <a:pt x="0" y="93133"/>
                </a:lnTo>
                <a:lnTo>
                  <a:pt x="0" y="118533"/>
                </a:lnTo>
                <a:lnTo>
                  <a:pt x="0" y="152400"/>
                </a:lnTo>
                <a:lnTo>
                  <a:pt x="0" y="186266"/>
                </a:lnTo>
                <a:lnTo>
                  <a:pt x="0" y="211666"/>
                </a:lnTo>
                <a:lnTo>
                  <a:pt x="8467" y="245533"/>
                </a:lnTo>
                <a:lnTo>
                  <a:pt x="16933" y="262466"/>
                </a:lnTo>
                <a:lnTo>
                  <a:pt x="25400" y="279400"/>
                </a:lnTo>
                <a:lnTo>
                  <a:pt x="42333" y="287866"/>
                </a:lnTo>
                <a:lnTo>
                  <a:pt x="50800" y="287866"/>
                </a:lnTo>
                <a:lnTo>
                  <a:pt x="59266" y="279400"/>
                </a:lnTo>
                <a:lnTo>
                  <a:pt x="67734" y="270933"/>
                </a:lnTo>
                <a:lnTo>
                  <a:pt x="76200" y="262466"/>
                </a:lnTo>
                <a:lnTo>
                  <a:pt x="84667" y="245533"/>
                </a:lnTo>
                <a:lnTo>
                  <a:pt x="93133" y="220133"/>
                </a:lnTo>
                <a:lnTo>
                  <a:pt x="93133" y="194733"/>
                </a:lnTo>
                <a:lnTo>
                  <a:pt x="93133" y="177800"/>
                </a:lnTo>
                <a:lnTo>
                  <a:pt x="93133" y="152400"/>
                </a:lnTo>
                <a:lnTo>
                  <a:pt x="84667" y="127000"/>
                </a:lnTo>
                <a:lnTo>
                  <a:pt x="76200" y="93133"/>
                </a:lnTo>
                <a:lnTo>
                  <a:pt x="59266" y="67733"/>
                </a:lnTo>
                <a:lnTo>
                  <a:pt x="50800" y="42333"/>
                </a:lnTo>
                <a:lnTo>
                  <a:pt x="33867" y="25400"/>
                </a:lnTo>
                <a:lnTo>
                  <a:pt x="25400" y="8466"/>
                </a:lnTo>
                <a:lnTo>
                  <a:pt x="25400" y="8466"/>
                </a:lnTo>
                <a:lnTo>
                  <a:pt x="8467" y="0"/>
                </a:lnTo>
                <a:lnTo>
                  <a:pt x="84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9872134" y="5486400"/>
            <a:ext cx="101600" cy="16934"/>
          </a:xfrm>
          <a:custGeom>
            <a:avLst/>
            <a:gdLst/>
            <a:ahLst/>
            <a:cxnLst/>
            <a:rect l="0" t="0" r="0" b="0"/>
            <a:pathLst>
              <a:path w="101600" h="16934">
                <a:moveTo>
                  <a:pt x="0" y="0"/>
                </a:moveTo>
                <a:lnTo>
                  <a:pt x="0" y="0"/>
                </a:lnTo>
                <a:lnTo>
                  <a:pt x="0" y="0"/>
                </a:lnTo>
                <a:lnTo>
                  <a:pt x="8466" y="0"/>
                </a:lnTo>
                <a:lnTo>
                  <a:pt x="16932" y="8467"/>
                </a:lnTo>
                <a:lnTo>
                  <a:pt x="33866" y="8467"/>
                </a:lnTo>
                <a:lnTo>
                  <a:pt x="50800" y="8467"/>
                </a:lnTo>
                <a:lnTo>
                  <a:pt x="67732" y="16933"/>
                </a:lnTo>
                <a:lnTo>
                  <a:pt x="84666" y="16933"/>
                </a:lnTo>
                <a:lnTo>
                  <a:pt x="84666" y="16933"/>
                </a:lnTo>
                <a:lnTo>
                  <a:pt x="101599" y="16933"/>
                </a:lnTo>
                <a:lnTo>
                  <a:pt x="101599" y="16933"/>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Freeform 119"/>
          <p:cNvSpPr/>
          <p:nvPr/>
        </p:nvSpPr>
        <p:spPr>
          <a:xfrm>
            <a:off x="9872134" y="5588000"/>
            <a:ext cx="93133" cy="8468"/>
          </a:xfrm>
          <a:custGeom>
            <a:avLst/>
            <a:gdLst/>
            <a:ahLst/>
            <a:cxnLst/>
            <a:rect l="0" t="0" r="0" b="0"/>
            <a:pathLst>
              <a:path w="93133" h="8468">
                <a:moveTo>
                  <a:pt x="0" y="8467"/>
                </a:moveTo>
                <a:lnTo>
                  <a:pt x="0" y="8467"/>
                </a:lnTo>
                <a:lnTo>
                  <a:pt x="8466" y="8467"/>
                </a:lnTo>
                <a:lnTo>
                  <a:pt x="8466" y="8467"/>
                </a:lnTo>
                <a:lnTo>
                  <a:pt x="25399" y="8467"/>
                </a:lnTo>
                <a:lnTo>
                  <a:pt x="42333" y="8467"/>
                </a:lnTo>
                <a:lnTo>
                  <a:pt x="59266" y="8467"/>
                </a:lnTo>
                <a:lnTo>
                  <a:pt x="76200" y="0"/>
                </a:lnTo>
                <a:lnTo>
                  <a:pt x="76200" y="0"/>
                </a:lnTo>
                <a:lnTo>
                  <a:pt x="93132" y="0"/>
                </a:lnTo>
                <a:lnTo>
                  <a:pt x="93132"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Freeform 120"/>
          <p:cNvSpPr/>
          <p:nvPr/>
        </p:nvSpPr>
        <p:spPr>
          <a:xfrm>
            <a:off x="10380134" y="5266267"/>
            <a:ext cx="25401" cy="406401"/>
          </a:xfrm>
          <a:custGeom>
            <a:avLst/>
            <a:gdLst/>
            <a:ahLst/>
            <a:cxnLst/>
            <a:rect l="0" t="0" r="0" b="0"/>
            <a:pathLst>
              <a:path w="25401" h="406401">
                <a:moveTo>
                  <a:pt x="0" y="0"/>
                </a:moveTo>
                <a:lnTo>
                  <a:pt x="0" y="0"/>
                </a:lnTo>
                <a:lnTo>
                  <a:pt x="0" y="8466"/>
                </a:lnTo>
                <a:lnTo>
                  <a:pt x="8466" y="16933"/>
                </a:lnTo>
                <a:lnTo>
                  <a:pt x="8466" y="25400"/>
                </a:lnTo>
                <a:lnTo>
                  <a:pt x="16932" y="50800"/>
                </a:lnTo>
                <a:lnTo>
                  <a:pt x="16932" y="76200"/>
                </a:lnTo>
                <a:lnTo>
                  <a:pt x="16932" y="101600"/>
                </a:lnTo>
                <a:lnTo>
                  <a:pt x="8466" y="143933"/>
                </a:lnTo>
                <a:lnTo>
                  <a:pt x="8466" y="177800"/>
                </a:lnTo>
                <a:lnTo>
                  <a:pt x="8466" y="220133"/>
                </a:lnTo>
                <a:lnTo>
                  <a:pt x="8466" y="262466"/>
                </a:lnTo>
                <a:lnTo>
                  <a:pt x="8466" y="304800"/>
                </a:lnTo>
                <a:lnTo>
                  <a:pt x="8466" y="338666"/>
                </a:lnTo>
                <a:lnTo>
                  <a:pt x="8466" y="364066"/>
                </a:lnTo>
                <a:lnTo>
                  <a:pt x="16932" y="389466"/>
                </a:lnTo>
                <a:lnTo>
                  <a:pt x="16932" y="389466"/>
                </a:lnTo>
                <a:lnTo>
                  <a:pt x="25400" y="406400"/>
                </a:lnTo>
                <a:lnTo>
                  <a:pt x="25400" y="4064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Freeform 121"/>
          <p:cNvSpPr/>
          <p:nvPr/>
        </p:nvSpPr>
        <p:spPr>
          <a:xfrm>
            <a:off x="10541000" y="5300133"/>
            <a:ext cx="160867" cy="389468"/>
          </a:xfrm>
          <a:custGeom>
            <a:avLst/>
            <a:gdLst/>
            <a:ahLst/>
            <a:cxnLst/>
            <a:rect l="0" t="0" r="0" b="0"/>
            <a:pathLst>
              <a:path w="160867" h="389468">
                <a:moveTo>
                  <a:pt x="50800" y="25400"/>
                </a:moveTo>
                <a:lnTo>
                  <a:pt x="50800" y="25400"/>
                </a:lnTo>
                <a:lnTo>
                  <a:pt x="50800" y="25400"/>
                </a:lnTo>
                <a:lnTo>
                  <a:pt x="50800" y="33867"/>
                </a:lnTo>
                <a:lnTo>
                  <a:pt x="50800" y="42334"/>
                </a:lnTo>
                <a:lnTo>
                  <a:pt x="50800" y="50800"/>
                </a:lnTo>
                <a:lnTo>
                  <a:pt x="42333" y="67734"/>
                </a:lnTo>
                <a:lnTo>
                  <a:pt x="33866" y="101600"/>
                </a:lnTo>
                <a:lnTo>
                  <a:pt x="25400" y="135467"/>
                </a:lnTo>
                <a:lnTo>
                  <a:pt x="8466" y="177800"/>
                </a:lnTo>
                <a:lnTo>
                  <a:pt x="8466" y="220134"/>
                </a:lnTo>
                <a:lnTo>
                  <a:pt x="0" y="262467"/>
                </a:lnTo>
                <a:lnTo>
                  <a:pt x="0" y="304800"/>
                </a:lnTo>
                <a:lnTo>
                  <a:pt x="8466" y="338667"/>
                </a:lnTo>
                <a:lnTo>
                  <a:pt x="16934" y="364067"/>
                </a:lnTo>
                <a:lnTo>
                  <a:pt x="25400" y="381000"/>
                </a:lnTo>
                <a:lnTo>
                  <a:pt x="42333" y="389467"/>
                </a:lnTo>
                <a:lnTo>
                  <a:pt x="50800" y="389467"/>
                </a:lnTo>
                <a:lnTo>
                  <a:pt x="67734" y="372534"/>
                </a:lnTo>
                <a:lnTo>
                  <a:pt x="84666" y="364067"/>
                </a:lnTo>
                <a:lnTo>
                  <a:pt x="101600" y="338667"/>
                </a:lnTo>
                <a:lnTo>
                  <a:pt x="127000" y="321734"/>
                </a:lnTo>
                <a:lnTo>
                  <a:pt x="135467" y="287867"/>
                </a:lnTo>
                <a:lnTo>
                  <a:pt x="152400" y="262467"/>
                </a:lnTo>
                <a:lnTo>
                  <a:pt x="160866" y="228600"/>
                </a:lnTo>
                <a:lnTo>
                  <a:pt x="160866" y="194734"/>
                </a:lnTo>
                <a:lnTo>
                  <a:pt x="160866" y="160867"/>
                </a:lnTo>
                <a:lnTo>
                  <a:pt x="160866" y="127000"/>
                </a:lnTo>
                <a:lnTo>
                  <a:pt x="143934" y="101600"/>
                </a:lnTo>
                <a:lnTo>
                  <a:pt x="135467" y="67734"/>
                </a:lnTo>
                <a:lnTo>
                  <a:pt x="118533" y="42334"/>
                </a:lnTo>
                <a:lnTo>
                  <a:pt x="101600" y="25400"/>
                </a:lnTo>
                <a:lnTo>
                  <a:pt x="84666" y="16934"/>
                </a:lnTo>
                <a:lnTo>
                  <a:pt x="67734" y="16934"/>
                </a:lnTo>
                <a:lnTo>
                  <a:pt x="50800" y="8467"/>
                </a:lnTo>
                <a:lnTo>
                  <a:pt x="42333" y="8467"/>
                </a:lnTo>
                <a:lnTo>
                  <a:pt x="42333" y="8467"/>
                </a:lnTo>
                <a:lnTo>
                  <a:pt x="33866" y="0"/>
                </a:lnTo>
                <a:lnTo>
                  <a:pt x="33866"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Freeform 122"/>
          <p:cNvSpPr/>
          <p:nvPr/>
        </p:nvSpPr>
        <p:spPr>
          <a:xfrm>
            <a:off x="10718800" y="5096933"/>
            <a:ext cx="101601" cy="194735"/>
          </a:xfrm>
          <a:custGeom>
            <a:avLst/>
            <a:gdLst/>
            <a:ahLst/>
            <a:cxnLst/>
            <a:rect l="0" t="0" r="0" b="0"/>
            <a:pathLst>
              <a:path w="101601" h="194735">
                <a:moveTo>
                  <a:pt x="50800" y="8467"/>
                </a:moveTo>
                <a:lnTo>
                  <a:pt x="42334" y="16934"/>
                </a:lnTo>
                <a:lnTo>
                  <a:pt x="50800" y="16934"/>
                </a:lnTo>
                <a:lnTo>
                  <a:pt x="42334" y="25400"/>
                </a:lnTo>
                <a:lnTo>
                  <a:pt x="33867" y="33867"/>
                </a:lnTo>
                <a:lnTo>
                  <a:pt x="33867" y="59267"/>
                </a:lnTo>
                <a:lnTo>
                  <a:pt x="25400" y="76200"/>
                </a:lnTo>
                <a:lnTo>
                  <a:pt x="16933" y="110067"/>
                </a:lnTo>
                <a:lnTo>
                  <a:pt x="8466" y="127000"/>
                </a:lnTo>
                <a:lnTo>
                  <a:pt x="0" y="152400"/>
                </a:lnTo>
                <a:lnTo>
                  <a:pt x="8466" y="177800"/>
                </a:lnTo>
                <a:lnTo>
                  <a:pt x="8466" y="186267"/>
                </a:lnTo>
                <a:lnTo>
                  <a:pt x="16933" y="194734"/>
                </a:lnTo>
                <a:lnTo>
                  <a:pt x="25400" y="194734"/>
                </a:lnTo>
                <a:lnTo>
                  <a:pt x="42334" y="186267"/>
                </a:lnTo>
                <a:lnTo>
                  <a:pt x="59266" y="169334"/>
                </a:lnTo>
                <a:lnTo>
                  <a:pt x="67734" y="152400"/>
                </a:lnTo>
                <a:lnTo>
                  <a:pt x="84666" y="135467"/>
                </a:lnTo>
                <a:lnTo>
                  <a:pt x="93133" y="110067"/>
                </a:lnTo>
                <a:lnTo>
                  <a:pt x="101600" y="84667"/>
                </a:lnTo>
                <a:lnTo>
                  <a:pt x="101600" y="67734"/>
                </a:lnTo>
                <a:lnTo>
                  <a:pt x="101600" y="50800"/>
                </a:lnTo>
                <a:lnTo>
                  <a:pt x="93133" y="33867"/>
                </a:lnTo>
                <a:lnTo>
                  <a:pt x="84666" y="16934"/>
                </a:lnTo>
                <a:lnTo>
                  <a:pt x="76200" y="8467"/>
                </a:lnTo>
                <a:lnTo>
                  <a:pt x="67734" y="0"/>
                </a:lnTo>
                <a:lnTo>
                  <a:pt x="59266" y="0"/>
                </a:lnTo>
                <a:lnTo>
                  <a:pt x="42334" y="0"/>
                </a:lnTo>
                <a:lnTo>
                  <a:pt x="42334" y="0"/>
                </a:lnTo>
                <a:lnTo>
                  <a:pt x="33867" y="0"/>
                </a:lnTo>
                <a:lnTo>
                  <a:pt x="33867" y="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Freeform 123"/>
          <p:cNvSpPr/>
          <p:nvPr/>
        </p:nvSpPr>
        <p:spPr>
          <a:xfrm>
            <a:off x="10888133" y="4995333"/>
            <a:ext cx="101602" cy="550335"/>
          </a:xfrm>
          <a:custGeom>
            <a:avLst/>
            <a:gdLst/>
            <a:ahLst/>
            <a:cxnLst/>
            <a:rect l="0" t="0" r="0" b="0"/>
            <a:pathLst>
              <a:path w="101602" h="550335">
                <a:moveTo>
                  <a:pt x="84667" y="0"/>
                </a:moveTo>
                <a:lnTo>
                  <a:pt x="84667" y="8467"/>
                </a:lnTo>
                <a:lnTo>
                  <a:pt x="84667" y="16934"/>
                </a:lnTo>
                <a:lnTo>
                  <a:pt x="93134" y="25400"/>
                </a:lnTo>
                <a:lnTo>
                  <a:pt x="93134" y="50800"/>
                </a:lnTo>
                <a:lnTo>
                  <a:pt x="101601" y="76200"/>
                </a:lnTo>
                <a:lnTo>
                  <a:pt x="93134" y="110067"/>
                </a:lnTo>
                <a:lnTo>
                  <a:pt x="84667" y="152400"/>
                </a:lnTo>
                <a:lnTo>
                  <a:pt x="76200" y="194734"/>
                </a:lnTo>
                <a:lnTo>
                  <a:pt x="59267" y="245534"/>
                </a:lnTo>
                <a:lnTo>
                  <a:pt x="42333" y="296334"/>
                </a:lnTo>
                <a:lnTo>
                  <a:pt x="33867" y="338667"/>
                </a:lnTo>
                <a:lnTo>
                  <a:pt x="25401" y="389467"/>
                </a:lnTo>
                <a:lnTo>
                  <a:pt x="16934" y="440267"/>
                </a:lnTo>
                <a:lnTo>
                  <a:pt x="8467" y="482600"/>
                </a:lnTo>
                <a:lnTo>
                  <a:pt x="8467" y="516467"/>
                </a:lnTo>
                <a:lnTo>
                  <a:pt x="8467" y="516467"/>
                </a:lnTo>
                <a:lnTo>
                  <a:pt x="0" y="550334"/>
                </a:lnTo>
                <a:lnTo>
                  <a:pt x="0" y="550334"/>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a:off x="10972800" y="5418667"/>
            <a:ext cx="135467" cy="237067"/>
          </a:xfrm>
          <a:custGeom>
            <a:avLst/>
            <a:gdLst/>
            <a:ahLst/>
            <a:cxnLst/>
            <a:rect l="0" t="0" r="0" b="0"/>
            <a:pathLst>
              <a:path w="135467" h="237067">
                <a:moveTo>
                  <a:pt x="42334" y="0"/>
                </a:moveTo>
                <a:lnTo>
                  <a:pt x="42334" y="8466"/>
                </a:lnTo>
                <a:lnTo>
                  <a:pt x="33866" y="16933"/>
                </a:lnTo>
                <a:lnTo>
                  <a:pt x="33866" y="25400"/>
                </a:lnTo>
                <a:lnTo>
                  <a:pt x="25400" y="42333"/>
                </a:lnTo>
                <a:lnTo>
                  <a:pt x="16934" y="67733"/>
                </a:lnTo>
                <a:lnTo>
                  <a:pt x="8467" y="93133"/>
                </a:lnTo>
                <a:lnTo>
                  <a:pt x="0" y="118533"/>
                </a:lnTo>
                <a:lnTo>
                  <a:pt x="0" y="143933"/>
                </a:lnTo>
                <a:lnTo>
                  <a:pt x="0" y="177800"/>
                </a:lnTo>
                <a:lnTo>
                  <a:pt x="8467" y="203200"/>
                </a:lnTo>
                <a:lnTo>
                  <a:pt x="16934" y="220133"/>
                </a:lnTo>
                <a:lnTo>
                  <a:pt x="25400" y="237066"/>
                </a:lnTo>
                <a:lnTo>
                  <a:pt x="42334" y="237066"/>
                </a:lnTo>
                <a:lnTo>
                  <a:pt x="50800" y="237066"/>
                </a:lnTo>
                <a:lnTo>
                  <a:pt x="76200" y="220133"/>
                </a:lnTo>
                <a:lnTo>
                  <a:pt x="93134" y="203200"/>
                </a:lnTo>
                <a:lnTo>
                  <a:pt x="110066" y="177800"/>
                </a:lnTo>
                <a:lnTo>
                  <a:pt x="127000" y="152400"/>
                </a:lnTo>
                <a:lnTo>
                  <a:pt x="135466" y="127000"/>
                </a:lnTo>
                <a:lnTo>
                  <a:pt x="135466" y="101600"/>
                </a:lnTo>
                <a:lnTo>
                  <a:pt x="135466" y="84666"/>
                </a:lnTo>
                <a:lnTo>
                  <a:pt x="118534" y="67733"/>
                </a:lnTo>
                <a:lnTo>
                  <a:pt x="93134" y="50800"/>
                </a:lnTo>
                <a:lnTo>
                  <a:pt x="93134" y="50800"/>
                </a:lnTo>
                <a:lnTo>
                  <a:pt x="59266" y="50800"/>
                </a:lnTo>
                <a:lnTo>
                  <a:pt x="59266" y="50800"/>
                </a:lnTo>
              </a:path>
            </a:pathLst>
          </a:custGeom>
          <a:ln w="38100" cap="flat" cmpd="sng" algn="ctr">
            <a:solidFill>
              <a:srgbClr val="000000"/>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230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a:srcRect l="8592" t="32527" r="39244" b="35255"/>
          <a:stretch/>
        </p:blipFill>
        <p:spPr>
          <a:xfrm>
            <a:off x="489396" y="321972"/>
            <a:ext cx="6787167" cy="2356834"/>
          </a:xfrm>
          <a:prstGeom prst="rect">
            <a:avLst/>
          </a:prstGeom>
        </p:spPr>
      </p:pic>
      <p:pic>
        <p:nvPicPr>
          <p:cNvPr id="3" name="Picture 2">
            <a:hlinkClick r:id="rId4"/>
          </p:cNvPr>
          <p:cNvPicPr>
            <a:picLocks noChangeAspect="1"/>
          </p:cNvPicPr>
          <p:nvPr/>
        </p:nvPicPr>
        <p:blipFill rotWithShape="1">
          <a:blip r:embed="rId5"/>
          <a:srcRect l="12353" t="6118" r="13013" b="4798"/>
          <a:stretch/>
        </p:blipFill>
        <p:spPr>
          <a:xfrm>
            <a:off x="6800045" y="3339022"/>
            <a:ext cx="4010930" cy="2691685"/>
          </a:xfrm>
          <a:prstGeom prst="rect">
            <a:avLst/>
          </a:prstGeom>
        </p:spPr>
      </p:pic>
    </p:spTree>
    <p:extLst>
      <p:ext uri="{BB962C8B-B14F-4D97-AF65-F5344CB8AC3E}">
        <p14:creationId xmlns:p14="http://schemas.microsoft.com/office/powerpoint/2010/main" val="2127106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 y="-11113"/>
            <a:ext cx="6022428" cy="61277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altLang="en-US" sz="3600" dirty="0" smtClean="0"/>
              <a:t>Algebra 2 Wednesday 5-27-15</a:t>
            </a:r>
          </a:p>
        </p:txBody>
      </p:sp>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8985" y="0"/>
            <a:ext cx="4626228" cy="66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6558848" y="584350"/>
            <a:ext cx="5546501" cy="1190421"/>
          </a:xfrm>
          <a:prstGeom prst="rect">
            <a:avLst/>
          </a:prstGeom>
        </p:spPr>
        <p:txBody>
          <a:bodyPr>
            <a:noAutofit/>
          </a:bodyPr>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b="1" dirty="0" smtClean="0">
                <a:solidFill>
                  <a:schemeClr val="accent6"/>
                </a:solidFill>
              </a:rPr>
              <a:t>Today</a:t>
            </a:r>
            <a:r>
              <a:rPr lang="en-US" sz="1800" b="1" dirty="0">
                <a:solidFill>
                  <a:schemeClr val="accent6"/>
                </a:solidFill>
              </a:rPr>
              <a:t>, we will be able to…</a:t>
            </a:r>
            <a:endParaRPr lang="en-US" sz="1800" dirty="0">
              <a:solidFill>
                <a:schemeClr val="accent6"/>
              </a:solidFill>
            </a:endParaRPr>
          </a:p>
          <a:p>
            <a:r>
              <a:rPr lang="en-US" sz="1800" dirty="0"/>
              <a:t>Understand and apply </a:t>
            </a:r>
            <a:r>
              <a:rPr lang="en-US" sz="1800" u="sng" dirty="0">
                <a:solidFill>
                  <a:srgbClr val="FF0000"/>
                </a:solidFill>
              </a:rPr>
              <a:t>factorials</a:t>
            </a:r>
            <a:r>
              <a:rPr lang="en-US" sz="1800" dirty="0"/>
              <a:t>.</a:t>
            </a:r>
          </a:p>
          <a:p>
            <a:r>
              <a:rPr lang="en-US" sz="1800" dirty="0"/>
              <a:t>Solve problems involving </a:t>
            </a:r>
            <a:r>
              <a:rPr lang="en-US" sz="1800" u="sng" dirty="0">
                <a:solidFill>
                  <a:srgbClr val="FF0000"/>
                </a:solidFill>
              </a:rPr>
              <a:t>combinations</a:t>
            </a:r>
            <a:r>
              <a:rPr lang="en-US" sz="1800" dirty="0">
                <a:solidFill>
                  <a:srgbClr val="FF0000"/>
                </a:solidFill>
              </a:rPr>
              <a:t> </a:t>
            </a:r>
            <a:r>
              <a:rPr lang="en-US" sz="1800" dirty="0"/>
              <a:t>and </a:t>
            </a:r>
            <a:r>
              <a:rPr lang="en-US" sz="1800" u="sng" dirty="0">
                <a:solidFill>
                  <a:srgbClr val="FF0000"/>
                </a:solidFill>
              </a:rPr>
              <a:t>permutations</a:t>
            </a:r>
            <a:endParaRPr lang="en-US" sz="1800" dirty="0"/>
          </a:p>
          <a:p>
            <a:pPr marL="0" indent="0">
              <a:buNone/>
            </a:pPr>
            <a:r>
              <a:rPr lang="en-US" sz="1800" b="1" dirty="0" smtClean="0">
                <a:solidFill>
                  <a:schemeClr val="accent6"/>
                </a:solidFill>
              </a:rPr>
              <a:t>We </a:t>
            </a:r>
            <a:r>
              <a:rPr lang="en-US" sz="1800" b="1" dirty="0">
                <a:solidFill>
                  <a:schemeClr val="accent6"/>
                </a:solidFill>
              </a:rPr>
              <a:t>will show we can do this by…</a:t>
            </a:r>
            <a:endParaRPr lang="en-US" sz="1800" dirty="0">
              <a:solidFill>
                <a:schemeClr val="accent6"/>
              </a:solidFill>
            </a:endParaRPr>
          </a:p>
          <a:p>
            <a:r>
              <a:rPr lang="en-US" sz="1800" dirty="0" smtClean="0"/>
              <a:t>Asking and answering questions</a:t>
            </a:r>
          </a:p>
          <a:p>
            <a:r>
              <a:rPr lang="en-US" sz="1800" dirty="0" smtClean="0"/>
              <a:t>Completing the Guided Practice Problems</a:t>
            </a:r>
          </a:p>
          <a:p>
            <a:r>
              <a:rPr lang="en-US" sz="1800" dirty="0" smtClean="0"/>
              <a:t>Completing the study guide</a:t>
            </a:r>
          </a:p>
          <a:p>
            <a:pPr marL="0" indent="0">
              <a:buNone/>
            </a:pPr>
            <a:r>
              <a:rPr lang="en-US" sz="1800" b="1" dirty="0" smtClean="0">
                <a:solidFill>
                  <a:schemeClr val="accent6"/>
                </a:solidFill>
              </a:rPr>
              <a:t>To </a:t>
            </a:r>
            <a:r>
              <a:rPr lang="en-US" sz="1800" b="1" dirty="0">
                <a:solidFill>
                  <a:schemeClr val="accent6"/>
                </a:solidFill>
              </a:rPr>
              <a:t>know how well we are learning this, we will look for…</a:t>
            </a:r>
            <a:endParaRPr lang="en-US" sz="1800" dirty="0">
              <a:solidFill>
                <a:schemeClr val="accent6"/>
              </a:solidFill>
            </a:endParaRPr>
          </a:p>
          <a:p>
            <a:r>
              <a:rPr lang="en-US" sz="1800" dirty="0"/>
              <a:t>Correct answers</a:t>
            </a:r>
          </a:p>
          <a:p>
            <a:pPr marL="0" indent="0">
              <a:buNone/>
            </a:pPr>
            <a:r>
              <a:rPr lang="en-US" sz="1800" b="1" dirty="0">
                <a:solidFill>
                  <a:schemeClr val="accent5"/>
                </a:solidFill>
              </a:rPr>
              <a:t>It is important for us to learn this (or be able to do this) because....</a:t>
            </a:r>
            <a:r>
              <a:rPr lang="en-US" sz="1800" b="1" dirty="0"/>
              <a:t> </a:t>
            </a:r>
            <a:endParaRPr lang="en-US" sz="1800" dirty="0"/>
          </a:p>
          <a:p>
            <a:pPr marL="0" indent="0">
              <a:buNone/>
            </a:pPr>
            <a:r>
              <a:rPr lang="en-US" sz="1800" dirty="0" smtClean="0"/>
              <a:t>The concepts in Chapter 8 will help prepare students for </a:t>
            </a:r>
            <a:r>
              <a:rPr lang="en-US" sz="1800" dirty="0" err="1" smtClean="0"/>
              <a:t>Precalculus</a:t>
            </a:r>
            <a:r>
              <a:rPr lang="en-US" sz="1800" dirty="0"/>
              <a:t>.</a:t>
            </a:r>
            <a:endParaRPr lang="en-US" sz="1800" dirty="0" smtClean="0"/>
          </a:p>
          <a:p>
            <a:pPr marL="0" indent="0">
              <a:buNone/>
            </a:pPr>
            <a:r>
              <a:rPr lang="en-US" sz="1800" b="1" dirty="0" smtClean="0">
                <a:solidFill>
                  <a:schemeClr val="accent2"/>
                </a:solidFill>
              </a:rPr>
              <a:t>Tomorrow we will…</a:t>
            </a:r>
          </a:p>
          <a:p>
            <a:r>
              <a:rPr lang="en-US" sz="1800" dirty="0"/>
              <a:t>Understand and apply </a:t>
            </a:r>
            <a:r>
              <a:rPr lang="en-US" sz="1800" u="sng" dirty="0">
                <a:solidFill>
                  <a:srgbClr val="FF0000"/>
                </a:solidFill>
              </a:rPr>
              <a:t>factorials</a:t>
            </a:r>
            <a:r>
              <a:rPr lang="en-US" sz="1800" dirty="0"/>
              <a:t>.</a:t>
            </a:r>
          </a:p>
          <a:p>
            <a:r>
              <a:rPr lang="en-US" sz="1800" dirty="0"/>
              <a:t>Solve problems involving </a:t>
            </a:r>
            <a:r>
              <a:rPr lang="en-US" sz="1800" u="sng" dirty="0">
                <a:solidFill>
                  <a:srgbClr val="FF0000"/>
                </a:solidFill>
              </a:rPr>
              <a:t>combinations</a:t>
            </a:r>
            <a:r>
              <a:rPr lang="en-US" sz="1800" dirty="0">
                <a:solidFill>
                  <a:srgbClr val="FF0000"/>
                </a:solidFill>
              </a:rPr>
              <a:t> </a:t>
            </a:r>
            <a:r>
              <a:rPr lang="en-US" sz="1800" dirty="0"/>
              <a:t>and </a:t>
            </a:r>
            <a:r>
              <a:rPr lang="en-US" sz="1800" u="sng" dirty="0">
                <a:solidFill>
                  <a:srgbClr val="FF0000"/>
                </a:solidFill>
              </a:rPr>
              <a:t>permutations</a:t>
            </a:r>
            <a:endParaRPr lang="en-US" sz="1800" dirty="0" smtClean="0"/>
          </a:p>
          <a:p>
            <a:endParaRPr lang="en-US" sz="1800" dirty="0"/>
          </a:p>
        </p:txBody>
      </p:sp>
      <p:sp>
        <p:nvSpPr>
          <p:cNvPr id="9" name="Rectangle 8"/>
          <p:cNvSpPr/>
          <p:nvPr/>
        </p:nvSpPr>
        <p:spPr>
          <a:xfrm>
            <a:off x="115706" y="5031204"/>
            <a:ext cx="6096000" cy="1015663"/>
          </a:xfrm>
          <a:prstGeom prst="rect">
            <a:avLst/>
          </a:prstGeom>
        </p:spPr>
        <p:txBody>
          <a:bodyPr>
            <a:spAutoFit/>
          </a:bodyPr>
          <a:lstStyle/>
          <a:p>
            <a:r>
              <a:rPr lang="en-US" sz="2000" b="1" dirty="0" smtClean="0">
                <a:solidFill>
                  <a:schemeClr val="accent2"/>
                </a:solidFill>
              </a:rPr>
              <a:t>Yesterday we…</a:t>
            </a:r>
            <a:endParaRPr lang="en-US" sz="2000" dirty="0">
              <a:solidFill>
                <a:schemeClr val="accent2"/>
              </a:solidFill>
            </a:endParaRPr>
          </a:p>
          <a:p>
            <a:r>
              <a:rPr lang="en-US" sz="2000" dirty="0" smtClean="0"/>
              <a:t>Solved problems using independent and dependent events and the counting principle.</a:t>
            </a:r>
            <a:endParaRPr lang="en-US" sz="2000" dirty="0"/>
          </a:p>
        </p:txBody>
      </p:sp>
      <p:sp>
        <p:nvSpPr>
          <p:cNvPr id="7" name="Content Placeholder 4"/>
          <p:cNvSpPr txBox="1">
            <a:spLocks/>
          </p:cNvSpPr>
          <p:nvPr/>
        </p:nvSpPr>
        <p:spPr>
          <a:xfrm>
            <a:off x="115706" y="738898"/>
            <a:ext cx="6218258" cy="3833099"/>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altLang="en-US" sz="3000" b="1" dirty="0" smtClean="0">
                <a:solidFill>
                  <a:srgbClr val="FF0000"/>
                </a:solidFill>
              </a:rPr>
              <a:t>Discussion/Notes/Guided Practice</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12.2: Permutations and Combinations</a:t>
            </a:r>
            <a:endParaRPr lang="en-US" altLang="en-US" sz="3000" b="1" dirty="0">
              <a:solidFill>
                <a:srgbClr val="FF0000"/>
              </a:solidFill>
            </a:endParaRPr>
          </a:p>
          <a:p>
            <a:pPr marL="0" indent="0">
              <a:buFont typeface="Arial" panose="020B0604020202020204" pitchFamily="34" charset="0"/>
              <a:buNone/>
            </a:pPr>
            <a:endParaRPr lang="en-US" altLang="en-US" sz="3000" b="1" dirty="0">
              <a:solidFill>
                <a:srgbClr val="FF0000"/>
              </a:solidFill>
            </a:endParaRPr>
          </a:p>
          <a:p>
            <a:pPr marL="0" indent="0">
              <a:buFont typeface="Arial" panose="020B0604020202020204" pitchFamily="34" charset="0"/>
              <a:buNone/>
            </a:pPr>
            <a:r>
              <a:rPr lang="en-US" altLang="en-US" sz="3000" b="1" dirty="0" smtClean="0">
                <a:solidFill>
                  <a:srgbClr val="FF0000"/>
                </a:solidFill>
              </a:rPr>
              <a:t>Assignment:</a:t>
            </a:r>
          </a:p>
          <a:p>
            <a:pPr marL="0" indent="0">
              <a:buFont typeface="Arial" panose="020B0604020202020204" pitchFamily="34" charset="0"/>
              <a:buNone/>
            </a:pPr>
            <a:r>
              <a:rPr lang="en-US" altLang="en-US" sz="3000" b="1" dirty="0">
                <a:solidFill>
                  <a:srgbClr val="FF0000"/>
                </a:solidFill>
              </a:rPr>
              <a:t>	</a:t>
            </a:r>
            <a:r>
              <a:rPr lang="en-US" altLang="en-US" sz="3000" b="1" dirty="0" smtClean="0">
                <a:solidFill>
                  <a:schemeClr val="tx1"/>
                </a:solidFill>
              </a:rPr>
              <a:t>- 12.2 Study Guide</a:t>
            </a:r>
          </a:p>
        </p:txBody>
      </p:sp>
    </p:spTree>
    <p:extLst>
      <p:ext uri="{BB962C8B-B14F-4D97-AF65-F5344CB8AC3E}">
        <p14:creationId xmlns:p14="http://schemas.microsoft.com/office/powerpoint/2010/main" val="1598905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16322</TotalTime>
  <Words>644</Words>
  <Application>Microsoft Office PowerPoint</Application>
  <PresentationFormat>Custom</PresentationFormat>
  <Paragraphs>109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Algebra 2 Tuesday 5-26-15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Algebra 2 Wednesday 5-27-15</vt:lpstr>
      <vt:lpstr>Algebra 2 Thursday 5-28-15</vt:lpstr>
      <vt:lpstr>Algebra 2 Friday 5-29-15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Quadratic Functions and Inequalities</dc:title>
  <dc:creator>Christine Schneider</dc:creator>
  <cp:lastModifiedBy>Christine Schneider</cp:lastModifiedBy>
  <cp:revision>217</cp:revision>
  <cp:lastPrinted>2015-05-26T13:46:35Z</cp:lastPrinted>
  <dcterms:created xsi:type="dcterms:W3CDTF">2013-11-30T22:11:31Z</dcterms:created>
  <dcterms:modified xsi:type="dcterms:W3CDTF">2015-05-26T15:58:51Z</dcterms:modified>
</cp:coreProperties>
</file>