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4"/>
  </p:notesMasterIdLst>
  <p:handoutMasterIdLst>
    <p:handoutMasterId r:id="rId15"/>
  </p:handoutMasterIdLst>
  <p:sldIdLst>
    <p:sldId id="470" r:id="rId2"/>
    <p:sldId id="471" r:id="rId3"/>
    <p:sldId id="472" r:id="rId4"/>
    <p:sldId id="473" r:id="rId5"/>
    <p:sldId id="474" r:id="rId6"/>
    <p:sldId id="475" r:id="rId7"/>
    <p:sldId id="476" r:id="rId8"/>
    <p:sldId id="477" r:id="rId9"/>
    <p:sldId id="478" r:id="rId10"/>
    <p:sldId id="479" r:id="rId11"/>
    <p:sldId id="480" r:id="rId12"/>
    <p:sldId id="481"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258" cy="465292"/>
          </a:xfrm>
          <a:prstGeom prst="rect">
            <a:avLst/>
          </a:prstGeom>
        </p:spPr>
        <p:txBody>
          <a:bodyPr vert="horz" lIns="90411" tIns="45205" rIns="90411" bIns="45205" rtlCol="0"/>
          <a:lstStyle>
            <a:lvl1pPr algn="l">
              <a:defRPr sz="1200"/>
            </a:lvl1pPr>
          </a:lstStyle>
          <a:p>
            <a:endParaRPr lang="en-US"/>
          </a:p>
        </p:txBody>
      </p:sp>
      <p:sp>
        <p:nvSpPr>
          <p:cNvPr id="3" name="Date Placeholder 2"/>
          <p:cNvSpPr>
            <a:spLocks noGrp="1"/>
          </p:cNvSpPr>
          <p:nvPr>
            <p:ph type="dt" sz="quarter" idx="1"/>
          </p:nvPr>
        </p:nvSpPr>
        <p:spPr>
          <a:xfrm>
            <a:off x="3970577" y="0"/>
            <a:ext cx="3038258" cy="465292"/>
          </a:xfrm>
          <a:prstGeom prst="rect">
            <a:avLst/>
          </a:prstGeom>
        </p:spPr>
        <p:txBody>
          <a:bodyPr vert="horz" lIns="90411" tIns="45205" rIns="90411" bIns="45205" rtlCol="0"/>
          <a:lstStyle>
            <a:lvl1pPr algn="r">
              <a:defRPr sz="1200"/>
            </a:lvl1pPr>
          </a:lstStyle>
          <a:p>
            <a:fld id="{6D67594D-F7C6-4D99-9301-9B8DF2344B95}" type="datetimeFigureOut">
              <a:rPr lang="en-US" smtClean="0"/>
              <a:t>5/19/2015</a:t>
            </a:fld>
            <a:endParaRPr lang="en-US"/>
          </a:p>
        </p:txBody>
      </p:sp>
      <p:sp>
        <p:nvSpPr>
          <p:cNvPr id="4" name="Footer Placeholder 3"/>
          <p:cNvSpPr>
            <a:spLocks noGrp="1"/>
          </p:cNvSpPr>
          <p:nvPr>
            <p:ph type="ftr" sz="quarter" idx="2"/>
          </p:nvPr>
        </p:nvSpPr>
        <p:spPr>
          <a:xfrm>
            <a:off x="2" y="8831109"/>
            <a:ext cx="3038258" cy="465292"/>
          </a:xfrm>
          <a:prstGeom prst="rect">
            <a:avLst/>
          </a:prstGeom>
        </p:spPr>
        <p:txBody>
          <a:bodyPr vert="horz" lIns="90411" tIns="45205" rIns="90411" bIns="45205" rtlCol="0" anchor="b"/>
          <a:lstStyle>
            <a:lvl1pPr algn="l">
              <a:defRPr sz="1200"/>
            </a:lvl1pPr>
          </a:lstStyle>
          <a:p>
            <a:endParaRPr lang="en-US"/>
          </a:p>
        </p:txBody>
      </p:sp>
      <p:sp>
        <p:nvSpPr>
          <p:cNvPr id="5" name="Slide Number Placeholder 4"/>
          <p:cNvSpPr>
            <a:spLocks noGrp="1"/>
          </p:cNvSpPr>
          <p:nvPr>
            <p:ph type="sldNum" sz="quarter" idx="3"/>
          </p:nvPr>
        </p:nvSpPr>
        <p:spPr>
          <a:xfrm>
            <a:off x="3970577" y="8831109"/>
            <a:ext cx="3038258" cy="465292"/>
          </a:xfrm>
          <a:prstGeom prst="rect">
            <a:avLst/>
          </a:prstGeom>
        </p:spPr>
        <p:txBody>
          <a:bodyPr vert="horz" lIns="90411" tIns="45205" rIns="90411" bIns="45205" rtlCol="0" anchor="b"/>
          <a:lstStyle>
            <a:lvl1pPr algn="r">
              <a:defRPr sz="1200"/>
            </a:lvl1pPr>
          </a:lstStyle>
          <a:p>
            <a:fld id="{5320C193-061D-4710-B3F9-6E03C35A3AF9}" type="slidenum">
              <a:rPr lang="en-US" smtClean="0"/>
              <a:t>‹#›</a:t>
            </a:fld>
            <a:endParaRPr lang="en-US"/>
          </a:p>
        </p:txBody>
      </p:sp>
    </p:spTree>
    <p:extLst>
      <p:ext uri="{BB962C8B-B14F-4D97-AF65-F5344CB8AC3E}">
        <p14:creationId xmlns:p14="http://schemas.microsoft.com/office/powerpoint/2010/main" val="162024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6089"/>
          </a:xfrm>
          <a:prstGeom prst="rect">
            <a:avLst/>
          </a:prstGeom>
        </p:spPr>
        <p:txBody>
          <a:bodyPr vert="horz" lIns="91121" tIns="45561" rIns="91121" bIns="45561" rtlCol="0"/>
          <a:lstStyle>
            <a:lvl1pPr algn="l">
              <a:defRPr sz="1200"/>
            </a:lvl1pPr>
          </a:lstStyle>
          <a:p>
            <a:endParaRPr lang="en-US"/>
          </a:p>
        </p:txBody>
      </p:sp>
      <p:sp>
        <p:nvSpPr>
          <p:cNvPr id="3" name="Date Placeholder 2"/>
          <p:cNvSpPr>
            <a:spLocks noGrp="1"/>
          </p:cNvSpPr>
          <p:nvPr>
            <p:ph type="dt" idx="1"/>
          </p:nvPr>
        </p:nvSpPr>
        <p:spPr>
          <a:xfrm>
            <a:off x="3971456" y="0"/>
            <a:ext cx="3037366" cy="466089"/>
          </a:xfrm>
          <a:prstGeom prst="rect">
            <a:avLst/>
          </a:prstGeom>
        </p:spPr>
        <p:txBody>
          <a:bodyPr vert="horz" lIns="91121" tIns="45561" rIns="91121" bIns="45561" rtlCol="0"/>
          <a:lstStyle>
            <a:lvl1pPr algn="r">
              <a:defRPr sz="1200"/>
            </a:lvl1pPr>
          </a:lstStyle>
          <a:p>
            <a:fld id="{00BEA8D0-1C13-457D-B53A-BDAF997708F6}" type="datetimeFigureOut">
              <a:rPr lang="en-US" smtClean="0"/>
              <a:t>5/19/2015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121" tIns="45561" rIns="91121" bIns="45561" rtlCol="0" anchor="ctr"/>
          <a:lstStyle/>
          <a:p>
            <a:endParaRPr lang="en-US"/>
          </a:p>
        </p:txBody>
      </p:sp>
      <p:sp>
        <p:nvSpPr>
          <p:cNvPr id="5" name="Notes Placeholder 4"/>
          <p:cNvSpPr>
            <a:spLocks noGrp="1"/>
          </p:cNvSpPr>
          <p:nvPr>
            <p:ph type="body" sz="quarter" idx="3"/>
          </p:nvPr>
        </p:nvSpPr>
        <p:spPr>
          <a:xfrm>
            <a:off x="700568" y="4473813"/>
            <a:ext cx="5609267" cy="3660538"/>
          </a:xfrm>
          <a:prstGeom prst="rect">
            <a:avLst/>
          </a:prstGeom>
        </p:spPr>
        <p:txBody>
          <a:bodyPr vert="horz" lIns="91121" tIns="45561" rIns="91121" bIns="455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3"/>
            <a:ext cx="3037367" cy="466089"/>
          </a:xfrm>
          <a:prstGeom prst="rect">
            <a:avLst/>
          </a:prstGeom>
        </p:spPr>
        <p:txBody>
          <a:bodyPr vert="horz" lIns="91121" tIns="45561" rIns="91121" bIns="45561" rtlCol="0" anchor="b"/>
          <a:lstStyle>
            <a:lvl1pPr algn="l">
              <a:defRPr sz="1200"/>
            </a:lvl1pPr>
          </a:lstStyle>
          <a:p>
            <a:endParaRPr lang="en-US"/>
          </a:p>
        </p:txBody>
      </p:sp>
      <p:sp>
        <p:nvSpPr>
          <p:cNvPr id="7" name="Slide Number Placeholder 6"/>
          <p:cNvSpPr>
            <a:spLocks noGrp="1"/>
          </p:cNvSpPr>
          <p:nvPr>
            <p:ph type="sldNum" sz="quarter" idx="5"/>
          </p:nvPr>
        </p:nvSpPr>
        <p:spPr>
          <a:xfrm>
            <a:off x="3971456" y="8830313"/>
            <a:ext cx="3037366" cy="466089"/>
          </a:xfrm>
          <a:prstGeom prst="rect">
            <a:avLst/>
          </a:prstGeom>
        </p:spPr>
        <p:txBody>
          <a:bodyPr vert="horz" lIns="91121" tIns="45561" rIns="91121" bIns="45561" rtlCol="0" anchor="b"/>
          <a:lstStyle>
            <a:lvl1pPr algn="r">
              <a:defRPr sz="1200"/>
            </a:lvl1pPr>
          </a:lstStyle>
          <a:p>
            <a:fld id="{7985FB7A-087B-4A2F-8683-35DDA08CB913}" type="slidenum">
              <a:rPr lang="en-US" smtClean="0"/>
              <a:t>‹#›</a:t>
            </a:fld>
            <a:endParaRPr lang="en-US"/>
          </a:p>
        </p:txBody>
      </p:sp>
    </p:spTree>
    <p:extLst>
      <p:ext uri="{BB962C8B-B14F-4D97-AF65-F5344CB8AC3E}">
        <p14:creationId xmlns:p14="http://schemas.microsoft.com/office/powerpoint/2010/main" val="81497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2</a:t>
            </a:fld>
            <a:endParaRPr lang="en-US"/>
          </a:p>
        </p:txBody>
      </p:sp>
    </p:spTree>
    <p:extLst>
      <p:ext uri="{BB962C8B-B14F-4D97-AF65-F5344CB8AC3E}">
        <p14:creationId xmlns:p14="http://schemas.microsoft.com/office/powerpoint/2010/main" val="221919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11</a:t>
            </a:fld>
            <a:endParaRPr lang="en-US"/>
          </a:p>
        </p:txBody>
      </p:sp>
    </p:spTree>
    <p:extLst>
      <p:ext uri="{BB962C8B-B14F-4D97-AF65-F5344CB8AC3E}">
        <p14:creationId xmlns:p14="http://schemas.microsoft.com/office/powerpoint/2010/main" val="405830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12</a:t>
            </a:fld>
            <a:endParaRPr lang="en-US"/>
          </a:p>
        </p:txBody>
      </p:sp>
    </p:spTree>
    <p:extLst>
      <p:ext uri="{BB962C8B-B14F-4D97-AF65-F5344CB8AC3E}">
        <p14:creationId xmlns:p14="http://schemas.microsoft.com/office/powerpoint/2010/main" val="6968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3</a:t>
            </a:fld>
            <a:endParaRPr lang="en-US"/>
          </a:p>
        </p:txBody>
      </p:sp>
    </p:spTree>
    <p:extLst>
      <p:ext uri="{BB962C8B-B14F-4D97-AF65-F5344CB8AC3E}">
        <p14:creationId xmlns:p14="http://schemas.microsoft.com/office/powerpoint/2010/main" val="174044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4</a:t>
            </a:fld>
            <a:endParaRPr lang="en-US"/>
          </a:p>
        </p:txBody>
      </p:sp>
    </p:spTree>
    <p:extLst>
      <p:ext uri="{BB962C8B-B14F-4D97-AF65-F5344CB8AC3E}">
        <p14:creationId xmlns:p14="http://schemas.microsoft.com/office/powerpoint/2010/main" val="262445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5</a:t>
            </a:fld>
            <a:endParaRPr lang="en-US"/>
          </a:p>
        </p:txBody>
      </p:sp>
    </p:spTree>
    <p:extLst>
      <p:ext uri="{BB962C8B-B14F-4D97-AF65-F5344CB8AC3E}">
        <p14:creationId xmlns:p14="http://schemas.microsoft.com/office/powerpoint/2010/main" val="36328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6</a:t>
            </a:fld>
            <a:endParaRPr lang="en-US"/>
          </a:p>
        </p:txBody>
      </p:sp>
    </p:spTree>
    <p:extLst>
      <p:ext uri="{BB962C8B-B14F-4D97-AF65-F5344CB8AC3E}">
        <p14:creationId xmlns:p14="http://schemas.microsoft.com/office/powerpoint/2010/main" val="284712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7</a:t>
            </a:fld>
            <a:endParaRPr lang="en-US"/>
          </a:p>
        </p:txBody>
      </p:sp>
    </p:spTree>
    <p:extLst>
      <p:ext uri="{BB962C8B-B14F-4D97-AF65-F5344CB8AC3E}">
        <p14:creationId xmlns:p14="http://schemas.microsoft.com/office/powerpoint/2010/main" val="173105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8</a:t>
            </a:fld>
            <a:endParaRPr lang="en-US"/>
          </a:p>
        </p:txBody>
      </p:sp>
    </p:spTree>
    <p:extLst>
      <p:ext uri="{BB962C8B-B14F-4D97-AF65-F5344CB8AC3E}">
        <p14:creationId xmlns:p14="http://schemas.microsoft.com/office/powerpoint/2010/main" val="300034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9</a:t>
            </a:fld>
            <a:endParaRPr lang="en-US"/>
          </a:p>
        </p:txBody>
      </p:sp>
    </p:spTree>
    <p:extLst>
      <p:ext uri="{BB962C8B-B14F-4D97-AF65-F5344CB8AC3E}">
        <p14:creationId xmlns:p14="http://schemas.microsoft.com/office/powerpoint/2010/main" val="406279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08AF6-76B9-4527-A6F1-CB0043F1D70C}" type="slidenum">
              <a:rPr lang="en-US" smtClean="0"/>
              <a:t>10</a:t>
            </a:fld>
            <a:endParaRPr lang="en-US"/>
          </a:p>
        </p:txBody>
      </p:sp>
    </p:spTree>
    <p:extLst>
      <p:ext uri="{BB962C8B-B14F-4D97-AF65-F5344CB8AC3E}">
        <p14:creationId xmlns:p14="http://schemas.microsoft.com/office/powerpoint/2010/main" val="423311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AF60A-713C-41BA-9788-4C493DDC0A9C}"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72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E0FA7-C445-42F7-AF66-A4F5A6FC8A9C}"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76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AC5C5-1A57-4420-8AFB-CE41693A794B}"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02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08AF-84E6-4329-8E67-FEA434B47075}"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44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982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02069A-09EE-4C7C-86A4-2314A404921D}"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380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EE7F1-171E-411F-96CA-A251A21496E7}" type="datetimeFigureOut">
              <a:rPr lang="en-US" smtClean="0"/>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15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2C98D-A273-4547-9B92-97D7769F71A6}" type="datetimeFigureOut">
              <a:rPr lang="en-US" smtClean="0"/>
              <a:t>5/19/2015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26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01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6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71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7674-C1BA-4107-9B06-6D4CAC3A3DF5}" type="datetimeFigureOut">
              <a:rPr lang="en-US" smtClean="0"/>
              <a:t>5/19/2015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00931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schooltube.com/video/a9b1b13aab5b4ca0ad32/Counting%20Principle%20by%20Shmoo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Tuesday 5-19-15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584350"/>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smtClean="0"/>
              <a:t>Solve problems using </a:t>
            </a:r>
            <a:r>
              <a:rPr lang="en-US" sz="1800" u="sng" dirty="0" smtClean="0">
                <a:solidFill>
                  <a:srgbClr val="FF0000"/>
                </a:solidFill>
              </a:rPr>
              <a:t>independent</a:t>
            </a:r>
            <a:r>
              <a:rPr lang="en-US" sz="1800" dirty="0" smtClean="0"/>
              <a:t> and </a:t>
            </a:r>
            <a:r>
              <a:rPr lang="en-US" sz="1800" u="sng" dirty="0" smtClean="0">
                <a:solidFill>
                  <a:srgbClr val="FF0000"/>
                </a:solidFill>
              </a:rPr>
              <a:t>dependent</a:t>
            </a:r>
            <a:r>
              <a:rPr lang="en-US" sz="1800" dirty="0" smtClean="0">
                <a:solidFill>
                  <a:srgbClr val="FF0000"/>
                </a:solidFill>
              </a:rPr>
              <a:t> </a:t>
            </a:r>
            <a:r>
              <a:rPr lang="en-US" sz="1800" dirty="0" smtClean="0"/>
              <a:t>events</a:t>
            </a:r>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study guide</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in Chapter 8 will help prepare students for </a:t>
            </a:r>
            <a:r>
              <a:rPr lang="en-US" sz="1800" dirty="0" err="1" smtClean="0"/>
              <a:t>Precalculus</a:t>
            </a:r>
            <a:r>
              <a:rPr lang="en-US" sz="1800" dirty="0"/>
              <a:t>.</a:t>
            </a:r>
            <a:endParaRPr lang="en-US" sz="1800" dirty="0" smtClean="0"/>
          </a:p>
          <a:p>
            <a:pPr marL="0" indent="0">
              <a:buNone/>
            </a:pPr>
            <a:r>
              <a:rPr lang="en-US" sz="1800" b="1" dirty="0" smtClean="0">
                <a:solidFill>
                  <a:schemeClr val="accent2"/>
                </a:solidFill>
              </a:rPr>
              <a:t>Tomorrow we will…</a:t>
            </a: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smtClean="0"/>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Yesterday we…</a:t>
            </a:r>
            <a:endParaRPr lang="en-US" sz="2000" dirty="0">
              <a:solidFill>
                <a:schemeClr val="accent2"/>
              </a:solidFill>
            </a:endParaRPr>
          </a:p>
          <a:p>
            <a:r>
              <a:rPr lang="en-US" sz="2000" dirty="0" smtClean="0"/>
              <a:t>Completed the Chapter 8 test, reflected on chapter 8, and took the pre-test for chapter 12</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12.1: The Counting Principle</a:t>
            </a: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- 12.1 Study Guide</a:t>
            </a:r>
          </a:p>
        </p:txBody>
      </p:sp>
    </p:spTree>
    <p:extLst>
      <p:ext uri="{BB962C8B-B14F-4D97-AF65-F5344CB8AC3E}">
        <p14:creationId xmlns:p14="http://schemas.microsoft.com/office/powerpoint/2010/main" val="176098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PRACTICE #3: More than two independent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384995"/>
          </a:xfrm>
          <a:prstGeom prst="rect">
            <a:avLst/>
          </a:prstGeom>
          <a:noFill/>
        </p:spPr>
        <p:txBody>
          <a:bodyPr wrap="square" rtlCol="0">
            <a:spAutoFit/>
          </a:bodyPr>
          <a:lstStyle/>
          <a:p>
            <a:r>
              <a:rPr lang="en-US" sz="2800" dirty="0" smtClean="0"/>
              <a:t>Lance’s math quiz has eight true-false questions.  How man different choices for giving answers to the eight questions are possible.</a:t>
            </a:r>
            <a:endParaRPr lang="en-US" sz="2800" dirty="0"/>
          </a:p>
        </p:txBody>
      </p:sp>
      <p:sp>
        <p:nvSpPr>
          <p:cNvPr id="3" name="Freeform 2"/>
          <p:cNvSpPr/>
          <p:nvPr/>
        </p:nvSpPr>
        <p:spPr>
          <a:xfrm>
            <a:off x="1981200" y="3107267"/>
            <a:ext cx="736601" cy="33867"/>
          </a:xfrm>
          <a:custGeom>
            <a:avLst/>
            <a:gdLst/>
            <a:ahLst/>
            <a:cxnLst/>
            <a:rect l="0" t="0" r="0" b="0"/>
            <a:pathLst>
              <a:path w="736601" h="33867">
                <a:moveTo>
                  <a:pt x="8467" y="0"/>
                </a:moveTo>
                <a:lnTo>
                  <a:pt x="8467" y="0"/>
                </a:lnTo>
                <a:lnTo>
                  <a:pt x="8467"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467" y="0"/>
                </a:lnTo>
                <a:lnTo>
                  <a:pt x="8467" y="0"/>
                </a:lnTo>
                <a:lnTo>
                  <a:pt x="8467" y="0"/>
                </a:lnTo>
                <a:lnTo>
                  <a:pt x="16933" y="0"/>
                </a:lnTo>
                <a:lnTo>
                  <a:pt x="25400" y="0"/>
                </a:lnTo>
                <a:lnTo>
                  <a:pt x="33867" y="0"/>
                </a:lnTo>
                <a:lnTo>
                  <a:pt x="50800" y="0"/>
                </a:lnTo>
                <a:lnTo>
                  <a:pt x="59267" y="0"/>
                </a:lnTo>
                <a:lnTo>
                  <a:pt x="76200" y="0"/>
                </a:lnTo>
                <a:lnTo>
                  <a:pt x="93133" y="0"/>
                </a:lnTo>
                <a:lnTo>
                  <a:pt x="110067" y="0"/>
                </a:lnTo>
                <a:lnTo>
                  <a:pt x="127000" y="0"/>
                </a:lnTo>
                <a:lnTo>
                  <a:pt x="152400" y="0"/>
                </a:lnTo>
                <a:lnTo>
                  <a:pt x="177800" y="0"/>
                </a:lnTo>
                <a:lnTo>
                  <a:pt x="211667" y="0"/>
                </a:lnTo>
                <a:lnTo>
                  <a:pt x="237067" y="0"/>
                </a:lnTo>
                <a:lnTo>
                  <a:pt x="262467" y="0"/>
                </a:lnTo>
                <a:lnTo>
                  <a:pt x="287867" y="0"/>
                </a:lnTo>
                <a:lnTo>
                  <a:pt x="321733" y="0"/>
                </a:lnTo>
                <a:lnTo>
                  <a:pt x="355600" y="0"/>
                </a:lnTo>
                <a:lnTo>
                  <a:pt x="389467" y="0"/>
                </a:lnTo>
                <a:lnTo>
                  <a:pt x="423333" y="8466"/>
                </a:lnTo>
                <a:lnTo>
                  <a:pt x="457200" y="8466"/>
                </a:lnTo>
                <a:lnTo>
                  <a:pt x="482600" y="8466"/>
                </a:lnTo>
                <a:lnTo>
                  <a:pt x="516467" y="8466"/>
                </a:lnTo>
                <a:lnTo>
                  <a:pt x="550333" y="8466"/>
                </a:lnTo>
                <a:lnTo>
                  <a:pt x="575733" y="16933"/>
                </a:lnTo>
                <a:lnTo>
                  <a:pt x="601133" y="16933"/>
                </a:lnTo>
                <a:lnTo>
                  <a:pt x="626533" y="16933"/>
                </a:lnTo>
                <a:lnTo>
                  <a:pt x="643467" y="25400"/>
                </a:lnTo>
                <a:lnTo>
                  <a:pt x="660400" y="25400"/>
                </a:lnTo>
                <a:lnTo>
                  <a:pt x="685800" y="25400"/>
                </a:lnTo>
                <a:lnTo>
                  <a:pt x="694267" y="25400"/>
                </a:lnTo>
                <a:lnTo>
                  <a:pt x="702733" y="25400"/>
                </a:lnTo>
                <a:lnTo>
                  <a:pt x="711200" y="33866"/>
                </a:lnTo>
                <a:lnTo>
                  <a:pt x="719667" y="33866"/>
                </a:lnTo>
                <a:lnTo>
                  <a:pt x="719667" y="33866"/>
                </a:lnTo>
                <a:lnTo>
                  <a:pt x="728133" y="33866"/>
                </a:lnTo>
                <a:lnTo>
                  <a:pt x="728133" y="33866"/>
                </a:lnTo>
                <a:lnTo>
                  <a:pt x="728133" y="33866"/>
                </a:lnTo>
                <a:lnTo>
                  <a:pt x="728133" y="33866"/>
                </a:lnTo>
                <a:lnTo>
                  <a:pt x="736600" y="25400"/>
                </a:lnTo>
                <a:lnTo>
                  <a:pt x="736600"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429000" y="3115733"/>
            <a:ext cx="812801" cy="16935"/>
          </a:xfrm>
          <a:custGeom>
            <a:avLst/>
            <a:gdLst/>
            <a:ahLst/>
            <a:cxnLst/>
            <a:rect l="0" t="0" r="0" b="0"/>
            <a:pathLst>
              <a:path w="812801" h="16935">
                <a:moveTo>
                  <a:pt x="0" y="0"/>
                </a:moveTo>
                <a:lnTo>
                  <a:pt x="0" y="0"/>
                </a:lnTo>
                <a:lnTo>
                  <a:pt x="0" y="0"/>
                </a:lnTo>
                <a:lnTo>
                  <a:pt x="0" y="0"/>
                </a:lnTo>
                <a:lnTo>
                  <a:pt x="0" y="0"/>
                </a:lnTo>
                <a:lnTo>
                  <a:pt x="0" y="0"/>
                </a:lnTo>
                <a:lnTo>
                  <a:pt x="8467" y="0"/>
                </a:lnTo>
                <a:lnTo>
                  <a:pt x="8467" y="0"/>
                </a:lnTo>
                <a:lnTo>
                  <a:pt x="16933" y="0"/>
                </a:lnTo>
                <a:lnTo>
                  <a:pt x="16933" y="0"/>
                </a:lnTo>
                <a:lnTo>
                  <a:pt x="25400" y="0"/>
                </a:lnTo>
                <a:lnTo>
                  <a:pt x="42333" y="0"/>
                </a:lnTo>
                <a:lnTo>
                  <a:pt x="50800" y="0"/>
                </a:lnTo>
                <a:lnTo>
                  <a:pt x="67733" y="0"/>
                </a:lnTo>
                <a:lnTo>
                  <a:pt x="84667" y="0"/>
                </a:lnTo>
                <a:lnTo>
                  <a:pt x="101600" y="0"/>
                </a:lnTo>
                <a:lnTo>
                  <a:pt x="118533" y="0"/>
                </a:lnTo>
                <a:lnTo>
                  <a:pt x="135467" y="0"/>
                </a:lnTo>
                <a:lnTo>
                  <a:pt x="160867" y="0"/>
                </a:lnTo>
                <a:lnTo>
                  <a:pt x="186267" y="0"/>
                </a:lnTo>
                <a:lnTo>
                  <a:pt x="211667" y="0"/>
                </a:lnTo>
                <a:lnTo>
                  <a:pt x="237067" y="0"/>
                </a:lnTo>
                <a:lnTo>
                  <a:pt x="262467" y="0"/>
                </a:lnTo>
                <a:lnTo>
                  <a:pt x="287867" y="0"/>
                </a:lnTo>
                <a:lnTo>
                  <a:pt x="321733" y="0"/>
                </a:lnTo>
                <a:lnTo>
                  <a:pt x="347133" y="0"/>
                </a:lnTo>
                <a:lnTo>
                  <a:pt x="381000" y="0"/>
                </a:lnTo>
                <a:lnTo>
                  <a:pt x="406400" y="0"/>
                </a:lnTo>
                <a:lnTo>
                  <a:pt x="431800" y="0"/>
                </a:lnTo>
                <a:lnTo>
                  <a:pt x="465667" y="0"/>
                </a:lnTo>
                <a:lnTo>
                  <a:pt x="491067" y="0"/>
                </a:lnTo>
                <a:lnTo>
                  <a:pt x="516467" y="0"/>
                </a:lnTo>
                <a:lnTo>
                  <a:pt x="541867" y="0"/>
                </a:lnTo>
                <a:lnTo>
                  <a:pt x="567267" y="0"/>
                </a:lnTo>
                <a:lnTo>
                  <a:pt x="592667" y="0"/>
                </a:lnTo>
                <a:lnTo>
                  <a:pt x="618067" y="0"/>
                </a:lnTo>
                <a:lnTo>
                  <a:pt x="635000" y="0"/>
                </a:lnTo>
                <a:lnTo>
                  <a:pt x="660400" y="0"/>
                </a:lnTo>
                <a:lnTo>
                  <a:pt x="677333" y="0"/>
                </a:lnTo>
                <a:lnTo>
                  <a:pt x="694267" y="0"/>
                </a:lnTo>
                <a:lnTo>
                  <a:pt x="711200" y="0"/>
                </a:lnTo>
                <a:lnTo>
                  <a:pt x="728133" y="0"/>
                </a:lnTo>
                <a:lnTo>
                  <a:pt x="745067" y="8467"/>
                </a:lnTo>
                <a:lnTo>
                  <a:pt x="762000" y="8467"/>
                </a:lnTo>
                <a:lnTo>
                  <a:pt x="770467" y="8467"/>
                </a:lnTo>
                <a:lnTo>
                  <a:pt x="778933" y="8467"/>
                </a:lnTo>
                <a:lnTo>
                  <a:pt x="787400" y="8467"/>
                </a:lnTo>
                <a:lnTo>
                  <a:pt x="795867" y="8467"/>
                </a:lnTo>
                <a:lnTo>
                  <a:pt x="795867" y="16934"/>
                </a:lnTo>
                <a:lnTo>
                  <a:pt x="804333" y="16934"/>
                </a:lnTo>
                <a:lnTo>
                  <a:pt x="804333" y="16934"/>
                </a:lnTo>
                <a:lnTo>
                  <a:pt x="804333" y="16934"/>
                </a:lnTo>
                <a:lnTo>
                  <a:pt x="804333" y="16934"/>
                </a:lnTo>
                <a:lnTo>
                  <a:pt x="804333" y="16934"/>
                </a:lnTo>
                <a:lnTo>
                  <a:pt x="804333" y="16934"/>
                </a:lnTo>
                <a:lnTo>
                  <a:pt x="804333" y="8467"/>
                </a:lnTo>
                <a:lnTo>
                  <a:pt x="804333" y="8467"/>
                </a:lnTo>
                <a:lnTo>
                  <a:pt x="804333" y="8467"/>
                </a:lnTo>
                <a:lnTo>
                  <a:pt x="812800" y="8467"/>
                </a:lnTo>
                <a:lnTo>
                  <a:pt x="8128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809067" y="3098800"/>
            <a:ext cx="762001" cy="33868"/>
          </a:xfrm>
          <a:custGeom>
            <a:avLst/>
            <a:gdLst/>
            <a:ahLst/>
            <a:cxnLst/>
            <a:rect l="0" t="0" r="0" b="0"/>
            <a:pathLst>
              <a:path w="762001" h="33868">
                <a:moveTo>
                  <a:pt x="0" y="8467"/>
                </a:moveTo>
                <a:lnTo>
                  <a:pt x="8466" y="8467"/>
                </a:lnTo>
                <a:lnTo>
                  <a:pt x="8466" y="8467"/>
                </a:lnTo>
                <a:lnTo>
                  <a:pt x="16933" y="8467"/>
                </a:lnTo>
                <a:lnTo>
                  <a:pt x="16933" y="8467"/>
                </a:lnTo>
                <a:lnTo>
                  <a:pt x="25400" y="8467"/>
                </a:lnTo>
                <a:lnTo>
                  <a:pt x="42333" y="8467"/>
                </a:lnTo>
                <a:lnTo>
                  <a:pt x="50800" y="8467"/>
                </a:lnTo>
                <a:lnTo>
                  <a:pt x="67733" y="8467"/>
                </a:lnTo>
                <a:lnTo>
                  <a:pt x="76200" y="8467"/>
                </a:lnTo>
                <a:lnTo>
                  <a:pt x="101600" y="8467"/>
                </a:lnTo>
                <a:lnTo>
                  <a:pt x="118533" y="0"/>
                </a:lnTo>
                <a:lnTo>
                  <a:pt x="135466" y="0"/>
                </a:lnTo>
                <a:lnTo>
                  <a:pt x="152400" y="0"/>
                </a:lnTo>
                <a:lnTo>
                  <a:pt x="177800" y="0"/>
                </a:lnTo>
                <a:lnTo>
                  <a:pt x="194733" y="0"/>
                </a:lnTo>
                <a:lnTo>
                  <a:pt x="220133" y="0"/>
                </a:lnTo>
                <a:lnTo>
                  <a:pt x="245533" y="0"/>
                </a:lnTo>
                <a:lnTo>
                  <a:pt x="270933" y="0"/>
                </a:lnTo>
                <a:lnTo>
                  <a:pt x="296333" y="0"/>
                </a:lnTo>
                <a:lnTo>
                  <a:pt x="330200" y="0"/>
                </a:lnTo>
                <a:lnTo>
                  <a:pt x="355600" y="0"/>
                </a:lnTo>
                <a:lnTo>
                  <a:pt x="381000" y="0"/>
                </a:lnTo>
                <a:lnTo>
                  <a:pt x="406400" y="0"/>
                </a:lnTo>
                <a:lnTo>
                  <a:pt x="440266" y="8467"/>
                </a:lnTo>
                <a:lnTo>
                  <a:pt x="474133" y="8467"/>
                </a:lnTo>
                <a:lnTo>
                  <a:pt x="499533" y="8467"/>
                </a:lnTo>
                <a:lnTo>
                  <a:pt x="533400" y="16933"/>
                </a:lnTo>
                <a:lnTo>
                  <a:pt x="558800" y="16933"/>
                </a:lnTo>
                <a:lnTo>
                  <a:pt x="592666" y="25400"/>
                </a:lnTo>
                <a:lnTo>
                  <a:pt x="618066" y="25400"/>
                </a:lnTo>
                <a:lnTo>
                  <a:pt x="643466" y="25400"/>
                </a:lnTo>
                <a:lnTo>
                  <a:pt x="668866" y="33867"/>
                </a:lnTo>
                <a:lnTo>
                  <a:pt x="694266" y="33867"/>
                </a:lnTo>
                <a:lnTo>
                  <a:pt x="719666" y="33867"/>
                </a:lnTo>
                <a:lnTo>
                  <a:pt x="736600" y="33867"/>
                </a:lnTo>
                <a:lnTo>
                  <a:pt x="753533" y="33867"/>
                </a:lnTo>
                <a:lnTo>
                  <a:pt x="753533" y="33867"/>
                </a:lnTo>
                <a:lnTo>
                  <a:pt x="762000" y="33867"/>
                </a:lnTo>
                <a:lnTo>
                  <a:pt x="762000"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960533" y="3090333"/>
            <a:ext cx="194735" cy="8468"/>
          </a:xfrm>
          <a:custGeom>
            <a:avLst/>
            <a:gdLst/>
            <a:ahLst/>
            <a:cxnLst/>
            <a:rect l="0" t="0" r="0" b="0"/>
            <a:pathLst>
              <a:path w="194735" h="8468">
                <a:moveTo>
                  <a:pt x="0" y="8467"/>
                </a:moveTo>
                <a:lnTo>
                  <a:pt x="0" y="8467"/>
                </a:lnTo>
                <a:lnTo>
                  <a:pt x="8467" y="8467"/>
                </a:lnTo>
                <a:lnTo>
                  <a:pt x="16934" y="8467"/>
                </a:lnTo>
                <a:lnTo>
                  <a:pt x="25400" y="8467"/>
                </a:lnTo>
                <a:lnTo>
                  <a:pt x="33867" y="8467"/>
                </a:lnTo>
                <a:lnTo>
                  <a:pt x="50800" y="0"/>
                </a:lnTo>
                <a:lnTo>
                  <a:pt x="67734" y="0"/>
                </a:lnTo>
                <a:lnTo>
                  <a:pt x="84667" y="0"/>
                </a:lnTo>
                <a:lnTo>
                  <a:pt x="101600" y="0"/>
                </a:lnTo>
                <a:lnTo>
                  <a:pt x="127000" y="0"/>
                </a:lnTo>
                <a:lnTo>
                  <a:pt x="143934" y="0"/>
                </a:lnTo>
                <a:lnTo>
                  <a:pt x="169334" y="0"/>
                </a:lnTo>
                <a:lnTo>
                  <a:pt x="169334" y="0"/>
                </a:lnTo>
                <a:lnTo>
                  <a:pt x="194734" y="0"/>
                </a:lnTo>
                <a:lnTo>
                  <a:pt x="1947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231467" y="3098800"/>
            <a:ext cx="414867" cy="25401"/>
          </a:xfrm>
          <a:custGeom>
            <a:avLst/>
            <a:gdLst/>
            <a:ahLst/>
            <a:cxnLst/>
            <a:rect l="0" t="0" r="0" b="0"/>
            <a:pathLst>
              <a:path w="414867" h="25401">
                <a:moveTo>
                  <a:pt x="0" y="0"/>
                </a:moveTo>
                <a:lnTo>
                  <a:pt x="8466" y="0"/>
                </a:lnTo>
                <a:lnTo>
                  <a:pt x="25400" y="0"/>
                </a:lnTo>
                <a:lnTo>
                  <a:pt x="50800" y="0"/>
                </a:lnTo>
                <a:lnTo>
                  <a:pt x="76200" y="8467"/>
                </a:lnTo>
                <a:lnTo>
                  <a:pt x="110066" y="8467"/>
                </a:lnTo>
                <a:lnTo>
                  <a:pt x="135466" y="8467"/>
                </a:lnTo>
                <a:lnTo>
                  <a:pt x="169333" y="16933"/>
                </a:lnTo>
                <a:lnTo>
                  <a:pt x="194733" y="16933"/>
                </a:lnTo>
                <a:lnTo>
                  <a:pt x="220133" y="16933"/>
                </a:lnTo>
                <a:lnTo>
                  <a:pt x="245533" y="16933"/>
                </a:lnTo>
                <a:lnTo>
                  <a:pt x="270933" y="16933"/>
                </a:lnTo>
                <a:lnTo>
                  <a:pt x="287867" y="16933"/>
                </a:lnTo>
                <a:lnTo>
                  <a:pt x="313266" y="16933"/>
                </a:lnTo>
                <a:lnTo>
                  <a:pt x="330200" y="16933"/>
                </a:lnTo>
                <a:lnTo>
                  <a:pt x="347133" y="16933"/>
                </a:lnTo>
                <a:lnTo>
                  <a:pt x="364067" y="25400"/>
                </a:lnTo>
                <a:lnTo>
                  <a:pt x="381000" y="25400"/>
                </a:lnTo>
                <a:lnTo>
                  <a:pt x="406400" y="25400"/>
                </a:lnTo>
                <a:lnTo>
                  <a:pt x="406400" y="25400"/>
                </a:lnTo>
                <a:lnTo>
                  <a:pt x="414866" y="25400"/>
                </a:lnTo>
                <a:lnTo>
                  <a:pt x="414866"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196666" y="3048000"/>
            <a:ext cx="711202" cy="25401"/>
          </a:xfrm>
          <a:custGeom>
            <a:avLst/>
            <a:gdLst/>
            <a:ahLst/>
            <a:cxnLst/>
            <a:rect l="0" t="0" r="0" b="0"/>
            <a:pathLst>
              <a:path w="711202" h="25401">
                <a:moveTo>
                  <a:pt x="0" y="16933"/>
                </a:moveTo>
                <a:lnTo>
                  <a:pt x="8468" y="16933"/>
                </a:lnTo>
                <a:lnTo>
                  <a:pt x="16934" y="16933"/>
                </a:lnTo>
                <a:lnTo>
                  <a:pt x="25401" y="16933"/>
                </a:lnTo>
                <a:lnTo>
                  <a:pt x="33867" y="16933"/>
                </a:lnTo>
                <a:lnTo>
                  <a:pt x="50801" y="16933"/>
                </a:lnTo>
                <a:lnTo>
                  <a:pt x="67734" y="16933"/>
                </a:lnTo>
                <a:lnTo>
                  <a:pt x="84668" y="16933"/>
                </a:lnTo>
                <a:lnTo>
                  <a:pt x="110067" y="16933"/>
                </a:lnTo>
                <a:lnTo>
                  <a:pt x="127001" y="16933"/>
                </a:lnTo>
                <a:lnTo>
                  <a:pt x="152400" y="16933"/>
                </a:lnTo>
                <a:lnTo>
                  <a:pt x="177801" y="16933"/>
                </a:lnTo>
                <a:lnTo>
                  <a:pt x="211667" y="16933"/>
                </a:lnTo>
                <a:lnTo>
                  <a:pt x="237068" y="16933"/>
                </a:lnTo>
                <a:lnTo>
                  <a:pt x="262467" y="16933"/>
                </a:lnTo>
                <a:lnTo>
                  <a:pt x="296334" y="25400"/>
                </a:lnTo>
                <a:lnTo>
                  <a:pt x="330201" y="25400"/>
                </a:lnTo>
                <a:lnTo>
                  <a:pt x="355601" y="25400"/>
                </a:lnTo>
                <a:lnTo>
                  <a:pt x="381000" y="25400"/>
                </a:lnTo>
                <a:lnTo>
                  <a:pt x="414867" y="25400"/>
                </a:lnTo>
                <a:lnTo>
                  <a:pt x="440267" y="25400"/>
                </a:lnTo>
                <a:lnTo>
                  <a:pt x="465668" y="25400"/>
                </a:lnTo>
                <a:lnTo>
                  <a:pt x="491067" y="16933"/>
                </a:lnTo>
                <a:lnTo>
                  <a:pt x="516467" y="16933"/>
                </a:lnTo>
                <a:lnTo>
                  <a:pt x="550334" y="16933"/>
                </a:lnTo>
                <a:lnTo>
                  <a:pt x="567267" y="16933"/>
                </a:lnTo>
                <a:lnTo>
                  <a:pt x="592667" y="16933"/>
                </a:lnTo>
                <a:lnTo>
                  <a:pt x="609600" y="16933"/>
                </a:lnTo>
                <a:lnTo>
                  <a:pt x="635001" y="8467"/>
                </a:lnTo>
                <a:lnTo>
                  <a:pt x="660401" y="8467"/>
                </a:lnTo>
                <a:lnTo>
                  <a:pt x="677334" y="8467"/>
                </a:lnTo>
                <a:lnTo>
                  <a:pt x="694268" y="8467"/>
                </a:lnTo>
                <a:lnTo>
                  <a:pt x="694268" y="8467"/>
                </a:lnTo>
                <a:lnTo>
                  <a:pt x="711201" y="0"/>
                </a:lnTo>
                <a:lnTo>
                  <a:pt x="71120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365067" y="3064933"/>
            <a:ext cx="592668" cy="25401"/>
          </a:xfrm>
          <a:custGeom>
            <a:avLst/>
            <a:gdLst/>
            <a:ahLst/>
            <a:cxnLst/>
            <a:rect l="0" t="0" r="0" b="0"/>
            <a:pathLst>
              <a:path w="592668" h="25401">
                <a:moveTo>
                  <a:pt x="0" y="8467"/>
                </a:moveTo>
                <a:lnTo>
                  <a:pt x="0" y="8467"/>
                </a:lnTo>
                <a:lnTo>
                  <a:pt x="0" y="8467"/>
                </a:lnTo>
                <a:lnTo>
                  <a:pt x="8466" y="16934"/>
                </a:lnTo>
                <a:lnTo>
                  <a:pt x="25400" y="16934"/>
                </a:lnTo>
                <a:lnTo>
                  <a:pt x="33866" y="16934"/>
                </a:lnTo>
                <a:lnTo>
                  <a:pt x="42333" y="16934"/>
                </a:lnTo>
                <a:lnTo>
                  <a:pt x="50799" y="16934"/>
                </a:lnTo>
                <a:lnTo>
                  <a:pt x="67733" y="16934"/>
                </a:lnTo>
                <a:lnTo>
                  <a:pt x="84666" y="16934"/>
                </a:lnTo>
                <a:lnTo>
                  <a:pt x="101600" y="16934"/>
                </a:lnTo>
                <a:lnTo>
                  <a:pt x="110066" y="16934"/>
                </a:lnTo>
                <a:lnTo>
                  <a:pt x="135467" y="16934"/>
                </a:lnTo>
                <a:lnTo>
                  <a:pt x="143933" y="25400"/>
                </a:lnTo>
                <a:lnTo>
                  <a:pt x="160866" y="25400"/>
                </a:lnTo>
                <a:lnTo>
                  <a:pt x="177800" y="16934"/>
                </a:lnTo>
                <a:lnTo>
                  <a:pt x="194733" y="16934"/>
                </a:lnTo>
                <a:lnTo>
                  <a:pt x="211667" y="16934"/>
                </a:lnTo>
                <a:lnTo>
                  <a:pt x="237066" y="16934"/>
                </a:lnTo>
                <a:lnTo>
                  <a:pt x="254000" y="8467"/>
                </a:lnTo>
                <a:lnTo>
                  <a:pt x="270933" y="8467"/>
                </a:lnTo>
                <a:lnTo>
                  <a:pt x="296333" y="8467"/>
                </a:lnTo>
                <a:lnTo>
                  <a:pt x="313266" y="8467"/>
                </a:lnTo>
                <a:lnTo>
                  <a:pt x="330200" y="0"/>
                </a:lnTo>
                <a:lnTo>
                  <a:pt x="355599" y="0"/>
                </a:lnTo>
                <a:lnTo>
                  <a:pt x="372533" y="0"/>
                </a:lnTo>
                <a:lnTo>
                  <a:pt x="397933" y="0"/>
                </a:lnTo>
                <a:lnTo>
                  <a:pt x="423333" y="0"/>
                </a:lnTo>
                <a:lnTo>
                  <a:pt x="440267" y="0"/>
                </a:lnTo>
                <a:lnTo>
                  <a:pt x="465666" y="0"/>
                </a:lnTo>
                <a:lnTo>
                  <a:pt x="482600" y="0"/>
                </a:lnTo>
                <a:lnTo>
                  <a:pt x="507999" y="0"/>
                </a:lnTo>
                <a:lnTo>
                  <a:pt x="533400" y="0"/>
                </a:lnTo>
                <a:lnTo>
                  <a:pt x="550333" y="0"/>
                </a:lnTo>
                <a:lnTo>
                  <a:pt x="575733" y="0"/>
                </a:lnTo>
                <a:lnTo>
                  <a:pt x="575733" y="0"/>
                </a:lnTo>
                <a:lnTo>
                  <a:pt x="592667" y="0"/>
                </a:lnTo>
                <a:lnTo>
                  <a:pt x="592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9448800" y="3048000"/>
            <a:ext cx="575735" cy="16934"/>
          </a:xfrm>
          <a:custGeom>
            <a:avLst/>
            <a:gdLst/>
            <a:ahLst/>
            <a:cxnLst/>
            <a:rect l="0" t="0" r="0" b="0"/>
            <a:pathLst>
              <a:path w="575735" h="16934">
                <a:moveTo>
                  <a:pt x="0" y="16933"/>
                </a:moveTo>
                <a:lnTo>
                  <a:pt x="0" y="16933"/>
                </a:lnTo>
                <a:lnTo>
                  <a:pt x="8467" y="16933"/>
                </a:lnTo>
                <a:lnTo>
                  <a:pt x="25400" y="16933"/>
                </a:lnTo>
                <a:lnTo>
                  <a:pt x="42334" y="16933"/>
                </a:lnTo>
                <a:lnTo>
                  <a:pt x="59267" y="16933"/>
                </a:lnTo>
                <a:lnTo>
                  <a:pt x="84667" y="16933"/>
                </a:lnTo>
                <a:lnTo>
                  <a:pt x="101600" y="16933"/>
                </a:lnTo>
                <a:lnTo>
                  <a:pt x="127000" y="8467"/>
                </a:lnTo>
                <a:lnTo>
                  <a:pt x="152400" y="8467"/>
                </a:lnTo>
                <a:lnTo>
                  <a:pt x="177800" y="8467"/>
                </a:lnTo>
                <a:lnTo>
                  <a:pt x="203200" y="8467"/>
                </a:lnTo>
                <a:lnTo>
                  <a:pt x="228600" y="8467"/>
                </a:lnTo>
                <a:lnTo>
                  <a:pt x="254000" y="8467"/>
                </a:lnTo>
                <a:lnTo>
                  <a:pt x="279400" y="16933"/>
                </a:lnTo>
                <a:lnTo>
                  <a:pt x="313267" y="16933"/>
                </a:lnTo>
                <a:lnTo>
                  <a:pt x="338666" y="16933"/>
                </a:lnTo>
                <a:lnTo>
                  <a:pt x="364066" y="16933"/>
                </a:lnTo>
                <a:lnTo>
                  <a:pt x="389467" y="16933"/>
                </a:lnTo>
                <a:lnTo>
                  <a:pt x="423334" y="16933"/>
                </a:lnTo>
                <a:lnTo>
                  <a:pt x="448733" y="8467"/>
                </a:lnTo>
                <a:lnTo>
                  <a:pt x="474134" y="8467"/>
                </a:lnTo>
                <a:lnTo>
                  <a:pt x="499534" y="8467"/>
                </a:lnTo>
                <a:lnTo>
                  <a:pt x="524933" y="8467"/>
                </a:lnTo>
                <a:lnTo>
                  <a:pt x="550334" y="8467"/>
                </a:lnTo>
                <a:lnTo>
                  <a:pt x="550334" y="8467"/>
                </a:lnTo>
                <a:lnTo>
                  <a:pt x="575734" y="0"/>
                </a:lnTo>
                <a:lnTo>
                  <a:pt x="5757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0549466" y="2988733"/>
            <a:ext cx="601135" cy="33868"/>
          </a:xfrm>
          <a:custGeom>
            <a:avLst/>
            <a:gdLst/>
            <a:ahLst/>
            <a:cxnLst/>
            <a:rect l="0" t="0" r="0" b="0"/>
            <a:pathLst>
              <a:path w="601135" h="33868">
                <a:moveTo>
                  <a:pt x="0" y="33867"/>
                </a:moveTo>
                <a:lnTo>
                  <a:pt x="8468" y="33867"/>
                </a:lnTo>
                <a:lnTo>
                  <a:pt x="16934" y="33867"/>
                </a:lnTo>
                <a:lnTo>
                  <a:pt x="25400" y="33867"/>
                </a:lnTo>
                <a:lnTo>
                  <a:pt x="42334" y="33867"/>
                </a:lnTo>
                <a:lnTo>
                  <a:pt x="50801" y="33867"/>
                </a:lnTo>
                <a:lnTo>
                  <a:pt x="76200" y="33867"/>
                </a:lnTo>
                <a:lnTo>
                  <a:pt x="84668" y="33867"/>
                </a:lnTo>
                <a:lnTo>
                  <a:pt x="101600" y="33867"/>
                </a:lnTo>
                <a:lnTo>
                  <a:pt x="118534" y="25400"/>
                </a:lnTo>
                <a:lnTo>
                  <a:pt x="135468" y="25400"/>
                </a:lnTo>
                <a:lnTo>
                  <a:pt x="152400" y="25400"/>
                </a:lnTo>
                <a:lnTo>
                  <a:pt x="169334" y="25400"/>
                </a:lnTo>
                <a:lnTo>
                  <a:pt x="186267" y="25400"/>
                </a:lnTo>
                <a:lnTo>
                  <a:pt x="203201" y="25400"/>
                </a:lnTo>
                <a:lnTo>
                  <a:pt x="228600" y="25400"/>
                </a:lnTo>
                <a:lnTo>
                  <a:pt x="245534" y="25400"/>
                </a:lnTo>
                <a:lnTo>
                  <a:pt x="262467" y="25400"/>
                </a:lnTo>
                <a:lnTo>
                  <a:pt x="287868" y="25400"/>
                </a:lnTo>
                <a:lnTo>
                  <a:pt x="304800" y="25400"/>
                </a:lnTo>
                <a:lnTo>
                  <a:pt x="321734" y="25400"/>
                </a:lnTo>
                <a:lnTo>
                  <a:pt x="347134" y="25400"/>
                </a:lnTo>
                <a:lnTo>
                  <a:pt x="372534" y="25400"/>
                </a:lnTo>
                <a:lnTo>
                  <a:pt x="389468" y="25400"/>
                </a:lnTo>
                <a:lnTo>
                  <a:pt x="414867" y="25400"/>
                </a:lnTo>
                <a:lnTo>
                  <a:pt x="440268" y="16934"/>
                </a:lnTo>
                <a:lnTo>
                  <a:pt x="465668" y="16934"/>
                </a:lnTo>
                <a:lnTo>
                  <a:pt x="482600" y="16934"/>
                </a:lnTo>
                <a:lnTo>
                  <a:pt x="516468" y="8467"/>
                </a:lnTo>
                <a:lnTo>
                  <a:pt x="533400" y="8467"/>
                </a:lnTo>
                <a:lnTo>
                  <a:pt x="558800" y="8467"/>
                </a:lnTo>
                <a:lnTo>
                  <a:pt x="584201" y="0"/>
                </a:lnTo>
                <a:lnTo>
                  <a:pt x="584201" y="0"/>
                </a:lnTo>
                <a:lnTo>
                  <a:pt x="601134" y="0"/>
                </a:lnTo>
                <a:lnTo>
                  <a:pt x="6011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260600" y="2616200"/>
            <a:ext cx="262468" cy="338668"/>
          </a:xfrm>
          <a:custGeom>
            <a:avLst/>
            <a:gdLst/>
            <a:ahLst/>
            <a:cxnLst/>
            <a:rect l="0" t="0" r="0" b="0"/>
            <a:pathLst>
              <a:path w="262468" h="338668">
                <a:moveTo>
                  <a:pt x="0" y="50800"/>
                </a:moveTo>
                <a:lnTo>
                  <a:pt x="0" y="42333"/>
                </a:lnTo>
                <a:lnTo>
                  <a:pt x="8467" y="42333"/>
                </a:lnTo>
                <a:lnTo>
                  <a:pt x="16933" y="25400"/>
                </a:lnTo>
                <a:lnTo>
                  <a:pt x="33867" y="16933"/>
                </a:lnTo>
                <a:lnTo>
                  <a:pt x="42333" y="8467"/>
                </a:lnTo>
                <a:lnTo>
                  <a:pt x="59267" y="8467"/>
                </a:lnTo>
                <a:lnTo>
                  <a:pt x="84667" y="0"/>
                </a:lnTo>
                <a:lnTo>
                  <a:pt x="101600" y="0"/>
                </a:lnTo>
                <a:lnTo>
                  <a:pt x="110067" y="0"/>
                </a:lnTo>
                <a:lnTo>
                  <a:pt x="135467" y="0"/>
                </a:lnTo>
                <a:lnTo>
                  <a:pt x="143933" y="8467"/>
                </a:lnTo>
                <a:lnTo>
                  <a:pt x="160867" y="8467"/>
                </a:lnTo>
                <a:lnTo>
                  <a:pt x="177800" y="16933"/>
                </a:lnTo>
                <a:lnTo>
                  <a:pt x="186267" y="25400"/>
                </a:lnTo>
                <a:lnTo>
                  <a:pt x="194733" y="33867"/>
                </a:lnTo>
                <a:lnTo>
                  <a:pt x="203200" y="42333"/>
                </a:lnTo>
                <a:lnTo>
                  <a:pt x="203200" y="59267"/>
                </a:lnTo>
                <a:lnTo>
                  <a:pt x="203200" y="67733"/>
                </a:lnTo>
                <a:lnTo>
                  <a:pt x="203200" y="84667"/>
                </a:lnTo>
                <a:lnTo>
                  <a:pt x="194733" y="101600"/>
                </a:lnTo>
                <a:lnTo>
                  <a:pt x="186267" y="118533"/>
                </a:lnTo>
                <a:lnTo>
                  <a:pt x="177800" y="143933"/>
                </a:lnTo>
                <a:lnTo>
                  <a:pt x="169333" y="160867"/>
                </a:lnTo>
                <a:lnTo>
                  <a:pt x="152400" y="177800"/>
                </a:lnTo>
                <a:lnTo>
                  <a:pt x="143933" y="194733"/>
                </a:lnTo>
                <a:lnTo>
                  <a:pt x="127000" y="211667"/>
                </a:lnTo>
                <a:lnTo>
                  <a:pt x="118533" y="228600"/>
                </a:lnTo>
                <a:lnTo>
                  <a:pt x="110067" y="245533"/>
                </a:lnTo>
                <a:lnTo>
                  <a:pt x="93133" y="262467"/>
                </a:lnTo>
                <a:lnTo>
                  <a:pt x="84667" y="279400"/>
                </a:lnTo>
                <a:lnTo>
                  <a:pt x="76200" y="287867"/>
                </a:lnTo>
                <a:lnTo>
                  <a:pt x="67733" y="296333"/>
                </a:lnTo>
                <a:lnTo>
                  <a:pt x="59267" y="304800"/>
                </a:lnTo>
                <a:lnTo>
                  <a:pt x="50800" y="313267"/>
                </a:lnTo>
                <a:lnTo>
                  <a:pt x="50800" y="321733"/>
                </a:lnTo>
                <a:lnTo>
                  <a:pt x="50800" y="330200"/>
                </a:lnTo>
                <a:lnTo>
                  <a:pt x="50800" y="330200"/>
                </a:lnTo>
                <a:lnTo>
                  <a:pt x="50800" y="330200"/>
                </a:lnTo>
                <a:lnTo>
                  <a:pt x="59267" y="338667"/>
                </a:lnTo>
                <a:lnTo>
                  <a:pt x="67733" y="338667"/>
                </a:lnTo>
                <a:lnTo>
                  <a:pt x="76200" y="338667"/>
                </a:lnTo>
                <a:lnTo>
                  <a:pt x="84667" y="338667"/>
                </a:lnTo>
                <a:lnTo>
                  <a:pt x="101600" y="338667"/>
                </a:lnTo>
                <a:lnTo>
                  <a:pt x="118533" y="338667"/>
                </a:lnTo>
                <a:lnTo>
                  <a:pt x="143933" y="338667"/>
                </a:lnTo>
                <a:lnTo>
                  <a:pt x="160867" y="330200"/>
                </a:lnTo>
                <a:lnTo>
                  <a:pt x="177800" y="330200"/>
                </a:lnTo>
                <a:lnTo>
                  <a:pt x="194733" y="330200"/>
                </a:lnTo>
                <a:lnTo>
                  <a:pt x="211667" y="330200"/>
                </a:lnTo>
                <a:lnTo>
                  <a:pt x="228600" y="330200"/>
                </a:lnTo>
                <a:lnTo>
                  <a:pt x="237067" y="330200"/>
                </a:lnTo>
                <a:lnTo>
                  <a:pt x="245533" y="330200"/>
                </a:lnTo>
                <a:lnTo>
                  <a:pt x="254000" y="330200"/>
                </a:lnTo>
                <a:lnTo>
                  <a:pt x="262467" y="330200"/>
                </a:lnTo>
                <a:lnTo>
                  <a:pt x="262467" y="330200"/>
                </a:lnTo>
                <a:lnTo>
                  <a:pt x="262467" y="330200"/>
                </a:lnTo>
                <a:lnTo>
                  <a:pt x="262467" y="330200"/>
                </a:lnTo>
                <a:lnTo>
                  <a:pt x="262467" y="330200"/>
                </a:lnTo>
                <a:lnTo>
                  <a:pt x="262467" y="330200"/>
                </a:lnTo>
                <a:lnTo>
                  <a:pt x="262467" y="330200"/>
                </a:lnTo>
                <a:lnTo>
                  <a:pt x="262467" y="330200"/>
                </a:lnTo>
                <a:lnTo>
                  <a:pt x="262467" y="330200"/>
                </a:lnTo>
                <a:lnTo>
                  <a:pt x="254000" y="330200"/>
                </a:lnTo>
                <a:lnTo>
                  <a:pt x="254000" y="321733"/>
                </a:lnTo>
                <a:lnTo>
                  <a:pt x="245533" y="321733"/>
                </a:lnTo>
                <a:lnTo>
                  <a:pt x="245533" y="321733"/>
                </a:lnTo>
                <a:lnTo>
                  <a:pt x="245533" y="313267"/>
                </a:lnTo>
                <a:lnTo>
                  <a:pt x="245533"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683000" y="2573867"/>
            <a:ext cx="254001" cy="330201"/>
          </a:xfrm>
          <a:custGeom>
            <a:avLst/>
            <a:gdLst/>
            <a:ahLst/>
            <a:cxnLst/>
            <a:rect l="0" t="0" r="0" b="0"/>
            <a:pathLst>
              <a:path w="254001" h="330201">
                <a:moveTo>
                  <a:pt x="0" y="67733"/>
                </a:moveTo>
                <a:lnTo>
                  <a:pt x="0" y="67733"/>
                </a:lnTo>
                <a:lnTo>
                  <a:pt x="0" y="59266"/>
                </a:lnTo>
                <a:lnTo>
                  <a:pt x="0" y="59266"/>
                </a:lnTo>
                <a:lnTo>
                  <a:pt x="0" y="50800"/>
                </a:lnTo>
                <a:lnTo>
                  <a:pt x="0" y="42333"/>
                </a:lnTo>
                <a:lnTo>
                  <a:pt x="0" y="33866"/>
                </a:lnTo>
                <a:lnTo>
                  <a:pt x="8467" y="25400"/>
                </a:lnTo>
                <a:lnTo>
                  <a:pt x="25400" y="25400"/>
                </a:lnTo>
                <a:lnTo>
                  <a:pt x="33867" y="16933"/>
                </a:lnTo>
                <a:lnTo>
                  <a:pt x="50800" y="8466"/>
                </a:lnTo>
                <a:lnTo>
                  <a:pt x="67733" y="0"/>
                </a:lnTo>
                <a:lnTo>
                  <a:pt x="84667" y="0"/>
                </a:lnTo>
                <a:lnTo>
                  <a:pt x="101600" y="0"/>
                </a:lnTo>
                <a:lnTo>
                  <a:pt x="127000" y="0"/>
                </a:lnTo>
                <a:lnTo>
                  <a:pt x="143933" y="0"/>
                </a:lnTo>
                <a:lnTo>
                  <a:pt x="160867" y="0"/>
                </a:lnTo>
                <a:lnTo>
                  <a:pt x="177800" y="8466"/>
                </a:lnTo>
                <a:lnTo>
                  <a:pt x="186267" y="8466"/>
                </a:lnTo>
                <a:lnTo>
                  <a:pt x="194733" y="8466"/>
                </a:lnTo>
                <a:lnTo>
                  <a:pt x="203200" y="16933"/>
                </a:lnTo>
                <a:lnTo>
                  <a:pt x="211667" y="25400"/>
                </a:lnTo>
                <a:lnTo>
                  <a:pt x="211667" y="33866"/>
                </a:lnTo>
                <a:lnTo>
                  <a:pt x="211667" y="42333"/>
                </a:lnTo>
                <a:lnTo>
                  <a:pt x="220133" y="59266"/>
                </a:lnTo>
                <a:lnTo>
                  <a:pt x="220133" y="67733"/>
                </a:lnTo>
                <a:lnTo>
                  <a:pt x="220133" y="84666"/>
                </a:lnTo>
                <a:lnTo>
                  <a:pt x="220133" y="101600"/>
                </a:lnTo>
                <a:lnTo>
                  <a:pt x="211667" y="118533"/>
                </a:lnTo>
                <a:lnTo>
                  <a:pt x="203200" y="135466"/>
                </a:lnTo>
                <a:lnTo>
                  <a:pt x="194733" y="143933"/>
                </a:lnTo>
                <a:lnTo>
                  <a:pt x="186267" y="160866"/>
                </a:lnTo>
                <a:lnTo>
                  <a:pt x="169333" y="177800"/>
                </a:lnTo>
                <a:lnTo>
                  <a:pt x="160867" y="194733"/>
                </a:lnTo>
                <a:lnTo>
                  <a:pt x="143933" y="203200"/>
                </a:lnTo>
                <a:lnTo>
                  <a:pt x="127000" y="220133"/>
                </a:lnTo>
                <a:lnTo>
                  <a:pt x="118533" y="237066"/>
                </a:lnTo>
                <a:lnTo>
                  <a:pt x="101600" y="245533"/>
                </a:lnTo>
                <a:lnTo>
                  <a:pt x="93133" y="254000"/>
                </a:lnTo>
                <a:lnTo>
                  <a:pt x="84667" y="270933"/>
                </a:lnTo>
                <a:lnTo>
                  <a:pt x="76200" y="279400"/>
                </a:lnTo>
                <a:lnTo>
                  <a:pt x="76200" y="287866"/>
                </a:lnTo>
                <a:lnTo>
                  <a:pt x="67733" y="296333"/>
                </a:lnTo>
                <a:lnTo>
                  <a:pt x="67733" y="304800"/>
                </a:lnTo>
                <a:lnTo>
                  <a:pt x="76200" y="313266"/>
                </a:lnTo>
                <a:lnTo>
                  <a:pt x="84667" y="321733"/>
                </a:lnTo>
                <a:lnTo>
                  <a:pt x="93133" y="321733"/>
                </a:lnTo>
                <a:lnTo>
                  <a:pt x="101600" y="330200"/>
                </a:lnTo>
                <a:lnTo>
                  <a:pt x="127000" y="330200"/>
                </a:lnTo>
                <a:lnTo>
                  <a:pt x="143933" y="330200"/>
                </a:lnTo>
                <a:lnTo>
                  <a:pt x="160867" y="330200"/>
                </a:lnTo>
                <a:lnTo>
                  <a:pt x="177800" y="330200"/>
                </a:lnTo>
                <a:lnTo>
                  <a:pt x="194733" y="330200"/>
                </a:lnTo>
                <a:lnTo>
                  <a:pt x="211667" y="330200"/>
                </a:lnTo>
                <a:lnTo>
                  <a:pt x="228600" y="330200"/>
                </a:lnTo>
                <a:lnTo>
                  <a:pt x="237067" y="330200"/>
                </a:lnTo>
                <a:lnTo>
                  <a:pt x="245533" y="330200"/>
                </a:lnTo>
                <a:lnTo>
                  <a:pt x="245533" y="330200"/>
                </a:lnTo>
                <a:lnTo>
                  <a:pt x="245533" y="330200"/>
                </a:lnTo>
                <a:lnTo>
                  <a:pt x="254000" y="330200"/>
                </a:lnTo>
                <a:lnTo>
                  <a:pt x="254000"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147733" y="2633133"/>
            <a:ext cx="321735" cy="313268"/>
          </a:xfrm>
          <a:custGeom>
            <a:avLst/>
            <a:gdLst/>
            <a:ahLst/>
            <a:cxnLst/>
            <a:rect l="0" t="0" r="0" b="0"/>
            <a:pathLst>
              <a:path w="321735" h="313268">
                <a:moveTo>
                  <a:pt x="0" y="42334"/>
                </a:moveTo>
                <a:lnTo>
                  <a:pt x="0" y="42334"/>
                </a:lnTo>
                <a:lnTo>
                  <a:pt x="8467" y="33867"/>
                </a:lnTo>
                <a:lnTo>
                  <a:pt x="8467" y="33867"/>
                </a:lnTo>
                <a:lnTo>
                  <a:pt x="8467" y="25400"/>
                </a:lnTo>
                <a:lnTo>
                  <a:pt x="16934" y="16934"/>
                </a:lnTo>
                <a:lnTo>
                  <a:pt x="25400" y="8467"/>
                </a:lnTo>
                <a:lnTo>
                  <a:pt x="33867" y="8467"/>
                </a:lnTo>
                <a:lnTo>
                  <a:pt x="50800" y="0"/>
                </a:lnTo>
                <a:lnTo>
                  <a:pt x="76200" y="0"/>
                </a:lnTo>
                <a:lnTo>
                  <a:pt x="101600" y="0"/>
                </a:lnTo>
                <a:lnTo>
                  <a:pt x="135467" y="0"/>
                </a:lnTo>
                <a:lnTo>
                  <a:pt x="160867" y="0"/>
                </a:lnTo>
                <a:lnTo>
                  <a:pt x="194734" y="8467"/>
                </a:lnTo>
                <a:lnTo>
                  <a:pt x="220134" y="16934"/>
                </a:lnTo>
                <a:lnTo>
                  <a:pt x="237067" y="25400"/>
                </a:lnTo>
                <a:lnTo>
                  <a:pt x="254000" y="25400"/>
                </a:lnTo>
                <a:lnTo>
                  <a:pt x="262467" y="33867"/>
                </a:lnTo>
                <a:lnTo>
                  <a:pt x="270934" y="42334"/>
                </a:lnTo>
                <a:lnTo>
                  <a:pt x="270934" y="42334"/>
                </a:lnTo>
                <a:lnTo>
                  <a:pt x="262467" y="50800"/>
                </a:lnTo>
                <a:lnTo>
                  <a:pt x="254000" y="59267"/>
                </a:lnTo>
                <a:lnTo>
                  <a:pt x="245534" y="76200"/>
                </a:lnTo>
                <a:lnTo>
                  <a:pt x="228600" y="84667"/>
                </a:lnTo>
                <a:lnTo>
                  <a:pt x="220134" y="101600"/>
                </a:lnTo>
                <a:lnTo>
                  <a:pt x="203200" y="118534"/>
                </a:lnTo>
                <a:lnTo>
                  <a:pt x="194734" y="127000"/>
                </a:lnTo>
                <a:lnTo>
                  <a:pt x="177800" y="143934"/>
                </a:lnTo>
                <a:lnTo>
                  <a:pt x="160867" y="160867"/>
                </a:lnTo>
                <a:lnTo>
                  <a:pt x="152400" y="169334"/>
                </a:lnTo>
                <a:lnTo>
                  <a:pt x="143934" y="186267"/>
                </a:lnTo>
                <a:lnTo>
                  <a:pt x="135467" y="203200"/>
                </a:lnTo>
                <a:lnTo>
                  <a:pt x="118534" y="211667"/>
                </a:lnTo>
                <a:lnTo>
                  <a:pt x="110067" y="220134"/>
                </a:lnTo>
                <a:lnTo>
                  <a:pt x="110067" y="237067"/>
                </a:lnTo>
                <a:lnTo>
                  <a:pt x="101600" y="245534"/>
                </a:lnTo>
                <a:lnTo>
                  <a:pt x="101600" y="254000"/>
                </a:lnTo>
                <a:lnTo>
                  <a:pt x="101600" y="270934"/>
                </a:lnTo>
                <a:lnTo>
                  <a:pt x="101600" y="279400"/>
                </a:lnTo>
                <a:lnTo>
                  <a:pt x="110067" y="287867"/>
                </a:lnTo>
                <a:lnTo>
                  <a:pt x="118534" y="296334"/>
                </a:lnTo>
                <a:lnTo>
                  <a:pt x="127000" y="296334"/>
                </a:lnTo>
                <a:lnTo>
                  <a:pt x="143934" y="304800"/>
                </a:lnTo>
                <a:lnTo>
                  <a:pt x="160867" y="313267"/>
                </a:lnTo>
                <a:lnTo>
                  <a:pt x="186267" y="313267"/>
                </a:lnTo>
                <a:lnTo>
                  <a:pt x="211667" y="313267"/>
                </a:lnTo>
                <a:lnTo>
                  <a:pt x="237067" y="313267"/>
                </a:lnTo>
                <a:lnTo>
                  <a:pt x="262467" y="304800"/>
                </a:lnTo>
                <a:lnTo>
                  <a:pt x="287867" y="304800"/>
                </a:lnTo>
                <a:lnTo>
                  <a:pt x="304800" y="296334"/>
                </a:lnTo>
                <a:lnTo>
                  <a:pt x="304800" y="296334"/>
                </a:lnTo>
                <a:lnTo>
                  <a:pt x="321734" y="296334"/>
                </a:lnTo>
                <a:lnTo>
                  <a:pt x="321734"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146800" y="2675467"/>
            <a:ext cx="321734" cy="262467"/>
          </a:xfrm>
          <a:custGeom>
            <a:avLst/>
            <a:gdLst/>
            <a:ahLst/>
            <a:cxnLst/>
            <a:rect l="0" t="0" r="0" b="0"/>
            <a:pathLst>
              <a:path w="321734" h="262467">
                <a:moveTo>
                  <a:pt x="0" y="25400"/>
                </a:moveTo>
                <a:lnTo>
                  <a:pt x="0" y="25400"/>
                </a:lnTo>
                <a:lnTo>
                  <a:pt x="8467" y="25400"/>
                </a:lnTo>
                <a:lnTo>
                  <a:pt x="8467" y="25400"/>
                </a:lnTo>
                <a:lnTo>
                  <a:pt x="8467" y="16933"/>
                </a:lnTo>
                <a:lnTo>
                  <a:pt x="8467" y="16933"/>
                </a:lnTo>
                <a:lnTo>
                  <a:pt x="16933" y="8466"/>
                </a:lnTo>
                <a:lnTo>
                  <a:pt x="25400" y="8466"/>
                </a:lnTo>
                <a:lnTo>
                  <a:pt x="33867" y="0"/>
                </a:lnTo>
                <a:lnTo>
                  <a:pt x="50800" y="0"/>
                </a:lnTo>
                <a:lnTo>
                  <a:pt x="76200" y="0"/>
                </a:lnTo>
                <a:lnTo>
                  <a:pt x="93133" y="0"/>
                </a:lnTo>
                <a:lnTo>
                  <a:pt x="118533" y="0"/>
                </a:lnTo>
                <a:lnTo>
                  <a:pt x="135467" y="0"/>
                </a:lnTo>
                <a:lnTo>
                  <a:pt x="160867" y="8466"/>
                </a:lnTo>
                <a:lnTo>
                  <a:pt x="186267" y="8466"/>
                </a:lnTo>
                <a:lnTo>
                  <a:pt x="203200" y="8466"/>
                </a:lnTo>
                <a:lnTo>
                  <a:pt x="211667" y="16933"/>
                </a:lnTo>
                <a:lnTo>
                  <a:pt x="228600" y="16933"/>
                </a:lnTo>
                <a:lnTo>
                  <a:pt x="237067" y="25400"/>
                </a:lnTo>
                <a:lnTo>
                  <a:pt x="245533" y="25400"/>
                </a:lnTo>
                <a:lnTo>
                  <a:pt x="245533" y="33866"/>
                </a:lnTo>
                <a:lnTo>
                  <a:pt x="245533" y="33866"/>
                </a:lnTo>
                <a:lnTo>
                  <a:pt x="245533" y="42333"/>
                </a:lnTo>
                <a:lnTo>
                  <a:pt x="245533" y="50800"/>
                </a:lnTo>
                <a:lnTo>
                  <a:pt x="245533" y="59266"/>
                </a:lnTo>
                <a:lnTo>
                  <a:pt x="237067" y="67733"/>
                </a:lnTo>
                <a:lnTo>
                  <a:pt x="228600" y="76200"/>
                </a:lnTo>
                <a:lnTo>
                  <a:pt x="220133" y="84666"/>
                </a:lnTo>
                <a:lnTo>
                  <a:pt x="211667" y="101600"/>
                </a:lnTo>
                <a:lnTo>
                  <a:pt x="194733" y="110066"/>
                </a:lnTo>
                <a:lnTo>
                  <a:pt x="186267" y="127000"/>
                </a:lnTo>
                <a:lnTo>
                  <a:pt x="169333" y="135466"/>
                </a:lnTo>
                <a:lnTo>
                  <a:pt x="152400" y="152400"/>
                </a:lnTo>
                <a:lnTo>
                  <a:pt x="143933" y="169333"/>
                </a:lnTo>
                <a:lnTo>
                  <a:pt x="135467" y="177800"/>
                </a:lnTo>
                <a:lnTo>
                  <a:pt x="127000" y="194733"/>
                </a:lnTo>
                <a:lnTo>
                  <a:pt x="118533" y="203200"/>
                </a:lnTo>
                <a:lnTo>
                  <a:pt x="110067" y="211666"/>
                </a:lnTo>
                <a:lnTo>
                  <a:pt x="101600" y="220133"/>
                </a:lnTo>
                <a:lnTo>
                  <a:pt x="101600" y="228600"/>
                </a:lnTo>
                <a:lnTo>
                  <a:pt x="110067" y="237066"/>
                </a:lnTo>
                <a:lnTo>
                  <a:pt x="110067" y="245533"/>
                </a:lnTo>
                <a:lnTo>
                  <a:pt x="118533" y="245533"/>
                </a:lnTo>
                <a:lnTo>
                  <a:pt x="118533" y="254000"/>
                </a:lnTo>
                <a:lnTo>
                  <a:pt x="127000" y="262466"/>
                </a:lnTo>
                <a:lnTo>
                  <a:pt x="143933" y="262466"/>
                </a:lnTo>
                <a:lnTo>
                  <a:pt x="152400" y="262466"/>
                </a:lnTo>
                <a:lnTo>
                  <a:pt x="177800" y="262466"/>
                </a:lnTo>
                <a:lnTo>
                  <a:pt x="194733" y="262466"/>
                </a:lnTo>
                <a:lnTo>
                  <a:pt x="211667" y="262466"/>
                </a:lnTo>
                <a:lnTo>
                  <a:pt x="237067" y="262466"/>
                </a:lnTo>
                <a:lnTo>
                  <a:pt x="262467" y="262466"/>
                </a:lnTo>
                <a:lnTo>
                  <a:pt x="287867" y="254000"/>
                </a:lnTo>
                <a:lnTo>
                  <a:pt x="304800" y="245533"/>
                </a:lnTo>
                <a:lnTo>
                  <a:pt x="304800" y="245533"/>
                </a:lnTo>
                <a:lnTo>
                  <a:pt x="321733" y="237066"/>
                </a:lnTo>
                <a:lnTo>
                  <a:pt x="321733"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416800" y="2590800"/>
            <a:ext cx="321735" cy="330201"/>
          </a:xfrm>
          <a:custGeom>
            <a:avLst/>
            <a:gdLst/>
            <a:ahLst/>
            <a:cxnLst/>
            <a:rect l="0" t="0" r="0" b="0"/>
            <a:pathLst>
              <a:path w="321735" h="330201">
                <a:moveTo>
                  <a:pt x="0" y="25400"/>
                </a:moveTo>
                <a:lnTo>
                  <a:pt x="0" y="25400"/>
                </a:lnTo>
                <a:lnTo>
                  <a:pt x="0" y="25400"/>
                </a:lnTo>
                <a:lnTo>
                  <a:pt x="8466" y="25400"/>
                </a:lnTo>
                <a:lnTo>
                  <a:pt x="8466" y="16933"/>
                </a:lnTo>
                <a:lnTo>
                  <a:pt x="25400" y="16933"/>
                </a:lnTo>
                <a:lnTo>
                  <a:pt x="33867" y="8467"/>
                </a:lnTo>
                <a:lnTo>
                  <a:pt x="50800" y="0"/>
                </a:lnTo>
                <a:lnTo>
                  <a:pt x="67733" y="0"/>
                </a:lnTo>
                <a:lnTo>
                  <a:pt x="93134" y="0"/>
                </a:lnTo>
                <a:lnTo>
                  <a:pt x="118533" y="0"/>
                </a:lnTo>
                <a:lnTo>
                  <a:pt x="152400" y="8467"/>
                </a:lnTo>
                <a:lnTo>
                  <a:pt x="177800" y="8467"/>
                </a:lnTo>
                <a:lnTo>
                  <a:pt x="203200" y="16933"/>
                </a:lnTo>
                <a:lnTo>
                  <a:pt x="220133" y="25400"/>
                </a:lnTo>
                <a:lnTo>
                  <a:pt x="228600" y="33867"/>
                </a:lnTo>
                <a:lnTo>
                  <a:pt x="237066" y="42333"/>
                </a:lnTo>
                <a:lnTo>
                  <a:pt x="237066" y="50800"/>
                </a:lnTo>
                <a:lnTo>
                  <a:pt x="237066" y="50800"/>
                </a:lnTo>
                <a:lnTo>
                  <a:pt x="237066" y="67733"/>
                </a:lnTo>
                <a:lnTo>
                  <a:pt x="228600" y="67733"/>
                </a:lnTo>
                <a:lnTo>
                  <a:pt x="220133" y="84667"/>
                </a:lnTo>
                <a:lnTo>
                  <a:pt x="211667" y="93133"/>
                </a:lnTo>
                <a:lnTo>
                  <a:pt x="203200" y="101600"/>
                </a:lnTo>
                <a:lnTo>
                  <a:pt x="194733" y="118533"/>
                </a:lnTo>
                <a:lnTo>
                  <a:pt x="177800" y="135467"/>
                </a:lnTo>
                <a:lnTo>
                  <a:pt x="169334" y="152400"/>
                </a:lnTo>
                <a:lnTo>
                  <a:pt x="160866" y="169333"/>
                </a:lnTo>
                <a:lnTo>
                  <a:pt x="152400" y="194733"/>
                </a:lnTo>
                <a:lnTo>
                  <a:pt x="143933" y="211667"/>
                </a:lnTo>
                <a:lnTo>
                  <a:pt x="135467" y="228600"/>
                </a:lnTo>
                <a:lnTo>
                  <a:pt x="135467" y="254000"/>
                </a:lnTo>
                <a:lnTo>
                  <a:pt x="135467" y="262467"/>
                </a:lnTo>
                <a:lnTo>
                  <a:pt x="135467" y="279400"/>
                </a:lnTo>
                <a:lnTo>
                  <a:pt x="135467" y="287867"/>
                </a:lnTo>
                <a:lnTo>
                  <a:pt x="152400" y="296333"/>
                </a:lnTo>
                <a:lnTo>
                  <a:pt x="160866" y="304800"/>
                </a:lnTo>
                <a:lnTo>
                  <a:pt x="169334" y="313267"/>
                </a:lnTo>
                <a:lnTo>
                  <a:pt x="177800" y="313267"/>
                </a:lnTo>
                <a:lnTo>
                  <a:pt x="203200" y="321733"/>
                </a:lnTo>
                <a:lnTo>
                  <a:pt x="220133" y="321733"/>
                </a:lnTo>
                <a:lnTo>
                  <a:pt x="245534" y="330200"/>
                </a:lnTo>
                <a:lnTo>
                  <a:pt x="270933" y="321733"/>
                </a:lnTo>
                <a:lnTo>
                  <a:pt x="296333" y="321733"/>
                </a:lnTo>
                <a:lnTo>
                  <a:pt x="296333" y="321733"/>
                </a:lnTo>
                <a:lnTo>
                  <a:pt x="321734" y="313267"/>
                </a:lnTo>
                <a:lnTo>
                  <a:pt x="321734"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525933" y="2675467"/>
            <a:ext cx="347134" cy="245534"/>
          </a:xfrm>
          <a:custGeom>
            <a:avLst/>
            <a:gdLst/>
            <a:ahLst/>
            <a:cxnLst/>
            <a:rect l="0" t="0" r="0" b="0"/>
            <a:pathLst>
              <a:path w="347134" h="245534">
                <a:moveTo>
                  <a:pt x="0" y="25400"/>
                </a:moveTo>
                <a:lnTo>
                  <a:pt x="0" y="25400"/>
                </a:lnTo>
                <a:lnTo>
                  <a:pt x="8467" y="25400"/>
                </a:lnTo>
                <a:lnTo>
                  <a:pt x="8467" y="16933"/>
                </a:lnTo>
                <a:lnTo>
                  <a:pt x="25400" y="8466"/>
                </a:lnTo>
                <a:lnTo>
                  <a:pt x="33867" y="8466"/>
                </a:lnTo>
                <a:lnTo>
                  <a:pt x="50801" y="0"/>
                </a:lnTo>
                <a:lnTo>
                  <a:pt x="67734" y="0"/>
                </a:lnTo>
                <a:lnTo>
                  <a:pt x="93134" y="0"/>
                </a:lnTo>
                <a:lnTo>
                  <a:pt x="118533" y="0"/>
                </a:lnTo>
                <a:lnTo>
                  <a:pt x="143934" y="0"/>
                </a:lnTo>
                <a:lnTo>
                  <a:pt x="169334" y="0"/>
                </a:lnTo>
                <a:lnTo>
                  <a:pt x="194733" y="0"/>
                </a:lnTo>
                <a:lnTo>
                  <a:pt x="211667" y="8466"/>
                </a:lnTo>
                <a:lnTo>
                  <a:pt x="237067" y="8466"/>
                </a:lnTo>
                <a:lnTo>
                  <a:pt x="245534" y="16933"/>
                </a:lnTo>
                <a:lnTo>
                  <a:pt x="254000" y="25400"/>
                </a:lnTo>
                <a:lnTo>
                  <a:pt x="254000" y="25400"/>
                </a:lnTo>
                <a:lnTo>
                  <a:pt x="262467" y="33866"/>
                </a:lnTo>
                <a:lnTo>
                  <a:pt x="254000" y="42333"/>
                </a:lnTo>
                <a:lnTo>
                  <a:pt x="254000" y="50800"/>
                </a:lnTo>
                <a:lnTo>
                  <a:pt x="245534" y="67733"/>
                </a:lnTo>
                <a:lnTo>
                  <a:pt x="237067" y="76200"/>
                </a:lnTo>
                <a:lnTo>
                  <a:pt x="220134" y="84666"/>
                </a:lnTo>
                <a:lnTo>
                  <a:pt x="203201" y="101600"/>
                </a:lnTo>
                <a:lnTo>
                  <a:pt x="186267" y="110066"/>
                </a:lnTo>
                <a:lnTo>
                  <a:pt x="160867" y="127000"/>
                </a:lnTo>
                <a:lnTo>
                  <a:pt x="143934" y="135466"/>
                </a:lnTo>
                <a:lnTo>
                  <a:pt x="118533" y="152400"/>
                </a:lnTo>
                <a:lnTo>
                  <a:pt x="101600" y="160866"/>
                </a:lnTo>
                <a:lnTo>
                  <a:pt x="93134" y="169333"/>
                </a:lnTo>
                <a:lnTo>
                  <a:pt x="76200" y="177800"/>
                </a:lnTo>
                <a:lnTo>
                  <a:pt x="67734" y="186266"/>
                </a:lnTo>
                <a:lnTo>
                  <a:pt x="67734" y="194733"/>
                </a:lnTo>
                <a:lnTo>
                  <a:pt x="67734" y="203200"/>
                </a:lnTo>
                <a:lnTo>
                  <a:pt x="76200" y="203200"/>
                </a:lnTo>
                <a:lnTo>
                  <a:pt x="84667" y="211666"/>
                </a:lnTo>
                <a:lnTo>
                  <a:pt x="101600" y="220133"/>
                </a:lnTo>
                <a:lnTo>
                  <a:pt x="127001" y="228600"/>
                </a:lnTo>
                <a:lnTo>
                  <a:pt x="152400" y="228600"/>
                </a:lnTo>
                <a:lnTo>
                  <a:pt x="186267" y="237066"/>
                </a:lnTo>
                <a:lnTo>
                  <a:pt x="220134" y="245533"/>
                </a:lnTo>
                <a:lnTo>
                  <a:pt x="254000" y="245533"/>
                </a:lnTo>
                <a:lnTo>
                  <a:pt x="287867" y="245533"/>
                </a:lnTo>
                <a:lnTo>
                  <a:pt x="321734" y="245533"/>
                </a:lnTo>
                <a:lnTo>
                  <a:pt x="321734" y="245533"/>
                </a:lnTo>
                <a:lnTo>
                  <a:pt x="347133" y="237066"/>
                </a:lnTo>
                <a:lnTo>
                  <a:pt x="347133"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9533467" y="2700867"/>
            <a:ext cx="304801" cy="262467"/>
          </a:xfrm>
          <a:custGeom>
            <a:avLst/>
            <a:gdLst/>
            <a:ahLst/>
            <a:cxnLst/>
            <a:rect l="0" t="0" r="0" b="0"/>
            <a:pathLst>
              <a:path w="304801" h="262467">
                <a:moveTo>
                  <a:pt x="0" y="16933"/>
                </a:moveTo>
                <a:lnTo>
                  <a:pt x="8466" y="16933"/>
                </a:lnTo>
                <a:lnTo>
                  <a:pt x="8466" y="16933"/>
                </a:lnTo>
                <a:lnTo>
                  <a:pt x="16933" y="8466"/>
                </a:lnTo>
                <a:lnTo>
                  <a:pt x="33867" y="8466"/>
                </a:lnTo>
                <a:lnTo>
                  <a:pt x="50800" y="0"/>
                </a:lnTo>
                <a:lnTo>
                  <a:pt x="67733" y="0"/>
                </a:lnTo>
                <a:lnTo>
                  <a:pt x="93133" y="0"/>
                </a:lnTo>
                <a:lnTo>
                  <a:pt x="118533" y="0"/>
                </a:lnTo>
                <a:lnTo>
                  <a:pt x="143933" y="0"/>
                </a:lnTo>
                <a:lnTo>
                  <a:pt x="169333" y="8466"/>
                </a:lnTo>
                <a:lnTo>
                  <a:pt x="194733" y="16933"/>
                </a:lnTo>
                <a:lnTo>
                  <a:pt x="220133" y="25400"/>
                </a:lnTo>
                <a:lnTo>
                  <a:pt x="245533" y="33866"/>
                </a:lnTo>
                <a:lnTo>
                  <a:pt x="262467" y="33866"/>
                </a:lnTo>
                <a:lnTo>
                  <a:pt x="270933" y="50800"/>
                </a:lnTo>
                <a:lnTo>
                  <a:pt x="279399" y="50800"/>
                </a:lnTo>
                <a:lnTo>
                  <a:pt x="279399" y="59266"/>
                </a:lnTo>
                <a:lnTo>
                  <a:pt x="270933" y="67733"/>
                </a:lnTo>
                <a:lnTo>
                  <a:pt x="270933" y="76200"/>
                </a:lnTo>
                <a:lnTo>
                  <a:pt x="253999" y="93133"/>
                </a:lnTo>
                <a:lnTo>
                  <a:pt x="237067" y="101600"/>
                </a:lnTo>
                <a:lnTo>
                  <a:pt x="220133" y="118533"/>
                </a:lnTo>
                <a:lnTo>
                  <a:pt x="194733" y="127000"/>
                </a:lnTo>
                <a:lnTo>
                  <a:pt x="177799" y="143933"/>
                </a:lnTo>
                <a:lnTo>
                  <a:pt x="160866" y="160866"/>
                </a:lnTo>
                <a:lnTo>
                  <a:pt x="143933" y="169333"/>
                </a:lnTo>
                <a:lnTo>
                  <a:pt x="127000" y="186266"/>
                </a:lnTo>
                <a:lnTo>
                  <a:pt x="118533" y="203200"/>
                </a:lnTo>
                <a:lnTo>
                  <a:pt x="110067" y="220133"/>
                </a:lnTo>
                <a:lnTo>
                  <a:pt x="101599" y="228600"/>
                </a:lnTo>
                <a:lnTo>
                  <a:pt x="101599" y="237066"/>
                </a:lnTo>
                <a:lnTo>
                  <a:pt x="101599" y="245533"/>
                </a:lnTo>
                <a:lnTo>
                  <a:pt x="110067" y="254000"/>
                </a:lnTo>
                <a:lnTo>
                  <a:pt x="118533" y="262466"/>
                </a:lnTo>
                <a:lnTo>
                  <a:pt x="135466" y="262466"/>
                </a:lnTo>
                <a:lnTo>
                  <a:pt x="160866" y="262466"/>
                </a:lnTo>
                <a:lnTo>
                  <a:pt x="194733" y="262466"/>
                </a:lnTo>
                <a:lnTo>
                  <a:pt x="228600" y="262466"/>
                </a:lnTo>
                <a:lnTo>
                  <a:pt x="270933" y="262466"/>
                </a:lnTo>
                <a:lnTo>
                  <a:pt x="270933" y="262466"/>
                </a:lnTo>
                <a:lnTo>
                  <a:pt x="304800" y="262466"/>
                </a:lnTo>
                <a:lnTo>
                  <a:pt x="304800"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0557934" y="2675467"/>
            <a:ext cx="347134" cy="279401"/>
          </a:xfrm>
          <a:custGeom>
            <a:avLst/>
            <a:gdLst/>
            <a:ahLst/>
            <a:cxnLst/>
            <a:rect l="0" t="0" r="0" b="0"/>
            <a:pathLst>
              <a:path w="347134" h="279401">
                <a:moveTo>
                  <a:pt x="0" y="16933"/>
                </a:moveTo>
                <a:lnTo>
                  <a:pt x="8466" y="16933"/>
                </a:lnTo>
                <a:lnTo>
                  <a:pt x="8466" y="16933"/>
                </a:lnTo>
                <a:lnTo>
                  <a:pt x="16932" y="16933"/>
                </a:lnTo>
                <a:lnTo>
                  <a:pt x="25399" y="8466"/>
                </a:lnTo>
                <a:lnTo>
                  <a:pt x="33866" y="8466"/>
                </a:lnTo>
                <a:lnTo>
                  <a:pt x="50800" y="8466"/>
                </a:lnTo>
                <a:lnTo>
                  <a:pt x="67732" y="0"/>
                </a:lnTo>
                <a:lnTo>
                  <a:pt x="93132" y="0"/>
                </a:lnTo>
                <a:lnTo>
                  <a:pt x="118533" y="0"/>
                </a:lnTo>
                <a:lnTo>
                  <a:pt x="143932" y="8466"/>
                </a:lnTo>
                <a:lnTo>
                  <a:pt x="169332" y="8466"/>
                </a:lnTo>
                <a:lnTo>
                  <a:pt x="194733" y="16933"/>
                </a:lnTo>
                <a:lnTo>
                  <a:pt x="220132" y="16933"/>
                </a:lnTo>
                <a:lnTo>
                  <a:pt x="237066" y="25400"/>
                </a:lnTo>
                <a:lnTo>
                  <a:pt x="253999" y="33866"/>
                </a:lnTo>
                <a:lnTo>
                  <a:pt x="262466" y="33866"/>
                </a:lnTo>
                <a:lnTo>
                  <a:pt x="270933" y="42333"/>
                </a:lnTo>
                <a:lnTo>
                  <a:pt x="270933" y="50800"/>
                </a:lnTo>
                <a:lnTo>
                  <a:pt x="270933" y="59266"/>
                </a:lnTo>
                <a:lnTo>
                  <a:pt x="262466" y="76200"/>
                </a:lnTo>
                <a:lnTo>
                  <a:pt x="253999" y="84666"/>
                </a:lnTo>
                <a:lnTo>
                  <a:pt x="237066" y="101600"/>
                </a:lnTo>
                <a:lnTo>
                  <a:pt x="220132" y="118533"/>
                </a:lnTo>
                <a:lnTo>
                  <a:pt x="203200" y="135466"/>
                </a:lnTo>
                <a:lnTo>
                  <a:pt x="177799" y="152400"/>
                </a:lnTo>
                <a:lnTo>
                  <a:pt x="152400" y="169333"/>
                </a:lnTo>
                <a:lnTo>
                  <a:pt x="135466" y="186266"/>
                </a:lnTo>
                <a:lnTo>
                  <a:pt x="118533" y="203200"/>
                </a:lnTo>
                <a:lnTo>
                  <a:pt x="93132" y="220133"/>
                </a:lnTo>
                <a:lnTo>
                  <a:pt x="76200" y="237066"/>
                </a:lnTo>
                <a:lnTo>
                  <a:pt x="67732" y="245533"/>
                </a:lnTo>
                <a:lnTo>
                  <a:pt x="67732" y="262466"/>
                </a:lnTo>
                <a:lnTo>
                  <a:pt x="59266" y="270933"/>
                </a:lnTo>
                <a:lnTo>
                  <a:pt x="67732" y="279400"/>
                </a:lnTo>
                <a:lnTo>
                  <a:pt x="84666" y="279400"/>
                </a:lnTo>
                <a:lnTo>
                  <a:pt x="101599" y="279400"/>
                </a:lnTo>
                <a:lnTo>
                  <a:pt x="127000" y="279400"/>
                </a:lnTo>
                <a:lnTo>
                  <a:pt x="160866" y="279400"/>
                </a:lnTo>
                <a:lnTo>
                  <a:pt x="203200" y="279400"/>
                </a:lnTo>
                <a:lnTo>
                  <a:pt x="245532" y="270933"/>
                </a:lnTo>
                <a:lnTo>
                  <a:pt x="296332" y="270933"/>
                </a:lnTo>
                <a:lnTo>
                  <a:pt x="296332" y="270933"/>
                </a:lnTo>
                <a:lnTo>
                  <a:pt x="347133" y="270933"/>
                </a:lnTo>
                <a:lnTo>
                  <a:pt x="347133" y="270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806266" y="3581400"/>
            <a:ext cx="321735" cy="601134"/>
          </a:xfrm>
          <a:custGeom>
            <a:avLst/>
            <a:gdLst/>
            <a:ahLst/>
            <a:cxnLst/>
            <a:rect l="0" t="0" r="0" b="0"/>
            <a:pathLst>
              <a:path w="321735" h="601134">
                <a:moveTo>
                  <a:pt x="59267" y="143933"/>
                </a:moveTo>
                <a:lnTo>
                  <a:pt x="67734" y="135467"/>
                </a:lnTo>
                <a:lnTo>
                  <a:pt x="67734" y="127000"/>
                </a:lnTo>
                <a:lnTo>
                  <a:pt x="67734" y="118533"/>
                </a:lnTo>
                <a:lnTo>
                  <a:pt x="76200" y="110067"/>
                </a:lnTo>
                <a:lnTo>
                  <a:pt x="76200" y="93133"/>
                </a:lnTo>
                <a:lnTo>
                  <a:pt x="84668" y="76200"/>
                </a:lnTo>
                <a:lnTo>
                  <a:pt x="93134" y="59267"/>
                </a:lnTo>
                <a:lnTo>
                  <a:pt x="110067" y="50800"/>
                </a:lnTo>
                <a:lnTo>
                  <a:pt x="110067" y="33867"/>
                </a:lnTo>
                <a:lnTo>
                  <a:pt x="118534" y="25400"/>
                </a:lnTo>
                <a:lnTo>
                  <a:pt x="127001" y="16933"/>
                </a:lnTo>
                <a:lnTo>
                  <a:pt x="143934" y="16933"/>
                </a:lnTo>
                <a:lnTo>
                  <a:pt x="152400" y="8467"/>
                </a:lnTo>
                <a:lnTo>
                  <a:pt x="160868" y="8467"/>
                </a:lnTo>
                <a:lnTo>
                  <a:pt x="177801" y="0"/>
                </a:lnTo>
                <a:lnTo>
                  <a:pt x="186267" y="0"/>
                </a:lnTo>
                <a:lnTo>
                  <a:pt x="203201" y="0"/>
                </a:lnTo>
                <a:lnTo>
                  <a:pt x="211667" y="0"/>
                </a:lnTo>
                <a:lnTo>
                  <a:pt x="228600" y="8467"/>
                </a:lnTo>
                <a:lnTo>
                  <a:pt x="237068" y="8467"/>
                </a:lnTo>
                <a:lnTo>
                  <a:pt x="245534" y="16933"/>
                </a:lnTo>
                <a:lnTo>
                  <a:pt x="254001" y="25400"/>
                </a:lnTo>
                <a:lnTo>
                  <a:pt x="262467" y="33867"/>
                </a:lnTo>
                <a:lnTo>
                  <a:pt x="270934" y="50800"/>
                </a:lnTo>
                <a:lnTo>
                  <a:pt x="270934" y="59267"/>
                </a:lnTo>
                <a:lnTo>
                  <a:pt x="279401" y="76200"/>
                </a:lnTo>
                <a:lnTo>
                  <a:pt x="279401" y="93133"/>
                </a:lnTo>
                <a:lnTo>
                  <a:pt x="270934" y="118533"/>
                </a:lnTo>
                <a:lnTo>
                  <a:pt x="270934" y="135467"/>
                </a:lnTo>
                <a:lnTo>
                  <a:pt x="262467" y="160867"/>
                </a:lnTo>
                <a:lnTo>
                  <a:pt x="254001" y="186267"/>
                </a:lnTo>
                <a:lnTo>
                  <a:pt x="237068" y="211667"/>
                </a:lnTo>
                <a:lnTo>
                  <a:pt x="228600" y="237067"/>
                </a:lnTo>
                <a:lnTo>
                  <a:pt x="211667" y="262467"/>
                </a:lnTo>
                <a:lnTo>
                  <a:pt x="194734" y="296333"/>
                </a:lnTo>
                <a:lnTo>
                  <a:pt x="177801" y="321733"/>
                </a:lnTo>
                <a:lnTo>
                  <a:pt x="160868" y="355600"/>
                </a:lnTo>
                <a:lnTo>
                  <a:pt x="143934" y="381000"/>
                </a:lnTo>
                <a:lnTo>
                  <a:pt x="127001" y="406400"/>
                </a:lnTo>
                <a:lnTo>
                  <a:pt x="101601" y="431800"/>
                </a:lnTo>
                <a:lnTo>
                  <a:pt x="84668" y="457200"/>
                </a:lnTo>
                <a:lnTo>
                  <a:pt x="67734" y="482600"/>
                </a:lnTo>
                <a:lnTo>
                  <a:pt x="59267" y="508000"/>
                </a:lnTo>
                <a:lnTo>
                  <a:pt x="42334" y="533400"/>
                </a:lnTo>
                <a:lnTo>
                  <a:pt x="25401" y="550333"/>
                </a:lnTo>
                <a:lnTo>
                  <a:pt x="16934" y="567267"/>
                </a:lnTo>
                <a:lnTo>
                  <a:pt x="8468" y="584200"/>
                </a:lnTo>
                <a:lnTo>
                  <a:pt x="8468" y="592667"/>
                </a:lnTo>
                <a:lnTo>
                  <a:pt x="0" y="592667"/>
                </a:lnTo>
                <a:lnTo>
                  <a:pt x="0" y="601133"/>
                </a:lnTo>
                <a:lnTo>
                  <a:pt x="8468" y="601133"/>
                </a:lnTo>
                <a:lnTo>
                  <a:pt x="8468" y="601133"/>
                </a:lnTo>
                <a:lnTo>
                  <a:pt x="16934" y="592667"/>
                </a:lnTo>
                <a:lnTo>
                  <a:pt x="33867" y="592667"/>
                </a:lnTo>
                <a:lnTo>
                  <a:pt x="42334" y="584200"/>
                </a:lnTo>
                <a:lnTo>
                  <a:pt x="59267" y="584200"/>
                </a:lnTo>
                <a:lnTo>
                  <a:pt x="76200" y="575733"/>
                </a:lnTo>
                <a:lnTo>
                  <a:pt x="101601" y="567267"/>
                </a:lnTo>
                <a:lnTo>
                  <a:pt x="118534" y="558800"/>
                </a:lnTo>
                <a:lnTo>
                  <a:pt x="143934" y="550333"/>
                </a:lnTo>
                <a:lnTo>
                  <a:pt x="169334" y="550333"/>
                </a:lnTo>
                <a:lnTo>
                  <a:pt x="194734" y="541867"/>
                </a:lnTo>
                <a:lnTo>
                  <a:pt x="211667" y="541867"/>
                </a:lnTo>
                <a:lnTo>
                  <a:pt x="237068" y="541867"/>
                </a:lnTo>
                <a:lnTo>
                  <a:pt x="262467" y="541867"/>
                </a:lnTo>
                <a:lnTo>
                  <a:pt x="279401" y="541867"/>
                </a:lnTo>
                <a:lnTo>
                  <a:pt x="304800" y="533400"/>
                </a:lnTo>
                <a:lnTo>
                  <a:pt x="304800" y="533400"/>
                </a:lnTo>
                <a:lnTo>
                  <a:pt x="321734" y="533400"/>
                </a:lnTo>
                <a:lnTo>
                  <a:pt x="321734" y="533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314267" y="3302000"/>
            <a:ext cx="143934" cy="304801"/>
          </a:xfrm>
          <a:custGeom>
            <a:avLst/>
            <a:gdLst/>
            <a:ahLst/>
            <a:cxnLst/>
            <a:rect l="0" t="0" r="0" b="0"/>
            <a:pathLst>
              <a:path w="143934" h="304801">
                <a:moveTo>
                  <a:pt x="110067" y="0"/>
                </a:moveTo>
                <a:lnTo>
                  <a:pt x="101599" y="0"/>
                </a:lnTo>
                <a:lnTo>
                  <a:pt x="93133" y="0"/>
                </a:lnTo>
                <a:lnTo>
                  <a:pt x="84666" y="0"/>
                </a:lnTo>
                <a:lnTo>
                  <a:pt x="76200" y="0"/>
                </a:lnTo>
                <a:lnTo>
                  <a:pt x="59266" y="8467"/>
                </a:lnTo>
                <a:lnTo>
                  <a:pt x="50800" y="16933"/>
                </a:lnTo>
                <a:lnTo>
                  <a:pt x="33867" y="25400"/>
                </a:lnTo>
                <a:lnTo>
                  <a:pt x="25399" y="42333"/>
                </a:lnTo>
                <a:lnTo>
                  <a:pt x="16933" y="50800"/>
                </a:lnTo>
                <a:lnTo>
                  <a:pt x="0" y="59267"/>
                </a:lnTo>
                <a:lnTo>
                  <a:pt x="0" y="76200"/>
                </a:lnTo>
                <a:lnTo>
                  <a:pt x="0" y="84667"/>
                </a:lnTo>
                <a:lnTo>
                  <a:pt x="0" y="93133"/>
                </a:lnTo>
                <a:lnTo>
                  <a:pt x="0" y="101600"/>
                </a:lnTo>
                <a:lnTo>
                  <a:pt x="8466" y="110067"/>
                </a:lnTo>
                <a:lnTo>
                  <a:pt x="16933" y="110067"/>
                </a:lnTo>
                <a:lnTo>
                  <a:pt x="33867" y="118533"/>
                </a:lnTo>
                <a:lnTo>
                  <a:pt x="50800" y="127000"/>
                </a:lnTo>
                <a:lnTo>
                  <a:pt x="67733" y="127000"/>
                </a:lnTo>
                <a:lnTo>
                  <a:pt x="76200" y="135467"/>
                </a:lnTo>
                <a:lnTo>
                  <a:pt x="93133" y="143933"/>
                </a:lnTo>
                <a:lnTo>
                  <a:pt x="101599" y="152400"/>
                </a:lnTo>
                <a:lnTo>
                  <a:pt x="118533" y="169333"/>
                </a:lnTo>
                <a:lnTo>
                  <a:pt x="135466" y="177800"/>
                </a:lnTo>
                <a:lnTo>
                  <a:pt x="135466" y="194733"/>
                </a:lnTo>
                <a:lnTo>
                  <a:pt x="143933" y="211667"/>
                </a:lnTo>
                <a:lnTo>
                  <a:pt x="143933" y="220133"/>
                </a:lnTo>
                <a:lnTo>
                  <a:pt x="143933" y="245533"/>
                </a:lnTo>
                <a:lnTo>
                  <a:pt x="143933" y="254000"/>
                </a:lnTo>
                <a:lnTo>
                  <a:pt x="135466" y="270933"/>
                </a:lnTo>
                <a:lnTo>
                  <a:pt x="127000" y="287867"/>
                </a:lnTo>
                <a:lnTo>
                  <a:pt x="110067" y="296333"/>
                </a:lnTo>
                <a:lnTo>
                  <a:pt x="101599" y="304800"/>
                </a:lnTo>
                <a:lnTo>
                  <a:pt x="93133" y="304800"/>
                </a:lnTo>
                <a:lnTo>
                  <a:pt x="76200" y="304800"/>
                </a:lnTo>
                <a:lnTo>
                  <a:pt x="59266" y="304800"/>
                </a:lnTo>
                <a:lnTo>
                  <a:pt x="50800" y="304800"/>
                </a:lnTo>
                <a:lnTo>
                  <a:pt x="33867" y="296333"/>
                </a:lnTo>
                <a:lnTo>
                  <a:pt x="25399" y="296333"/>
                </a:lnTo>
                <a:lnTo>
                  <a:pt x="25399" y="287867"/>
                </a:lnTo>
                <a:lnTo>
                  <a:pt x="16933" y="279400"/>
                </a:lnTo>
                <a:lnTo>
                  <a:pt x="16933" y="262467"/>
                </a:lnTo>
                <a:lnTo>
                  <a:pt x="16933" y="254000"/>
                </a:lnTo>
                <a:lnTo>
                  <a:pt x="16933" y="237067"/>
                </a:lnTo>
                <a:lnTo>
                  <a:pt x="25399" y="220133"/>
                </a:lnTo>
                <a:lnTo>
                  <a:pt x="33867" y="203200"/>
                </a:lnTo>
                <a:lnTo>
                  <a:pt x="42333" y="177800"/>
                </a:lnTo>
                <a:lnTo>
                  <a:pt x="59266" y="160867"/>
                </a:lnTo>
                <a:lnTo>
                  <a:pt x="76200" y="135467"/>
                </a:lnTo>
                <a:lnTo>
                  <a:pt x="84666" y="118533"/>
                </a:lnTo>
                <a:lnTo>
                  <a:pt x="101599" y="101600"/>
                </a:lnTo>
                <a:lnTo>
                  <a:pt x="110067" y="84667"/>
                </a:lnTo>
                <a:lnTo>
                  <a:pt x="118533" y="67733"/>
                </a:lnTo>
                <a:lnTo>
                  <a:pt x="118533" y="50800"/>
                </a:lnTo>
                <a:lnTo>
                  <a:pt x="127000" y="42333"/>
                </a:lnTo>
                <a:lnTo>
                  <a:pt x="127000" y="33867"/>
                </a:lnTo>
                <a:lnTo>
                  <a:pt x="127000" y="33867"/>
                </a:lnTo>
                <a:lnTo>
                  <a:pt x="118533" y="25400"/>
                </a:lnTo>
                <a:lnTo>
                  <a:pt x="110067" y="25400"/>
                </a:lnTo>
                <a:lnTo>
                  <a:pt x="101599" y="33867"/>
                </a:lnTo>
                <a:lnTo>
                  <a:pt x="93133" y="42333"/>
                </a:lnTo>
                <a:lnTo>
                  <a:pt x="93133" y="42333"/>
                </a:lnTo>
                <a:lnTo>
                  <a:pt x="84666" y="42333"/>
                </a:lnTo>
                <a:lnTo>
                  <a:pt x="84666"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813800" y="3953933"/>
            <a:ext cx="152401" cy="25401"/>
          </a:xfrm>
          <a:custGeom>
            <a:avLst/>
            <a:gdLst/>
            <a:ahLst/>
            <a:cxnLst/>
            <a:rect l="0" t="0" r="0" b="0"/>
            <a:pathLst>
              <a:path w="152401" h="25401">
                <a:moveTo>
                  <a:pt x="0" y="25400"/>
                </a:moveTo>
                <a:lnTo>
                  <a:pt x="0" y="25400"/>
                </a:lnTo>
                <a:lnTo>
                  <a:pt x="0" y="25400"/>
                </a:lnTo>
                <a:lnTo>
                  <a:pt x="8467" y="16934"/>
                </a:lnTo>
                <a:lnTo>
                  <a:pt x="8467" y="16934"/>
                </a:lnTo>
                <a:lnTo>
                  <a:pt x="16933" y="8467"/>
                </a:lnTo>
                <a:lnTo>
                  <a:pt x="33867" y="8467"/>
                </a:lnTo>
                <a:lnTo>
                  <a:pt x="50800" y="0"/>
                </a:lnTo>
                <a:lnTo>
                  <a:pt x="67734" y="0"/>
                </a:lnTo>
                <a:lnTo>
                  <a:pt x="84667" y="0"/>
                </a:lnTo>
                <a:lnTo>
                  <a:pt x="93133" y="0"/>
                </a:lnTo>
                <a:lnTo>
                  <a:pt x="110067" y="0"/>
                </a:lnTo>
                <a:lnTo>
                  <a:pt x="127000" y="0"/>
                </a:lnTo>
                <a:lnTo>
                  <a:pt x="135466" y="8467"/>
                </a:lnTo>
                <a:lnTo>
                  <a:pt x="143934" y="8467"/>
                </a:lnTo>
                <a:lnTo>
                  <a:pt x="143934" y="8467"/>
                </a:lnTo>
                <a:lnTo>
                  <a:pt x="152400" y="16934"/>
                </a:lnTo>
                <a:lnTo>
                  <a:pt x="152400"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737600" y="4182533"/>
            <a:ext cx="177801" cy="8468"/>
          </a:xfrm>
          <a:custGeom>
            <a:avLst/>
            <a:gdLst/>
            <a:ahLst/>
            <a:cxnLst/>
            <a:rect l="0" t="0" r="0" b="0"/>
            <a:pathLst>
              <a:path w="177801" h="8468">
                <a:moveTo>
                  <a:pt x="0" y="0"/>
                </a:moveTo>
                <a:lnTo>
                  <a:pt x="8467" y="8467"/>
                </a:lnTo>
                <a:lnTo>
                  <a:pt x="8467" y="8467"/>
                </a:lnTo>
                <a:lnTo>
                  <a:pt x="8467" y="8467"/>
                </a:lnTo>
                <a:lnTo>
                  <a:pt x="16933" y="8467"/>
                </a:lnTo>
                <a:lnTo>
                  <a:pt x="25400" y="0"/>
                </a:lnTo>
                <a:lnTo>
                  <a:pt x="42333" y="0"/>
                </a:lnTo>
                <a:lnTo>
                  <a:pt x="59266" y="0"/>
                </a:lnTo>
                <a:lnTo>
                  <a:pt x="84667" y="0"/>
                </a:lnTo>
                <a:lnTo>
                  <a:pt x="101600" y="0"/>
                </a:lnTo>
                <a:lnTo>
                  <a:pt x="118533" y="0"/>
                </a:lnTo>
                <a:lnTo>
                  <a:pt x="143934" y="0"/>
                </a:lnTo>
                <a:lnTo>
                  <a:pt x="160867" y="0"/>
                </a:lnTo>
                <a:lnTo>
                  <a:pt x="160867" y="0"/>
                </a:lnTo>
                <a:lnTo>
                  <a:pt x="177800" y="8467"/>
                </a:lnTo>
                <a:lnTo>
                  <a:pt x="1778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9440333" y="3716867"/>
            <a:ext cx="313268" cy="414867"/>
          </a:xfrm>
          <a:custGeom>
            <a:avLst/>
            <a:gdLst/>
            <a:ahLst/>
            <a:cxnLst/>
            <a:rect l="0" t="0" r="0" b="0"/>
            <a:pathLst>
              <a:path w="313268" h="414867">
                <a:moveTo>
                  <a:pt x="25400" y="169333"/>
                </a:moveTo>
                <a:lnTo>
                  <a:pt x="25400" y="169333"/>
                </a:lnTo>
                <a:lnTo>
                  <a:pt x="16934" y="169333"/>
                </a:lnTo>
                <a:lnTo>
                  <a:pt x="8467" y="169333"/>
                </a:lnTo>
                <a:lnTo>
                  <a:pt x="8467" y="160866"/>
                </a:lnTo>
                <a:lnTo>
                  <a:pt x="0" y="152400"/>
                </a:lnTo>
                <a:lnTo>
                  <a:pt x="0" y="143933"/>
                </a:lnTo>
                <a:lnTo>
                  <a:pt x="0" y="135466"/>
                </a:lnTo>
                <a:lnTo>
                  <a:pt x="8467" y="127000"/>
                </a:lnTo>
                <a:lnTo>
                  <a:pt x="8467" y="118533"/>
                </a:lnTo>
                <a:lnTo>
                  <a:pt x="16934" y="101600"/>
                </a:lnTo>
                <a:lnTo>
                  <a:pt x="25400" y="84666"/>
                </a:lnTo>
                <a:lnTo>
                  <a:pt x="42333" y="76200"/>
                </a:lnTo>
                <a:lnTo>
                  <a:pt x="59267" y="59266"/>
                </a:lnTo>
                <a:lnTo>
                  <a:pt x="76200" y="42333"/>
                </a:lnTo>
                <a:lnTo>
                  <a:pt x="101600" y="25400"/>
                </a:lnTo>
                <a:lnTo>
                  <a:pt x="118533" y="8466"/>
                </a:lnTo>
                <a:lnTo>
                  <a:pt x="143934" y="0"/>
                </a:lnTo>
                <a:lnTo>
                  <a:pt x="160867" y="0"/>
                </a:lnTo>
                <a:lnTo>
                  <a:pt x="177800" y="0"/>
                </a:lnTo>
                <a:lnTo>
                  <a:pt x="186267" y="0"/>
                </a:lnTo>
                <a:lnTo>
                  <a:pt x="203201" y="8466"/>
                </a:lnTo>
                <a:lnTo>
                  <a:pt x="203201" y="25400"/>
                </a:lnTo>
                <a:lnTo>
                  <a:pt x="203201" y="42333"/>
                </a:lnTo>
                <a:lnTo>
                  <a:pt x="203201" y="59266"/>
                </a:lnTo>
                <a:lnTo>
                  <a:pt x="194733" y="76200"/>
                </a:lnTo>
                <a:lnTo>
                  <a:pt x="186267" y="101600"/>
                </a:lnTo>
                <a:lnTo>
                  <a:pt x="169334" y="135466"/>
                </a:lnTo>
                <a:lnTo>
                  <a:pt x="152400" y="160866"/>
                </a:lnTo>
                <a:lnTo>
                  <a:pt x="135467" y="194733"/>
                </a:lnTo>
                <a:lnTo>
                  <a:pt x="118533" y="228600"/>
                </a:lnTo>
                <a:lnTo>
                  <a:pt x="101600" y="254000"/>
                </a:lnTo>
                <a:lnTo>
                  <a:pt x="84667" y="287866"/>
                </a:lnTo>
                <a:lnTo>
                  <a:pt x="67734" y="313266"/>
                </a:lnTo>
                <a:lnTo>
                  <a:pt x="59267" y="338666"/>
                </a:lnTo>
                <a:lnTo>
                  <a:pt x="50801" y="364066"/>
                </a:lnTo>
                <a:lnTo>
                  <a:pt x="50801" y="372533"/>
                </a:lnTo>
                <a:lnTo>
                  <a:pt x="50801" y="389466"/>
                </a:lnTo>
                <a:lnTo>
                  <a:pt x="50801" y="397933"/>
                </a:lnTo>
                <a:lnTo>
                  <a:pt x="59267" y="406400"/>
                </a:lnTo>
                <a:lnTo>
                  <a:pt x="76200" y="414866"/>
                </a:lnTo>
                <a:lnTo>
                  <a:pt x="84667" y="414866"/>
                </a:lnTo>
                <a:lnTo>
                  <a:pt x="101600" y="414866"/>
                </a:lnTo>
                <a:lnTo>
                  <a:pt x="110067" y="414866"/>
                </a:lnTo>
                <a:lnTo>
                  <a:pt x="127001" y="414866"/>
                </a:lnTo>
                <a:lnTo>
                  <a:pt x="143934" y="406400"/>
                </a:lnTo>
                <a:lnTo>
                  <a:pt x="169334" y="406400"/>
                </a:lnTo>
                <a:lnTo>
                  <a:pt x="177800" y="406400"/>
                </a:lnTo>
                <a:lnTo>
                  <a:pt x="203201" y="397933"/>
                </a:lnTo>
                <a:lnTo>
                  <a:pt x="220134" y="397933"/>
                </a:lnTo>
                <a:lnTo>
                  <a:pt x="237067" y="389466"/>
                </a:lnTo>
                <a:lnTo>
                  <a:pt x="262467" y="381000"/>
                </a:lnTo>
                <a:lnTo>
                  <a:pt x="279401" y="372533"/>
                </a:lnTo>
                <a:lnTo>
                  <a:pt x="296334" y="364066"/>
                </a:lnTo>
                <a:lnTo>
                  <a:pt x="296334" y="364066"/>
                </a:lnTo>
                <a:lnTo>
                  <a:pt x="313267" y="347133"/>
                </a:lnTo>
                <a:lnTo>
                  <a:pt x="313267"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9787466" y="3742267"/>
            <a:ext cx="270935" cy="381001"/>
          </a:xfrm>
          <a:custGeom>
            <a:avLst/>
            <a:gdLst/>
            <a:ahLst/>
            <a:cxnLst/>
            <a:rect l="0" t="0" r="0" b="0"/>
            <a:pathLst>
              <a:path w="270935" h="381001">
                <a:moveTo>
                  <a:pt x="160868" y="50800"/>
                </a:moveTo>
                <a:lnTo>
                  <a:pt x="160868" y="42333"/>
                </a:lnTo>
                <a:lnTo>
                  <a:pt x="169334" y="33866"/>
                </a:lnTo>
                <a:lnTo>
                  <a:pt x="169334" y="33866"/>
                </a:lnTo>
                <a:lnTo>
                  <a:pt x="177800" y="16933"/>
                </a:lnTo>
                <a:lnTo>
                  <a:pt x="177800" y="8466"/>
                </a:lnTo>
                <a:lnTo>
                  <a:pt x="177800" y="8466"/>
                </a:lnTo>
                <a:lnTo>
                  <a:pt x="177800" y="0"/>
                </a:lnTo>
                <a:lnTo>
                  <a:pt x="177800" y="0"/>
                </a:lnTo>
                <a:lnTo>
                  <a:pt x="177800" y="0"/>
                </a:lnTo>
                <a:lnTo>
                  <a:pt x="169334" y="8466"/>
                </a:lnTo>
                <a:lnTo>
                  <a:pt x="152400" y="8466"/>
                </a:lnTo>
                <a:lnTo>
                  <a:pt x="143934" y="16933"/>
                </a:lnTo>
                <a:lnTo>
                  <a:pt x="127001" y="33866"/>
                </a:lnTo>
                <a:lnTo>
                  <a:pt x="110067" y="42333"/>
                </a:lnTo>
                <a:lnTo>
                  <a:pt x="93134" y="59266"/>
                </a:lnTo>
                <a:lnTo>
                  <a:pt x="76200" y="76200"/>
                </a:lnTo>
                <a:lnTo>
                  <a:pt x="59268" y="84666"/>
                </a:lnTo>
                <a:lnTo>
                  <a:pt x="42334" y="110066"/>
                </a:lnTo>
                <a:lnTo>
                  <a:pt x="25400" y="127000"/>
                </a:lnTo>
                <a:lnTo>
                  <a:pt x="16934" y="143933"/>
                </a:lnTo>
                <a:lnTo>
                  <a:pt x="8468" y="152400"/>
                </a:lnTo>
                <a:lnTo>
                  <a:pt x="8468" y="169333"/>
                </a:lnTo>
                <a:lnTo>
                  <a:pt x="0" y="177800"/>
                </a:lnTo>
                <a:lnTo>
                  <a:pt x="0" y="186266"/>
                </a:lnTo>
                <a:lnTo>
                  <a:pt x="8468" y="186266"/>
                </a:lnTo>
                <a:lnTo>
                  <a:pt x="16934" y="186266"/>
                </a:lnTo>
                <a:lnTo>
                  <a:pt x="25400" y="186266"/>
                </a:lnTo>
                <a:lnTo>
                  <a:pt x="42334" y="186266"/>
                </a:lnTo>
                <a:lnTo>
                  <a:pt x="59268" y="177800"/>
                </a:lnTo>
                <a:lnTo>
                  <a:pt x="76200" y="177800"/>
                </a:lnTo>
                <a:lnTo>
                  <a:pt x="93134" y="169333"/>
                </a:lnTo>
                <a:lnTo>
                  <a:pt x="118534" y="169333"/>
                </a:lnTo>
                <a:lnTo>
                  <a:pt x="143934" y="169333"/>
                </a:lnTo>
                <a:lnTo>
                  <a:pt x="160868" y="169333"/>
                </a:lnTo>
                <a:lnTo>
                  <a:pt x="186267" y="169333"/>
                </a:lnTo>
                <a:lnTo>
                  <a:pt x="203201" y="177800"/>
                </a:lnTo>
                <a:lnTo>
                  <a:pt x="228600" y="186266"/>
                </a:lnTo>
                <a:lnTo>
                  <a:pt x="237068" y="194733"/>
                </a:lnTo>
                <a:lnTo>
                  <a:pt x="254000" y="211666"/>
                </a:lnTo>
                <a:lnTo>
                  <a:pt x="262467" y="220133"/>
                </a:lnTo>
                <a:lnTo>
                  <a:pt x="270934" y="237066"/>
                </a:lnTo>
                <a:lnTo>
                  <a:pt x="270934" y="254000"/>
                </a:lnTo>
                <a:lnTo>
                  <a:pt x="270934" y="270933"/>
                </a:lnTo>
                <a:lnTo>
                  <a:pt x="262467" y="287866"/>
                </a:lnTo>
                <a:lnTo>
                  <a:pt x="254000" y="304800"/>
                </a:lnTo>
                <a:lnTo>
                  <a:pt x="245534" y="321733"/>
                </a:lnTo>
                <a:lnTo>
                  <a:pt x="237068" y="330200"/>
                </a:lnTo>
                <a:lnTo>
                  <a:pt x="220134" y="347133"/>
                </a:lnTo>
                <a:lnTo>
                  <a:pt x="211668" y="364066"/>
                </a:lnTo>
                <a:lnTo>
                  <a:pt x="203201" y="372533"/>
                </a:lnTo>
                <a:lnTo>
                  <a:pt x="194734" y="381000"/>
                </a:lnTo>
                <a:lnTo>
                  <a:pt x="186267" y="381000"/>
                </a:lnTo>
                <a:lnTo>
                  <a:pt x="186267" y="372533"/>
                </a:lnTo>
                <a:lnTo>
                  <a:pt x="186267" y="372533"/>
                </a:lnTo>
                <a:lnTo>
                  <a:pt x="186267" y="364066"/>
                </a:lnTo>
                <a:lnTo>
                  <a:pt x="186267" y="364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0160000" y="3733800"/>
            <a:ext cx="270934" cy="499534"/>
          </a:xfrm>
          <a:custGeom>
            <a:avLst/>
            <a:gdLst/>
            <a:ahLst/>
            <a:cxnLst/>
            <a:rect l="0" t="0" r="0" b="0"/>
            <a:pathLst>
              <a:path w="270934" h="499534">
                <a:moveTo>
                  <a:pt x="76200" y="0"/>
                </a:moveTo>
                <a:lnTo>
                  <a:pt x="76200" y="0"/>
                </a:lnTo>
                <a:lnTo>
                  <a:pt x="76200" y="0"/>
                </a:lnTo>
                <a:lnTo>
                  <a:pt x="67734" y="0"/>
                </a:lnTo>
                <a:lnTo>
                  <a:pt x="59267" y="8467"/>
                </a:lnTo>
                <a:lnTo>
                  <a:pt x="50800" y="16933"/>
                </a:lnTo>
                <a:lnTo>
                  <a:pt x="50800" y="25400"/>
                </a:lnTo>
                <a:lnTo>
                  <a:pt x="42333" y="42333"/>
                </a:lnTo>
                <a:lnTo>
                  <a:pt x="33866" y="59267"/>
                </a:lnTo>
                <a:lnTo>
                  <a:pt x="25400" y="84667"/>
                </a:lnTo>
                <a:lnTo>
                  <a:pt x="16934" y="118533"/>
                </a:lnTo>
                <a:lnTo>
                  <a:pt x="8466" y="143933"/>
                </a:lnTo>
                <a:lnTo>
                  <a:pt x="0" y="177800"/>
                </a:lnTo>
                <a:lnTo>
                  <a:pt x="0" y="211667"/>
                </a:lnTo>
                <a:lnTo>
                  <a:pt x="0" y="245533"/>
                </a:lnTo>
                <a:lnTo>
                  <a:pt x="0" y="270933"/>
                </a:lnTo>
                <a:lnTo>
                  <a:pt x="8466" y="304800"/>
                </a:lnTo>
                <a:lnTo>
                  <a:pt x="25400" y="321733"/>
                </a:lnTo>
                <a:lnTo>
                  <a:pt x="33866" y="338667"/>
                </a:lnTo>
                <a:lnTo>
                  <a:pt x="50800" y="355600"/>
                </a:lnTo>
                <a:lnTo>
                  <a:pt x="67734" y="364067"/>
                </a:lnTo>
                <a:lnTo>
                  <a:pt x="84666" y="372533"/>
                </a:lnTo>
                <a:lnTo>
                  <a:pt x="101600" y="381000"/>
                </a:lnTo>
                <a:lnTo>
                  <a:pt x="127000" y="381000"/>
                </a:lnTo>
                <a:lnTo>
                  <a:pt x="143934" y="381000"/>
                </a:lnTo>
                <a:lnTo>
                  <a:pt x="160866" y="372533"/>
                </a:lnTo>
                <a:lnTo>
                  <a:pt x="177800" y="364067"/>
                </a:lnTo>
                <a:lnTo>
                  <a:pt x="203200" y="347133"/>
                </a:lnTo>
                <a:lnTo>
                  <a:pt x="220134" y="330200"/>
                </a:lnTo>
                <a:lnTo>
                  <a:pt x="237066" y="304800"/>
                </a:lnTo>
                <a:lnTo>
                  <a:pt x="245534" y="287867"/>
                </a:lnTo>
                <a:lnTo>
                  <a:pt x="262466" y="262467"/>
                </a:lnTo>
                <a:lnTo>
                  <a:pt x="270933" y="245533"/>
                </a:lnTo>
                <a:lnTo>
                  <a:pt x="270933" y="228600"/>
                </a:lnTo>
                <a:lnTo>
                  <a:pt x="270933" y="211667"/>
                </a:lnTo>
                <a:lnTo>
                  <a:pt x="262466" y="194733"/>
                </a:lnTo>
                <a:lnTo>
                  <a:pt x="254000" y="194733"/>
                </a:lnTo>
                <a:lnTo>
                  <a:pt x="245534" y="186267"/>
                </a:lnTo>
                <a:lnTo>
                  <a:pt x="237066" y="194733"/>
                </a:lnTo>
                <a:lnTo>
                  <a:pt x="220134" y="194733"/>
                </a:lnTo>
                <a:lnTo>
                  <a:pt x="203200" y="203200"/>
                </a:lnTo>
                <a:lnTo>
                  <a:pt x="186266" y="220133"/>
                </a:lnTo>
                <a:lnTo>
                  <a:pt x="169334" y="245533"/>
                </a:lnTo>
                <a:lnTo>
                  <a:pt x="152400" y="270933"/>
                </a:lnTo>
                <a:lnTo>
                  <a:pt x="143934" y="304800"/>
                </a:lnTo>
                <a:lnTo>
                  <a:pt x="127000" y="338667"/>
                </a:lnTo>
                <a:lnTo>
                  <a:pt x="118533" y="381000"/>
                </a:lnTo>
                <a:lnTo>
                  <a:pt x="110066" y="414867"/>
                </a:lnTo>
                <a:lnTo>
                  <a:pt x="110066" y="448733"/>
                </a:lnTo>
                <a:lnTo>
                  <a:pt x="110066" y="474133"/>
                </a:lnTo>
                <a:lnTo>
                  <a:pt x="110066" y="491067"/>
                </a:lnTo>
                <a:lnTo>
                  <a:pt x="127000" y="491067"/>
                </a:lnTo>
                <a:lnTo>
                  <a:pt x="135467" y="499533"/>
                </a:lnTo>
                <a:lnTo>
                  <a:pt x="135467" y="499533"/>
                </a:lnTo>
                <a:lnTo>
                  <a:pt x="143934" y="491067"/>
                </a:lnTo>
                <a:lnTo>
                  <a:pt x="143934" y="491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2153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Example #4: 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384995"/>
          </a:xfrm>
          <a:prstGeom prst="rect">
            <a:avLst/>
          </a:prstGeom>
          <a:noFill/>
        </p:spPr>
        <p:txBody>
          <a:bodyPr wrap="square" rtlCol="0">
            <a:spAutoFit/>
          </a:bodyPr>
          <a:lstStyle/>
          <a:p>
            <a:r>
              <a:rPr lang="en-US" sz="2800" dirty="0" smtClean="0"/>
              <a:t>Each player in a board game uses one of six different pieces.  If four players play the game, how many different ways could the players choose their pieces?</a:t>
            </a:r>
            <a:endParaRPr lang="en-US" sz="2800" dirty="0"/>
          </a:p>
        </p:txBody>
      </p:sp>
      <p:sp>
        <p:nvSpPr>
          <p:cNvPr id="3" name="Freeform 2"/>
          <p:cNvSpPr/>
          <p:nvPr/>
        </p:nvSpPr>
        <p:spPr>
          <a:xfrm>
            <a:off x="3793067" y="3234267"/>
            <a:ext cx="685801" cy="25401"/>
          </a:xfrm>
          <a:custGeom>
            <a:avLst/>
            <a:gdLst/>
            <a:ahLst/>
            <a:cxnLst/>
            <a:rect l="0" t="0" r="0" b="0"/>
            <a:pathLst>
              <a:path w="685801" h="25401">
                <a:moveTo>
                  <a:pt x="0" y="25400"/>
                </a:moveTo>
                <a:lnTo>
                  <a:pt x="0" y="25400"/>
                </a:lnTo>
                <a:lnTo>
                  <a:pt x="8466" y="25400"/>
                </a:lnTo>
                <a:lnTo>
                  <a:pt x="25400" y="16933"/>
                </a:lnTo>
                <a:lnTo>
                  <a:pt x="42333" y="16933"/>
                </a:lnTo>
                <a:lnTo>
                  <a:pt x="59266" y="8466"/>
                </a:lnTo>
                <a:lnTo>
                  <a:pt x="84666" y="8466"/>
                </a:lnTo>
                <a:lnTo>
                  <a:pt x="101600" y="8466"/>
                </a:lnTo>
                <a:lnTo>
                  <a:pt x="135466" y="8466"/>
                </a:lnTo>
                <a:lnTo>
                  <a:pt x="160866" y="8466"/>
                </a:lnTo>
                <a:lnTo>
                  <a:pt x="186266" y="8466"/>
                </a:lnTo>
                <a:lnTo>
                  <a:pt x="220133" y="0"/>
                </a:lnTo>
                <a:lnTo>
                  <a:pt x="254000" y="0"/>
                </a:lnTo>
                <a:lnTo>
                  <a:pt x="287866" y="0"/>
                </a:lnTo>
                <a:lnTo>
                  <a:pt x="321733" y="0"/>
                </a:lnTo>
                <a:lnTo>
                  <a:pt x="364066" y="0"/>
                </a:lnTo>
                <a:lnTo>
                  <a:pt x="397933" y="0"/>
                </a:lnTo>
                <a:lnTo>
                  <a:pt x="431800" y="0"/>
                </a:lnTo>
                <a:lnTo>
                  <a:pt x="465666" y="0"/>
                </a:lnTo>
                <a:lnTo>
                  <a:pt x="508000" y="8466"/>
                </a:lnTo>
                <a:lnTo>
                  <a:pt x="541866" y="8466"/>
                </a:lnTo>
                <a:lnTo>
                  <a:pt x="575733" y="8466"/>
                </a:lnTo>
                <a:lnTo>
                  <a:pt x="601133" y="8466"/>
                </a:lnTo>
                <a:lnTo>
                  <a:pt x="626533" y="8466"/>
                </a:lnTo>
                <a:lnTo>
                  <a:pt x="651933" y="16933"/>
                </a:lnTo>
                <a:lnTo>
                  <a:pt x="677333" y="16933"/>
                </a:lnTo>
                <a:lnTo>
                  <a:pt x="677333" y="16933"/>
                </a:lnTo>
                <a:lnTo>
                  <a:pt x="685800" y="16933"/>
                </a:lnTo>
                <a:lnTo>
                  <a:pt x="6858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114800" y="3378200"/>
            <a:ext cx="33868" cy="237068"/>
          </a:xfrm>
          <a:custGeom>
            <a:avLst/>
            <a:gdLst/>
            <a:ahLst/>
            <a:cxnLst/>
            <a:rect l="0" t="0" r="0" b="0"/>
            <a:pathLst>
              <a:path w="33868" h="237068">
                <a:moveTo>
                  <a:pt x="0" y="0"/>
                </a:moveTo>
                <a:lnTo>
                  <a:pt x="0" y="8467"/>
                </a:lnTo>
                <a:lnTo>
                  <a:pt x="8467" y="8467"/>
                </a:lnTo>
                <a:lnTo>
                  <a:pt x="8467" y="16933"/>
                </a:lnTo>
                <a:lnTo>
                  <a:pt x="8467" y="16933"/>
                </a:lnTo>
                <a:lnTo>
                  <a:pt x="8467" y="25400"/>
                </a:lnTo>
                <a:lnTo>
                  <a:pt x="8467" y="33867"/>
                </a:lnTo>
                <a:lnTo>
                  <a:pt x="16933" y="50800"/>
                </a:lnTo>
                <a:lnTo>
                  <a:pt x="16933" y="59267"/>
                </a:lnTo>
                <a:lnTo>
                  <a:pt x="16933" y="76200"/>
                </a:lnTo>
                <a:lnTo>
                  <a:pt x="16933" y="93133"/>
                </a:lnTo>
                <a:lnTo>
                  <a:pt x="25400" y="118533"/>
                </a:lnTo>
                <a:lnTo>
                  <a:pt x="16933" y="135467"/>
                </a:lnTo>
                <a:lnTo>
                  <a:pt x="16933" y="152400"/>
                </a:lnTo>
                <a:lnTo>
                  <a:pt x="16933" y="177800"/>
                </a:lnTo>
                <a:lnTo>
                  <a:pt x="16933" y="194733"/>
                </a:lnTo>
                <a:lnTo>
                  <a:pt x="25400" y="211667"/>
                </a:lnTo>
                <a:lnTo>
                  <a:pt x="25400" y="228600"/>
                </a:lnTo>
                <a:lnTo>
                  <a:pt x="25400" y="228600"/>
                </a:lnTo>
                <a:lnTo>
                  <a:pt x="33867" y="237067"/>
                </a:lnTo>
                <a:lnTo>
                  <a:pt x="33867"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961467" y="3242733"/>
            <a:ext cx="711201" cy="8468"/>
          </a:xfrm>
          <a:custGeom>
            <a:avLst/>
            <a:gdLst/>
            <a:ahLst/>
            <a:cxnLst/>
            <a:rect l="0" t="0" r="0" b="0"/>
            <a:pathLst>
              <a:path w="711201" h="8468">
                <a:moveTo>
                  <a:pt x="0" y="8467"/>
                </a:moveTo>
                <a:lnTo>
                  <a:pt x="0" y="8467"/>
                </a:lnTo>
                <a:lnTo>
                  <a:pt x="0" y="0"/>
                </a:lnTo>
                <a:lnTo>
                  <a:pt x="0" y="0"/>
                </a:lnTo>
                <a:lnTo>
                  <a:pt x="0" y="0"/>
                </a:lnTo>
                <a:lnTo>
                  <a:pt x="8466" y="0"/>
                </a:lnTo>
                <a:lnTo>
                  <a:pt x="25400" y="0"/>
                </a:lnTo>
                <a:lnTo>
                  <a:pt x="42333" y="0"/>
                </a:lnTo>
                <a:lnTo>
                  <a:pt x="59266" y="0"/>
                </a:lnTo>
                <a:lnTo>
                  <a:pt x="84666" y="0"/>
                </a:lnTo>
                <a:lnTo>
                  <a:pt x="110066" y="0"/>
                </a:lnTo>
                <a:lnTo>
                  <a:pt x="135466" y="8467"/>
                </a:lnTo>
                <a:lnTo>
                  <a:pt x="169333" y="8467"/>
                </a:lnTo>
                <a:lnTo>
                  <a:pt x="203200" y="8467"/>
                </a:lnTo>
                <a:lnTo>
                  <a:pt x="237066" y="8467"/>
                </a:lnTo>
                <a:lnTo>
                  <a:pt x="270933" y="8467"/>
                </a:lnTo>
                <a:lnTo>
                  <a:pt x="304800" y="8467"/>
                </a:lnTo>
                <a:lnTo>
                  <a:pt x="347133" y="8467"/>
                </a:lnTo>
                <a:lnTo>
                  <a:pt x="389466" y="8467"/>
                </a:lnTo>
                <a:lnTo>
                  <a:pt x="431800" y="8467"/>
                </a:lnTo>
                <a:lnTo>
                  <a:pt x="474133" y="0"/>
                </a:lnTo>
                <a:lnTo>
                  <a:pt x="516466" y="0"/>
                </a:lnTo>
                <a:lnTo>
                  <a:pt x="550333" y="0"/>
                </a:lnTo>
                <a:lnTo>
                  <a:pt x="592666" y="0"/>
                </a:lnTo>
                <a:lnTo>
                  <a:pt x="626533" y="0"/>
                </a:lnTo>
                <a:lnTo>
                  <a:pt x="651933" y="0"/>
                </a:lnTo>
                <a:lnTo>
                  <a:pt x="685800" y="0"/>
                </a:lnTo>
                <a:lnTo>
                  <a:pt x="685800" y="0"/>
                </a:lnTo>
                <a:lnTo>
                  <a:pt x="711200" y="0"/>
                </a:lnTo>
                <a:lnTo>
                  <a:pt x="7112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181600" y="3378200"/>
            <a:ext cx="397934" cy="220134"/>
          </a:xfrm>
          <a:custGeom>
            <a:avLst/>
            <a:gdLst/>
            <a:ahLst/>
            <a:cxnLst/>
            <a:rect l="0" t="0" r="0" b="0"/>
            <a:pathLst>
              <a:path w="397934" h="220134">
                <a:moveTo>
                  <a:pt x="0" y="33867"/>
                </a:moveTo>
                <a:lnTo>
                  <a:pt x="8467" y="33867"/>
                </a:lnTo>
                <a:lnTo>
                  <a:pt x="8467" y="33867"/>
                </a:lnTo>
                <a:lnTo>
                  <a:pt x="16933" y="25400"/>
                </a:lnTo>
                <a:lnTo>
                  <a:pt x="33867" y="25400"/>
                </a:lnTo>
                <a:lnTo>
                  <a:pt x="50800" y="16933"/>
                </a:lnTo>
                <a:lnTo>
                  <a:pt x="67733" y="8467"/>
                </a:lnTo>
                <a:lnTo>
                  <a:pt x="84667" y="8467"/>
                </a:lnTo>
                <a:lnTo>
                  <a:pt x="101600" y="8467"/>
                </a:lnTo>
                <a:lnTo>
                  <a:pt x="118533" y="0"/>
                </a:lnTo>
                <a:lnTo>
                  <a:pt x="143933" y="0"/>
                </a:lnTo>
                <a:lnTo>
                  <a:pt x="160867" y="0"/>
                </a:lnTo>
                <a:lnTo>
                  <a:pt x="169333" y="8467"/>
                </a:lnTo>
                <a:lnTo>
                  <a:pt x="177800" y="8467"/>
                </a:lnTo>
                <a:lnTo>
                  <a:pt x="186267" y="16933"/>
                </a:lnTo>
                <a:lnTo>
                  <a:pt x="194733" y="25400"/>
                </a:lnTo>
                <a:lnTo>
                  <a:pt x="194733" y="33867"/>
                </a:lnTo>
                <a:lnTo>
                  <a:pt x="194733" y="42333"/>
                </a:lnTo>
                <a:lnTo>
                  <a:pt x="186267" y="50800"/>
                </a:lnTo>
                <a:lnTo>
                  <a:pt x="177800" y="59267"/>
                </a:lnTo>
                <a:lnTo>
                  <a:pt x="160867" y="76200"/>
                </a:lnTo>
                <a:lnTo>
                  <a:pt x="152400" y="84667"/>
                </a:lnTo>
                <a:lnTo>
                  <a:pt x="127000" y="101600"/>
                </a:lnTo>
                <a:lnTo>
                  <a:pt x="118533" y="118533"/>
                </a:lnTo>
                <a:lnTo>
                  <a:pt x="101600" y="127000"/>
                </a:lnTo>
                <a:lnTo>
                  <a:pt x="84667" y="143933"/>
                </a:lnTo>
                <a:lnTo>
                  <a:pt x="67733" y="152400"/>
                </a:lnTo>
                <a:lnTo>
                  <a:pt x="59267" y="169333"/>
                </a:lnTo>
                <a:lnTo>
                  <a:pt x="50800" y="177800"/>
                </a:lnTo>
                <a:lnTo>
                  <a:pt x="50800" y="194733"/>
                </a:lnTo>
                <a:lnTo>
                  <a:pt x="50800" y="203200"/>
                </a:lnTo>
                <a:lnTo>
                  <a:pt x="50800" y="211667"/>
                </a:lnTo>
                <a:lnTo>
                  <a:pt x="59267" y="211667"/>
                </a:lnTo>
                <a:lnTo>
                  <a:pt x="67733" y="220133"/>
                </a:lnTo>
                <a:lnTo>
                  <a:pt x="84667" y="220133"/>
                </a:lnTo>
                <a:lnTo>
                  <a:pt x="101600" y="220133"/>
                </a:lnTo>
                <a:lnTo>
                  <a:pt x="127000" y="220133"/>
                </a:lnTo>
                <a:lnTo>
                  <a:pt x="160867" y="220133"/>
                </a:lnTo>
                <a:lnTo>
                  <a:pt x="186267" y="220133"/>
                </a:lnTo>
                <a:lnTo>
                  <a:pt x="220133" y="211667"/>
                </a:lnTo>
                <a:lnTo>
                  <a:pt x="245533" y="211667"/>
                </a:lnTo>
                <a:lnTo>
                  <a:pt x="279400" y="211667"/>
                </a:lnTo>
                <a:lnTo>
                  <a:pt x="304800" y="211667"/>
                </a:lnTo>
                <a:lnTo>
                  <a:pt x="330200" y="211667"/>
                </a:lnTo>
                <a:lnTo>
                  <a:pt x="347133" y="211667"/>
                </a:lnTo>
                <a:lnTo>
                  <a:pt x="372533" y="211667"/>
                </a:lnTo>
                <a:lnTo>
                  <a:pt x="389467" y="203200"/>
                </a:lnTo>
                <a:lnTo>
                  <a:pt x="389467" y="203200"/>
                </a:lnTo>
                <a:lnTo>
                  <a:pt x="397933" y="203200"/>
                </a:lnTo>
                <a:lnTo>
                  <a:pt x="397933"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121400" y="3191933"/>
            <a:ext cx="668868" cy="33868"/>
          </a:xfrm>
          <a:custGeom>
            <a:avLst/>
            <a:gdLst/>
            <a:ahLst/>
            <a:cxnLst/>
            <a:rect l="0" t="0" r="0" b="0"/>
            <a:pathLst>
              <a:path w="668868" h="33868">
                <a:moveTo>
                  <a:pt x="0" y="33867"/>
                </a:moveTo>
                <a:lnTo>
                  <a:pt x="0" y="33867"/>
                </a:lnTo>
                <a:lnTo>
                  <a:pt x="8467" y="33867"/>
                </a:lnTo>
                <a:lnTo>
                  <a:pt x="16933" y="33867"/>
                </a:lnTo>
                <a:lnTo>
                  <a:pt x="33867" y="33867"/>
                </a:lnTo>
                <a:lnTo>
                  <a:pt x="42333" y="33867"/>
                </a:lnTo>
                <a:lnTo>
                  <a:pt x="67733" y="25400"/>
                </a:lnTo>
                <a:lnTo>
                  <a:pt x="93133" y="25400"/>
                </a:lnTo>
                <a:lnTo>
                  <a:pt x="110067" y="16934"/>
                </a:lnTo>
                <a:lnTo>
                  <a:pt x="143933" y="16934"/>
                </a:lnTo>
                <a:lnTo>
                  <a:pt x="169333" y="8467"/>
                </a:lnTo>
                <a:lnTo>
                  <a:pt x="194733" y="0"/>
                </a:lnTo>
                <a:lnTo>
                  <a:pt x="228600" y="0"/>
                </a:lnTo>
                <a:lnTo>
                  <a:pt x="262467" y="0"/>
                </a:lnTo>
                <a:lnTo>
                  <a:pt x="304800" y="0"/>
                </a:lnTo>
                <a:lnTo>
                  <a:pt x="347133" y="0"/>
                </a:lnTo>
                <a:lnTo>
                  <a:pt x="389466" y="0"/>
                </a:lnTo>
                <a:lnTo>
                  <a:pt x="431800" y="0"/>
                </a:lnTo>
                <a:lnTo>
                  <a:pt x="482600" y="0"/>
                </a:lnTo>
                <a:lnTo>
                  <a:pt x="524933" y="8467"/>
                </a:lnTo>
                <a:lnTo>
                  <a:pt x="558800" y="8467"/>
                </a:lnTo>
                <a:lnTo>
                  <a:pt x="601133" y="8467"/>
                </a:lnTo>
                <a:lnTo>
                  <a:pt x="643467" y="8467"/>
                </a:lnTo>
                <a:lnTo>
                  <a:pt x="643467" y="8467"/>
                </a:lnTo>
                <a:lnTo>
                  <a:pt x="668867" y="0"/>
                </a:lnTo>
                <a:lnTo>
                  <a:pt x="6688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375400" y="3361267"/>
            <a:ext cx="338668" cy="296334"/>
          </a:xfrm>
          <a:custGeom>
            <a:avLst/>
            <a:gdLst/>
            <a:ahLst/>
            <a:cxnLst/>
            <a:rect l="0" t="0" r="0" b="0"/>
            <a:pathLst>
              <a:path w="338668" h="296334">
                <a:moveTo>
                  <a:pt x="0" y="16933"/>
                </a:moveTo>
                <a:lnTo>
                  <a:pt x="8467" y="16933"/>
                </a:lnTo>
                <a:lnTo>
                  <a:pt x="8467" y="16933"/>
                </a:lnTo>
                <a:lnTo>
                  <a:pt x="8467" y="16933"/>
                </a:lnTo>
                <a:lnTo>
                  <a:pt x="16933" y="8466"/>
                </a:lnTo>
                <a:lnTo>
                  <a:pt x="25400" y="8466"/>
                </a:lnTo>
                <a:lnTo>
                  <a:pt x="33867" y="0"/>
                </a:lnTo>
                <a:lnTo>
                  <a:pt x="59267" y="0"/>
                </a:lnTo>
                <a:lnTo>
                  <a:pt x="76200" y="0"/>
                </a:lnTo>
                <a:lnTo>
                  <a:pt x="93133" y="0"/>
                </a:lnTo>
                <a:lnTo>
                  <a:pt x="118533" y="0"/>
                </a:lnTo>
                <a:lnTo>
                  <a:pt x="135466" y="0"/>
                </a:lnTo>
                <a:lnTo>
                  <a:pt x="152400" y="8466"/>
                </a:lnTo>
                <a:lnTo>
                  <a:pt x="169333" y="16933"/>
                </a:lnTo>
                <a:lnTo>
                  <a:pt x="177800" y="16933"/>
                </a:lnTo>
                <a:lnTo>
                  <a:pt x="186267" y="33866"/>
                </a:lnTo>
                <a:lnTo>
                  <a:pt x="194733" y="42333"/>
                </a:lnTo>
                <a:lnTo>
                  <a:pt x="194733" y="50800"/>
                </a:lnTo>
                <a:lnTo>
                  <a:pt x="194733" y="59266"/>
                </a:lnTo>
                <a:lnTo>
                  <a:pt x="194733" y="67733"/>
                </a:lnTo>
                <a:lnTo>
                  <a:pt x="194733" y="76200"/>
                </a:lnTo>
                <a:lnTo>
                  <a:pt x="186267" y="84666"/>
                </a:lnTo>
                <a:lnTo>
                  <a:pt x="177800" y="93133"/>
                </a:lnTo>
                <a:lnTo>
                  <a:pt x="169333" y="101600"/>
                </a:lnTo>
                <a:lnTo>
                  <a:pt x="160867" y="101600"/>
                </a:lnTo>
                <a:lnTo>
                  <a:pt x="160867" y="110066"/>
                </a:lnTo>
                <a:lnTo>
                  <a:pt x="152400" y="110066"/>
                </a:lnTo>
                <a:lnTo>
                  <a:pt x="152400" y="110066"/>
                </a:lnTo>
                <a:lnTo>
                  <a:pt x="152400" y="110066"/>
                </a:lnTo>
                <a:lnTo>
                  <a:pt x="152400" y="110066"/>
                </a:lnTo>
                <a:lnTo>
                  <a:pt x="160867" y="110066"/>
                </a:lnTo>
                <a:lnTo>
                  <a:pt x="169333" y="110066"/>
                </a:lnTo>
                <a:lnTo>
                  <a:pt x="186267" y="110066"/>
                </a:lnTo>
                <a:lnTo>
                  <a:pt x="203200" y="118533"/>
                </a:lnTo>
                <a:lnTo>
                  <a:pt x="220134" y="118533"/>
                </a:lnTo>
                <a:lnTo>
                  <a:pt x="245533" y="127000"/>
                </a:lnTo>
                <a:lnTo>
                  <a:pt x="270933" y="143933"/>
                </a:lnTo>
                <a:lnTo>
                  <a:pt x="287866" y="152400"/>
                </a:lnTo>
                <a:lnTo>
                  <a:pt x="304800" y="160866"/>
                </a:lnTo>
                <a:lnTo>
                  <a:pt x="321733" y="177800"/>
                </a:lnTo>
                <a:lnTo>
                  <a:pt x="330200" y="194733"/>
                </a:lnTo>
                <a:lnTo>
                  <a:pt x="338667" y="211666"/>
                </a:lnTo>
                <a:lnTo>
                  <a:pt x="338667" y="228600"/>
                </a:lnTo>
                <a:lnTo>
                  <a:pt x="338667" y="237066"/>
                </a:lnTo>
                <a:lnTo>
                  <a:pt x="330200" y="254000"/>
                </a:lnTo>
                <a:lnTo>
                  <a:pt x="321733" y="262466"/>
                </a:lnTo>
                <a:lnTo>
                  <a:pt x="313267" y="279400"/>
                </a:lnTo>
                <a:lnTo>
                  <a:pt x="296334" y="279400"/>
                </a:lnTo>
                <a:lnTo>
                  <a:pt x="279400" y="287866"/>
                </a:lnTo>
                <a:lnTo>
                  <a:pt x="262467" y="296333"/>
                </a:lnTo>
                <a:lnTo>
                  <a:pt x="245533" y="296333"/>
                </a:lnTo>
                <a:lnTo>
                  <a:pt x="228600" y="296333"/>
                </a:lnTo>
                <a:lnTo>
                  <a:pt x="203200" y="287866"/>
                </a:lnTo>
                <a:lnTo>
                  <a:pt x="186267" y="279400"/>
                </a:lnTo>
                <a:lnTo>
                  <a:pt x="160867" y="270933"/>
                </a:lnTo>
                <a:lnTo>
                  <a:pt x="143934" y="262466"/>
                </a:lnTo>
                <a:lnTo>
                  <a:pt x="127000" y="254000"/>
                </a:lnTo>
                <a:lnTo>
                  <a:pt x="118533" y="237066"/>
                </a:lnTo>
                <a:lnTo>
                  <a:pt x="110067" y="220133"/>
                </a:lnTo>
                <a:lnTo>
                  <a:pt x="110067" y="220133"/>
                </a:lnTo>
                <a:lnTo>
                  <a:pt x="110067" y="211666"/>
                </a:lnTo>
                <a:lnTo>
                  <a:pt x="110067" y="211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298267" y="3225800"/>
            <a:ext cx="499534" cy="8468"/>
          </a:xfrm>
          <a:custGeom>
            <a:avLst/>
            <a:gdLst/>
            <a:ahLst/>
            <a:cxnLst/>
            <a:rect l="0" t="0" r="0" b="0"/>
            <a:pathLst>
              <a:path w="499534" h="8468">
                <a:moveTo>
                  <a:pt x="0" y="0"/>
                </a:moveTo>
                <a:lnTo>
                  <a:pt x="8466" y="0"/>
                </a:lnTo>
                <a:lnTo>
                  <a:pt x="16933" y="8467"/>
                </a:lnTo>
                <a:lnTo>
                  <a:pt x="25400" y="8467"/>
                </a:lnTo>
                <a:lnTo>
                  <a:pt x="50799" y="8467"/>
                </a:lnTo>
                <a:lnTo>
                  <a:pt x="67733" y="8467"/>
                </a:lnTo>
                <a:lnTo>
                  <a:pt x="93133" y="8467"/>
                </a:lnTo>
                <a:lnTo>
                  <a:pt x="118533" y="8467"/>
                </a:lnTo>
                <a:lnTo>
                  <a:pt x="143933" y="8467"/>
                </a:lnTo>
                <a:lnTo>
                  <a:pt x="177800" y="0"/>
                </a:lnTo>
                <a:lnTo>
                  <a:pt x="203199" y="0"/>
                </a:lnTo>
                <a:lnTo>
                  <a:pt x="237066" y="0"/>
                </a:lnTo>
                <a:lnTo>
                  <a:pt x="270933" y="0"/>
                </a:lnTo>
                <a:lnTo>
                  <a:pt x="304800" y="0"/>
                </a:lnTo>
                <a:lnTo>
                  <a:pt x="338666" y="0"/>
                </a:lnTo>
                <a:lnTo>
                  <a:pt x="364067" y="0"/>
                </a:lnTo>
                <a:lnTo>
                  <a:pt x="397933" y="0"/>
                </a:lnTo>
                <a:lnTo>
                  <a:pt x="423333" y="0"/>
                </a:lnTo>
                <a:lnTo>
                  <a:pt x="448733" y="0"/>
                </a:lnTo>
                <a:lnTo>
                  <a:pt x="474133" y="0"/>
                </a:lnTo>
                <a:lnTo>
                  <a:pt x="474133" y="0"/>
                </a:lnTo>
                <a:lnTo>
                  <a:pt x="499533" y="8467"/>
                </a:lnTo>
                <a:lnTo>
                  <a:pt x="4995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450667" y="3369733"/>
            <a:ext cx="254001" cy="211668"/>
          </a:xfrm>
          <a:custGeom>
            <a:avLst/>
            <a:gdLst/>
            <a:ahLst/>
            <a:cxnLst/>
            <a:rect l="0" t="0" r="0" b="0"/>
            <a:pathLst>
              <a:path w="254001" h="211668">
                <a:moveTo>
                  <a:pt x="0" y="0"/>
                </a:moveTo>
                <a:lnTo>
                  <a:pt x="0" y="8467"/>
                </a:lnTo>
                <a:lnTo>
                  <a:pt x="0" y="8467"/>
                </a:lnTo>
                <a:lnTo>
                  <a:pt x="0" y="25400"/>
                </a:lnTo>
                <a:lnTo>
                  <a:pt x="0" y="25400"/>
                </a:lnTo>
                <a:lnTo>
                  <a:pt x="0" y="33867"/>
                </a:lnTo>
                <a:lnTo>
                  <a:pt x="8466" y="50800"/>
                </a:lnTo>
                <a:lnTo>
                  <a:pt x="16933" y="59267"/>
                </a:lnTo>
                <a:lnTo>
                  <a:pt x="16933" y="76200"/>
                </a:lnTo>
                <a:lnTo>
                  <a:pt x="16933" y="93134"/>
                </a:lnTo>
                <a:lnTo>
                  <a:pt x="25400" y="110067"/>
                </a:lnTo>
                <a:lnTo>
                  <a:pt x="25400" y="127000"/>
                </a:lnTo>
                <a:lnTo>
                  <a:pt x="33866" y="143934"/>
                </a:lnTo>
                <a:lnTo>
                  <a:pt x="33866" y="152400"/>
                </a:lnTo>
                <a:lnTo>
                  <a:pt x="42333" y="169334"/>
                </a:lnTo>
                <a:lnTo>
                  <a:pt x="50799" y="177800"/>
                </a:lnTo>
                <a:lnTo>
                  <a:pt x="67733" y="177800"/>
                </a:lnTo>
                <a:lnTo>
                  <a:pt x="84666" y="186267"/>
                </a:lnTo>
                <a:lnTo>
                  <a:pt x="101600" y="194734"/>
                </a:lnTo>
                <a:lnTo>
                  <a:pt x="126999" y="194734"/>
                </a:lnTo>
                <a:lnTo>
                  <a:pt x="143933" y="194734"/>
                </a:lnTo>
                <a:lnTo>
                  <a:pt x="160866" y="203200"/>
                </a:lnTo>
                <a:lnTo>
                  <a:pt x="186266" y="203200"/>
                </a:lnTo>
                <a:lnTo>
                  <a:pt x="203199" y="211667"/>
                </a:lnTo>
                <a:lnTo>
                  <a:pt x="228600" y="211667"/>
                </a:lnTo>
                <a:lnTo>
                  <a:pt x="237066" y="211667"/>
                </a:lnTo>
                <a:lnTo>
                  <a:pt x="245533" y="211667"/>
                </a:lnTo>
                <a:lnTo>
                  <a:pt x="254000" y="203200"/>
                </a:lnTo>
                <a:lnTo>
                  <a:pt x="254000" y="203200"/>
                </a:lnTo>
                <a:lnTo>
                  <a:pt x="254000" y="194734"/>
                </a:lnTo>
                <a:lnTo>
                  <a:pt x="254000" y="194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628467" y="3378200"/>
            <a:ext cx="33868" cy="423334"/>
          </a:xfrm>
          <a:custGeom>
            <a:avLst/>
            <a:gdLst/>
            <a:ahLst/>
            <a:cxnLst/>
            <a:rect l="0" t="0" r="0" b="0"/>
            <a:pathLst>
              <a:path w="33868" h="423334">
                <a:moveTo>
                  <a:pt x="16933" y="0"/>
                </a:moveTo>
                <a:lnTo>
                  <a:pt x="16933" y="0"/>
                </a:lnTo>
                <a:lnTo>
                  <a:pt x="16933" y="8467"/>
                </a:lnTo>
                <a:lnTo>
                  <a:pt x="16933" y="8467"/>
                </a:lnTo>
                <a:lnTo>
                  <a:pt x="25399" y="8467"/>
                </a:lnTo>
                <a:lnTo>
                  <a:pt x="25399" y="16933"/>
                </a:lnTo>
                <a:lnTo>
                  <a:pt x="25399" y="25400"/>
                </a:lnTo>
                <a:lnTo>
                  <a:pt x="25399" y="33867"/>
                </a:lnTo>
                <a:lnTo>
                  <a:pt x="33867" y="59267"/>
                </a:lnTo>
                <a:lnTo>
                  <a:pt x="33867" y="84667"/>
                </a:lnTo>
                <a:lnTo>
                  <a:pt x="33867" y="110067"/>
                </a:lnTo>
                <a:lnTo>
                  <a:pt x="33867" y="143933"/>
                </a:lnTo>
                <a:lnTo>
                  <a:pt x="33867" y="177800"/>
                </a:lnTo>
                <a:lnTo>
                  <a:pt x="33867" y="220133"/>
                </a:lnTo>
                <a:lnTo>
                  <a:pt x="25399" y="254000"/>
                </a:lnTo>
                <a:lnTo>
                  <a:pt x="25399" y="296333"/>
                </a:lnTo>
                <a:lnTo>
                  <a:pt x="16933" y="330200"/>
                </a:lnTo>
                <a:lnTo>
                  <a:pt x="8466" y="364067"/>
                </a:lnTo>
                <a:lnTo>
                  <a:pt x="0" y="397933"/>
                </a:lnTo>
                <a:lnTo>
                  <a:pt x="0" y="397933"/>
                </a:lnTo>
                <a:lnTo>
                  <a:pt x="0" y="423333"/>
                </a:lnTo>
                <a:lnTo>
                  <a:pt x="0" y="423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030133" y="2565400"/>
            <a:ext cx="313268" cy="550334"/>
          </a:xfrm>
          <a:custGeom>
            <a:avLst/>
            <a:gdLst/>
            <a:ahLst/>
            <a:cxnLst/>
            <a:rect l="0" t="0" r="0" b="0"/>
            <a:pathLst>
              <a:path w="313268" h="550334">
                <a:moveTo>
                  <a:pt x="110067" y="76200"/>
                </a:moveTo>
                <a:lnTo>
                  <a:pt x="101600" y="76200"/>
                </a:lnTo>
                <a:lnTo>
                  <a:pt x="101600" y="59267"/>
                </a:lnTo>
                <a:lnTo>
                  <a:pt x="93134" y="50800"/>
                </a:lnTo>
                <a:lnTo>
                  <a:pt x="84667" y="33867"/>
                </a:lnTo>
                <a:lnTo>
                  <a:pt x="76200" y="25400"/>
                </a:lnTo>
                <a:lnTo>
                  <a:pt x="76200" y="16933"/>
                </a:lnTo>
                <a:lnTo>
                  <a:pt x="67734" y="8467"/>
                </a:lnTo>
                <a:lnTo>
                  <a:pt x="59267" y="0"/>
                </a:lnTo>
                <a:lnTo>
                  <a:pt x="59267" y="0"/>
                </a:lnTo>
                <a:lnTo>
                  <a:pt x="59267" y="0"/>
                </a:lnTo>
                <a:lnTo>
                  <a:pt x="50800" y="0"/>
                </a:lnTo>
                <a:lnTo>
                  <a:pt x="42334" y="0"/>
                </a:lnTo>
                <a:lnTo>
                  <a:pt x="42334" y="8467"/>
                </a:lnTo>
                <a:lnTo>
                  <a:pt x="33867" y="25400"/>
                </a:lnTo>
                <a:lnTo>
                  <a:pt x="33867" y="42333"/>
                </a:lnTo>
                <a:lnTo>
                  <a:pt x="25400" y="67733"/>
                </a:lnTo>
                <a:lnTo>
                  <a:pt x="16934" y="93133"/>
                </a:lnTo>
                <a:lnTo>
                  <a:pt x="16934" y="118533"/>
                </a:lnTo>
                <a:lnTo>
                  <a:pt x="16934" y="152400"/>
                </a:lnTo>
                <a:lnTo>
                  <a:pt x="8467" y="177800"/>
                </a:lnTo>
                <a:lnTo>
                  <a:pt x="8467" y="211667"/>
                </a:lnTo>
                <a:lnTo>
                  <a:pt x="0" y="245533"/>
                </a:lnTo>
                <a:lnTo>
                  <a:pt x="0" y="279400"/>
                </a:lnTo>
                <a:lnTo>
                  <a:pt x="0" y="304800"/>
                </a:lnTo>
                <a:lnTo>
                  <a:pt x="0" y="338667"/>
                </a:lnTo>
                <a:lnTo>
                  <a:pt x="0" y="372533"/>
                </a:lnTo>
                <a:lnTo>
                  <a:pt x="8467" y="397933"/>
                </a:lnTo>
                <a:lnTo>
                  <a:pt x="8467" y="431800"/>
                </a:lnTo>
                <a:lnTo>
                  <a:pt x="16934" y="457200"/>
                </a:lnTo>
                <a:lnTo>
                  <a:pt x="25400" y="474133"/>
                </a:lnTo>
                <a:lnTo>
                  <a:pt x="33867" y="491067"/>
                </a:lnTo>
                <a:lnTo>
                  <a:pt x="50800" y="516467"/>
                </a:lnTo>
                <a:lnTo>
                  <a:pt x="67734" y="524933"/>
                </a:lnTo>
                <a:lnTo>
                  <a:pt x="84667" y="533400"/>
                </a:lnTo>
                <a:lnTo>
                  <a:pt x="101600" y="550333"/>
                </a:lnTo>
                <a:lnTo>
                  <a:pt x="118534" y="550333"/>
                </a:lnTo>
                <a:lnTo>
                  <a:pt x="143934" y="550333"/>
                </a:lnTo>
                <a:lnTo>
                  <a:pt x="160867" y="550333"/>
                </a:lnTo>
                <a:lnTo>
                  <a:pt x="186267" y="541867"/>
                </a:lnTo>
                <a:lnTo>
                  <a:pt x="203200" y="524933"/>
                </a:lnTo>
                <a:lnTo>
                  <a:pt x="228600" y="516467"/>
                </a:lnTo>
                <a:lnTo>
                  <a:pt x="245534" y="499533"/>
                </a:lnTo>
                <a:lnTo>
                  <a:pt x="270934" y="482600"/>
                </a:lnTo>
                <a:lnTo>
                  <a:pt x="287867" y="457200"/>
                </a:lnTo>
                <a:lnTo>
                  <a:pt x="296334" y="440267"/>
                </a:lnTo>
                <a:lnTo>
                  <a:pt x="304800" y="423333"/>
                </a:lnTo>
                <a:lnTo>
                  <a:pt x="304800" y="406400"/>
                </a:lnTo>
                <a:lnTo>
                  <a:pt x="313267" y="389467"/>
                </a:lnTo>
                <a:lnTo>
                  <a:pt x="304800" y="381000"/>
                </a:lnTo>
                <a:lnTo>
                  <a:pt x="296334" y="364067"/>
                </a:lnTo>
                <a:lnTo>
                  <a:pt x="287867" y="355600"/>
                </a:lnTo>
                <a:lnTo>
                  <a:pt x="279400" y="347133"/>
                </a:lnTo>
                <a:lnTo>
                  <a:pt x="254000" y="347133"/>
                </a:lnTo>
                <a:lnTo>
                  <a:pt x="237067" y="338667"/>
                </a:lnTo>
                <a:lnTo>
                  <a:pt x="211667" y="347133"/>
                </a:lnTo>
                <a:lnTo>
                  <a:pt x="194734" y="347133"/>
                </a:lnTo>
                <a:lnTo>
                  <a:pt x="169334" y="355600"/>
                </a:lnTo>
                <a:lnTo>
                  <a:pt x="143934" y="372533"/>
                </a:lnTo>
                <a:lnTo>
                  <a:pt x="127000" y="397933"/>
                </a:lnTo>
                <a:lnTo>
                  <a:pt x="118534" y="423333"/>
                </a:lnTo>
                <a:lnTo>
                  <a:pt x="110067" y="448733"/>
                </a:lnTo>
                <a:lnTo>
                  <a:pt x="101600" y="482600"/>
                </a:lnTo>
                <a:lnTo>
                  <a:pt x="101600" y="482600"/>
                </a:lnTo>
                <a:lnTo>
                  <a:pt x="101600" y="516467"/>
                </a:lnTo>
                <a:lnTo>
                  <a:pt x="101600" y="516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698067" y="5063067"/>
            <a:ext cx="8467" cy="1"/>
          </a:xfrm>
          <a:custGeom>
            <a:avLst/>
            <a:gdLst/>
            <a:ahLst/>
            <a:cxnLst/>
            <a:rect l="0" t="0" r="0" b="0"/>
            <a:pathLst>
              <a:path w="8467" h="1">
                <a:moveTo>
                  <a:pt x="0" y="0"/>
                </a:moveTo>
                <a:lnTo>
                  <a:pt x="8466" y="0"/>
                </a:lnTo>
                <a:lnTo>
                  <a:pt x="8466" y="0"/>
                </a:lnTo>
                <a:lnTo>
                  <a:pt x="8466" y="0"/>
                </a:lnTo>
                <a:lnTo>
                  <a:pt x="8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173133" y="2633133"/>
            <a:ext cx="270935" cy="491068"/>
          </a:xfrm>
          <a:custGeom>
            <a:avLst/>
            <a:gdLst/>
            <a:ahLst/>
            <a:cxnLst/>
            <a:rect l="0" t="0" r="0" b="0"/>
            <a:pathLst>
              <a:path w="270935" h="491068">
                <a:moveTo>
                  <a:pt x="270934" y="16934"/>
                </a:moveTo>
                <a:lnTo>
                  <a:pt x="270934" y="16934"/>
                </a:lnTo>
                <a:lnTo>
                  <a:pt x="270934" y="8467"/>
                </a:lnTo>
                <a:lnTo>
                  <a:pt x="270934" y="8467"/>
                </a:lnTo>
                <a:lnTo>
                  <a:pt x="270934" y="8467"/>
                </a:lnTo>
                <a:lnTo>
                  <a:pt x="262467" y="8467"/>
                </a:lnTo>
                <a:lnTo>
                  <a:pt x="254000" y="0"/>
                </a:lnTo>
                <a:lnTo>
                  <a:pt x="254000" y="0"/>
                </a:lnTo>
                <a:lnTo>
                  <a:pt x="245534" y="0"/>
                </a:lnTo>
                <a:lnTo>
                  <a:pt x="237067" y="8467"/>
                </a:lnTo>
                <a:lnTo>
                  <a:pt x="220134" y="8467"/>
                </a:lnTo>
                <a:lnTo>
                  <a:pt x="211667" y="16934"/>
                </a:lnTo>
                <a:lnTo>
                  <a:pt x="194734" y="16934"/>
                </a:lnTo>
                <a:lnTo>
                  <a:pt x="169334" y="25400"/>
                </a:lnTo>
                <a:lnTo>
                  <a:pt x="152400" y="33867"/>
                </a:lnTo>
                <a:lnTo>
                  <a:pt x="135467" y="42334"/>
                </a:lnTo>
                <a:lnTo>
                  <a:pt x="118534" y="42334"/>
                </a:lnTo>
                <a:lnTo>
                  <a:pt x="101600" y="50800"/>
                </a:lnTo>
                <a:lnTo>
                  <a:pt x="84667" y="50800"/>
                </a:lnTo>
                <a:lnTo>
                  <a:pt x="76200" y="50800"/>
                </a:lnTo>
                <a:lnTo>
                  <a:pt x="67734" y="50800"/>
                </a:lnTo>
                <a:lnTo>
                  <a:pt x="59267" y="50800"/>
                </a:lnTo>
                <a:lnTo>
                  <a:pt x="59267" y="50800"/>
                </a:lnTo>
                <a:lnTo>
                  <a:pt x="50800" y="50800"/>
                </a:lnTo>
                <a:lnTo>
                  <a:pt x="50800" y="50800"/>
                </a:lnTo>
                <a:lnTo>
                  <a:pt x="42334" y="42334"/>
                </a:lnTo>
                <a:lnTo>
                  <a:pt x="42334" y="50800"/>
                </a:lnTo>
                <a:lnTo>
                  <a:pt x="42334" y="50800"/>
                </a:lnTo>
                <a:lnTo>
                  <a:pt x="42334" y="50800"/>
                </a:lnTo>
                <a:lnTo>
                  <a:pt x="42334" y="59267"/>
                </a:lnTo>
                <a:lnTo>
                  <a:pt x="42334" y="67734"/>
                </a:lnTo>
                <a:lnTo>
                  <a:pt x="42334" y="84667"/>
                </a:lnTo>
                <a:lnTo>
                  <a:pt x="33867" y="93134"/>
                </a:lnTo>
                <a:lnTo>
                  <a:pt x="33867" y="110067"/>
                </a:lnTo>
                <a:lnTo>
                  <a:pt x="33867" y="127000"/>
                </a:lnTo>
                <a:lnTo>
                  <a:pt x="25400" y="143934"/>
                </a:lnTo>
                <a:lnTo>
                  <a:pt x="25400" y="160867"/>
                </a:lnTo>
                <a:lnTo>
                  <a:pt x="16934" y="186267"/>
                </a:lnTo>
                <a:lnTo>
                  <a:pt x="16934" y="203200"/>
                </a:lnTo>
                <a:lnTo>
                  <a:pt x="8467" y="220134"/>
                </a:lnTo>
                <a:lnTo>
                  <a:pt x="0" y="237067"/>
                </a:lnTo>
                <a:lnTo>
                  <a:pt x="0" y="245534"/>
                </a:lnTo>
                <a:lnTo>
                  <a:pt x="0" y="254000"/>
                </a:lnTo>
                <a:lnTo>
                  <a:pt x="0" y="254000"/>
                </a:lnTo>
                <a:lnTo>
                  <a:pt x="0" y="262467"/>
                </a:lnTo>
                <a:lnTo>
                  <a:pt x="0" y="262467"/>
                </a:lnTo>
                <a:lnTo>
                  <a:pt x="0" y="262467"/>
                </a:lnTo>
                <a:lnTo>
                  <a:pt x="0" y="262467"/>
                </a:lnTo>
                <a:lnTo>
                  <a:pt x="0" y="262467"/>
                </a:lnTo>
                <a:lnTo>
                  <a:pt x="0" y="262467"/>
                </a:lnTo>
                <a:lnTo>
                  <a:pt x="0" y="254000"/>
                </a:lnTo>
                <a:lnTo>
                  <a:pt x="0" y="245534"/>
                </a:lnTo>
                <a:lnTo>
                  <a:pt x="8467" y="245534"/>
                </a:lnTo>
                <a:lnTo>
                  <a:pt x="8467" y="237067"/>
                </a:lnTo>
                <a:lnTo>
                  <a:pt x="16934" y="228600"/>
                </a:lnTo>
                <a:lnTo>
                  <a:pt x="25400" y="228600"/>
                </a:lnTo>
                <a:lnTo>
                  <a:pt x="33867" y="220134"/>
                </a:lnTo>
                <a:lnTo>
                  <a:pt x="50800" y="220134"/>
                </a:lnTo>
                <a:lnTo>
                  <a:pt x="67734" y="211667"/>
                </a:lnTo>
                <a:lnTo>
                  <a:pt x="84667" y="203200"/>
                </a:lnTo>
                <a:lnTo>
                  <a:pt x="110067" y="203200"/>
                </a:lnTo>
                <a:lnTo>
                  <a:pt x="127000" y="203200"/>
                </a:lnTo>
                <a:lnTo>
                  <a:pt x="143934" y="203200"/>
                </a:lnTo>
                <a:lnTo>
                  <a:pt x="160867" y="211667"/>
                </a:lnTo>
                <a:lnTo>
                  <a:pt x="186267" y="211667"/>
                </a:lnTo>
                <a:lnTo>
                  <a:pt x="203200" y="220134"/>
                </a:lnTo>
                <a:lnTo>
                  <a:pt x="220134" y="237067"/>
                </a:lnTo>
                <a:lnTo>
                  <a:pt x="237067" y="245534"/>
                </a:lnTo>
                <a:lnTo>
                  <a:pt x="245534" y="262467"/>
                </a:lnTo>
                <a:lnTo>
                  <a:pt x="254000" y="287867"/>
                </a:lnTo>
                <a:lnTo>
                  <a:pt x="270934" y="304800"/>
                </a:lnTo>
                <a:lnTo>
                  <a:pt x="270934" y="321734"/>
                </a:lnTo>
                <a:lnTo>
                  <a:pt x="270934" y="347134"/>
                </a:lnTo>
                <a:lnTo>
                  <a:pt x="270934" y="372534"/>
                </a:lnTo>
                <a:lnTo>
                  <a:pt x="262467" y="389467"/>
                </a:lnTo>
                <a:lnTo>
                  <a:pt x="254000" y="414867"/>
                </a:lnTo>
                <a:lnTo>
                  <a:pt x="245534" y="431800"/>
                </a:lnTo>
                <a:lnTo>
                  <a:pt x="237067" y="448734"/>
                </a:lnTo>
                <a:lnTo>
                  <a:pt x="228600" y="457200"/>
                </a:lnTo>
                <a:lnTo>
                  <a:pt x="211667" y="465667"/>
                </a:lnTo>
                <a:lnTo>
                  <a:pt x="194734" y="482600"/>
                </a:lnTo>
                <a:lnTo>
                  <a:pt x="177800" y="482600"/>
                </a:lnTo>
                <a:lnTo>
                  <a:pt x="160867" y="491067"/>
                </a:lnTo>
                <a:lnTo>
                  <a:pt x="143934" y="491067"/>
                </a:lnTo>
                <a:lnTo>
                  <a:pt x="127000" y="491067"/>
                </a:lnTo>
                <a:lnTo>
                  <a:pt x="118534" y="491067"/>
                </a:lnTo>
                <a:lnTo>
                  <a:pt x="101600" y="491067"/>
                </a:lnTo>
                <a:lnTo>
                  <a:pt x="84667" y="482600"/>
                </a:lnTo>
                <a:lnTo>
                  <a:pt x="76200" y="482600"/>
                </a:lnTo>
                <a:lnTo>
                  <a:pt x="67734" y="482600"/>
                </a:lnTo>
                <a:lnTo>
                  <a:pt x="59267" y="482600"/>
                </a:lnTo>
                <a:lnTo>
                  <a:pt x="59267" y="482600"/>
                </a:lnTo>
                <a:lnTo>
                  <a:pt x="50800" y="474134"/>
                </a:lnTo>
                <a:lnTo>
                  <a:pt x="50800" y="474134"/>
                </a:lnTo>
                <a:lnTo>
                  <a:pt x="50800" y="474134"/>
                </a:lnTo>
                <a:lnTo>
                  <a:pt x="42334" y="474134"/>
                </a:lnTo>
                <a:lnTo>
                  <a:pt x="42334" y="474134"/>
                </a:lnTo>
                <a:lnTo>
                  <a:pt x="42334" y="474134"/>
                </a:lnTo>
                <a:lnTo>
                  <a:pt x="42334" y="474134"/>
                </a:lnTo>
                <a:lnTo>
                  <a:pt x="42334" y="474134"/>
                </a:lnTo>
                <a:lnTo>
                  <a:pt x="42334" y="474134"/>
                </a:lnTo>
                <a:lnTo>
                  <a:pt x="42334" y="474134"/>
                </a:lnTo>
                <a:lnTo>
                  <a:pt x="42334" y="474134"/>
                </a:lnTo>
                <a:lnTo>
                  <a:pt x="42334" y="474134"/>
                </a:lnTo>
                <a:lnTo>
                  <a:pt x="33867" y="474134"/>
                </a:lnTo>
                <a:lnTo>
                  <a:pt x="33867" y="474134"/>
                </a:lnTo>
                <a:lnTo>
                  <a:pt x="33867" y="474134"/>
                </a:lnTo>
                <a:lnTo>
                  <a:pt x="33867" y="474134"/>
                </a:lnTo>
                <a:lnTo>
                  <a:pt x="33867" y="474134"/>
                </a:lnTo>
                <a:lnTo>
                  <a:pt x="33867" y="474134"/>
                </a:lnTo>
                <a:lnTo>
                  <a:pt x="33867" y="474134"/>
                </a:lnTo>
                <a:lnTo>
                  <a:pt x="33867" y="482600"/>
                </a:lnTo>
                <a:lnTo>
                  <a:pt x="33867" y="482600"/>
                </a:lnTo>
                <a:lnTo>
                  <a:pt x="33867" y="482600"/>
                </a:lnTo>
                <a:lnTo>
                  <a:pt x="33867" y="482600"/>
                </a:lnTo>
                <a:lnTo>
                  <a:pt x="33867" y="474134"/>
                </a:lnTo>
                <a:lnTo>
                  <a:pt x="33867" y="474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299200" y="2751667"/>
            <a:ext cx="347134" cy="270934"/>
          </a:xfrm>
          <a:custGeom>
            <a:avLst/>
            <a:gdLst/>
            <a:ahLst/>
            <a:cxnLst/>
            <a:rect l="0" t="0" r="0" b="0"/>
            <a:pathLst>
              <a:path w="347134" h="270934">
                <a:moveTo>
                  <a:pt x="59267" y="0"/>
                </a:moveTo>
                <a:lnTo>
                  <a:pt x="59267" y="0"/>
                </a:lnTo>
                <a:lnTo>
                  <a:pt x="59267" y="0"/>
                </a:lnTo>
                <a:lnTo>
                  <a:pt x="59267" y="0"/>
                </a:lnTo>
                <a:lnTo>
                  <a:pt x="59267" y="0"/>
                </a:lnTo>
                <a:lnTo>
                  <a:pt x="59267" y="0"/>
                </a:lnTo>
                <a:lnTo>
                  <a:pt x="50800" y="8466"/>
                </a:lnTo>
                <a:lnTo>
                  <a:pt x="50800" y="16933"/>
                </a:lnTo>
                <a:lnTo>
                  <a:pt x="50800" y="25400"/>
                </a:lnTo>
                <a:lnTo>
                  <a:pt x="50800" y="42333"/>
                </a:lnTo>
                <a:lnTo>
                  <a:pt x="42333" y="67733"/>
                </a:lnTo>
                <a:lnTo>
                  <a:pt x="33867" y="93133"/>
                </a:lnTo>
                <a:lnTo>
                  <a:pt x="25400" y="118533"/>
                </a:lnTo>
                <a:lnTo>
                  <a:pt x="16933" y="152400"/>
                </a:lnTo>
                <a:lnTo>
                  <a:pt x="16933" y="177800"/>
                </a:lnTo>
                <a:lnTo>
                  <a:pt x="8467" y="203200"/>
                </a:lnTo>
                <a:lnTo>
                  <a:pt x="0" y="228600"/>
                </a:lnTo>
                <a:lnTo>
                  <a:pt x="0" y="245533"/>
                </a:lnTo>
                <a:lnTo>
                  <a:pt x="0" y="262466"/>
                </a:lnTo>
                <a:lnTo>
                  <a:pt x="0" y="262466"/>
                </a:lnTo>
                <a:lnTo>
                  <a:pt x="8467" y="270933"/>
                </a:lnTo>
                <a:lnTo>
                  <a:pt x="16933" y="270933"/>
                </a:lnTo>
                <a:lnTo>
                  <a:pt x="25400" y="262466"/>
                </a:lnTo>
                <a:lnTo>
                  <a:pt x="33867" y="254000"/>
                </a:lnTo>
                <a:lnTo>
                  <a:pt x="50800" y="245533"/>
                </a:lnTo>
                <a:lnTo>
                  <a:pt x="67733" y="237066"/>
                </a:lnTo>
                <a:lnTo>
                  <a:pt x="93133" y="228600"/>
                </a:lnTo>
                <a:lnTo>
                  <a:pt x="110067" y="220133"/>
                </a:lnTo>
                <a:lnTo>
                  <a:pt x="143933" y="211666"/>
                </a:lnTo>
                <a:lnTo>
                  <a:pt x="169333" y="203200"/>
                </a:lnTo>
                <a:lnTo>
                  <a:pt x="194733" y="203200"/>
                </a:lnTo>
                <a:lnTo>
                  <a:pt x="220134" y="203200"/>
                </a:lnTo>
                <a:lnTo>
                  <a:pt x="245533" y="203200"/>
                </a:lnTo>
                <a:lnTo>
                  <a:pt x="270933" y="203200"/>
                </a:lnTo>
                <a:lnTo>
                  <a:pt x="287866" y="203200"/>
                </a:lnTo>
                <a:lnTo>
                  <a:pt x="304800" y="203200"/>
                </a:lnTo>
                <a:lnTo>
                  <a:pt x="313267" y="203200"/>
                </a:lnTo>
                <a:lnTo>
                  <a:pt x="321733" y="203200"/>
                </a:lnTo>
                <a:lnTo>
                  <a:pt x="330200" y="203200"/>
                </a:lnTo>
                <a:lnTo>
                  <a:pt x="338667" y="203200"/>
                </a:lnTo>
                <a:lnTo>
                  <a:pt x="338667" y="203200"/>
                </a:lnTo>
                <a:lnTo>
                  <a:pt x="347133" y="194733"/>
                </a:lnTo>
                <a:lnTo>
                  <a:pt x="347133" y="194733"/>
                </a:lnTo>
                <a:lnTo>
                  <a:pt x="347133" y="186266"/>
                </a:lnTo>
                <a:lnTo>
                  <a:pt x="347133" y="186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485467" y="2692400"/>
            <a:ext cx="59267" cy="516468"/>
          </a:xfrm>
          <a:custGeom>
            <a:avLst/>
            <a:gdLst/>
            <a:ahLst/>
            <a:cxnLst/>
            <a:rect l="0" t="0" r="0" b="0"/>
            <a:pathLst>
              <a:path w="59267" h="516468">
                <a:moveTo>
                  <a:pt x="59266" y="0"/>
                </a:moveTo>
                <a:lnTo>
                  <a:pt x="59266" y="0"/>
                </a:lnTo>
                <a:lnTo>
                  <a:pt x="50800" y="0"/>
                </a:lnTo>
                <a:lnTo>
                  <a:pt x="50800" y="0"/>
                </a:lnTo>
                <a:lnTo>
                  <a:pt x="50800" y="8467"/>
                </a:lnTo>
                <a:lnTo>
                  <a:pt x="50800" y="8467"/>
                </a:lnTo>
                <a:lnTo>
                  <a:pt x="50800" y="25400"/>
                </a:lnTo>
                <a:lnTo>
                  <a:pt x="50800" y="42333"/>
                </a:lnTo>
                <a:lnTo>
                  <a:pt x="50800" y="67733"/>
                </a:lnTo>
                <a:lnTo>
                  <a:pt x="50800" y="93133"/>
                </a:lnTo>
                <a:lnTo>
                  <a:pt x="42333" y="127000"/>
                </a:lnTo>
                <a:lnTo>
                  <a:pt x="42333" y="160867"/>
                </a:lnTo>
                <a:lnTo>
                  <a:pt x="33867" y="203200"/>
                </a:lnTo>
                <a:lnTo>
                  <a:pt x="25399" y="254000"/>
                </a:lnTo>
                <a:lnTo>
                  <a:pt x="25399" y="296333"/>
                </a:lnTo>
                <a:lnTo>
                  <a:pt x="16933" y="338667"/>
                </a:lnTo>
                <a:lnTo>
                  <a:pt x="8466" y="381000"/>
                </a:lnTo>
                <a:lnTo>
                  <a:pt x="8466" y="414867"/>
                </a:lnTo>
                <a:lnTo>
                  <a:pt x="0" y="440267"/>
                </a:lnTo>
                <a:lnTo>
                  <a:pt x="0" y="474133"/>
                </a:lnTo>
                <a:lnTo>
                  <a:pt x="0" y="499533"/>
                </a:lnTo>
                <a:lnTo>
                  <a:pt x="0" y="499533"/>
                </a:lnTo>
                <a:lnTo>
                  <a:pt x="0" y="516467"/>
                </a:lnTo>
                <a:lnTo>
                  <a:pt x="0" y="516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408333" y="2726267"/>
            <a:ext cx="321734" cy="389467"/>
          </a:xfrm>
          <a:custGeom>
            <a:avLst/>
            <a:gdLst/>
            <a:ahLst/>
            <a:cxnLst/>
            <a:rect l="0" t="0" r="0" b="0"/>
            <a:pathLst>
              <a:path w="321734" h="389467">
                <a:moveTo>
                  <a:pt x="33867" y="42333"/>
                </a:moveTo>
                <a:lnTo>
                  <a:pt x="33867" y="42333"/>
                </a:lnTo>
                <a:lnTo>
                  <a:pt x="33867" y="42333"/>
                </a:lnTo>
                <a:lnTo>
                  <a:pt x="33867" y="33866"/>
                </a:lnTo>
                <a:lnTo>
                  <a:pt x="33867" y="33866"/>
                </a:lnTo>
                <a:lnTo>
                  <a:pt x="33867" y="33866"/>
                </a:lnTo>
                <a:lnTo>
                  <a:pt x="33867" y="25400"/>
                </a:lnTo>
                <a:lnTo>
                  <a:pt x="42334" y="25400"/>
                </a:lnTo>
                <a:lnTo>
                  <a:pt x="59267" y="16933"/>
                </a:lnTo>
                <a:lnTo>
                  <a:pt x="76200" y="8466"/>
                </a:lnTo>
                <a:lnTo>
                  <a:pt x="93133" y="8466"/>
                </a:lnTo>
                <a:lnTo>
                  <a:pt x="110067" y="0"/>
                </a:lnTo>
                <a:lnTo>
                  <a:pt x="127000" y="0"/>
                </a:lnTo>
                <a:lnTo>
                  <a:pt x="143934" y="0"/>
                </a:lnTo>
                <a:lnTo>
                  <a:pt x="160867" y="0"/>
                </a:lnTo>
                <a:lnTo>
                  <a:pt x="177801" y="8466"/>
                </a:lnTo>
                <a:lnTo>
                  <a:pt x="194734" y="8466"/>
                </a:lnTo>
                <a:lnTo>
                  <a:pt x="220134" y="16933"/>
                </a:lnTo>
                <a:lnTo>
                  <a:pt x="237067" y="25400"/>
                </a:lnTo>
                <a:lnTo>
                  <a:pt x="254001" y="25400"/>
                </a:lnTo>
                <a:lnTo>
                  <a:pt x="262467" y="33866"/>
                </a:lnTo>
                <a:lnTo>
                  <a:pt x="270934" y="50800"/>
                </a:lnTo>
                <a:lnTo>
                  <a:pt x="279400" y="59266"/>
                </a:lnTo>
                <a:lnTo>
                  <a:pt x="279400" y="67733"/>
                </a:lnTo>
                <a:lnTo>
                  <a:pt x="279400" y="76200"/>
                </a:lnTo>
                <a:lnTo>
                  <a:pt x="279400" y="84666"/>
                </a:lnTo>
                <a:lnTo>
                  <a:pt x="279400" y="93133"/>
                </a:lnTo>
                <a:lnTo>
                  <a:pt x="270934" y="110066"/>
                </a:lnTo>
                <a:lnTo>
                  <a:pt x="262467" y="118533"/>
                </a:lnTo>
                <a:lnTo>
                  <a:pt x="254001" y="127000"/>
                </a:lnTo>
                <a:lnTo>
                  <a:pt x="237067" y="135466"/>
                </a:lnTo>
                <a:lnTo>
                  <a:pt x="228600" y="152400"/>
                </a:lnTo>
                <a:lnTo>
                  <a:pt x="220134" y="160866"/>
                </a:lnTo>
                <a:lnTo>
                  <a:pt x="203200" y="169333"/>
                </a:lnTo>
                <a:lnTo>
                  <a:pt x="186267" y="177800"/>
                </a:lnTo>
                <a:lnTo>
                  <a:pt x="177801" y="186266"/>
                </a:lnTo>
                <a:lnTo>
                  <a:pt x="160867" y="186266"/>
                </a:lnTo>
                <a:lnTo>
                  <a:pt x="160867" y="194733"/>
                </a:lnTo>
                <a:lnTo>
                  <a:pt x="152400" y="194733"/>
                </a:lnTo>
                <a:lnTo>
                  <a:pt x="143934" y="194733"/>
                </a:lnTo>
                <a:lnTo>
                  <a:pt x="143934" y="194733"/>
                </a:lnTo>
                <a:lnTo>
                  <a:pt x="143934" y="194733"/>
                </a:lnTo>
                <a:lnTo>
                  <a:pt x="152400" y="194733"/>
                </a:lnTo>
                <a:lnTo>
                  <a:pt x="160867" y="186266"/>
                </a:lnTo>
                <a:lnTo>
                  <a:pt x="160867" y="186266"/>
                </a:lnTo>
                <a:lnTo>
                  <a:pt x="169333" y="186266"/>
                </a:lnTo>
                <a:lnTo>
                  <a:pt x="177801" y="177800"/>
                </a:lnTo>
                <a:lnTo>
                  <a:pt x="194734" y="177800"/>
                </a:lnTo>
                <a:lnTo>
                  <a:pt x="203200" y="177800"/>
                </a:lnTo>
                <a:lnTo>
                  <a:pt x="220134" y="177800"/>
                </a:lnTo>
                <a:lnTo>
                  <a:pt x="228600" y="177800"/>
                </a:lnTo>
                <a:lnTo>
                  <a:pt x="245533" y="186266"/>
                </a:lnTo>
                <a:lnTo>
                  <a:pt x="254001" y="186266"/>
                </a:lnTo>
                <a:lnTo>
                  <a:pt x="270934" y="194733"/>
                </a:lnTo>
                <a:lnTo>
                  <a:pt x="287867" y="203200"/>
                </a:lnTo>
                <a:lnTo>
                  <a:pt x="296334" y="211666"/>
                </a:lnTo>
                <a:lnTo>
                  <a:pt x="304800" y="228600"/>
                </a:lnTo>
                <a:lnTo>
                  <a:pt x="313267" y="237066"/>
                </a:lnTo>
                <a:lnTo>
                  <a:pt x="321733" y="254000"/>
                </a:lnTo>
                <a:lnTo>
                  <a:pt x="321733" y="270933"/>
                </a:lnTo>
                <a:lnTo>
                  <a:pt x="321733" y="287866"/>
                </a:lnTo>
                <a:lnTo>
                  <a:pt x="321733" y="296333"/>
                </a:lnTo>
                <a:lnTo>
                  <a:pt x="313267" y="313266"/>
                </a:lnTo>
                <a:lnTo>
                  <a:pt x="304800" y="330200"/>
                </a:lnTo>
                <a:lnTo>
                  <a:pt x="287867" y="338666"/>
                </a:lnTo>
                <a:lnTo>
                  <a:pt x="279400" y="347133"/>
                </a:lnTo>
                <a:lnTo>
                  <a:pt x="262467" y="355600"/>
                </a:lnTo>
                <a:lnTo>
                  <a:pt x="245533" y="364066"/>
                </a:lnTo>
                <a:lnTo>
                  <a:pt x="237067" y="372533"/>
                </a:lnTo>
                <a:lnTo>
                  <a:pt x="211667" y="381000"/>
                </a:lnTo>
                <a:lnTo>
                  <a:pt x="194734" y="381000"/>
                </a:lnTo>
                <a:lnTo>
                  <a:pt x="169333" y="389466"/>
                </a:lnTo>
                <a:lnTo>
                  <a:pt x="152400" y="389466"/>
                </a:lnTo>
                <a:lnTo>
                  <a:pt x="135467" y="389466"/>
                </a:lnTo>
                <a:lnTo>
                  <a:pt x="118534" y="389466"/>
                </a:lnTo>
                <a:lnTo>
                  <a:pt x="93133" y="389466"/>
                </a:lnTo>
                <a:lnTo>
                  <a:pt x="76200" y="381000"/>
                </a:lnTo>
                <a:lnTo>
                  <a:pt x="67734" y="372533"/>
                </a:lnTo>
                <a:lnTo>
                  <a:pt x="42334" y="372533"/>
                </a:lnTo>
                <a:lnTo>
                  <a:pt x="33867" y="364066"/>
                </a:lnTo>
                <a:lnTo>
                  <a:pt x="16933" y="355600"/>
                </a:lnTo>
                <a:lnTo>
                  <a:pt x="8467" y="347133"/>
                </a:lnTo>
                <a:lnTo>
                  <a:pt x="0" y="347133"/>
                </a:lnTo>
                <a:lnTo>
                  <a:pt x="0" y="338666"/>
                </a:lnTo>
                <a:lnTo>
                  <a:pt x="0" y="338666"/>
                </a:lnTo>
                <a:lnTo>
                  <a:pt x="0" y="338666"/>
                </a:lnTo>
                <a:lnTo>
                  <a:pt x="0" y="338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656667" y="2802467"/>
            <a:ext cx="67734" cy="42334"/>
          </a:xfrm>
          <a:custGeom>
            <a:avLst/>
            <a:gdLst/>
            <a:ahLst/>
            <a:cxnLst/>
            <a:rect l="0" t="0" r="0" b="0"/>
            <a:pathLst>
              <a:path w="67734" h="42334">
                <a:moveTo>
                  <a:pt x="16933" y="42333"/>
                </a:moveTo>
                <a:lnTo>
                  <a:pt x="8466" y="42333"/>
                </a:lnTo>
                <a:lnTo>
                  <a:pt x="8466" y="42333"/>
                </a:lnTo>
                <a:lnTo>
                  <a:pt x="8466" y="42333"/>
                </a:lnTo>
                <a:lnTo>
                  <a:pt x="0" y="42333"/>
                </a:lnTo>
                <a:lnTo>
                  <a:pt x="0" y="42333"/>
                </a:lnTo>
                <a:lnTo>
                  <a:pt x="0" y="42333"/>
                </a:lnTo>
                <a:lnTo>
                  <a:pt x="8466" y="42333"/>
                </a:lnTo>
                <a:lnTo>
                  <a:pt x="8466" y="42333"/>
                </a:lnTo>
                <a:lnTo>
                  <a:pt x="8466" y="33866"/>
                </a:lnTo>
                <a:lnTo>
                  <a:pt x="16933" y="33866"/>
                </a:lnTo>
                <a:lnTo>
                  <a:pt x="16933" y="25400"/>
                </a:lnTo>
                <a:lnTo>
                  <a:pt x="25400" y="25400"/>
                </a:lnTo>
                <a:lnTo>
                  <a:pt x="25400" y="25400"/>
                </a:lnTo>
                <a:lnTo>
                  <a:pt x="33866" y="16933"/>
                </a:lnTo>
                <a:lnTo>
                  <a:pt x="42333" y="16933"/>
                </a:lnTo>
                <a:lnTo>
                  <a:pt x="50800" y="8466"/>
                </a:lnTo>
                <a:lnTo>
                  <a:pt x="59266" y="8466"/>
                </a:lnTo>
                <a:lnTo>
                  <a:pt x="59266" y="8466"/>
                </a:lnTo>
                <a:lnTo>
                  <a:pt x="67733" y="0"/>
                </a:lnTo>
                <a:lnTo>
                  <a:pt x="677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40400" y="2870200"/>
            <a:ext cx="16934" cy="16934"/>
          </a:xfrm>
          <a:custGeom>
            <a:avLst/>
            <a:gdLst/>
            <a:ahLst/>
            <a:cxnLst/>
            <a:rect l="0" t="0" r="0" b="0"/>
            <a:pathLst>
              <a:path w="16934" h="16934">
                <a:moveTo>
                  <a:pt x="16933" y="16933"/>
                </a:moveTo>
                <a:lnTo>
                  <a:pt x="16933" y="16933"/>
                </a:lnTo>
                <a:lnTo>
                  <a:pt x="8467" y="8467"/>
                </a:lnTo>
                <a:lnTo>
                  <a:pt x="0" y="8467"/>
                </a:lnTo>
                <a:lnTo>
                  <a:pt x="0" y="8467"/>
                </a:lnTo>
                <a:lnTo>
                  <a:pt x="0" y="0"/>
                </a:lnTo>
                <a:lnTo>
                  <a:pt x="0" y="8467"/>
                </a:lnTo>
                <a:lnTo>
                  <a:pt x="8467" y="8467"/>
                </a:lnTo>
                <a:lnTo>
                  <a:pt x="8467" y="16933"/>
                </a:lnTo>
                <a:lnTo>
                  <a:pt x="8467" y="16933"/>
                </a:lnTo>
                <a:lnTo>
                  <a:pt x="16933" y="16933"/>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942667" y="2946400"/>
            <a:ext cx="16934" cy="16934"/>
          </a:xfrm>
          <a:custGeom>
            <a:avLst/>
            <a:gdLst/>
            <a:ahLst/>
            <a:cxnLst/>
            <a:rect l="0" t="0" r="0" b="0"/>
            <a:pathLst>
              <a:path w="16934" h="16934">
                <a:moveTo>
                  <a:pt x="16933" y="8467"/>
                </a:moveTo>
                <a:lnTo>
                  <a:pt x="8466" y="8467"/>
                </a:lnTo>
                <a:lnTo>
                  <a:pt x="8466" y="0"/>
                </a:lnTo>
                <a:lnTo>
                  <a:pt x="0" y="0"/>
                </a:lnTo>
                <a:lnTo>
                  <a:pt x="0" y="0"/>
                </a:lnTo>
                <a:lnTo>
                  <a:pt x="0" y="0"/>
                </a:lnTo>
                <a:lnTo>
                  <a:pt x="0" y="0"/>
                </a:lnTo>
                <a:lnTo>
                  <a:pt x="8466" y="0"/>
                </a:lnTo>
                <a:lnTo>
                  <a:pt x="8466" y="8467"/>
                </a:lnTo>
                <a:lnTo>
                  <a:pt x="8466" y="8467"/>
                </a:lnTo>
                <a:lnTo>
                  <a:pt x="16933" y="16933"/>
                </a:lnTo>
                <a:lnTo>
                  <a:pt x="16933"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559800" y="2853267"/>
            <a:ext cx="296334" cy="16934"/>
          </a:xfrm>
          <a:custGeom>
            <a:avLst/>
            <a:gdLst/>
            <a:ahLst/>
            <a:cxnLst/>
            <a:rect l="0" t="0" r="0" b="0"/>
            <a:pathLst>
              <a:path w="296334" h="16934">
                <a:moveTo>
                  <a:pt x="0" y="16933"/>
                </a:moveTo>
                <a:lnTo>
                  <a:pt x="0" y="16933"/>
                </a:lnTo>
                <a:lnTo>
                  <a:pt x="0" y="16933"/>
                </a:lnTo>
                <a:lnTo>
                  <a:pt x="0" y="16933"/>
                </a:lnTo>
                <a:lnTo>
                  <a:pt x="8466" y="16933"/>
                </a:lnTo>
                <a:lnTo>
                  <a:pt x="8466" y="16933"/>
                </a:lnTo>
                <a:lnTo>
                  <a:pt x="8466" y="16933"/>
                </a:lnTo>
                <a:lnTo>
                  <a:pt x="8466" y="16933"/>
                </a:lnTo>
                <a:lnTo>
                  <a:pt x="16934" y="16933"/>
                </a:lnTo>
                <a:lnTo>
                  <a:pt x="16934" y="16933"/>
                </a:lnTo>
                <a:lnTo>
                  <a:pt x="25400" y="16933"/>
                </a:lnTo>
                <a:lnTo>
                  <a:pt x="25400" y="16933"/>
                </a:lnTo>
                <a:lnTo>
                  <a:pt x="42333" y="16933"/>
                </a:lnTo>
                <a:lnTo>
                  <a:pt x="50800" y="16933"/>
                </a:lnTo>
                <a:lnTo>
                  <a:pt x="67733" y="16933"/>
                </a:lnTo>
                <a:lnTo>
                  <a:pt x="84666" y="16933"/>
                </a:lnTo>
                <a:lnTo>
                  <a:pt x="110067" y="8466"/>
                </a:lnTo>
                <a:lnTo>
                  <a:pt x="135467" y="8466"/>
                </a:lnTo>
                <a:lnTo>
                  <a:pt x="169334" y="0"/>
                </a:lnTo>
                <a:lnTo>
                  <a:pt x="194733" y="0"/>
                </a:lnTo>
                <a:lnTo>
                  <a:pt x="220133" y="0"/>
                </a:lnTo>
                <a:lnTo>
                  <a:pt x="245534" y="0"/>
                </a:lnTo>
                <a:lnTo>
                  <a:pt x="262467" y="0"/>
                </a:lnTo>
                <a:lnTo>
                  <a:pt x="279400" y="0"/>
                </a:lnTo>
                <a:lnTo>
                  <a:pt x="287867" y="0"/>
                </a:lnTo>
                <a:lnTo>
                  <a:pt x="296333" y="0"/>
                </a:lnTo>
                <a:lnTo>
                  <a:pt x="296333" y="0"/>
                </a:lnTo>
                <a:lnTo>
                  <a:pt x="296333" y="0"/>
                </a:lnTo>
                <a:lnTo>
                  <a:pt x="2963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8542867" y="2997200"/>
            <a:ext cx="313267" cy="59268"/>
          </a:xfrm>
          <a:custGeom>
            <a:avLst/>
            <a:gdLst/>
            <a:ahLst/>
            <a:cxnLst/>
            <a:rect l="0" t="0" r="0" b="0"/>
            <a:pathLst>
              <a:path w="313267" h="59268">
                <a:moveTo>
                  <a:pt x="0" y="59267"/>
                </a:moveTo>
                <a:lnTo>
                  <a:pt x="0" y="59267"/>
                </a:lnTo>
                <a:lnTo>
                  <a:pt x="0" y="59267"/>
                </a:lnTo>
                <a:lnTo>
                  <a:pt x="8466" y="59267"/>
                </a:lnTo>
                <a:lnTo>
                  <a:pt x="16933" y="50800"/>
                </a:lnTo>
                <a:lnTo>
                  <a:pt x="25399" y="42333"/>
                </a:lnTo>
                <a:lnTo>
                  <a:pt x="42333" y="33867"/>
                </a:lnTo>
                <a:lnTo>
                  <a:pt x="59266" y="25400"/>
                </a:lnTo>
                <a:lnTo>
                  <a:pt x="84666" y="25400"/>
                </a:lnTo>
                <a:lnTo>
                  <a:pt x="101599" y="16933"/>
                </a:lnTo>
                <a:lnTo>
                  <a:pt x="135466" y="8467"/>
                </a:lnTo>
                <a:lnTo>
                  <a:pt x="160866" y="8467"/>
                </a:lnTo>
                <a:lnTo>
                  <a:pt x="194733" y="0"/>
                </a:lnTo>
                <a:lnTo>
                  <a:pt x="228600" y="0"/>
                </a:lnTo>
                <a:lnTo>
                  <a:pt x="253999" y="0"/>
                </a:lnTo>
                <a:lnTo>
                  <a:pt x="287866" y="0"/>
                </a:lnTo>
                <a:lnTo>
                  <a:pt x="287866" y="0"/>
                </a:lnTo>
                <a:lnTo>
                  <a:pt x="313266" y="0"/>
                </a:lnTo>
                <a:lnTo>
                  <a:pt x="3132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9271000" y="2777067"/>
            <a:ext cx="287867" cy="457201"/>
          </a:xfrm>
          <a:custGeom>
            <a:avLst/>
            <a:gdLst/>
            <a:ahLst/>
            <a:cxnLst/>
            <a:rect l="0" t="0" r="0" b="0"/>
            <a:pathLst>
              <a:path w="287867" h="457201">
                <a:moveTo>
                  <a:pt x="0" y="76200"/>
                </a:moveTo>
                <a:lnTo>
                  <a:pt x="8467" y="76200"/>
                </a:lnTo>
                <a:lnTo>
                  <a:pt x="8467" y="76200"/>
                </a:lnTo>
                <a:lnTo>
                  <a:pt x="8467" y="67733"/>
                </a:lnTo>
                <a:lnTo>
                  <a:pt x="16933" y="59266"/>
                </a:lnTo>
                <a:lnTo>
                  <a:pt x="33867" y="50800"/>
                </a:lnTo>
                <a:lnTo>
                  <a:pt x="50800" y="33866"/>
                </a:lnTo>
                <a:lnTo>
                  <a:pt x="76200" y="25400"/>
                </a:lnTo>
                <a:lnTo>
                  <a:pt x="101600" y="16933"/>
                </a:lnTo>
                <a:lnTo>
                  <a:pt x="127000" y="8466"/>
                </a:lnTo>
                <a:lnTo>
                  <a:pt x="152400" y="0"/>
                </a:lnTo>
                <a:lnTo>
                  <a:pt x="169333" y="0"/>
                </a:lnTo>
                <a:lnTo>
                  <a:pt x="194733" y="0"/>
                </a:lnTo>
                <a:lnTo>
                  <a:pt x="211666" y="0"/>
                </a:lnTo>
                <a:lnTo>
                  <a:pt x="228600" y="8466"/>
                </a:lnTo>
                <a:lnTo>
                  <a:pt x="245533" y="16933"/>
                </a:lnTo>
                <a:lnTo>
                  <a:pt x="254000" y="33866"/>
                </a:lnTo>
                <a:lnTo>
                  <a:pt x="254000" y="50800"/>
                </a:lnTo>
                <a:lnTo>
                  <a:pt x="254000" y="67733"/>
                </a:lnTo>
                <a:lnTo>
                  <a:pt x="254000" y="84666"/>
                </a:lnTo>
                <a:lnTo>
                  <a:pt x="237067" y="110066"/>
                </a:lnTo>
                <a:lnTo>
                  <a:pt x="220134" y="127000"/>
                </a:lnTo>
                <a:lnTo>
                  <a:pt x="203200" y="143933"/>
                </a:lnTo>
                <a:lnTo>
                  <a:pt x="177800" y="169333"/>
                </a:lnTo>
                <a:lnTo>
                  <a:pt x="152400" y="186266"/>
                </a:lnTo>
                <a:lnTo>
                  <a:pt x="135466" y="203200"/>
                </a:lnTo>
                <a:lnTo>
                  <a:pt x="118533" y="211666"/>
                </a:lnTo>
                <a:lnTo>
                  <a:pt x="101600" y="220133"/>
                </a:lnTo>
                <a:lnTo>
                  <a:pt x="93133" y="220133"/>
                </a:lnTo>
                <a:lnTo>
                  <a:pt x="93133" y="220133"/>
                </a:lnTo>
                <a:lnTo>
                  <a:pt x="93133" y="220133"/>
                </a:lnTo>
                <a:lnTo>
                  <a:pt x="93133" y="211666"/>
                </a:lnTo>
                <a:lnTo>
                  <a:pt x="101600" y="203200"/>
                </a:lnTo>
                <a:lnTo>
                  <a:pt x="110067" y="194733"/>
                </a:lnTo>
                <a:lnTo>
                  <a:pt x="127000" y="186266"/>
                </a:lnTo>
                <a:lnTo>
                  <a:pt x="143934" y="169333"/>
                </a:lnTo>
                <a:lnTo>
                  <a:pt x="169333" y="169333"/>
                </a:lnTo>
                <a:lnTo>
                  <a:pt x="186267" y="160866"/>
                </a:lnTo>
                <a:lnTo>
                  <a:pt x="211666" y="160866"/>
                </a:lnTo>
                <a:lnTo>
                  <a:pt x="228600" y="160866"/>
                </a:lnTo>
                <a:lnTo>
                  <a:pt x="254000" y="169333"/>
                </a:lnTo>
                <a:lnTo>
                  <a:pt x="270933" y="186266"/>
                </a:lnTo>
                <a:lnTo>
                  <a:pt x="279400" y="203200"/>
                </a:lnTo>
                <a:lnTo>
                  <a:pt x="287866" y="220133"/>
                </a:lnTo>
                <a:lnTo>
                  <a:pt x="287866" y="245533"/>
                </a:lnTo>
                <a:lnTo>
                  <a:pt x="287866" y="270933"/>
                </a:lnTo>
                <a:lnTo>
                  <a:pt x="279400" y="296333"/>
                </a:lnTo>
                <a:lnTo>
                  <a:pt x="270933" y="313266"/>
                </a:lnTo>
                <a:lnTo>
                  <a:pt x="254000" y="338666"/>
                </a:lnTo>
                <a:lnTo>
                  <a:pt x="237067" y="355600"/>
                </a:lnTo>
                <a:lnTo>
                  <a:pt x="220134" y="372533"/>
                </a:lnTo>
                <a:lnTo>
                  <a:pt x="203200" y="389466"/>
                </a:lnTo>
                <a:lnTo>
                  <a:pt x="177800" y="406400"/>
                </a:lnTo>
                <a:lnTo>
                  <a:pt x="160867" y="423333"/>
                </a:lnTo>
                <a:lnTo>
                  <a:pt x="135466" y="440266"/>
                </a:lnTo>
                <a:lnTo>
                  <a:pt x="118533" y="448733"/>
                </a:lnTo>
                <a:lnTo>
                  <a:pt x="101600" y="457200"/>
                </a:lnTo>
                <a:lnTo>
                  <a:pt x="93133" y="457200"/>
                </a:lnTo>
                <a:lnTo>
                  <a:pt x="76200" y="448733"/>
                </a:lnTo>
                <a:lnTo>
                  <a:pt x="76200" y="440266"/>
                </a:lnTo>
                <a:lnTo>
                  <a:pt x="76200" y="440266"/>
                </a:lnTo>
                <a:lnTo>
                  <a:pt x="76200" y="423333"/>
                </a:lnTo>
                <a:lnTo>
                  <a:pt x="76200" y="423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9677400" y="2836333"/>
            <a:ext cx="245535" cy="491068"/>
          </a:xfrm>
          <a:custGeom>
            <a:avLst/>
            <a:gdLst/>
            <a:ahLst/>
            <a:cxnLst/>
            <a:rect l="0" t="0" r="0" b="0"/>
            <a:pathLst>
              <a:path w="245535" h="491068">
                <a:moveTo>
                  <a:pt x="101600" y="0"/>
                </a:moveTo>
                <a:lnTo>
                  <a:pt x="93134" y="0"/>
                </a:lnTo>
                <a:lnTo>
                  <a:pt x="93134" y="8467"/>
                </a:lnTo>
                <a:lnTo>
                  <a:pt x="84667" y="8467"/>
                </a:lnTo>
                <a:lnTo>
                  <a:pt x="84667" y="16934"/>
                </a:lnTo>
                <a:lnTo>
                  <a:pt x="76200" y="25400"/>
                </a:lnTo>
                <a:lnTo>
                  <a:pt x="76200" y="42334"/>
                </a:lnTo>
                <a:lnTo>
                  <a:pt x="67733" y="59267"/>
                </a:lnTo>
                <a:lnTo>
                  <a:pt x="59267" y="84667"/>
                </a:lnTo>
                <a:lnTo>
                  <a:pt x="50800" y="110067"/>
                </a:lnTo>
                <a:lnTo>
                  <a:pt x="42334" y="135467"/>
                </a:lnTo>
                <a:lnTo>
                  <a:pt x="33866" y="160867"/>
                </a:lnTo>
                <a:lnTo>
                  <a:pt x="25400" y="194734"/>
                </a:lnTo>
                <a:lnTo>
                  <a:pt x="16933" y="228600"/>
                </a:lnTo>
                <a:lnTo>
                  <a:pt x="8467" y="262467"/>
                </a:lnTo>
                <a:lnTo>
                  <a:pt x="0" y="287867"/>
                </a:lnTo>
                <a:lnTo>
                  <a:pt x="0" y="321734"/>
                </a:lnTo>
                <a:lnTo>
                  <a:pt x="0" y="347134"/>
                </a:lnTo>
                <a:lnTo>
                  <a:pt x="8467" y="364067"/>
                </a:lnTo>
                <a:lnTo>
                  <a:pt x="25400" y="381000"/>
                </a:lnTo>
                <a:lnTo>
                  <a:pt x="42334" y="389467"/>
                </a:lnTo>
                <a:lnTo>
                  <a:pt x="50800" y="397934"/>
                </a:lnTo>
                <a:lnTo>
                  <a:pt x="76200" y="406400"/>
                </a:lnTo>
                <a:lnTo>
                  <a:pt x="93134" y="397934"/>
                </a:lnTo>
                <a:lnTo>
                  <a:pt x="118534" y="397934"/>
                </a:lnTo>
                <a:lnTo>
                  <a:pt x="135466" y="381000"/>
                </a:lnTo>
                <a:lnTo>
                  <a:pt x="160867" y="372534"/>
                </a:lnTo>
                <a:lnTo>
                  <a:pt x="186266" y="355600"/>
                </a:lnTo>
                <a:lnTo>
                  <a:pt x="203200" y="330200"/>
                </a:lnTo>
                <a:lnTo>
                  <a:pt x="228600" y="313267"/>
                </a:lnTo>
                <a:lnTo>
                  <a:pt x="237067" y="296334"/>
                </a:lnTo>
                <a:lnTo>
                  <a:pt x="245534" y="270934"/>
                </a:lnTo>
                <a:lnTo>
                  <a:pt x="245534" y="254000"/>
                </a:lnTo>
                <a:lnTo>
                  <a:pt x="245534" y="245534"/>
                </a:lnTo>
                <a:lnTo>
                  <a:pt x="245534" y="237067"/>
                </a:lnTo>
                <a:lnTo>
                  <a:pt x="228600" y="237067"/>
                </a:lnTo>
                <a:lnTo>
                  <a:pt x="220133" y="237067"/>
                </a:lnTo>
                <a:lnTo>
                  <a:pt x="203200" y="245534"/>
                </a:lnTo>
                <a:lnTo>
                  <a:pt x="194734" y="254000"/>
                </a:lnTo>
                <a:lnTo>
                  <a:pt x="177800" y="262467"/>
                </a:lnTo>
                <a:lnTo>
                  <a:pt x="160867" y="279400"/>
                </a:lnTo>
                <a:lnTo>
                  <a:pt x="143933" y="296334"/>
                </a:lnTo>
                <a:lnTo>
                  <a:pt x="135466" y="321734"/>
                </a:lnTo>
                <a:lnTo>
                  <a:pt x="110066" y="347134"/>
                </a:lnTo>
                <a:lnTo>
                  <a:pt x="101600" y="381000"/>
                </a:lnTo>
                <a:lnTo>
                  <a:pt x="93134" y="414867"/>
                </a:lnTo>
                <a:lnTo>
                  <a:pt x="84667" y="440267"/>
                </a:lnTo>
                <a:lnTo>
                  <a:pt x="84667" y="465667"/>
                </a:lnTo>
                <a:lnTo>
                  <a:pt x="93134" y="482600"/>
                </a:lnTo>
                <a:lnTo>
                  <a:pt x="101600" y="491067"/>
                </a:lnTo>
                <a:lnTo>
                  <a:pt x="118534" y="482600"/>
                </a:lnTo>
                <a:lnTo>
                  <a:pt x="118534" y="482600"/>
                </a:lnTo>
                <a:lnTo>
                  <a:pt x="135466" y="474134"/>
                </a:lnTo>
                <a:lnTo>
                  <a:pt x="135466" y="474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075334" y="2904067"/>
            <a:ext cx="194733" cy="364067"/>
          </a:xfrm>
          <a:custGeom>
            <a:avLst/>
            <a:gdLst/>
            <a:ahLst/>
            <a:cxnLst/>
            <a:rect l="0" t="0" r="0" b="0"/>
            <a:pathLst>
              <a:path w="194733" h="364067">
                <a:moveTo>
                  <a:pt x="93132" y="0"/>
                </a:moveTo>
                <a:lnTo>
                  <a:pt x="93132" y="0"/>
                </a:lnTo>
                <a:lnTo>
                  <a:pt x="84666" y="0"/>
                </a:lnTo>
                <a:lnTo>
                  <a:pt x="76200" y="0"/>
                </a:lnTo>
                <a:lnTo>
                  <a:pt x="67733" y="8466"/>
                </a:lnTo>
                <a:lnTo>
                  <a:pt x="59266" y="16933"/>
                </a:lnTo>
                <a:lnTo>
                  <a:pt x="50799" y="33866"/>
                </a:lnTo>
                <a:lnTo>
                  <a:pt x="42332" y="42333"/>
                </a:lnTo>
                <a:lnTo>
                  <a:pt x="33866" y="67733"/>
                </a:lnTo>
                <a:lnTo>
                  <a:pt x="25400" y="93133"/>
                </a:lnTo>
                <a:lnTo>
                  <a:pt x="16932" y="127000"/>
                </a:lnTo>
                <a:lnTo>
                  <a:pt x="8466" y="160866"/>
                </a:lnTo>
                <a:lnTo>
                  <a:pt x="0" y="194733"/>
                </a:lnTo>
                <a:lnTo>
                  <a:pt x="0" y="228600"/>
                </a:lnTo>
                <a:lnTo>
                  <a:pt x="0" y="262466"/>
                </a:lnTo>
                <a:lnTo>
                  <a:pt x="0" y="296333"/>
                </a:lnTo>
                <a:lnTo>
                  <a:pt x="0" y="321733"/>
                </a:lnTo>
                <a:lnTo>
                  <a:pt x="0" y="347133"/>
                </a:lnTo>
                <a:lnTo>
                  <a:pt x="8466" y="355600"/>
                </a:lnTo>
                <a:lnTo>
                  <a:pt x="25400" y="364066"/>
                </a:lnTo>
                <a:lnTo>
                  <a:pt x="33866" y="364066"/>
                </a:lnTo>
                <a:lnTo>
                  <a:pt x="42332" y="364066"/>
                </a:lnTo>
                <a:lnTo>
                  <a:pt x="59266" y="364066"/>
                </a:lnTo>
                <a:lnTo>
                  <a:pt x="76200" y="355600"/>
                </a:lnTo>
                <a:lnTo>
                  <a:pt x="84666" y="338666"/>
                </a:lnTo>
                <a:lnTo>
                  <a:pt x="110066" y="321733"/>
                </a:lnTo>
                <a:lnTo>
                  <a:pt x="126999" y="296333"/>
                </a:lnTo>
                <a:lnTo>
                  <a:pt x="143933" y="270933"/>
                </a:lnTo>
                <a:lnTo>
                  <a:pt x="160866" y="237066"/>
                </a:lnTo>
                <a:lnTo>
                  <a:pt x="169332" y="211666"/>
                </a:lnTo>
                <a:lnTo>
                  <a:pt x="186266" y="177800"/>
                </a:lnTo>
                <a:lnTo>
                  <a:pt x="194732" y="143933"/>
                </a:lnTo>
                <a:lnTo>
                  <a:pt x="194732" y="110066"/>
                </a:lnTo>
                <a:lnTo>
                  <a:pt x="194732" y="84666"/>
                </a:lnTo>
                <a:lnTo>
                  <a:pt x="186266" y="59266"/>
                </a:lnTo>
                <a:lnTo>
                  <a:pt x="177800" y="33866"/>
                </a:lnTo>
                <a:lnTo>
                  <a:pt x="160866" y="16933"/>
                </a:lnTo>
                <a:lnTo>
                  <a:pt x="135466" y="8466"/>
                </a:lnTo>
                <a:lnTo>
                  <a:pt x="110066" y="0"/>
                </a:lnTo>
                <a:lnTo>
                  <a:pt x="93132" y="0"/>
                </a:lnTo>
                <a:lnTo>
                  <a:pt x="67733" y="0"/>
                </a:lnTo>
                <a:lnTo>
                  <a:pt x="50799" y="8466"/>
                </a:lnTo>
                <a:lnTo>
                  <a:pt x="50799" y="8466"/>
                </a:lnTo>
                <a:lnTo>
                  <a:pt x="33866" y="16933"/>
                </a:lnTo>
                <a:lnTo>
                  <a:pt x="33866"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706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PRACTICE #4: 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815882"/>
          </a:xfrm>
          <a:prstGeom prst="rect">
            <a:avLst/>
          </a:prstGeom>
          <a:noFill/>
        </p:spPr>
        <p:txBody>
          <a:bodyPr wrap="square" rtlCol="0">
            <a:spAutoFit/>
          </a:bodyPr>
          <a:lstStyle/>
          <a:p>
            <a:r>
              <a:rPr lang="en-US" sz="2800" dirty="0" smtClean="0"/>
              <a:t>For a college application, Trinity must select one of five topics on which to write a short essay.  She must also select a different topic from the list for a longer essay.  How many ways can she choose the topics for the two essays?</a:t>
            </a:r>
            <a:endParaRPr lang="en-US" sz="2800" dirty="0"/>
          </a:p>
        </p:txBody>
      </p:sp>
      <p:sp>
        <p:nvSpPr>
          <p:cNvPr id="3" name="Freeform 2"/>
          <p:cNvSpPr/>
          <p:nvPr/>
        </p:nvSpPr>
        <p:spPr>
          <a:xfrm>
            <a:off x="3564467" y="3251200"/>
            <a:ext cx="287867" cy="499534"/>
          </a:xfrm>
          <a:custGeom>
            <a:avLst/>
            <a:gdLst/>
            <a:ahLst/>
            <a:cxnLst/>
            <a:rect l="0" t="0" r="0" b="0"/>
            <a:pathLst>
              <a:path w="287867" h="499534">
                <a:moveTo>
                  <a:pt x="287866" y="67733"/>
                </a:moveTo>
                <a:lnTo>
                  <a:pt x="287866" y="67733"/>
                </a:lnTo>
                <a:lnTo>
                  <a:pt x="287866" y="59267"/>
                </a:lnTo>
                <a:lnTo>
                  <a:pt x="279400" y="50800"/>
                </a:lnTo>
                <a:lnTo>
                  <a:pt x="279400" y="42333"/>
                </a:lnTo>
                <a:lnTo>
                  <a:pt x="270933" y="33867"/>
                </a:lnTo>
                <a:lnTo>
                  <a:pt x="270933" y="25400"/>
                </a:lnTo>
                <a:lnTo>
                  <a:pt x="262466" y="16933"/>
                </a:lnTo>
                <a:lnTo>
                  <a:pt x="254000" y="8467"/>
                </a:lnTo>
                <a:lnTo>
                  <a:pt x="245533" y="8467"/>
                </a:lnTo>
                <a:lnTo>
                  <a:pt x="228600" y="0"/>
                </a:lnTo>
                <a:lnTo>
                  <a:pt x="211666" y="0"/>
                </a:lnTo>
                <a:lnTo>
                  <a:pt x="194733" y="0"/>
                </a:lnTo>
                <a:lnTo>
                  <a:pt x="169333" y="0"/>
                </a:lnTo>
                <a:lnTo>
                  <a:pt x="152400" y="8467"/>
                </a:lnTo>
                <a:lnTo>
                  <a:pt x="127000" y="8467"/>
                </a:lnTo>
                <a:lnTo>
                  <a:pt x="110066" y="16933"/>
                </a:lnTo>
                <a:lnTo>
                  <a:pt x="93133" y="33867"/>
                </a:lnTo>
                <a:lnTo>
                  <a:pt x="67733" y="50800"/>
                </a:lnTo>
                <a:lnTo>
                  <a:pt x="50800" y="59267"/>
                </a:lnTo>
                <a:lnTo>
                  <a:pt x="42333" y="76200"/>
                </a:lnTo>
                <a:lnTo>
                  <a:pt x="25400" y="93133"/>
                </a:lnTo>
                <a:lnTo>
                  <a:pt x="16933" y="101600"/>
                </a:lnTo>
                <a:lnTo>
                  <a:pt x="8466" y="118533"/>
                </a:lnTo>
                <a:lnTo>
                  <a:pt x="8466" y="127000"/>
                </a:lnTo>
                <a:lnTo>
                  <a:pt x="8466" y="135467"/>
                </a:lnTo>
                <a:lnTo>
                  <a:pt x="8466" y="143933"/>
                </a:lnTo>
                <a:lnTo>
                  <a:pt x="16933" y="143933"/>
                </a:lnTo>
                <a:lnTo>
                  <a:pt x="33866" y="152400"/>
                </a:lnTo>
                <a:lnTo>
                  <a:pt x="50800" y="152400"/>
                </a:lnTo>
                <a:lnTo>
                  <a:pt x="67733" y="152400"/>
                </a:lnTo>
                <a:lnTo>
                  <a:pt x="93133" y="160867"/>
                </a:lnTo>
                <a:lnTo>
                  <a:pt x="118533" y="160867"/>
                </a:lnTo>
                <a:lnTo>
                  <a:pt x="143933" y="169333"/>
                </a:lnTo>
                <a:lnTo>
                  <a:pt x="169333" y="177800"/>
                </a:lnTo>
                <a:lnTo>
                  <a:pt x="203200" y="194733"/>
                </a:lnTo>
                <a:lnTo>
                  <a:pt x="220133" y="211667"/>
                </a:lnTo>
                <a:lnTo>
                  <a:pt x="245533" y="237067"/>
                </a:lnTo>
                <a:lnTo>
                  <a:pt x="262466" y="254000"/>
                </a:lnTo>
                <a:lnTo>
                  <a:pt x="270933" y="279400"/>
                </a:lnTo>
                <a:lnTo>
                  <a:pt x="279400" y="304800"/>
                </a:lnTo>
                <a:lnTo>
                  <a:pt x="287866" y="330200"/>
                </a:lnTo>
                <a:lnTo>
                  <a:pt x="287866" y="355600"/>
                </a:lnTo>
                <a:lnTo>
                  <a:pt x="287866" y="381000"/>
                </a:lnTo>
                <a:lnTo>
                  <a:pt x="279400" y="397933"/>
                </a:lnTo>
                <a:lnTo>
                  <a:pt x="262466" y="423333"/>
                </a:lnTo>
                <a:lnTo>
                  <a:pt x="254000" y="440267"/>
                </a:lnTo>
                <a:lnTo>
                  <a:pt x="237066" y="457200"/>
                </a:lnTo>
                <a:lnTo>
                  <a:pt x="220133" y="474133"/>
                </a:lnTo>
                <a:lnTo>
                  <a:pt x="194733" y="482600"/>
                </a:lnTo>
                <a:lnTo>
                  <a:pt x="169333" y="491067"/>
                </a:lnTo>
                <a:lnTo>
                  <a:pt x="152400" y="499533"/>
                </a:lnTo>
                <a:lnTo>
                  <a:pt x="127000" y="499533"/>
                </a:lnTo>
                <a:lnTo>
                  <a:pt x="101600" y="491067"/>
                </a:lnTo>
                <a:lnTo>
                  <a:pt x="76200" y="482600"/>
                </a:lnTo>
                <a:lnTo>
                  <a:pt x="59266" y="465667"/>
                </a:lnTo>
                <a:lnTo>
                  <a:pt x="42333" y="448733"/>
                </a:lnTo>
                <a:lnTo>
                  <a:pt x="16933" y="431800"/>
                </a:lnTo>
                <a:lnTo>
                  <a:pt x="8466" y="414867"/>
                </a:lnTo>
                <a:lnTo>
                  <a:pt x="0" y="397933"/>
                </a:lnTo>
                <a:lnTo>
                  <a:pt x="0" y="381000"/>
                </a:lnTo>
                <a:lnTo>
                  <a:pt x="0" y="364067"/>
                </a:lnTo>
                <a:lnTo>
                  <a:pt x="0" y="364067"/>
                </a:lnTo>
                <a:lnTo>
                  <a:pt x="8466" y="347133"/>
                </a:lnTo>
                <a:lnTo>
                  <a:pt x="8466"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877733" y="3259667"/>
            <a:ext cx="220135" cy="465667"/>
          </a:xfrm>
          <a:custGeom>
            <a:avLst/>
            <a:gdLst/>
            <a:ahLst/>
            <a:cxnLst/>
            <a:rect l="0" t="0" r="0" b="0"/>
            <a:pathLst>
              <a:path w="220135" h="465667">
                <a:moveTo>
                  <a:pt x="0" y="0"/>
                </a:moveTo>
                <a:lnTo>
                  <a:pt x="0" y="8466"/>
                </a:lnTo>
                <a:lnTo>
                  <a:pt x="0" y="8466"/>
                </a:lnTo>
                <a:lnTo>
                  <a:pt x="8467" y="25400"/>
                </a:lnTo>
                <a:lnTo>
                  <a:pt x="8467" y="33866"/>
                </a:lnTo>
                <a:lnTo>
                  <a:pt x="16934" y="59266"/>
                </a:lnTo>
                <a:lnTo>
                  <a:pt x="25400" y="76200"/>
                </a:lnTo>
                <a:lnTo>
                  <a:pt x="25400" y="101600"/>
                </a:lnTo>
                <a:lnTo>
                  <a:pt x="33867" y="135466"/>
                </a:lnTo>
                <a:lnTo>
                  <a:pt x="33867" y="160866"/>
                </a:lnTo>
                <a:lnTo>
                  <a:pt x="33867" y="194733"/>
                </a:lnTo>
                <a:lnTo>
                  <a:pt x="33867" y="228600"/>
                </a:lnTo>
                <a:lnTo>
                  <a:pt x="33867" y="262466"/>
                </a:lnTo>
                <a:lnTo>
                  <a:pt x="33867" y="287866"/>
                </a:lnTo>
                <a:lnTo>
                  <a:pt x="33867" y="313266"/>
                </a:lnTo>
                <a:lnTo>
                  <a:pt x="42334" y="338666"/>
                </a:lnTo>
                <a:lnTo>
                  <a:pt x="42334" y="355600"/>
                </a:lnTo>
                <a:lnTo>
                  <a:pt x="33867" y="372533"/>
                </a:lnTo>
                <a:lnTo>
                  <a:pt x="33867" y="389466"/>
                </a:lnTo>
                <a:lnTo>
                  <a:pt x="33867" y="406400"/>
                </a:lnTo>
                <a:lnTo>
                  <a:pt x="33867" y="406400"/>
                </a:lnTo>
                <a:lnTo>
                  <a:pt x="33867" y="414866"/>
                </a:lnTo>
                <a:lnTo>
                  <a:pt x="33867" y="414866"/>
                </a:lnTo>
                <a:lnTo>
                  <a:pt x="33867" y="414866"/>
                </a:lnTo>
                <a:lnTo>
                  <a:pt x="33867" y="406400"/>
                </a:lnTo>
                <a:lnTo>
                  <a:pt x="33867" y="397933"/>
                </a:lnTo>
                <a:lnTo>
                  <a:pt x="33867" y="389466"/>
                </a:lnTo>
                <a:lnTo>
                  <a:pt x="25400" y="364066"/>
                </a:lnTo>
                <a:lnTo>
                  <a:pt x="25400" y="338666"/>
                </a:lnTo>
                <a:lnTo>
                  <a:pt x="25400" y="313266"/>
                </a:lnTo>
                <a:lnTo>
                  <a:pt x="25400" y="287866"/>
                </a:lnTo>
                <a:lnTo>
                  <a:pt x="25400" y="262466"/>
                </a:lnTo>
                <a:lnTo>
                  <a:pt x="33867" y="237066"/>
                </a:lnTo>
                <a:lnTo>
                  <a:pt x="42334" y="211666"/>
                </a:lnTo>
                <a:lnTo>
                  <a:pt x="50800" y="194733"/>
                </a:lnTo>
                <a:lnTo>
                  <a:pt x="67734" y="177800"/>
                </a:lnTo>
                <a:lnTo>
                  <a:pt x="76200" y="169333"/>
                </a:lnTo>
                <a:lnTo>
                  <a:pt x="93134" y="160866"/>
                </a:lnTo>
                <a:lnTo>
                  <a:pt x="110067" y="160866"/>
                </a:lnTo>
                <a:lnTo>
                  <a:pt x="118534" y="152400"/>
                </a:lnTo>
                <a:lnTo>
                  <a:pt x="135467" y="160866"/>
                </a:lnTo>
                <a:lnTo>
                  <a:pt x="152400" y="169333"/>
                </a:lnTo>
                <a:lnTo>
                  <a:pt x="160867" y="177800"/>
                </a:lnTo>
                <a:lnTo>
                  <a:pt x="169334" y="194733"/>
                </a:lnTo>
                <a:lnTo>
                  <a:pt x="186267" y="211666"/>
                </a:lnTo>
                <a:lnTo>
                  <a:pt x="186267" y="228600"/>
                </a:lnTo>
                <a:lnTo>
                  <a:pt x="194734" y="254000"/>
                </a:lnTo>
                <a:lnTo>
                  <a:pt x="211667" y="279400"/>
                </a:lnTo>
                <a:lnTo>
                  <a:pt x="211667" y="304800"/>
                </a:lnTo>
                <a:lnTo>
                  <a:pt x="220134" y="330200"/>
                </a:lnTo>
                <a:lnTo>
                  <a:pt x="220134" y="355600"/>
                </a:lnTo>
                <a:lnTo>
                  <a:pt x="220134" y="372533"/>
                </a:lnTo>
                <a:lnTo>
                  <a:pt x="220134" y="397933"/>
                </a:lnTo>
                <a:lnTo>
                  <a:pt x="220134" y="414866"/>
                </a:lnTo>
                <a:lnTo>
                  <a:pt x="220134" y="431800"/>
                </a:lnTo>
                <a:lnTo>
                  <a:pt x="220134" y="448733"/>
                </a:lnTo>
                <a:lnTo>
                  <a:pt x="220134" y="457200"/>
                </a:lnTo>
                <a:lnTo>
                  <a:pt x="220134" y="465666"/>
                </a:lnTo>
                <a:lnTo>
                  <a:pt x="220134" y="465666"/>
                </a:lnTo>
                <a:lnTo>
                  <a:pt x="220134" y="465666"/>
                </a:lnTo>
                <a:lnTo>
                  <a:pt x="220134" y="457200"/>
                </a:lnTo>
                <a:lnTo>
                  <a:pt x="220134" y="457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165600" y="3454400"/>
            <a:ext cx="118534" cy="262468"/>
          </a:xfrm>
          <a:custGeom>
            <a:avLst/>
            <a:gdLst/>
            <a:ahLst/>
            <a:cxnLst/>
            <a:rect l="0" t="0" r="0" b="0"/>
            <a:pathLst>
              <a:path w="118534" h="262468">
                <a:moveTo>
                  <a:pt x="59267" y="0"/>
                </a:moveTo>
                <a:lnTo>
                  <a:pt x="59267" y="0"/>
                </a:lnTo>
                <a:lnTo>
                  <a:pt x="59267" y="0"/>
                </a:lnTo>
                <a:lnTo>
                  <a:pt x="50800" y="8467"/>
                </a:lnTo>
                <a:lnTo>
                  <a:pt x="50800" y="8467"/>
                </a:lnTo>
                <a:lnTo>
                  <a:pt x="50800" y="16933"/>
                </a:lnTo>
                <a:lnTo>
                  <a:pt x="42333" y="25400"/>
                </a:lnTo>
                <a:lnTo>
                  <a:pt x="33867" y="42333"/>
                </a:lnTo>
                <a:lnTo>
                  <a:pt x="25400" y="50800"/>
                </a:lnTo>
                <a:lnTo>
                  <a:pt x="25400" y="76200"/>
                </a:lnTo>
                <a:lnTo>
                  <a:pt x="8467" y="93133"/>
                </a:lnTo>
                <a:lnTo>
                  <a:pt x="8467" y="118533"/>
                </a:lnTo>
                <a:lnTo>
                  <a:pt x="0" y="143933"/>
                </a:lnTo>
                <a:lnTo>
                  <a:pt x="0" y="169333"/>
                </a:lnTo>
                <a:lnTo>
                  <a:pt x="8467" y="186267"/>
                </a:lnTo>
                <a:lnTo>
                  <a:pt x="8467" y="211667"/>
                </a:lnTo>
                <a:lnTo>
                  <a:pt x="16933" y="228600"/>
                </a:lnTo>
                <a:lnTo>
                  <a:pt x="25400" y="237067"/>
                </a:lnTo>
                <a:lnTo>
                  <a:pt x="33867" y="245533"/>
                </a:lnTo>
                <a:lnTo>
                  <a:pt x="42333" y="254000"/>
                </a:lnTo>
                <a:lnTo>
                  <a:pt x="50800" y="254000"/>
                </a:lnTo>
                <a:lnTo>
                  <a:pt x="67733" y="262467"/>
                </a:lnTo>
                <a:lnTo>
                  <a:pt x="76200" y="254000"/>
                </a:lnTo>
                <a:lnTo>
                  <a:pt x="93133" y="254000"/>
                </a:lnTo>
                <a:lnTo>
                  <a:pt x="101600" y="245533"/>
                </a:lnTo>
                <a:lnTo>
                  <a:pt x="110067" y="228600"/>
                </a:lnTo>
                <a:lnTo>
                  <a:pt x="110067" y="220133"/>
                </a:lnTo>
                <a:lnTo>
                  <a:pt x="118533" y="203200"/>
                </a:lnTo>
                <a:lnTo>
                  <a:pt x="118533" y="186267"/>
                </a:lnTo>
                <a:lnTo>
                  <a:pt x="118533" y="160867"/>
                </a:lnTo>
                <a:lnTo>
                  <a:pt x="110067" y="135467"/>
                </a:lnTo>
                <a:lnTo>
                  <a:pt x="101600" y="118533"/>
                </a:lnTo>
                <a:lnTo>
                  <a:pt x="93133" y="93133"/>
                </a:lnTo>
                <a:lnTo>
                  <a:pt x="84667" y="67733"/>
                </a:lnTo>
                <a:lnTo>
                  <a:pt x="76200" y="50800"/>
                </a:lnTo>
                <a:lnTo>
                  <a:pt x="67733" y="33867"/>
                </a:lnTo>
                <a:lnTo>
                  <a:pt x="59267" y="16933"/>
                </a:lnTo>
                <a:lnTo>
                  <a:pt x="59267" y="8467"/>
                </a:lnTo>
                <a:lnTo>
                  <a:pt x="50800" y="8467"/>
                </a:lnTo>
                <a:lnTo>
                  <a:pt x="50800" y="0"/>
                </a:lnTo>
                <a:lnTo>
                  <a:pt x="50800" y="0"/>
                </a:lnTo>
                <a:lnTo>
                  <a:pt x="50800" y="0"/>
                </a:lnTo>
                <a:lnTo>
                  <a:pt x="50800" y="0"/>
                </a:lnTo>
                <a:lnTo>
                  <a:pt x="508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351867" y="3471333"/>
            <a:ext cx="194734" cy="228601"/>
          </a:xfrm>
          <a:custGeom>
            <a:avLst/>
            <a:gdLst/>
            <a:ahLst/>
            <a:cxnLst/>
            <a:rect l="0" t="0" r="0" b="0"/>
            <a:pathLst>
              <a:path w="194734" h="228601">
                <a:moveTo>
                  <a:pt x="0" y="8467"/>
                </a:moveTo>
                <a:lnTo>
                  <a:pt x="8466" y="16934"/>
                </a:lnTo>
                <a:lnTo>
                  <a:pt x="8466" y="16934"/>
                </a:lnTo>
                <a:lnTo>
                  <a:pt x="8466" y="33867"/>
                </a:lnTo>
                <a:lnTo>
                  <a:pt x="8466" y="42334"/>
                </a:lnTo>
                <a:lnTo>
                  <a:pt x="16933" y="59267"/>
                </a:lnTo>
                <a:lnTo>
                  <a:pt x="16933" y="84667"/>
                </a:lnTo>
                <a:lnTo>
                  <a:pt x="16933" y="110067"/>
                </a:lnTo>
                <a:lnTo>
                  <a:pt x="25400" y="127000"/>
                </a:lnTo>
                <a:lnTo>
                  <a:pt x="25400" y="152400"/>
                </a:lnTo>
                <a:lnTo>
                  <a:pt x="25400" y="169334"/>
                </a:lnTo>
                <a:lnTo>
                  <a:pt x="33866" y="186267"/>
                </a:lnTo>
                <a:lnTo>
                  <a:pt x="33866" y="203200"/>
                </a:lnTo>
                <a:lnTo>
                  <a:pt x="33866" y="211667"/>
                </a:lnTo>
                <a:lnTo>
                  <a:pt x="33866" y="220134"/>
                </a:lnTo>
                <a:lnTo>
                  <a:pt x="33866" y="228600"/>
                </a:lnTo>
                <a:lnTo>
                  <a:pt x="33866" y="228600"/>
                </a:lnTo>
                <a:lnTo>
                  <a:pt x="33866" y="228600"/>
                </a:lnTo>
                <a:lnTo>
                  <a:pt x="33866" y="228600"/>
                </a:lnTo>
                <a:lnTo>
                  <a:pt x="25400" y="228600"/>
                </a:lnTo>
                <a:lnTo>
                  <a:pt x="25400" y="220134"/>
                </a:lnTo>
                <a:lnTo>
                  <a:pt x="25400" y="211667"/>
                </a:lnTo>
                <a:lnTo>
                  <a:pt x="16933" y="194734"/>
                </a:lnTo>
                <a:lnTo>
                  <a:pt x="8466" y="169334"/>
                </a:lnTo>
                <a:lnTo>
                  <a:pt x="8466" y="143934"/>
                </a:lnTo>
                <a:lnTo>
                  <a:pt x="8466" y="118534"/>
                </a:lnTo>
                <a:lnTo>
                  <a:pt x="8466" y="93134"/>
                </a:lnTo>
                <a:lnTo>
                  <a:pt x="8466" y="67734"/>
                </a:lnTo>
                <a:lnTo>
                  <a:pt x="16933" y="50800"/>
                </a:lnTo>
                <a:lnTo>
                  <a:pt x="25400" y="33867"/>
                </a:lnTo>
                <a:lnTo>
                  <a:pt x="33866" y="25400"/>
                </a:lnTo>
                <a:lnTo>
                  <a:pt x="50800" y="16934"/>
                </a:lnTo>
                <a:lnTo>
                  <a:pt x="67733" y="0"/>
                </a:lnTo>
                <a:lnTo>
                  <a:pt x="84666" y="0"/>
                </a:lnTo>
                <a:lnTo>
                  <a:pt x="93133" y="0"/>
                </a:lnTo>
                <a:lnTo>
                  <a:pt x="110066" y="0"/>
                </a:lnTo>
                <a:lnTo>
                  <a:pt x="127000" y="0"/>
                </a:lnTo>
                <a:lnTo>
                  <a:pt x="135466" y="8467"/>
                </a:lnTo>
                <a:lnTo>
                  <a:pt x="143933" y="16934"/>
                </a:lnTo>
                <a:lnTo>
                  <a:pt x="152400" y="25400"/>
                </a:lnTo>
                <a:lnTo>
                  <a:pt x="169333" y="33867"/>
                </a:lnTo>
                <a:lnTo>
                  <a:pt x="177800" y="33867"/>
                </a:lnTo>
                <a:lnTo>
                  <a:pt x="186266" y="42334"/>
                </a:lnTo>
                <a:lnTo>
                  <a:pt x="186266" y="42334"/>
                </a:lnTo>
                <a:lnTo>
                  <a:pt x="186266" y="42334"/>
                </a:lnTo>
                <a:lnTo>
                  <a:pt x="194733" y="33867"/>
                </a:lnTo>
                <a:lnTo>
                  <a:pt x="194733"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682067" y="3318933"/>
            <a:ext cx="16934" cy="381001"/>
          </a:xfrm>
          <a:custGeom>
            <a:avLst/>
            <a:gdLst/>
            <a:ahLst/>
            <a:cxnLst/>
            <a:rect l="0" t="0" r="0" b="0"/>
            <a:pathLst>
              <a:path w="16934" h="381001">
                <a:moveTo>
                  <a:pt x="0" y="0"/>
                </a:moveTo>
                <a:lnTo>
                  <a:pt x="0" y="0"/>
                </a:lnTo>
                <a:lnTo>
                  <a:pt x="0" y="0"/>
                </a:lnTo>
                <a:lnTo>
                  <a:pt x="0" y="8467"/>
                </a:lnTo>
                <a:lnTo>
                  <a:pt x="0" y="16934"/>
                </a:lnTo>
                <a:lnTo>
                  <a:pt x="8466" y="33867"/>
                </a:lnTo>
                <a:lnTo>
                  <a:pt x="8466" y="50800"/>
                </a:lnTo>
                <a:lnTo>
                  <a:pt x="16933" y="76200"/>
                </a:lnTo>
                <a:lnTo>
                  <a:pt x="16933" y="101600"/>
                </a:lnTo>
                <a:lnTo>
                  <a:pt x="16933" y="135467"/>
                </a:lnTo>
                <a:lnTo>
                  <a:pt x="16933" y="169334"/>
                </a:lnTo>
                <a:lnTo>
                  <a:pt x="8466" y="203200"/>
                </a:lnTo>
                <a:lnTo>
                  <a:pt x="8466" y="228600"/>
                </a:lnTo>
                <a:lnTo>
                  <a:pt x="8466" y="262467"/>
                </a:lnTo>
                <a:lnTo>
                  <a:pt x="8466" y="287867"/>
                </a:lnTo>
                <a:lnTo>
                  <a:pt x="8466" y="313267"/>
                </a:lnTo>
                <a:lnTo>
                  <a:pt x="8466" y="330200"/>
                </a:lnTo>
                <a:lnTo>
                  <a:pt x="8466" y="347134"/>
                </a:lnTo>
                <a:lnTo>
                  <a:pt x="8466" y="364067"/>
                </a:lnTo>
                <a:lnTo>
                  <a:pt x="8466" y="372534"/>
                </a:lnTo>
                <a:lnTo>
                  <a:pt x="8466" y="372534"/>
                </a:lnTo>
                <a:lnTo>
                  <a:pt x="8466" y="381000"/>
                </a:lnTo>
                <a:lnTo>
                  <a:pt x="8466" y="381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588933" y="3505200"/>
            <a:ext cx="279401" cy="8468"/>
          </a:xfrm>
          <a:custGeom>
            <a:avLst/>
            <a:gdLst/>
            <a:ahLst/>
            <a:cxnLst/>
            <a:rect l="0" t="0" r="0" b="0"/>
            <a:pathLst>
              <a:path w="279401" h="8468">
                <a:moveTo>
                  <a:pt x="0" y="8467"/>
                </a:moveTo>
                <a:lnTo>
                  <a:pt x="0" y="8467"/>
                </a:lnTo>
                <a:lnTo>
                  <a:pt x="8467" y="8467"/>
                </a:lnTo>
                <a:lnTo>
                  <a:pt x="16934" y="8467"/>
                </a:lnTo>
                <a:lnTo>
                  <a:pt x="25400" y="8467"/>
                </a:lnTo>
                <a:lnTo>
                  <a:pt x="42334" y="8467"/>
                </a:lnTo>
                <a:lnTo>
                  <a:pt x="59267" y="8467"/>
                </a:lnTo>
                <a:lnTo>
                  <a:pt x="76200" y="8467"/>
                </a:lnTo>
                <a:lnTo>
                  <a:pt x="101600" y="8467"/>
                </a:lnTo>
                <a:lnTo>
                  <a:pt x="118534" y="8467"/>
                </a:lnTo>
                <a:lnTo>
                  <a:pt x="152400" y="8467"/>
                </a:lnTo>
                <a:lnTo>
                  <a:pt x="169334" y="8467"/>
                </a:lnTo>
                <a:lnTo>
                  <a:pt x="203200" y="8467"/>
                </a:lnTo>
                <a:lnTo>
                  <a:pt x="228600" y="8467"/>
                </a:lnTo>
                <a:lnTo>
                  <a:pt x="254000" y="0"/>
                </a:lnTo>
                <a:lnTo>
                  <a:pt x="254000" y="0"/>
                </a:lnTo>
                <a:lnTo>
                  <a:pt x="279400" y="0"/>
                </a:lnTo>
                <a:lnTo>
                  <a:pt x="279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403600" y="3056467"/>
            <a:ext cx="1413934" cy="76201"/>
          </a:xfrm>
          <a:custGeom>
            <a:avLst/>
            <a:gdLst/>
            <a:ahLst/>
            <a:cxnLst/>
            <a:rect l="0" t="0" r="0" b="0"/>
            <a:pathLst>
              <a:path w="1413934" h="76201">
                <a:moveTo>
                  <a:pt x="1413933" y="76200"/>
                </a:moveTo>
                <a:lnTo>
                  <a:pt x="1413933" y="76200"/>
                </a:lnTo>
                <a:lnTo>
                  <a:pt x="1397000" y="76200"/>
                </a:lnTo>
                <a:lnTo>
                  <a:pt x="1388533" y="67733"/>
                </a:lnTo>
                <a:lnTo>
                  <a:pt x="1363133" y="67733"/>
                </a:lnTo>
                <a:lnTo>
                  <a:pt x="1346200" y="59266"/>
                </a:lnTo>
                <a:lnTo>
                  <a:pt x="1320800" y="59266"/>
                </a:lnTo>
                <a:lnTo>
                  <a:pt x="1286933" y="59266"/>
                </a:lnTo>
                <a:lnTo>
                  <a:pt x="1253067" y="59266"/>
                </a:lnTo>
                <a:lnTo>
                  <a:pt x="1227667" y="50800"/>
                </a:lnTo>
                <a:lnTo>
                  <a:pt x="1185333" y="50800"/>
                </a:lnTo>
                <a:lnTo>
                  <a:pt x="1143000" y="42333"/>
                </a:lnTo>
                <a:lnTo>
                  <a:pt x="1100667" y="42333"/>
                </a:lnTo>
                <a:lnTo>
                  <a:pt x="1058333" y="33866"/>
                </a:lnTo>
                <a:lnTo>
                  <a:pt x="1007533" y="33866"/>
                </a:lnTo>
                <a:lnTo>
                  <a:pt x="956733" y="25400"/>
                </a:lnTo>
                <a:lnTo>
                  <a:pt x="897467" y="16933"/>
                </a:lnTo>
                <a:lnTo>
                  <a:pt x="846667" y="16933"/>
                </a:lnTo>
                <a:lnTo>
                  <a:pt x="787400" y="8466"/>
                </a:lnTo>
                <a:lnTo>
                  <a:pt x="719667" y="8466"/>
                </a:lnTo>
                <a:lnTo>
                  <a:pt x="660400" y="0"/>
                </a:lnTo>
                <a:lnTo>
                  <a:pt x="601133" y="0"/>
                </a:lnTo>
                <a:lnTo>
                  <a:pt x="541867" y="0"/>
                </a:lnTo>
                <a:lnTo>
                  <a:pt x="474133" y="0"/>
                </a:lnTo>
                <a:lnTo>
                  <a:pt x="414867" y="0"/>
                </a:lnTo>
                <a:lnTo>
                  <a:pt x="355600" y="0"/>
                </a:lnTo>
                <a:lnTo>
                  <a:pt x="296333" y="0"/>
                </a:lnTo>
                <a:lnTo>
                  <a:pt x="237067" y="0"/>
                </a:lnTo>
                <a:lnTo>
                  <a:pt x="177800" y="8466"/>
                </a:lnTo>
                <a:lnTo>
                  <a:pt x="135467" y="8466"/>
                </a:lnTo>
                <a:lnTo>
                  <a:pt x="84667" y="8466"/>
                </a:lnTo>
                <a:lnTo>
                  <a:pt x="42333" y="16933"/>
                </a:lnTo>
                <a:lnTo>
                  <a:pt x="42333" y="16933"/>
                </a:lnTo>
                <a:lnTo>
                  <a:pt x="0" y="16933"/>
                </a:lnTo>
                <a:lnTo>
                  <a:pt x="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26933" y="2489200"/>
            <a:ext cx="321735" cy="491068"/>
          </a:xfrm>
          <a:custGeom>
            <a:avLst/>
            <a:gdLst/>
            <a:ahLst/>
            <a:cxnLst/>
            <a:rect l="0" t="0" r="0" b="0"/>
            <a:pathLst>
              <a:path w="321735" h="491068">
                <a:moveTo>
                  <a:pt x="245534" y="33867"/>
                </a:moveTo>
                <a:lnTo>
                  <a:pt x="237067" y="33867"/>
                </a:lnTo>
                <a:lnTo>
                  <a:pt x="228600" y="25400"/>
                </a:lnTo>
                <a:lnTo>
                  <a:pt x="211667" y="25400"/>
                </a:lnTo>
                <a:lnTo>
                  <a:pt x="194734" y="25400"/>
                </a:lnTo>
                <a:lnTo>
                  <a:pt x="177800" y="16933"/>
                </a:lnTo>
                <a:lnTo>
                  <a:pt x="160867" y="8467"/>
                </a:lnTo>
                <a:lnTo>
                  <a:pt x="135467" y="8467"/>
                </a:lnTo>
                <a:lnTo>
                  <a:pt x="118534" y="8467"/>
                </a:lnTo>
                <a:lnTo>
                  <a:pt x="110067" y="0"/>
                </a:lnTo>
                <a:lnTo>
                  <a:pt x="93134" y="0"/>
                </a:lnTo>
                <a:lnTo>
                  <a:pt x="76200" y="0"/>
                </a:lnTo>
                <a:lnTo>
                  <a:pt x="67734" y="0"/>
                </a:lnTo>
                <a:lnTo>
                  <a:pt x="59267" y="8467"/>
                </a:lnTo>
                <a:lnTo>
                  <a:pt x="50800" y="8467"/>
                </a:lnTo>
                <a:lnTo>
                  <a:pt x="42334" y="16933"/>
                </a:lnTo>
                <a:lnTo>
                  <a:pt x="33867" y="16933"/>
                </a:lnTo>
                <a:lnTo>
                  <a:pt x="25400" y="16933"/>
                </a:lnTo>
                <a:lnTo>
                  <a:pt x="16934" y="25400"/>
                </a:lnTo>
                <a:lnTo>
                  <a:pt x="16934" y="33867"/>
                </a:lnTo>
                <a:lnTo>
                  <a:pt x="8467" y="42333"/>
                </a:lnTo>
                <a:lnTo>
                  <a:pt x="8467" y="50800"/>
                </a:lnTo>
                <a:lnTo>
                  <a:pt x="8467" y="67733"/>
                </a:lnTo>
                <a:lnTo>
                  <a:pt x="8467" y="84667"/>
                </a:lnTo>
                <a:lnTo>
                  <a:pt x="0" y="101600"/>
                </a:lnTo>
                <a:lnTo>
                  <a:pt x="0" y="118533"/>
                </a:lnTo>
                <a:lnTo>
                  <a:pt x="0" y="135467"/>
                </a:lnTo>
                <a:lnTo>
                  <a:pt x="0" y="160867"/>
                </a:lnTo>
                <a:lnTo>
                  <a:pt x="0" y="177800"/>
                </a:lnTo>
                <a:lnTo>
                  <a:pt x="0" y="194733"/>
                </a:lnTo>
                <a:lnTo>
                  <a:pt x="0" y="211667"/>
                </a:lnTo>
                <a:lnTo>
                  <a:pt x="0" y="220133"/>
                </a:lnTo>
                <a:lnTo>
                  <a:pt x="0" y="228600"/>
                </a:lnTo>
                <a:lnTo>
                  <a:pt x="0" y="228600"/>
                </a:lnTo>
                <a:lnTo>
                  <a:pt x="0" y="237067"/>
                </a:lnTo>
                <a:lnTo>
                  <a:pt x="0" y="237067"/>
                </a:lnTo>
                <a:lnTo>
                  <a:pt x="0" y="237067"/>
                </a:lnTo>
                <a:lnTo>
                  <a:pt x="0" y="237067"/>
                </a:lnTo>
                <a:lnTo>
                  <a:pt x="0" y="237067"/>
                </a:lnTo>
                <a:lnTo>
                  <a:pt x="8467" y="237067"/>
                </a:lnTo>
                <a:lnTo>
                  <a:pt x="8467" y="228600"/>
                </a:lnTo>
                <a:lnTo>
                  <a:pt x="16934" y="228600"/>
                </a:lnTo>
                <a:lnTo>
                  <a:pt x="25400" y="220133"/>
                </a:lnTo>
                <a:lnTo>
                  <a:pt x="42334" y="220133"/>
                </a:lnTo>
                <a:lnTo>
                  <a:pt x="50800" y="211667"/>
                </a:lnTo>
                <a:lnTo>
                  <a:pt x="67734" y="203200"/>
                </a:lnTo>
                <a:lnTo>
                  <a:pt x="84667" y="194733"/>
                </a:lnTo>
                <a:lnTo>
                  <a:pt x="101600" y="186267"/>
                </a:lnTo>
                <a:lnTo>
                  <a:pt x="127000" y="186267"/>
                </a:lnTo>
                <a:lnTo>
                  <a:pt x="143934" y="186267"/>
                </a:lnTo>
                <a:lnTo>
                  <a:pt x="169334" y="177800"/>
                </a:lnTo>
                <a:lnTo>
                  <a:pt x="186267" y="177800"/>
                </a:lnTo>
                <a:lnTo>
                  <a:pt x="211667" y="186267"/>
                </a:lnTo>
                <a:lnTo>
                  <a:pt x="237067" y="194733"/>
                </a:lnTo>
                <a:lnTo>
                  <a:pt x="254000" y="203200"/>
                </a:lnTo>
                <a:lnTo>
                  <a:pt x="270934" y="220133"/>
                </a:lnTo>
                <a:lnTo>
                  <a:pt x="287867" y="237067"/>
                </a:lnTo>
                <a:lnTo>
                  <a:pt x="304800" y="254000"/>
                </a:lnTo>
                <a:lnTo>
                  <a:pt x="313267" y="279400"/>
                </a:lnTo>
                <a:lnTo>
                  <a:pt x="321734" y="304800"/>
                </a:lnTo>
                <a:lnTo>
                  <a:pt x="321734" y="330200"/>
                </a:lnTo>
                <a:lnTo>
                  <a:pt x="313267" y="355600"/>
                </a:lnTo>
                <a:lnTo>
                  <a:pt x="313267" y="381000"/>
                </a:lnTo>
                <a:lnTo>
                  <a:pt x="296334" y="406400"/>
                </a:lnTo>
                <a:lnTo>
                  <a:pt x="279400" y="423333"/>
                </a:lnTo>
                <a:lnTo>
                  <a:pt x="270934" y="440267"/>
                </a:lnTo>
                <a:lnTo>
                  <a:pt x="245534" y="457200"/>
                </a:lnTo>
                <a:lnTo>
                  <a:pt x="228600" y="474133"/>
                </a:lnTo>
                <a:lnTo>
                  <a:pt x="203200" y="482600"/>
                </a:lnTo>
                <a:lnTo>
                  <a:pt x="169334" y="491067"/>
                </a:lnTo>
                <a:lnTo>
                  <a:pt x="143934" y="491067"/>
                </a:lnTo>
                <a:lnTo>
                  <a:pt x="110067" y="482600"/>
                </a:lnTo>
                <a:lnTo>
                  <a:pt x="76200" y="465667"/>
                </a:lnTo>
                <a:lnTo>
                  <a:pt x="76200" y="465667"/>
                </a:lnTo>
                <a:lnTo>
                  <a:pt x="59267" y="448733"/>
                </a:lnTo>
                <a:lnTo>
                  <a:pt x="59267" y="448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317067" y="3141133"/>
            <a:ext cx="1126067" cy="59268"/>
          </a:xfrm>
          <a:custGeom>
            <a:avLst/>
            <a:gdLst/>
            <a:ahLst/>
            <a:cxnLst/>
            <a:rect l="0" t="0" r="0" b="0"/>
            <a:pathLst>
              <a:path w="1126067" h="59268">
                <a:moveTo>
                  <a:pt x="0" y="59267"/>
                </a:moveTo>
                <a:lnTo>
                  <a:pt x="0" y="59267"/>
                </a:lnTo>
                <a:lnTo>
                  <a:pt x="8466" y="59267"/>
                </a:lnTo>
                <a:lnTo>
                  <a:pt x="16933" y="59267"/>
                </a:lnTo>
                <a:lnTo>
                  <a:pt x="25400" y="59267"/>
                </a:lnTo>
                <a:lnTo>
                  <a:pt x="33866" y="59267"/>
                </a:lnTo>
                <a:lnTo>
                  <a:pt x="42333" y="50800"/>
                </a:lnTo>
                <a:lnTo>
                  <a:pt x="59266" y="50800"/>
                </a:lnTo>
                <a:lnTo>
                  <a:pt x="84666" y="50800"/>
                </a:lnTo>
                <a:lnTo>
                  <a:pt x="101600" y="42334"/>
                </a:lnTo>
                <a:lnTo>
                  <a:pt x="135466" y="42334"/>
                </a:lnTo>
                <a:lnTo>
                  <a:pt x="160866" y="42334"/>
                </a:lnTo>
                <a:lnTo>
                  <a:pt x="194733" y="33867"/>
                </a:lnTo>
                <a:lnTo>
                  <a:pt x="228600" y="33867"/>
                </a:lnTo>
                <a:lnTo>
                  <a:pt x="262466" y="25400"/>
                </a:lnTo>
                <a:lnTo>
                  <a:pt x="304800" y="25400"/>
                </a:lnTo>
                <a:lnTo>
                  <a:pt x="347133" y="25400"/>
                </a:lnTo>
                <a:lnTo>
                  <a:pt x="397933" y="25400"/>
                </a:lnTo>
                <a:lnTo>
                  <a:pt x="440266" y="25400"/>
                </a:lnTo>
                <a:lnTo>
                  <a:pt x="482600" y="25400"/>
                </a:lnTo>
                <a:lnTo>
                  <a:pt x="533400" y="25400"/>
                </a:lnTo>
                <a:lnTo>
                  <a:pt x="584200" y="16934"/>
                </a:lnTo>
                <a:lnTo>
                  <a:pt x="635000" y="16934"/>
                </a:lnTo>
                <a:lnTo>
                  <a:pt x="685800" y="16934"/>
                </a:lnTo>
                <a:lnTo>
                  <a:pt x="736600" y="16934"/>
                </a:lnTo>
                <a:lnTo>
                  <a:pt x="787400" y="8467"/>
                </a:lnTo>
                <a:lnTo>
                  <a:pt x="846666" y="8467"/>
                </a:lnTo>
                <a:lnTo>
                  <a:pt x="897466" y="8467"/>
                </a:lnTo>
                <a:lnTo>
                  <a:pt x="939800" y="8467"/>
                </a:lnTo>
                <a:lnTo>
                  <a:pt x="990600" y="8467"/>
                </a:lnTo>
                <a:lnTo>
                  <a:pt x="1032933" y="8467"/>
                </a:lnTo>
                <a:lnTo>
                  <a:pt x="1075266" y="8467"/>
                </a:lnTo>
                <a:lnTo>
                  <a:pt x="1100666" y="0"/>
                </a:lnTo>
                <a:lnTo>
                  <a:pt x="1100666" y="0"/>
                </a:lnTo>
                <a:lnTo>
                  <a:pt x="1126066" y="0"/>
                </a:lnTo>
                <a:lnTo>
                  <a:pt x="11260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520267" y="3234267"/>
            <a:ext cx="16934" cy="431801"/>
          </a:xfrm>
          <a:custGeom>
            <a:avLst/>
            <a:gdLst/>
            <a:ahLst/>
            <a:cxnLst/>
            <a:rect l="0" t="0" r="0" b="0"/>
            <a:pathLst>
              <a:path w="16934" h="431801">
                <a:moveTo>
                  <a:pt x="8466" y="0"/>
                </a:moveTo>
                <a:lnTo>
                  <a:pt x="8466" y="8466"/>
                </a:lnTo>
                <a:lnTo>
                  <a:pt x="8466" y="8466"/>
                </a:lnTo>
                <a:lnTo>
                  <a:pt x="8466" y="8466"/>
                </a:lnTo>
                <a:lnTo>
                  <a:pt x="8466" y="16933"/>
                </a:lnTo>
                <a:lnTo>
                  <a:pt x="8466" y="25400"/>
                </a:lnTo>
                <a:lnTo>
                  <a:pt x="0" y="33866"/>
                </a:lnTo>
                <a:lnTo>
                  <a:pt x="0" y="50800"/>
                </a:lnTo>
                <a:lnTo>
                  <a:pt x="0" y="67733"/>
                </a:lnTo>
                <a:lnTo>
                  <a:pt x="0" y="93133"/>
                </a:lnTo>
                <a:lnTo>
                  <a:pt x="0" y="118533"/>
                </a:lnTo>
                <a:lnTo>
                  <a:pt x="0" y="152400"/>
                </a:lnTo>
                <a:lnTo>
                  <a:pt x="0" y="194733"/>
                </a:lnTo>
                <a:lnTo>
                  <a:pt x="0" y="228600"/>
                </a:lnTo>
                <a:lnTo>
                  <a:pt x="0" y="262466"/>
                </a:lnTo>
                <a:lnTo>
                  <a:pt x="0" y="296333"/>
                </a:lnTo>
                <a:lnTo>
                  <a:pt x="0" y="330200"/>
                </a:lnTo>
                <a:lnTo>
                  <a:pt x="0" y="364066"/>
                </a:lnTo>
                <a:lnTo>
                  <a:pt x="0" y="389466"/>
                </a:lnTo>
                <a:lnTo>
                  <a:pt x="0" y="406400"/>
                </a:lnTo>
                <a:lnTo>
                  <a:pt x="0" y="423333"/>
                </a:lnTo>
                <a:lnTo>
                  <a:pt x="8466" y="431800"/>
                </a:lnTo>
                <a:lnTo>
                  <a:pt x="8466" y="431800"/>
                </a:lnTo>
                <a:lnTo>
                  <a:pt x="8466" y="431800"/>
                </a:lnTo>
                <a:lnTo>
                  <a:pt x="8466" y="431800"/>
                </a:lnTo>
                <a:lnTo>
                  <a:pt x="16933" y="431800"/>
                </a:lnTo>
                <a:lnTo>
                  <a:pt x="16933" y="431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621867" y="3403600"/>
            <a:ext cx="110067" cy="270934"/>
          </a:xfrm>
          <a:custGeom>
            <a:avLst/>
            <a:gdLst/>
            <a:ahLst/>
            <a:cxnLst/>
            <a:rect l="0" t="0" r="0" b="0"/>
            <a:pathLst>
              <a:path w="110067" h="270934">
                <a:moveTo>
                  <a:pt x="59266" y="0"/>
                </a:moveTo>
                <a:lnTo>
                  <a:pt x="59266" y="0"/>
                </a:lnTo>
                <a:lnTo>
                  <a:pt x="59266" y="0"/>
                </a:lnTo>
                <a:lnTo>
                  <a:pt x="59266" y="0"/>
                </a:lnTo>
                <a:lnTo>
                  <a:pt x="50800" y="8467"/>
                </a:lnTo>
                <a:lnTo>
                  <a:pt x="50800" y="8467"/>
                </a:lnTo>
                <a:lnTo>
                  <a:pt x="42333" y="25400"/>
                </a:lnTo>
                <a:lnTo>
                  <a:pt x="33866" y="33867"/>
                </a:lnTo>
                <a:lnTo>
                  <a:pt x="25400" y="59267"/>
                </a:lnTo>
                <a:lnTo>
                  <a:pt x="16933" y="84667"/>
                </a:lnTo>
                <a:lnTo>
                  <a:pt x="8466" y="110067"/>
                </a:lnTo>
                <a:lnTo>
                  <a:pt x="0" y="143933"/>
                </a:lnTo>
                <a:lnTo>
                  <a:pt x="0" y="169333"/>
                </a:lnTo>
                <a:lnTo>
                  <a:pt x="0" y="194733"/>
                </a:lnTo>
                <a:lnTo>
                  <a:pt x="0" y="220133"/>
                </a:lnTo>
                <a:lnTo>
                  <a:pt x="8466" y="245533"/>
                </a:lnTo>
                <a:lnTo>
                  <a:pt x="8466" y="262467"/>
                </a:lnTo>
                <a:lnTo>
                  <a:pt x="16933" y="270933"/>
                </a:lnTo>
                <a:lnTo>
                  <a:pt x="33866" y="270933"/>
                </a:lnTo>
                <a:lnTo>
                  <a:pt x="50800" y="270933"/>
                </a:lnTo>
                <a:lnTo>
                  <a:pt x="59266" y="262467"/>
                </a:lnTo>
                <a:lnTo>
                  <a:pt x="76200" y="254000"/>
                </a:lnTo>
                <a:lnTo>
                  <a:pt x="84666" y="237067"/>
                </a:lnTo>
                <a:lnTo>
                  <a:pt x="101600" y="220133"/>
                </a:lnTo>
                <a:lnTo>
                  <a:pt x="110066" y="203200"/>
                </a:lnTo>
                <a:lnTo>
                  <a:pt x="110066" y="177800"/>
                </a:lnTo>
                <a:lnTo>
                  <a:pt x="110066" y="152400"/>
                </a:lnTo>
                <a:lnTo>
                  <a:pt x="110066" y="118533"/>
                </a:lnTo>
                <a:lnTo>
                  <a:pt x="101600" y="93133"/>
                </a:lnTo>
                <a:lnTo>
                  <a:pt x="101600" y="67733"/>
                </a:lnTo>
                <a:lnTo>
                  <a:pt x="84666" y="50800"/>
                </a:lnTo>
                <a:lnTo>
                  <a:pt x="76200" y="33867"/>
                </a:lnTo>
                <a:lnTo>
                  <a:pt x="59266" y="25400"/>
                </a:lnTo>
                <a:lnTo>
                  <a:pt x="50800" y="16933"/>
                </a:lnTo>
                <a:lnTo>
                  <a:pt x="33866" y="16933"/>
                </a:lnTo>
                <a:lnTo>
                  <a:pt x="25400" y="8467"/>
                </a:lnTo>
                <a:lnTo>
                  <a:pt x="16933" y="8467"/>
                </a:lnTo>
                <a:lnTo>
                  <a:pt x="16933" y="8467"/>
                </a:lnTo>
                <a:lnTo>
                  <a:pt x="16933" y="8467"/>
                </a:lnTo>
                <a:lnTo>
                  <a:pt x="16933" y="8467"/>
                </a:lnTo>
                <a:lnTo>
                  <a:pt x="16933" y="0"/>
                </a:lnTo>
                <a:lnTo>
                  <a:pt x="16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731933" y="3403600"/>
            <a:ext cx="321735" cy="287868"/>
          </a:xfrm>
          <a:custGeom>
            <a:avLst/>
            <a:gdLst/>
            <a:ahLst/>
            <a:cxnLst/>
            <a:rect l="0" t="0" r="0" b="0"/>
            <a:pathLst>
              <a:path w="321735" h="287868">
                <a:moveTo>
                  <a:pt x="0" y="0"/>
                </a:moveTo>
                <a:lnTo>
                  <a:pt x="8467" y="8467"/>
                </a:lnTo>
                <a:lnTo>
                  <a:pt x="16934" y="16933"/>
                </a:lnTo>
                <a:lnTo>
                  <a:pt x="25400" y="25400"/>
                </a:lnTo>
                <a:lnTo>
                  <a:pt x="42334" y="42333"/>
                </a:lnTo>
                <a:lnTo>
                  <a:pt x="50800" y="59267"/>
                </a:lnTo>
                <a:lnTo>
                  <a:pt x="59267" y="84667"/>
                </a:lnTo>
                <a:lnTo>
                  <a:pt x="67734" y="110067"/>
                </a:lnTo>
                <a:lnTo>
                  <a:pt x="67734" y="135467"/>
                </a:lnTo>
                <a:lnTo>
                  <a:pt x="76200" y="169333"/>
                </a:lnTo>
                <a:lnTo>
                  <a:pt x="76200" y="194733"/>
                </a:lnTo>
                <a:lnTo>
                  <a:pt x="76200" y="220133"/>
                </a:lnTo>
                <a:lnTo>
                  <a:pt x="76200" y="245533"/>
                </a:lnTo>
                <a:lnTo>
                  <a:pt x="76200" y="262467"/>
                </a:lnTo>
                <a:lnTo>
                  <a:pt x="76200" y="279400"/>
                </a:lnTo>
                <a:lnTo>
                  <a:pt x="76200" y="279400"/>
                </a:lnTo>
                <a:lnTo>
                  <a:pt x="67734" y="287867"/>
                </a:lnTo>
                <a:lnTo>
                  <a:pt x="67734" y="287867"/>
                </a:lnTo>
                <a:lnTo>
                  <a:pt x="67734" y="287867"/>
                </a:lnTo>
                <a:lnTo>
                  <a:pt x="76200" y="279400"/>
                </a:lnTo>
                <a:lnTo>
                  <a:pt x="76200" y="270933"/>
                </a:lnTo>
                <a:lnTo>
                  <a:pt x="76200" y="254000"/>
                </a:lnTo>
                <a:lnTo>
                  <a:pt x="84667" y="228600"/>
                </a:lnTo>
                <a:lnTo>
                  <a:pt x="84667" y="203200"/>
                </a:lnTo>
                <a:lnTo>
                  <a:pt x="84667" y="177800"/>
                </a:lnTo>
                <a:lnTo>
                  <a:pt x="93134" y="143933"/>
                </a:lnTo>
                <a:lnTo>
                  <a:pt x="101600" y="118533"/>
                </a:lnTo>
                <a:lnTo>
                  <a:pt x="110067" y="101600"/>
                </a:lnTo>
                <a:lnTo>
                  <a:pt x="118534" y="84667"/>
                </a:lnTo>
                <a:lnTo>
                  <a:pt x="127000" y="67733"/>
                </a:lnTo>
                <a:lnTo>
                  <a:pt x="143934" y="67733"/>
                </a:lnTo>
                <a:lnTo>
                  <a:pt x="160867" y="59267"/>
                </a:lnTo>
                <a:lnTo>
                  <a:pt x="177800" y="59267"/>
                </a:lnTo>
                <a:lnTo>
                  <a:pt x="194734" y="67733"/>
                </a:lnTo>
                <a:lnTo>
                  <a:pt x="211667" y="67733"/>
                </a:lnTo>
                <a:lnTo>
                  <a:pt x="220134" y="84667"/>
                </a:lnTo>
                <a:lnTo>
                  <a:pt x="237067" y="101600"/>
                </a:lnTo>
                <a:lnTo>
                  <a:pt x="245534" y="118533"/>
                </a:lnTo>
                <a:lnTo>
                  <a:pt x="254000" y="135467"/>
                </a:lnTo>
                <a:lnTo>
                  <a:pt x="262467" y="160867"/>
                </a:lnTo>
                <a:lnTo>
                  <a:pt x="262467" y="186267"/>
                </a:lnTo>
                <a:lnTo>
                  <a:pt x="262467" y="203200"/>
                </a:lnTo>
                <a:lnTo>
                  <a:pt x="270934" y="228600"/>
                </a:lnTo>
                <a:lnTo>
                  <a:pt x="270934" y="245533"/>
                </a:lnTo>
                <a:lnTo>
                  <a:pt x="270934" y="262467"/>
                </a:lnTo>
                <a:lnTo>
                  <a:pt x="279400" y="270933"/>
                </a:lnTo>
                <a:lnTo>
                  <a:pt x="287867" y="279400"/>
                </a:lnTo>
                <a:lnTo>
                  <a:pt x="296334" y="279400"/>
                </a:lnTo>
                <a:lnTo>
                  <a:pt x="313267" y="270933"/>
                </a:lnTo>
                <a:lnTo>
                  <a:pt x="313267" y="270933"/>
                </a:lnTo>
                <a:lnTo>
                  <a:pt x="321734" y="262467"/>
                </a:lnTo>
                <a:lnTo>
                  <a:pt x="321734"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011333" y="3445933"/>
            <a:ext cx="186268" cy="499535"/>
          </a:xfrm>
          <a:custGeom>
            <a:avLst/>
            <a:gdLst/>
            <a:ahLst/>
            <a:cxnLst/>
            <a:rect l="0" t="0" r="0" b="0"/>
            <a:pathLst>
              <a:path w="186268" h="499535">
                <a:moveTo>
                  <a:pt x="186267" y="8467"/>
                </a:moveTo>
                <a:lnTo>
                  <a:pt x="186267" y="8467"/>
                </a:lnTo>
                <a:lnTo>
                  <a:pt x="177800" y="8467"/>
                </a:lnTo>
                <a:lnTo>
                  <a:pt x="169334" y="0"/>
                </a:lnTo>
                <a:lnTo>
                  <a:pt x="160867" y="0"/>
                </a:lnTo>
                <a:lnTo>
                  <a:pt x="152400" y="0"/>
                </a:lnTo>
                <a:lnTo>
                  <a:pt x="135467" y="0"/>
                </a:lnTo>
                <a:lnTo>
                  <a:pt x="118534" y="8467"/>
                </a:lnTo>
                <a:lnTo>
                  <a:pt x="110067" y="16934"/>
                </a:lnTo>
                <a:lnTo>
                  <a:pt x="93134" y="25400"/>
                </a:lnTo>
                <a:lnTo>
                  <a:pt x="76200" y="50800"/>
                </a:lnTo>
                <a:lnTo>
                  <a:pt x="59267" y="67734"/>
                </a:lnTo>
                <a:lnTo>
                  <a:pt x="50800" y="93134"/>
                </a:lnTo>
                <a:lnTo>
                  <a:pt x="42334" y="127000"/>
                </a:lnTo>
                <a:lnTo>
                  <a:pt x="33867" y="152400"/>
                </a:lnTo>
                <a:lnTo>
                  <a:pt x="33867" y="177800"/>
                </a:lnTo>
                <a:lnTo>
                  <a:pt x="42334" y="194734"/>
                </a:lnTo>
                <a:lnTo>
                  <a:pt x="50800" y="211667"/>
                </a:lnTo>
                <a:lnTo>
                  <a:pt x="59267" y="220134"/>
                </a:lnTo>
                <a:lnTo>
                  <a:pt x="67734" y="228600"/>
                </a:lnTo>
                <a:lnTo>
                  <a:pt x="84667" y="228600"/>
                </a:lnTo>
                <a:lnTo>
                  <a:pt x="101600" y="228600"/>
                </a:lnTo>
                <a:lnTo>
                  <a:pt x="118534" y="220134"/>
                </a:lnTo>
                <a:lnTo>
                  <a:pt x="127000" y="211667"/>
                </a:lnTo>
                <a:lnTo>
                  <a:pt x="143934" y="194734"/>
                </a:lnTo>
                <a:lnTo>
                  <a:pt x="152400" y="177800"/>
                </a:lnTo>
                <a:lnTo>
                  <a:pt x="152400" y="160867"/>
                </a:lnTo>
                <a:lnTo>
                  <a:pt x="160867" y="143934"/>
                </a:lnTo>
                <a:lnTo>
                  <a:pt x="160867" y="118534"/>
                </a:lnTo>
                <a:lnTo>
                  <a:pt x="160867" y="101600"/>
                </a:lnTo>
                <a:lnTo>
                  <a:pt x="160867" y="76200"/>
                </a:lnTo>
                <a:lnTo>
                  <a:pt x="160867" y="59267"/>
                </a:lnTo>
                <a:lnTo>
                  <a:pt x="152400" y="42334"/>
                </a:lnTo>
                <a:lnTo>
                  <a:pt x="152400" y="33867"/>
                </a:lnTo>
                <a:lnTo>
                  <a:pt x="152400" y="25400"/>
                </a:lnTo>
                <a:lnTo>
                  <a:pt x="152400" y="16934"/>
                </a:lnTo>
                <a:lnTo>
                  <a:pt x="152400" y="16934"/>
                </a:lnTo>
                <a:lnTo>
                  <a:pt x="152400" y="25400"/>
                </a:lnTo>
                <a:lnTo>
                  <a:pt x="152400" y="33867"/>
                </a:lnTo>
                <a:lnTo>
                  <a:pt x="152400" y="42334"/>
                </a:lnTo>
                <a:lnTo>
                  <a:pt x="152400" y="67734"/>
                </a:lnTo>
                <a:lnTo>
                  <a:pt x="160867" y="84667"/>
                </a:lnTo>
                <a:lnTo>
                  <a:pt x="169334" y="118534"/>
                </a:lnTo>
                <a:lnTo>
                  <a:pt x="177800" y="143934"/>
                </a:lnTo>
                <a:lnTo>
                  <a:pt x="186267" y="177800"/>
                </a:lnTo>
                <a:lnTo>
                  <a:pt x="186267" y="211667"/>
                </a:lnTo>
                <a:lnTo>
                  <a:pt x="186267" y="237067"/>
                </a:lnTo>
                <a:lnTo>
                  <a:pt x="186267" y="270934"/>
                </a:lnTo>
                <a:lnTo>
                  <a:pt x="177800" y="304800"/>
                </a:lnTo>
                <a:lnTo>
                  <a:pt x="169334" y="330200"/>
                </a:lnTo>
                <a:lnTo>
                  <a:pt x="160867" y="364067"/>
                </a:lnTo>
                <a:lnTo>
                  <a:pt x="152400" y="389467"/>
                </a:lnTo>
                <a:lnTo>
                  <a:pt x="135467" y="423334"/>
                </a:lnTo>
                <a:lnTo>
                  <a:pt x="118534" y="448734"/>
                </a:lnTo>
                <a:lnTo>
                  <a:pt x="110067" y="465667"/>
                </a:lnTo>
                <a:lnTo>
                  <a:pt x="93134" y="482600"/>
                </a:lnTo>
                <a:lnTo>
                  <a:pt x="76200" y="491067"/>
                </a:lnTo>
                <a:lnTo>
                  <a:pt x="59267" y="499534"/>
                </a:lnTo>
                <a:lnTo>
                  <a:pt x="42334" y="491067"/>
                </a:lnTo>
                <a:lnTo>
                  <a:pt x="33867" y="474134"/>
                </a:lnTo>
                <a:lnTo>
                  <a:pt x="16934" y="457200"/>
                </a:lnTo>
                <a:lnTo>
                  <a:pt x="8467" y="431800"/>
                </a:lnTo>
                <a:lnTo>
                  <a:pt x="0" y="397934"/>
                </a:lnTo>
                <a:lnTo>
                  <a:pt x="0" y="397934"/>
                </a:lnTo>
                <a:lnTo>
                  <a:pt x="0" y="364067"/>
                </a:lnTo>
                <a:lnTo>
                  <a:pt x="0" y="364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223000" y="3462867"/>
            <a:ext cx="118534" cy="220134"/>
          </a:xfrm>
          <a:custGeom>
            <a:avLst/>
            <a:gdLst/>
            <a:ahLst/>
            <a:cxnLst/>
            <a:rect l="0" t="0" r="0" b="0"/>
            <a:pathLst>
              <a:path w="118534" h="220134">
                <a:moveTo>
                  <a:pt x="0" y="93133"/>
                </a:moveTo>
                <a:lnTo>
                  <a:pt x="0" y="101600"/>
                </a:lnTo>
                <a:lnTo>
                  <a:pt x="8467" y="101600"/>
                </a:lnTo>
                <a:lnTo>
                  <a:pt x="8467" y="101600"/>
                </a:lnTo>
                <a:lnTo>
                  <a:pt x="16933" y="101600"/>
                </a:lnTo>
                <a:lnTo>
                  <a:pt x="16933" y="101600"/>
                </a:lnTo>
                <a:lnTo>
                  <a:pt x="25400" y="101600"/>
                </a:lnTo>
                <a:lnTo>
                  <a:pt x="42333" y="101600"/>
                </a:lnTo>
                <a:lnTo>
                  <a:pt x="59267" y="101600"/>
                </a:lnTo>
                <a:lnTo>
                  <a:pt x="76200" y="93133"/>
                </a:lnTo>
                <a:lnTo>
                  <a:pt x="93133" y="84666"/>
                </a:lnTo>
                <a:lnTo>
                  <a:pt x="101600" y="67733"/>
                </a:lnTo>
                <a:lnTo>
                  <a:pt x="110067" y="59266"/>
                </a:lnTo>
                <a:lnTo>
                  <a:pt x="118533" y="42333"/>
                </a:lnTo>
                <a:lnTo>
                  <a:pt x="118533" y="33866"/>
                </a:lnTo>
                <a:lnTo>
                  <a:pt x="118533" y="25400"/>
                </a:lnTo>
                <a:lnTo>
                  <a:pt x="118533" y="16933"/>
                </a:lnTo>
                <a:lnTo>
                  <a:pt x="118533" y="8466"/>
                </a:lnTo>
                <a:lnTo>
                  <a:pt x="110067" y="8466"/>
                </a:lnTo>
                <a:lnTo>
                  <a:pt x="101600" y="0"/>
                </a:lnTo>
                <a:lnTo>
                  <a:pt x="84667" y="0"/>
                </a:lnTo>
                <a:lnTo>
                  <a:pt x="67733" y="8466"/>
                </a:lnTo>
                <a:lnTo>
                  <a:pt x="59267" y="8466"/>
                </a:lnTo>
                <a:lnTo>
                  <a:pt x="42333" y="25400"/>
                </a:lnTo>
                <a:lnTo>
                  <a:pt x="25400" y="42333"/>
                </a:lnTo>
                <a:lnTo>
                  <a:pt x="8467" y="59266"/>
                </a:lnTo>
                <a:lnTo>
                  <a:pt x="8467" y="84666"/>
                </a:lnTo>
                <a:lnTo>
                  <a:pt x="0" y="110066"/>
                </a:lnTo>
                <a:lnTo>
                  <a:pt x="0" y="127000"/>
                </a:lnTo>
                <a:lnTo>
                  <a:pt x="0" y="152400"/>
                </a:lnTo>
                <a:lnTo>
                  <a:pt x="0" y="177800"/>
                </a:lnTo>
                <a:lnTo>
                  <a:pt x="8467" y="194733"/>
                </a:lnTo>
                <a:lnTo>
                  <a:pt x="16933" y="203200"/>
                </a:lnTo>
                <a:lnTo>
                  <a:pt x="33867" y="211666"/>
                </a:lnTo>
                <a:lnTo>
                  <a:pt x="50800" y="220133"/>
                </a:lnTo>
                <a:lnTo>
                  <a:pt x="67733" y="220133"/>
                </a:lnTo>
                <a:lnTo>
                  <a:pt x="84667" y="211666"/>
                </a:lnTo>
                <a:lnTo>
                  <a:pt x="84667" y="211666"/>
                </a:lnTo>
                <a:lnTo>
                  <a:pt x="101600" y="203200"/>
                </a:lnTo>
                <a:lnTo>
                  <a:pt x="101600"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409267" y="3429000"/>
            <a:ext cx="304801" cy="296334"/>
          </a:xfrm>
          <a:custGeom>
            <a:avLst/>
            <a:gdLst/>
            <a:ahLst/>
            <a:cxnLst/>
            <a:rect l="0" t="0" r="0" b="0"/>
            <a:pathLst>
              <a:path w="304801" h="296334">
                <a:moveTo>
                  <a:pt x="8466" y="33867"/>
                </a:moveTo>
                <a:lnTo>
                  <a:pt x="8466" y="33867"/>
                </a:lnTo>
                <a:lnTo>
                  <a:pt x="0" y="33867"/>
                </a:lnTo>
                <a:lnTo>
                  <a:pt x="0" y="42333"/>
                </a:lnTo>
                <a:lnTo>
                  <a:pt x="0" y="50800"/>
                </a:lnTo>
                <a:lnTo>
                  <a:pt x="8466" y="67733"/>
                </a:lnTo>
                <a:lnTo>
                  <a:pt x="16933" y="84667"/>
                </a:lnTo>
                <a:lnTo>
                  <a:pt x="16933" y="110067"/>
                </a:lnTo>
                <a:lnTo>
                  <a:pt x="25400" y="135467"/>
                </a:lnTo>
                <a:lnTo>
                  <a:pt x="25400" y="160867"/>
                </a:lnTo>
                <a:lnTo>
                  <a:pt x="25400" y="194733"/>
                </a:lnTo>
                <a:lnTo>
                  <a:pt x="25400" y="220133"/>
                </a:lnTo>
                <a:lnTo>
                  <a:pt x="25400" y="245533"/>
                </a:lnTo>
                <a:lnTo>
                  <a:pt x="25400" y="262467"/>
                </a:lnTo>
                <a:lnTo>
                  <a:pt x="25400" y="270933"/>
                </a:lnTo>
                <a:lnTo>
                  <a:pt x="25400" y="287867"/>
                </a:lnTo>
                <a:lnTo>
                  <a:pt x="25400" y="287867"/>
                </a:lnTo>
                <a:lnTo>
                  <a:pt x="16933" y="296333"/>
                </a:lnTo>
                <a:lnTo>
                  <a:pt x="16933" y="296333"/>
                </a:lnTo>
                <a:lnTo>
                  <a:pt x="16933" y="296333"/>
                </a:lnTo>
                <a:lnTo>
                  <a:pt x="16933" y="287867"/>
                </a:lnTo>
                <a:lnTo>
                  <a:pt x="16933" y="279400"/>
                </a:lnTo>
                <a:lnTo>
                  <a:pt x="16933" y="262467"/>
                </a:lnTo>
                <a:lnTo>
                  <a:pt x="16933" y="237067"/>
                </a:lnTo>
                <a:lnTo>
                  <a:pt x="16933" y="211667"/>
                </a:lnTo>
                <a:lnTo>
                  <a:pt x="16933" y="177800"/>
                </a:lnTo>
                <a:lnTo>
                  <a:pt x="25400" y="152400"/>
                </a:lnTo>
                <a:lnTo>
                  <a:pt x="33866" y="118533"/>
                </a:lnTo>
                <a:lnTo>
                  <a:pt x="50800" y="93133"/>
                </a:lnTo>
                <a:lnTo>
                  <a:pt x="67733" y="67733"/>
                </a:lnTo>
                <a:lnTo>
                  <a:pt x="93133" y="50800"/>
                </a:lnTo>
                <a:lnTo>
                  <a:pt x="110067" y="33867"/>
                </a:lnTo>
                <a:lnTo>
                  <a:pt x="143933" y="25400"/>
                </a:lnTo>
                <a:lnTo>
                  <a:pt x="169333" y="16933"/>
                </a:lnTo>
                <a:lnTo>
                  <a:pt x="194733" y="8467"/>
                </a:lnTo>
                <a:lnTo>
                  <a:pt x="220133" y="8467"/>
                </a:lnTo>
                <a:lnTo>
                  <a:pt x="245533" y="0"/>
                </a:lnTo>
                <a:lnTo>
                  <a:pt x="270933" y="8467"/>
                </a:lnTo>
                <a:lnTo>
                  <a:pt x="287866" y="8467"/>
                </a:lnTo>
                <a:lnTo>
                  <a:pt x="296333" y="16933"/>
                </a:lnTo>
                <a:lnTo>
                  <a:pt x="296333" y="16933"/>
                </a:lnTo>
                <a:lnTo>
                  <a:pt x="304800" y="16933"/>
                </a:lnTo>
                <a:lnTo>
                  <a:pt x="3048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621867" y="2683933"/>
            <a:ext cx="321734" cy="143935"/>
          </a:xfrm>
          <a:custGeom>
            <a:avLst/>
            <a:gdLst/>
            <a:ahLst/>
            <a:cxnLst/>
            <a:rect l="0" t="0" r="0" b="0"/>
            <a:pathLst>
              <a:path w="321734" h="143935">
                <a:moveTo>
                  <a:pt x="25400" y="0"/>
                </a:moveTo>
                <a:lnTo>
                  <a:pt x="25400" y="0"/>
                </a:lnTo>
                <a:lnTo>
                  <a:pt x="25400" y="0"/>
                </a:lnTo>
                <a:lnTo>
                  <a:pt x="25400" y="8467"/>
                </a:lnTo>
                <a:lnTo>
                  <a:pt x="25400" y="8467"/>
                </a:lnTo>
                <a:lnTo>
                  <a:pt x="25400" y="16934"/>
                </a:lnTo>
                <a:lnTo>
                  <a:pt x="25400" y="33867"/>
                </a:lnTo>
                <a:lnTo>
                  <a:pt x="16933" y="42334"/>
                </a:lnTo>
                <a:lnTo>
                  <a:pt x="16933" y="67734"/>
                </a:lnTo>
                <a:lnTo>
                  <a:pt x="8466" y="84667"/>
                </a:lnTo>
                <a:lnTo>
                  <a:pt x="8466" y="101600"/>
                </a:lnTo>
                <a:lnTo>
                  <a:pt x="0" y="110067"/>
                </a:lnTo>
                <a:lnTo>
                  <a:pt x="0" y="127000"/>
                </a:lnTo>
                <a:lnTo>
                  <a:pt x="0" y="127000"/>
                </a:lnTo>
                <a:lnTo>
                  <a:pt x="0" y="135467"/>
                </a:lnTo>
                <a:lnTo>
                  <a:pt x="0" y="135467"/>
                </a:lnTo>
                <a:lnTo>
                  <a:pt x="8466" y="135467"/>
                </a:lnTo>
                <a:lnTo>
                  <a:pt x="8466" y="143934"/>
                </a:lnTo>
                <a:lnTo>
                  <a:pt x="25400" y="143934"/>
                </a:lnTo>
                <a:lnTo>
                  <a:pt x="42333" y="135467"/>
                </a:lnTo>
                <a:lnTo>
                  <a:pt x="59266" y="135467"/>
                </a:lnTo>
                <a:lnTo>
                  <a:pt x="84666" y="127000"/>
                </a:lnTo>
                <a:lnTo>
                  <a:pt x="118533" y="127000"/>
                </a:lnTo>
                <a:lnTo>
                  <a:pt x="152400" y="118534"/>
                </a:lnTo>
                <a:lnTo>
                  <a:pt x="177800" y="118534"/>
                </a:lnTo>
                <a:lnTo>
                  <a:pt x="211666" y="118534"/>
                </a:lnTo>
                <a:lnTo>
                  <a:pt x="237066" y="118534"/>
                </a:lnTo>
                <a:lnTo>
                  <a:pt x="254000" y="127000"/>
                </a:lnTo>
                <a:lnTo>
                  <a:pt x="270933" y="127000"/>
                </a:lnTo>
                <a:lnTo>
                  <a:pt x="287866" y="127000"/>
                </a:lnTo>
                <a:lnTo>
                  <a:pt x="296333" y="127000"/>
                </a:lnTo>
                <a:lnTo>
                  <a:pt x="304800" y="127000"/>
                </a:lnTo>
                <a:lnTo>
                  <a:pt x="313266" y="127000"/>
                </a:lnTo>
                <a:lnTo>
                  <a:pt x="321733" y="118534"/>
                </a:lnTo>
                <a:lnTo>
                  <a:pt x="321733" y="110067"/>
                </a:lnTo>
                <a:lnTo>
                  <a:pt x="321733" y="110067"/>
                </a:lnTo>
                <a:lnTo>
                  <a:pt x="321733" y="110067"/>
                </a:lnTo>
                <a:lnTo>
                  <a:pt x="321733"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825067" y="2573867"/>
            <a:ext cx="25401" cy="406401"/>
          </a:xfrm>
          <a:custGeom>
            <a:avLst/>
            <a:gdLst/>
            <a:ahLst/>
            <a:cxnLst/>
            <a:rect l="0" t="0" r="0" b="0"/>
            <a:pathLst>
              <a:path w="25401" h="406401">
                <a:moveTo>
                  <a:pt x="25400" y="0"/>
                </a:moveTo>
                <a:lnTo>
                  <a:pt x="25400" y="0"/>
                </a:lnTo>
                <a:lnTo>
                  <a:pt x="25400" y="0"/>
                </a:lnTo>
                <a:lnTo>
                  <a:pt x="25400" y="0"/>
                </a:lnTo>
                <a:lnTo>
                  <a:pt x="25400" y="0"/>
                </a:lnTo>
                <a:lnTo>
                  <a:pt x="25400" y="8466"/>
                </a:lnTo>
                <a:lnTo>
                  <a:pt x="25400" y="8466"/>
                </a:lnTo>
                <a:lnTo>
                  <a:pt x="25400" y="16933"/>
                </a:lnTo>
                <a:lnTo>
                  <a:pt x="25400" y="33866"/>
                </a:lnTo>
                <a:lnTo>
                  <a:pt x="25400" y="42333"/>
                </a:lnTo>
                <a:lnTo>
                  <a:pt x="25400" y="67733"/>
                </a:lnTo>
                <a:lnTo>
                  <a:pt x="25400" y="84666"/>
                </a:lnTo>
                <a:lnTo>
                  <a:pt x="25400" y="110066"/>
                </a:lnTo>
                <a:lnTo>
                  <a:pt x="25400" y="135466"/>
                </a:lnTo>
                <a:lnTo>
                  <a:pt x="16933" y="169333"/>
                </a:lnTo>
                <a:lnTo>
                  <a:pt x="16933" y="194733"/>
                </a:lnTo>
                <a:lnTo>
                  <a:pt x="8466" y="237066"/>
                </a:lnTo>
                <a:lnTo>
                  <a:pt x="8466" y="270933"/>
                </a:lnTo>
                <a:lnTo>
                  <a:pt x="0" y="296333"/>
                </a:lnTo>
                <a:lnTo>
                  <a:pt x="0" y="321733"/>
                </a:lnTo>
                <a:lnTo>
                  <a:pt x="0" y="347133"/>
                </a:lnTo>
                <a:lnTo>
                  <a:pt x="0" y="364066"/>
                </a:lnTo>
                <a:lnTo>
                  <a:pt x="0" y="381000"/>
                </a:lnTo>
                <a:lnTo>
                  <a:pt x="0" y="397933"/>
                </a:lnTo>
                <a:lnTo>
                  <a:pt x="8466" y="406400"/>
                </a:lnTo>
                <a:lnTo>
                  <a:pt x="8466" y="406400"/>
                </a:lnTo>
                <a:lnTo>
                  <a:pt x="8466" y="406400"/>
                </a:lnTo>
                <a:lnTo>
                  <a:pt x="16933" y="406400"/>
                </a:lnTo>
                <a:lnTo>
                  <a:pt x="16933"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366000" y="2853267"/>
            <a:ext cx="194734" cy="25401"/>
          </a:xfrm>
          <a:custGeom>
            <a:avLst/>
            <a:gdLst/>
            <a:ahLst/>
            <a:cxnLst/>
            <a:rect l="0" t="0" r="0" b="0"/>
            <a:pathLst>
              <a:path w="194734" h="25401">
                <a:moveTo>
                  <a:pt x="0" y="25400"/>
                </a:moveTo>
                <a:lnTo>
                  <a:pt x="0" y="25400"/>
                </a:lnTo>
                <a:lnTo>
                  <a:pt x="0" y="25400"/>
                </a:lnTo>
                <a:lnTo>
                  <a:pt x="8467" y="25400"/>
                </a:lnTo>
                <a:lnTo>
                  <a:pt x="16933" y="16933"/>
                </a:lnTo>
                <a:lnTo>
                  <a:pt x="25400" y="16933"/>
                </a:lnTo>
                <a:lnTo>
                  <a:pt x="42333" y="8466"/>
                </a:lnTo>
                <a:lnTo>
                  <a:pt x="59266" y="0"/>
                </a:lnTo>
                <a:lnTo>
                  <a:pt x="76200" y="0"/>
                </a:lnTo>
                <a:lnTo>
                  <a:pt x="110067" y="0"/>
                </a:lnTo>
                <a:lnTo>
                  <a:pt x="127000" y="0"/>
                </a:lnTo>
                <a:lnTo>
                  <a:pt x="152400" y="8466"/>
                </a:lnTo>
                <a:lnTo>
                  <a:pt x="177800" y="8466"/>
                </a:lnTo>
                <a:lnTo>
                  <a:pt x="177800" y="8466"/>
                </a:lnTo>
                <a:lnTo>
                  <a:pt x="194733" y="16933"/>
                </a:lnTo>
                <a:lnTo>
                  <a:pt x="194733"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382933" y="3014133"/>
            <a:ext cx="186268" cy="8468"/>
          </a:xfrm>
          <a:custGeom>
            <a:avLst/>
            <a:gdLst/>
            <a:ahLst/>
            <a:cxnLst/>
            <a:rect l="0" t="0" r="0" b="0"/>
            <a:pathLst>
              <a:path w="186268" h="8468">
                <a:moveTo>
                  <a:pt x="0" y="8467"/>
                </a:moveTo>
                <a:lnTo>
                  <a:pt x="0" y="8467"/>
                </a:lnTo>
                <a:lnTo>
                  <a:pt x="0" y="8467"/>
                </a:lnTo>
                <a:lnTo>
                  <a:pt x="8467" y="8467"/>
                </a:lnTo>
                <a:lnTo>
                  <a:pt x="16934" y="8467"/>
                </a:lnTo>
                <a:lnTo>
                  <a:pt x="25400" y="8467"/>
                </a:lnTo>
                <a:lnTo>
                  <a:pt x="50801" y="8467"/>
                </a:lnTo>
                <a:lnTo>
                  <a:pt x="76200" y="8467"/>
                </a:lnTo>
                <a:lnTo>
                  <a:pt x="101600" y="8467"/>
                </a:lnTo>
                <a:lnTo>
                  <a:pt x="135467" y="8467"/>
                </a:lnTo>
                <a:lnTo>
                  <a:pt x="160867" y="0"/>
                </a:lnTo>
                <a:lnTo>
                  <a:pt x="160867" y="0"/>
                </a:lnTo>
                <a:lnTo>
                  <a:pt x="186267" y="0"/>
                </a:lnTo>
                <a:lnTo>
                  <a:pt x="186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857067" y="2819400"/>
            <a:ext cx="279401" cy="347134"/>
          </a:xfrm>
          <a:custGeom>
            <a:avLst/>
            <a:gdLst/>
            <a:ahLst/>
            <a:cxnLst/>
            <a:rect l="0" t="0" r="0" b="0"/>
            <a:pathLst>
              <a:path w="279401" h="347134">
                <a:moveTo>
                  <a:pt x="0" y="25400"/>
                </a:moveTo>
                <a:lnTo>
                  <a:pt x="0" y="16933"/>
                </a:lnTo>
                <a:lnTo>
                  <a:pt x="8466" y="16933"/>
                </a:lnTo>
                <a:lnTo>
                  <a:pt x="16933" y="8467"/>
                </a:lnTo>
                <a:lnTo>
                  <a:pt x="33867" y="8467"/>
                </a:lnTo>
                <a:lnTo>
                  <a:pt x="50800" y="0"/>
                </a:lnTo>
                <a:lnTo>
                  <a:pt x="67733" y="0"/>
                </a:lnTo>
                <a:lnTo>
                  <a:pt x="93133" y="0"/>
                </a:lnTo>
                <a:lnTo>
                  <a:pt x="118533" y="8467"/>
                </a:lnTo>
                <a:lnTo>
                  <a:pt x="135466" y="8467"/>
                </a:lnTo>
                <a:lnTo>
                  <a:pt x="160866" y="16933"/>
                </a:lnTo>
                <a:lnTo>
                  <a:pt x="177799" y="25400"/>
                </a:lnTo>
                <a:lnTo>
                  <a:pt x="194733" y="33867"/>
                </a:lnTo>
                <a:lnTo>
                  <a:pt x="203200" y="42333"/>
                </a:lnTo>
                <a:lnTo>
                  <a:pt x="211666" y="59267"/>
                </a:lnTo>
                <a:lnTo>
                  <a:pt x="211666" y="67733"/>
                </a:lnTo>
                <a:lnTo>
                  <a:pt x="203200" y="84667"/>
                </a:lnTo>
                <a:lnTo>
                  <a:pt x="203200" y="101600"/>
                </a:lnTo>
                <a:lnTo>
                  <a:pt x="186267" y="118533"/>
                </a:lnTo>
                <a:lnTo>
                  <a:pt x="169333" y="143933"/>
                </a:lnTo>
                <a:lnTo>
                  <a:pt x="152400" y="160867"/>
                </a:lnTo>
                <a:lnTo>
                  <a:pt x="127000" y="186267"/>
                </a:lnTo>
                <a:lnTo>
                  <a:pt x="110067" y="203200"/>
                </a:lnTo>
                <a:lnTo>
                  <a:pt x="93133" y="220133"/>
                </a:lnTo>
                <a:lnTo>
                  <a:pt x="67733" y="237067"/>
                </a:lnTo>
                <a:lnTo>
                  <a:pt x="59266" y="245533"/>
                </a:lnTo>
                <a:lnTo>
                  <a:pt x="42333" y="262467"/>
                </a:lnTo>
                <a:lnTo>
                  <a:pt x="33867" y="270933"/>
                </a:lnTo>
                <a:lnTo>
                  <a:pt x="25399" y="279400"/>
                </a:lnTo>
                <a:lnTo>
                  <a:pt x="25399" y="287867"/>
                </a:lnTo>
                <a:lnTo>
                  <a:pt x="25399" y="296333"/>
                </a:lnTo>
                <a:lnTo>
                  <a:pt x="33867" y="304800"/>
                </a:lnTo>
                <a:lnTo>
                  <a:pt x="42333" y="313267"/>
                </a:lnTo>
                <a:lnTo>
                  <a:pt x="59266" y="313267"/>
                </a:lnTo>
                <a:lnTo>
                  <a:pt x="76200" y="321733"/>
                </a:lnTo>
                <a:lnTo>
                  <a:pt x="101599" y="330200"/>
                </a:lnTo>
                <a:lnTo>
                  <a:pt x="118533" y="330200"/>
                </a:lnTo>
                <a:lnTo>
                  <a:pt x="143933" y="338667"/>
                </a:lnTo>
                <a:lnTo>
                  <a:pt x="177799" y="338667"/>
                </a:lnTo>
                <a:lnTo>
                  <a:pt x="203200" y="347133"/>
                </a:lnTo>
                <a:lnTo>
                  <a:pt x="220133" y="338667"/>
                </a:lnTo>
                <a:lnTo>
                  <a:pt x="245533" y="338667"/>
                </a:lnTo>
                <a:lnTo>
                  <a:pt x="262467" y="330200"/>
                </a:lnTo>
                <a:lnTo>
                  <a:pt x="262467" y="330200"/>
                </a:lnTo>
                <a:lnTo>
                  <a:pt x="279400" y="321733"/>
                </a:lnTo>
                <a:lnTo>
                  <a:pt x="279400"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178800" y="2785533"/>
            <a:ext cx="245535" cy="364068"/>
          </a:xfrm>
          <a:custGeom>
            <a:avLst/>
            <a:gdLst/>
            <a:ahLst/>
            <a:cxnLst/>
            <a:rect l="0" t="0" r="0" b="0"/>
            <a:pathLst>
              <a:path w="245535" h="364068">
                <a:moveTo>
                  <a:pt x="118533" y="84667"/>
                </a:moveTo>
                <a:lnTo>
                  <a:pt x="118533" y="84667"/>
                </a:lnTo>
                <a:lnTo>
                  <a:pt x="110067" y="84667"/>
                </a:lnTo>
                <a:lnTo>
                  <a:pt x="110067" y="76200"/>
                </a:lnTo>
                <a:lnTo>
                  <a:pt x="101600" y="67734"/>
                </a:lnTo>
                <a:lnTo>
                  <a:pt x="101600" y="76200"/>
                </a:lnTo>
                <a:lnTo>
                  <a:pt x="93134" y="76200"/>
                </a:lnTo>
                <a:lnTo>
                  <a:pt x="84666" y="76200"/>
                </a:lnTo>
                <a:lnTo>
                  <a:pt x="76200" y="84667"/>
                </a:lnTo>
                <a:lnTo>
                  <a:pt x="59267" y="101600"/>
                </a:lnTo>
                <a:lnTo>
                  <a:pt x="50800" y="118534"/>
                </a:lnTo>
                <a:lnTo>
                  <a:pt x="33867" y="135467"/>
                </a:lnTo>
                <a:lnTo>
                  <a:pt x="25400" y="160867"/>
                </a:lnTo>
                <a:lnTo>
                  <a:pt x="8466" y="186267"/>
                </a:lnTo>
                <a:lnTo>
                  <a:pt x="8466" y="211667"/>
                </a:lnTo>
                <a:lnTo>
                  <a:pt x="0" y="237067"/>
                </a:lnTo>
                <a:lnTo>
                  <a:pt x="0" y="262467"/>
                </a:lnTo>
                <a:lnTo>
                  <a:pt x="0" y="287867"/>
                </a:lnTo>
                <a:lnTo>
                  <a:pt x="8466" y="304800"/>
                </a:lnTo>
                <a:lnTo>
                  <a:pt x="16934" y="330200"/>
                </a:lnTo>
                <a:lnTo>
                  <a:pt x="33867" y="338667"/>
                </a:lnTo>
                <a:lnTo>
                  <a:pt x="50800" y="355600"/>
                </a:lnTo>
                <a:lnTo>
                  <a:pt x="76200" y="364067"/>
                </a:lnTo>
                <a:lnTo>
                  <a:pt x="101600" y="364067"/>
                </a:lnTo>
                <a:lnTo>
                  <a:pt x="118533" y="364067"/>
                </a:lnTo>
                <a:lnTo>
                  <a:pt x="143933" y="364067"/>
                </a:lnTo>
                <a:lnTo>
                  <a:pt x="169334" y="364067"/>
                </a:lnTo>
                <a:lnTo>
                  <a:pt x="194733" y="355600"/>
                </a:lnTo>
                <a:lnTo>
                  <a:pt x="211667" y="347134"/>
                </a:lnTo>
                <a:lnTo>
                  <a:pt x="220133" y="330200"/>
                </a:lnTo>
                <a:lnTo>
                  <a:pt x="237066" y="313267"/>
                </a:lnTo>
                <a:lnTo>
                  <a:pt x="245534" y="296334"/>
                </a:lnTo>
                <a:lnTo>
                  <a:pt x="245534" y="279400"/>
                </a:lnTo>
                <a:lnTo>
                  <a:pt x="245534" y="254000"/>
                </a:lnTo>
                <a:lnTo>
                  <a:pt x="245534" y="228600"/>
                </a:lnTo>
                <a:lnTo>
                  <a:pt x="245534" y="194734"/>
                </a:lnTo>
                <a:lnTo>
                  <a:pt x="228600" y="169334"/>
                </a:lnTo>
                <a:lnTo>
                  <a:pt x="220133" y="135467"/>
                </a:lnTo>
                <a:lnTo>
                  <a:pt x="203200" y="101600"/>
                </a:lnTo>
                <a:lnTo>
                  <a:pt x="186267" y="76200"/>
                </a:lnTo>
                <a:lnTo>
                  <a:pt x="169334" y="50800"/>
                </a:lnTo>
                <a:lnTo>
                  <a:pt x="143933" y="25400"/>
                </a:lnTo>
                <a:lnTo>
                  <a:pt x="118533" y="8467"/>
                </a:lnTo>
                <a:lnTo>
                  <a:pt x="93134" y="0"/>
                </a:lnTo>
                <a:lnTo>
                  <a:pt x="76200" y="0"/>
                </a:lnTo>
                <a:lnTo>
                  <a:pt x="50800" y="8467"/>
                </a:lnTo>
                <a:lnTo>
                  <a:pt x="50800" y="8467"/>
                </a:lnTo>
                <a:lnTo>
                  <a:pt x="42333" y="8467"/>
                </a:lnTo>
                <a:lnTo>
                  <a:pt x="423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950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3196" y="897228"/>
            <a:ext cx="2192395" cy="584775"/>
          </a:xfrm>
          <a:prstGeom prst="rect">
            <a:avLst/>
          </a:prstGeom>
          <a:noFill/>
        </p:spPr>
        <p:txBody>
          <a:bodyPr wrap="none" rtlCol="0">
            <a:spAutoFit/>
          </a:bodyPr>
          <a:lstStyle/>
          <a:p>
            <a:r>
              <a:rPr lang="en-US" sz="3200" dirty="0" smtClean="0"/>
              <a:t>Vocabulary</a:t>
            </a:r>
            <a:endParaRPr lang="en-US" sz="3200" dirty="0"/>
          </a:p>
        </p:txBody>
      </p:sp>
      <p:sp>
        <p:nvSpPr>
          <p:cNvPr id="4" name="TextBox 3"/>
          <p:cNvSpPr txBox="1"/>
          <p:nvPr/>
        </p:nvSpPr>
        <p:spPr>
          <a:xfrm>
            <a:off x="467972" y="2009104"/>
            <a:ext cx="11214417" cy="4524315"/>
          </a:xfrm>
          <a:prstGeom prst="rect">
            <a:avLst/>
          </a:prstGeom>
          <a:noFill/>
        </p:spPr>
        <p:txBody>
          <a:bodyPr wrap="none" rtlCol="0">
            <a:spAutoFit/>
          </a:bodyPr>
          <a:lstStyle/>
          <a:p>
            <a:r>
              <a:rPr lang="en-US" sz="2400" dirty="0" smtClean="0"/>
              <a:t>______________________:  The result of a single trial.</a:t>
            </a:r>
          </a:p>
          <a:p>
            <a:endParaRPr lang="en-US" sz="2400" dirty="0"/>
          </a:p>
          <a:p>
            <a:endParaRPr lang="en-US" sz="2400" dirty="0" smtClean="0"/>
          </a:p>
          <a:p>
            <a:r>
              <a:rPr lang="en-US" sz="2400" dirty="0" smtClean="0"/>
              <a:t>______________________: The set of all possible outcomes.</a:t>
            </a:r>
          </a:p>
          <a:p>
            <a:endParaRPr lang="en-US" sz="2400" dirty="0"/>
          </a:p>
          <a:p>
            <a:endParaRPr lang="en-US" sz="2400" dirty="0" smtClean="0"/>
          </a:p>
          <a:p>
            <a:r>
              <a:rPr lang="en-US" sz="2400" dirty="0" smtClean="0"/>
              <a:t>______________________: One or more outcomes of a trial.</a:t>
            </a:r>
          </a:p>
          <a:p>
            <a:endParaRPr lang="en-US" sz="2400" dirty="0"/>
          </a:p>
          <a:p>
            <a:endParaRPr lang="en-US" sz="2400" dirty="0" smtClean="0"/>
          </a:p>
          <a:p>
            <a:r>
              <a:rPr lang="en-US" sz="2400" dirty="0" smtClean="0"/>
              <a:t>______________________: Events that do not affect each other.</a:t>
            </a:r>
          </a:p>
          <a:p>
            <a:endParaRPr lang="en-US" sz="2400" dirty="0"/>
          </a:p>
          <a:p>
            <a:r>
              <a:rPr lang="en-US" sz="2400" dirty="0" smtClean="0"/>
              <a:t>______________________: </a:t>
            </a:r>
            <a:r>
              <a:rPr lang="en-US" sz="2000" dirty="0" smtClean="0"/>
              <a:t>The outcome of one event does affect the outcome of another.</a:t>
            </a:r>
            <a:endParaRPr lang="en-US" sz="24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163" t="18248" r="13312" b="18454"/>
          <a:stretch/>
        </p:blipFill>
        <p:spPr>
          <a:xfrm>
            <a:off x="294049" y="99671"/>
            <a:ext cx="2465782" cy="1382332"/>
          </a:xfrm>
          <a:prstGeom prst="rect">
            <a:avLst/>
          </a:prstGeom>
        </p:spPr>
      </p:pic>
      <p:pic>
        <p:nvPicPr>
          <p:cNvPr id="1026" name="Picture 2" descr="http://cimg2.ck12.org/datastreams/f-d%3A5b1cc0251880387e51cd7df5fa87160d050e34c5651784b0b42260a9%2BIMAGE%2B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587" y="124496"/>
            <a:ext cx="4484413"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1032933" y="2015067"/>
            <a:ext cx="186268" cy="347134"/>
          </a:xfrm>
          <a:custGeom>
            <a:avLst/>
            <a:gdLst/>
            <a:ahLst/>
            <a:cxnLst/>
            <a:rect l="0" t="0" r="0" b="0"/>
            <a:pathLst>
              <a:path w="186268" h="347134">
                <a:moveTo>
                  <a:pt x="67734" y="25400"/>
                </a:moveTo>
                <a:lnTo>
                  <a:pt x="67734" y="25400"/>
                </a:lnTo>
                <a:lnTo>
                  <a:pt x="67734" y="25400"/>
                </a:lnTo>
                <a:lnTo>
                  <a:pt x="67734" y="25400"/>
                </a:lnTo>
                <a:lnTo>
                  <a:pt x="59267" y="25400"/>
                </a:lnTo>
                <a:lnTo>
                  <a:pt x="59267" y="25400"/>
                </a:lnTo>
                <a:lnTo>
                  <a:pt x="59267" y="25400"/>
                </a:lnTo>
                <a:lnTo>
                  <a:pt x="59267" y="25400"/>
                </a:lnTo>
                <a:lnTo>
                  <a:pt x="50800" y="25400"/>
                </a:lnTo>
                <a:lnTo>
                  <a:pt x="50800" y="25400"/>
                </a:lnTo>
                <a:lnTo>
                  <a:pt x="50800" y="25400"/>
                </a:lnTo>
                <a:lnTo>
                  <a:pt x="42334" y="33866"/>
                </a:lnTo>
                <a:lnTo>
                  <a:pt x="42334" y="42333"/>
                </a:lnTo>
                <a:lnTo>
                  <a:pt x="33867" y="50800"/>
                </a:lnTo>
                <a:lnTo>
                  <a:pt x="33867" y="59266"/>
                </a:lnTo>
                <a:lnTo>
                  <a:pt x="25400" y="76200"/>
                </a:lnTo>
                <a:lnTo>
                  <a:pt x="16934" y="84666"/>
                </a:lnTo>
                <a:lnTo>
                  <a:pt x="16934" y="110066"/>
                </a:lnTo>
                <a:lnTo>
                  <a:pt x="8467" y="127000"/>
                </a:lnTo>
                <a:lnTo>
                  <a:pt x="8467" y="143933"/>
                </a:lnTo>
                <a:lnTo>
                  <a:pt x="0" y="169333"/>
                </a:lnTo>
                <a:lnTo>
                  <a:pt x="0" y="186266"/>
                </a:lnTo>
                <a:lnTo>
                  <a:pt x="8467" y="211666"/>
                </a:lnTo>
                <a:lnTo>
                  <a:pt x="8467" y="228600"/>
                </a:lnTo>
                <a:lnTo>
                  <a:pt x="8467" y="254000"/>
                </a:lnTo>
                <a:lnTo>
                  <a:pt x="16934" y="279400"/>
                </a:lnTo>
                <a:lnTo>
                  <a:pt x="25400" y="296333"/>
                </a:lnTo>
                <a:lnTo>
                  <a:pt x="33867" y="313266"/>
                </a:lnTo>
                <a:lnTo>
                  <a:pt x="42334" y="330200"/>
                </a:lnTo>
                <a:lnTo>
                  <a:pt x="59267" y="338666"/>
                </a:lnTo>
                <a:lnTo>
                  <a:pt x="76200" y="347133"/>
                </a:lnTo>
                <a:lnTo>
                  <a:pt x="84667" y="347133"/>
                </a:lnTo>
                <a:lnTo>
                  <a:pt x="110067" y="347133"/>
                </a:lnTo>
                <a:lnTo>
                  <a:pt x="118534" y="347133"/>
                </a:lnTo>
                <a:lnTo>
                  <a:pt x="135467" y="338666"/>
                </a:lnTo>
                <a:lnTo>
                  <a:pt x="143934" y="330200"/>
                </a:lnTo>
                <a:lnTo>
                  <a:pt x="160867" y="313266"/>
                </a:lnTo>
                <a:lnTo>
                  <a:pt x="169334" y="296333"/>
                </a:lnTo>
                <a:lnTo>
                  <a:pt x="177800" y="279400"/>
                </a:lnTo>
                <a:lnTo>
                  <a:pt x="186267" y="254000"/>
                </a:lnTo>
                <a:lnTo>
                  <a:pt x="186267" y="228600"/>
                </a:lnTo>
                <a:lnTo>
                  <a:pt x="186267" y="203200"/>
                </a:lnTo>
                <a:lnTo>
                  <a:pt x="186267" y="177800"/>
                </a:lnTo>
                <a:lnTo>
                  <a:pt x="177800" y="152400"/>
                </a:lnTo>
                <a:lnTo>
                  <a:pt x="169334" y="127000"/>
                </a:lnTo>
                <a:lnTo>
                  <a:pt x="160867" y="101600"/>
                </a:lnTo>
                <a:lnTo>
                  <a:pt x="143934" y="84666"/>
                </a:lnTo>
                <a:lnTo>
                  <a:pt x="135467" y="59266"/>
                </a:lnTo>
                <a:lnTo>
                  <a:pt x="118534" y="42333"/>
                </a:lnTo>
                <a:lnTo>
                  <a:pt x="101600" y="25400"/>
                </a:lnTo>
                <a:lnTo>
                  <a:pt x="84667" y="16933"/>
                </a:lnTo>
                <a:lnTo>
                  <a:pt x="76200" y="8466"/>
                </a:lnTo>
                <a:lnTo>
                  <a:pt x="59267" y="0"/>
                </a:lnTo>
                <a:lnTo>
                  <a:pt x="50800" y="0"/>
                </a:lnTo>
                <a:lnTo>
                  <a:pt x="42334" y="0"/>
                </a:lnTo>
                <a:lnTo>
                  <a:pt x="42334" y="0"/>
                </a:lnTo>
                <a:lnTo>
                  <a:pt x="33867" y="8466"/>
                </a:lnTo>
                <a:lnTo>
                  <a:pt x="33867"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303867" y="2023533"/>
            <a:ext cx="287867" cy="313268"/>
          </a:xfrm>
          <a:custGeom>
            <a:avLst/>
            <a:gdLst/>
            <a:ahLst/>
            <a:cxnLst/>
            <a:rect l="0" t="0" r="0" b="0"/>
            <a:pathLst>
              <a:path w="287867" h="313268">
                <a:moveTo>
                  <a:pt x="16933" y="8467"/>
                </a:moveTo>
                <a:lnTo>
                  <a:pt x="16933" y="16934"/>
                </a:lnTo>
                <a:lnTo>
                  <a:pt x="16933" y="16934"/>
                </a:lnTo>
                <a:lnTo>
                  <a:pt x="16933" y="16934"/>
                </a:lnTo>
                <a:lnTo>
                  <a:pt x="16933" y="16934"/>
                </a:lnTo>
                <a:lnTo>
                  <a:pt x="16933" y="25400"/>
                </a:lnTo>
                <a:lnTo>
                  <a:pt x="16933" y="33867"/>
                </a:lnTo>
                <a:lnTo>
                  <a:pt x="8466" y="42334"/>
                </a:lnTo>
                <a:lnTo>
                  <a:pt x="8466" y="50800"/>
                </a:lnTo>
                <a:lnTo>
                  <a:pt x="8466" y="76200"/>
                </a:lnTo>
                <a:lnTo>
                  <a:pt x="8466" y="93134"/>
                </a:lnTo>
                <a:lnTo>
                  <a:pt x="0" y="118534"/>
                </a:lnTo>
                <a:lnTo>
                  <a:pt x="0" y="143934"/>
                </a:lnTo>
                <a:lnTo>
                  <a:pt x="0" y="169334"/>
                </a:lnTo>
                <a:lnTo>
                  <a:pt x="0" y="194734"/>
                </a:lnTo>
                <a:lnTo>
                  <a:pt x="8466" y="220134"/>
                </a:lnTo>
                <a:lnTo>
                  <a:pt x="8466" y="237067"/>
                </a:lnTo>
                <a:lnTo>
                  <a:pt x="16933" y="254000"/>
                </a:lnTo>
                <a:lnTo>
                  <a:pt x="25400" y="262467"/>
                </a:lnTo>
                <a:lnTo>
                  <a:pt x="33866" y="270934"/>
                </a:lnTo>
                <a:lnTo>
                  <a:pt x="42333" y="279400"/>
                </a:lnTo>
                <a:lnTo>
                  <a:pt x="50800" y="279400"/>
                </a:lnTo>
                <a:lnTo>
                  <a:pt x="59266" y="279400"/>
                </a:lnTo>
                <a:lnTo>
                  <a:pt x="67733" y="270934"/>
                </a:lnTo>
                <a:lnTo>
                  <a:pt x="76200" y="262467"/>
                </a:lnTo>
                <a:lnTo>
                  <a:pt x="84666" y="254000"/>
                </a:lnTo>
                <a:lnTo>
                  <a:pt x="93133" y="237067"/>
                </a:lnTo>
                <a:lnTo>
                  <a:pt x="101600" y="220134"/>
                </a:lnTo>
                <a:lnTo>
                  <a:pt x="101600" y="203200"/>
                </a:lnTo>
                <a:lnTo>
                  <a:pt x="110066" y="177800"/>
                </a:lnTo>
                <a:lnTo>
                  <a:pt x="118533" y="152400"/>
                </a:lnTo>
                <a:lnTo>
                  <a:pt x="118533" y="127000"/>
                </a:lnTo>
                <a:lnTo>
                  <a:pt x="118533" y="101600"/>
                </a:lnTo>
                <a:lnTo>
                  <a:pt x="118533" y="76200"/>
                </a:lnTo>
                <a:lnTo>
                  <a:pt x="118533" y="50800"/>
                </a:lnTo>
                <a:lnTo>
                  <a:pt x="118533" y="33867"/>
                </a:lnTo>
                <a:lnTo>
                  <a:pt x="118533" y="25400"/>
                </a:lnTo>
                <a:lnTo>
                  <a:pt x="118533" y="8467"/>
                </a:lnTo>
                <a:lnTo>
                  <a:pt x="127000" y="8467"/>
                </a:lnTo>
                <a:lnTo>
                  <a:pt x="127000" y="0"/>
                </a:lnTo>
                <a:lnTo>
                  <a:pt x="127000" y="0"/>
                </a:lnTo>
                <a:lnTo>
                  <a:pt x="127000" y="0"/>
                </a:lnTo>
                <a:lnTo>
                  <a:pt x="127000" y="8467"/>
                </a:lnTo>
                <a:lnTo>
                  <a:pt x="118533" y="16934"/>
                </a:lnTo>
                <a:lnTo>
                  <a:pt x="118533" y="25400"/>
                </a:lnTo>
                <a:lnTo>
                  <a:pt x="118533" y="42334"/>
                </a:lnTo>
                <a:lnTo>
                  <a:pt x="118533" y="59267"/>
                </a:lnTo>
                <a:lnTo>
                  <a:pt x="110066" y="84667"/>
                </a:lnTo>
                <a:lnTo>
                  <a:pt x="110066" y="110067"/>
                </a:lnTo>
                <a:lnTo>
                  <a:pt x="101600" y="127000"/>
                </a:lnTo>
                <a:lnTo>
                  <a:pt x="101600" y="152400"/>
                </a:lnTo>
                <a:lnTo>
                  <a:pt x="101600" y="177800"/>
                </a:lnTo>
                <a:lnTo>
                  <a:pt x="110066" y="203200"/>
                </a:lnTo>
                <a:lnTo>
                  <a:pt x="110066" y="220134"/>
                </a:lnTo>
                <a:lnTo>
                  <a:pt x="118533" y="237067"/>
                </a:lnTo>
                <a:lnTo>
                  <a:pt x="127000" y="254000"/>
                </a:lnTo>
                <a:lnTo>
                  <a:pt x="135466" y="270934"/>
                </a:lnTo>
                <a:lnTo>
                  <a:pt x="152400" y="279400"/>
                </a:lnTo>
                <a:lnTo>
                  <a:pt x="169333" y="296334"/>
                </a:lnTo>
                <a:lnTo>
                  <a:pt x="177800" y="296334"/>
                </a:lnTo>
                <a:lnTo>
                  <a:pt x="194733" y="304800"/>
                </a:lnTo>
                <a:lnTo>
                  <a:pt x="220133" y="313267"/>
                </a:lnTo>
                <a:lnTo>
                  <a:pt x="237066" y="313267"/>
                </a:lnTo>
                <a:lnTo>
                  <a:pt x="254000" y="304800"/>
                </a:lnTo>
                <a:lnTo>
                  <a:pt x="279400" y="296334"/>
                </a:lnTo>
                <a:lnTo>
                  <a:pt x="279400" y="296334"/>
                </a:lnTo>
                <a:lnTo>
                  <a:pt x="287866" y="279400"/>
                </a:lnTo>
                <a:lnTo>
                  <a:pt x="287866"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591733" y="1913467"/>
            <a:ext cx="33868" cy="406401"/>
          </a:xfrm>
          <a:custGeom>
            <a:avLst/>
            <a:gdLst/>
            <a:ahLst/>
            <a:cxnLst/>
            <a:rect l="0" t="0" r="0" b="0"/>
            <a:pathLst>
              <a:path w="33868" h="406401">
                <a:moveTo>
                  <a:pt x="16934" y="0"/>
                </a:moveTo>
                <a:lnTo>
                  <a:pt x="16934" y="0"/>
                </a:lnTo>
                <a:lnTo>
                  <a:pt x="16934" y="0"/>
                </a:lnTo>
                <a:lnTo>
                  <a:pt x="16934" y="0"/>
                </a:lnTo>
                <a:lnTo>
                  <a:pt x="16934" y="0"/>
                </a:lnTo>
                <a:lnTo>
                  <a:pt x="16934" y="8466"/>
                </a:lnTo>
                <a:lnTo>
                  <a:pt x="16934" y="16933"/>
                </a:lnTo>
                <a:lnTo>
                  <a:pt x="16934" y="33866"/>
                </a:lnTo>
                <a:lnTo>
                  <a:pt x="8467" y="50800"/>
                </a:lnTo>
                <a:lnTo>
                  <a:pt x="8467" y="76200"/>
                </a:lnTo>
                <a:lnTo>
                  <a:pt x="8467" y="101600"/>
                </a:lnTo>
                <a:lnTo>
                  <a:pt x="8467" y="127000"/>
                </a:lnTo>
                <a:lnTo>
                  <a:pt x="8467" y="160866"/>
                </a:lnTo>
                <a:lnTo>
                  <a:pt x="0" y="194733"/>
                </a:lnTo>
                <a:lnTo>
                  <a:pt x="0" y="228600"/>
                </a:lnTo>
                <a:lnTo>
                  <a:pt x="8467" y="262466"/>
                </a:lnTo>
                <a:lnTo>
                  <a:pt x="8467" y="287866"/>
                </a:lnTo>
                <a:lnTo>
                  <a:pt x="8467" y="313266"/>
                </a:lnTo>
                <a:lnTo>
                  <a:pt x="16934" y="338666"/>
                </a:lnTo>
                <a:lnTo>
                  <a:pt x="16934" y="355600"/>
                </a:lnTo>
                <a:lnTo>
                  <a:pt x="25400" y="372533"/>
                </a:lnTo>
                <a:lnTo>
                  <a:pt x="25400" y="389466"/>
                </a:lnTo>
                <a:lnTo>
                  <a:pt x="25400" y="397933"/>
                </a:lnTo>
                <a:lnTo>
                  <a:pt x="33867" y="406400"/>
                </a:lnTo>
                <a:lnTo>
                  <a:pt x="33867" y="406400"/>
                </a:lnTo>
                <a:lnTo>
                  <a:pt x="33867" y="406400"/>
                </a:lnTo>
                <a:lnTo>
                  <a:pt x="25400" y="406400"/>
                </a:lnTo>
                <a:lnTo>
                  <a:pt x="25400"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498600" y="2108200"/>
            <a:ext cx="220134" cy="8468"/>
          </a:xfrm>
          <a:custGeom>
            <a:avLst/>
            <a:gdLst/>
            <a:ahLst/>
            <a:cxnLst/>
            <a:rect l="0" t="0" r="0" b="0"/>
            <a:pathLst>
              <a:path w="220134" h="8468">
                <a:moveTo>
                  <a:pt x="0" y="8467"/>
                </a:moveTo>
                <a:lnTo>
                  <a:pt x="0" y="8467"/>
                </a:lnTo>
                <a:lnTo>
                  <a:pt x="8467" y="8467"/>
                </a:lnTo>
                <a:lnTo>
                  <a:pt x="8467" y="8467"/>
                </a:lnTo>
                <a:lnTo>
                  <a:pt x="8467" y="0"/>
                </a:lnTo>
                <a:lnTo>
                  <a:pt x="8467" y="0"/>
                </a:lnTo>
                <a:lnTo>
                  <a:pt x="25400" y="0"/>
                </a:lnTo>
                <a:lnTo>
                  <a:pt x="33867" y="0"/>
                </a:lnTo>
                <a:lnTo>
                  <a:pt x="59267" y="0"/>
                </a:lnTo>
                <a:lnTo>
                  <a:pt x="76200" y="0"/>
                </a:lnTo>
                <a:lnTo>
                  <a:pt x="101600" y="0"/>
                </a:lnTo>
                <a:lnTo>
                  <a:pt x="127000" y="0"/>
                </a:lnTo>
                <a:lnTo>
                  <a:pt x="143933" y="0"/>
                </a:lnTo>
                <a:lnTo>
                  <a:pt x="169333" y="0"/>
                </a:lnTo>
                <a:lnTo>
                  <a:pt x="186267" y="0"/>
                </a:lnTo>
                <a:lnTo>
                  <a:pt x="203200" y="0"/>
                </a:lnTo>
                <a:lnTo>
                  <a:pt x="203200" y="0"/>
                </a:lnTo>
                <a:lnTo>
                  <a:pt x="220133" y="0"/>
                </a:lnTo>
                <a:lnTo>
                  <a:pt x="2201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794933" y="2057400"/>
            <a:ext cx="118535" cy="237068"/>
          </a:xfrm>
          <a:custGeom>
            <a:avLst/>
            <a:gdLst/>
            <a:ahLst/>
            <a:cxnLst/>
            <a:rect l="0" t="0" r="0" b="0"/>
            <a:pathLst>
              <a:path w="118535" h="237068">
                <a:moveTo>
                  <a:pt x="110067" y="59267"/>
                </a:moveTo>
                <a:lnTo>
                  <a:pt x="110067" y="59267"/>
                </a:lnTo>
                <a:lnTo>
                  <a:pt x="110067" y="67733"/>
                </a:lnTo>
                <a:lnTo>
                  <a:pt x="110067" y="67733"/>
                </a:lnTo>
                <a:lnTo>
                  <a:pt x="110067" y="76200"/>
                </a:lnTo>
                <a:lnTo>
                  <a:pt x="110067" y="76200"/>
                </a:lnTo>
                <a:lnTo>
                  <a:pt x="110067" y="76200"/>
                </a:lnTo>
                <a:lnTo>
                  <a:pt x="110067" y="76200"/>
                </a:lnTo>
                <a:lnTo>
                  <a:pt x="110067" y="76200"/>
                </a:lnTo>
                <a:lnTo>
                  <a:pt x="118534" y="76200"/>
                </a:lnTo>
                <a:lnTo>
                  <a:pt x="118534" y="67733"/>
                </a:lnTo>
                <a:lnTo>
                  <a:pt x="118534" y="50800"/>
                </a:lnTo>
                <a:lnTo>
                  <a:pt x="118534" y="42333"/>
                </a:lnTo>
                <a:lnTo>
                  <a:pt x="110067" y="25400"/>
                </a:lnTo>
                <a:lnTo>
                  <a:pt x="110067" y="16933"/>
                </a:lnTo>
                <a:lnTo>
                  <a:pt x="101600" y="8467"/>
                </a:lnTo>
                <a:lnTo>
                  <a:pt x="93134" y="0"/>
                </a:lnTo>
                <a:lnTo>
                  <a:pt x="84667" y="0"/>
                </a:lnTo>
                <a:lnTo>
                  <a:pt x="84667" y="0"/>
                </a:lnTo>
                <a:lnTo>
                  <a:pt x="76200" y="0"/>
                </a:lnTo>
                <a:lnTo>
                  <a:pt x="67734" y="8467"/>
                </a:lnTo>
                <a:lnTo>
                  <a:pt x="50800" y="16933"/>
                </a:lnTo>
                <a:lnTo>
                  <a:pt x="42334" y="33867"/>
                </a:lnTo>
                <a:lnTo>
                  <a:pt x="33867" y="50800"/>
                </a:lnTo>
                <a:lnTo>
                  <a:pt x="25400" y="67733"/>
                </a:lnTo>
                <a:lnTo>
                  <a:pt x="16934" y="84667"/>
                </a:lnTo>
                <a:lnTo>
                  <a:pt x="8467" y="110067"/>
                </a:lnTo>
                <a:lnTo>
                  <a:pt x="8467" y="127000"/>
                </a:lnTo>
                <a:lnTo>
                  <a:pt x="0" y="152400"/>
                </a:lnTo>
                <a:lnTo>
                  <a:pt x="0" y="169333"/>
                </a:lnTo>
                <a:lnTo>
                  <a:pt x="0" y="186267"/>
                </a:lnTo>
                <a:lnTo>
                  <a:pt x="8467" y="203200"/>
                </a:lnTo>
                <a:lnTo>
                  <a:pt x="8467" y="220133"/>
                </a:lnTo>
                <a:lnTo>
                  <a:pt x="25400" y="228600"/>
                </a:lnTo>
                <a:lnTo>
                  <a:pt x="33867" y="237067"/>
                </a:lnTo>
                <a:lnTo>
                  <a:pt x="50800" y="237067"/>
                </a:lnTo>
                <a:lnTo>
                  <a:pt x="67734" y="237067"/>
                </a:lnTo>
                <a:lnTo>
                  <a:pt x="84667" y="237067"/>
                </a:lnTo>
                <a:lnTo>
                  <a:pt x="84667" y="237067"/>
                </a:lnTo>
                <a:lnTo>
                  <a:pt x="101600" y="228600"/>
                </a:lnTo>
                <a:lnTo>
                  <a:pt x="101600"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989667" y="2082800"/>
            <a:ext cx="118534" cy="228601"/>
          </a:xfrm>
          <a:custGeom>
            <a:avLst/>
            <a:gdLst/>
            <a:ahLst/>
            <a:cxnLst/>
            <a:rect l="0" t="0" r="0" b="0"/>
            <a:pathLst>
              <a:path w="118534" h="228601">
                <a:moveTo>
                  <a:pt x="59266" y="8467"/>
                </a:moveTo>
                <a:lnTo>
                  <a:pt x="59266" y="8467"/>
                </a:lnTo>
                <a:lnTo>
                  <a:pt x="59266" y="8467"/>
                </a:lnTo>
                <a:lnTo>
                  <a:pt x="50800" y="8467"/>
                </a:lnTo>
                <a:lnTo>
                  <a:pt x="50800" y="8467"/>
                </a:lnTo>
                <a:lnTo>
                  <a:pt x="50800" y="8467"/>
                </a:lnTo>
                <a:lnTo>
                  <a:pt x="42333" y="16933"/>
                </a:lnTo>
                <a:lnTo>
                  <a:pt x="42333" y="16933"/>
                </a:lnTo>
                <a:lnTo>
                  <a:pt x="33866" y="33867"/>
                </a:lnTo>
                <a:lnTo>
                  <a:pt x="25400" y="42333"/>
                </a:lnTo>
                <a:lnTo>
                  <a:pt x="25400" y="59267"/>
                </a:lnTo>
                <a:lnTo>
                  <a:pt x="16933" y="76200"/>
                </a:lnTo>
                <a:lnTo>
                  <a:pt x="8466" y="101600"/>
                </a:lnTo>
                <a:lnTo>
                  <a:pt x="8466" y="127000"/>
                </a:lnTo>
                <a:lnTo>
                  <a:pt x="0" y="143933"/>
                </a:lnTo>
                <a:lnTo>
                  <a:pt x="0" y="169333"/>
                </a:lnTo>
                <a:lnTo>
                  <a:pt x="8466" y="186267"/>
                </a:lnTo>
                <a:lnTo>
                  <a:pt x="16933" y="203200"/>
                </a:lnTo>
                <a:lnTo>
                  <a:pt x="25400" y="211667"/>
                </a:lnTo>
                <a:lnTo>
                  <a:pt x="33866" y="220133"/>
                </a:lnTo>
                <a:lnTo>
                  <a:pt x="50800" y="228600"/>
                </a:lnTo>
                <a:lnTo>
                  <a:pt x="59266" y="228600"/>
                </a:lnTo>
                <a:lnTo>
                  <a:pt x="67733" y="228600"/>
                </a:lnTo>
                <a:lnTo>
                  <a:pt x="84666" y="228600"/>
                </a:lnTo>
                <a:lnTo>
                  <a:pt x="93133" y="220133"/>
                </a:lnTo>
                <a:lnTo>
                  <a:pt x="101600" y="211667"/>
                </a:lnTo>
                <a:lnTo>
                  <a:pt x="110066" y="203200"/>
                </a:lnTo>
                <a:lnTo>
                  <a:pt x="110066" y="186267"/>
                </a:lnTo>
                <a:lnTo>
                  <a:pt x="118533" y="169333"/>
                </a:lnTo>
                <a:lnTo>
                  <a:pt x="118533" y="143933"/>
                </a:lnTo>
                <a:lnTo>
                  <a:pt x="110066" y="118533"/>
                </a:lnTo>
                <a:lnTo>
                  <a:pt x="110066" y="93133"/>
                </a:lnTo>
                <a:lnTo>
                  <a:pt x="101600" y="76200"/>
                </a:lnTo>
                <a:lnTo>
                  <a:pt x="93133" y="50800"/>
                </a:lnTo>
                <a:lnTo>
                  <a:pt x="76200" y="33867"/>
                </a:lnTo>
                <a:lnTo>
                  <a:pt x="59266" y="16933"/>
                </a:lnTo>
                <a:lnTo>
                  <a:pt x="50800" y="8467"/>
                </a:lnTo>
                <a:lnTo>
                  <a:pt x="42333" y="8467"/>
                </a:lnTo>
                <a:lnTo>
                  <a:pt x="25400" y="0"/>
                </a:lnTo>
                <a:lnTo>
                  <a:pt x="25400" y="0"/>
                </a:lnTo>
                <a:lnTo>
                  <a:pt x="25400" y="0"/>
                </a:lnTo>
                <a:lnTo>
                  <a:pt x="25400" y="0"/>
                </a:lnTo>
                <a:lnTo>
                  <a:pt x="25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209800" y="2082800"/>
            <a:ext cx="304801" cy="220134"/>
          </a:xfrm>
          <a:custGeom>
            <a:avLst/>
            <a:gdLst/>
            <a:ahLst/>
            <a:cxnLst/>
            <a:rect l="0" t="0" r="0" b="0"/>
            <a:pathLst>
              <a:path w="304801" h="220134">
                <a:moveTo>
                  <a:pt x="0" y="84667"/>
                </a:moveTo>
                <a:lnTo>
                  <a:pt x="0" y="93133"/>
                </a:lnTo>
                <a:lnTo>
                  <a:pt x="8467" y="101600"/>
                </a:lnTo>
                <a:lnTo>
                  <a:pt x="8467" y="118533"/>
                </a:lnTo>
                <a:lnTo>
                  <a:pt x="8467" y="127000"/>
                </a:lnTo>
                <a:lnTo>
                  <a:pt x="8467" y="143933"/>
                </a:lnTo>
                <a:lnTo>
                  <a:pt x="8467" y="160867"/>
                </a:lnTo>
                <a:lnTo>
                  <a:pt x="8467" y="177800"/>
                </a:lnTo>
                <a:lnTo>
                  <a:pt x="16933" y="194733"/>
                </a:lnTo>
                <a:lnTo>
                  <a:pt x="16933" y="203200"/>
                </a:lnTo>
                <a:lnTo>
                  <a:pt x="16933" y="211667"/>
                </a:lnTo>
                <a:lnTo>
                  <a:pt x="16933" y="220133"/>
                </a:lnTo>
                <a:lnTo>
                  <a:pt x="16933" y="220133"/>
                </a:lnTo>
                <a:lnTo>
                  <a:pt x="16933" y="220133"/>
                </a:lnTo>
                <a:lnTo>
                  <a:pt x="16933" y="220133"/>
                </a:lnTo>
                <a:lnTo>
                  <a:pt x="16933" y="220133"/>
                </a:lnTo>
                <a:lnTo>
                  <a:pt x="16933" y="203200"/>
                </a:lnTo>
                <a:lnTo>
                  <a:pt x="16933" y="194733"/>
                </a:lnTo>
                <a:lnTo>
                  <a:pt x="8467" y="177800"/>
                </a:lnTo>
                <a:lnTo>
                  <a:pt x="8467" y="152400"/>
                </a:lnTo>
                <a:lnTo>
                  <a:pt x="8467" y="127000"/>
                </a:lnTo>
                <a:lnTo>
                  <a:pt x="8467" y="101600"/>
                </a:lnTo>
                <a:lnTo>
                  <a:pt x="8467" y="84667"/>
                </a:lnTo>
                <a:lnTo>
                  <a:pt x="16933" y="59267"/>
                </a:lnTo>
                <a:lnTo>
                  <a:pt x="16933" y="42333"/>
                </a:lnTo>
                <a:lnTo>
                  <a:pt x="25400" y="25400"/>
                </a:lnTo>
                <a:lnTo>
                  <a:pt x="33867" y="16933"/>
                </a:lnTo>
                <a:lnTo>
                  <a:pt x="42333" y="8467"/>
                </a:lnTo>
                <a:lnTo>
                  <a:pt x="50800" y="8467"/>
                </a:lnTo>
                <a:lnTo>
                  <a:pt x="59267" y="8467"/>
                </a:lnTo>
                <a:lnTo>
                  <a:pt x="76200" y="16933"/>
                </a:lnTo>
                <a:lnTo>
                  <a:pt x="84667" y="25400"/>
                </a:lnTo>
                <a:lnTo>
                  <a:pt x="93133" y="42333"/>
                </a:lnTo>
                <a:lnTo>
                  <a:pt x="110067" y="59267"/>
                </a:lnTo>
                <a:lnTo>
                  <a:pt x="110067" y="84667"/>
                </a:lnTo>
                <a:lnTo>
                  <a:pt x="118533" y="101600"/>
                </a:lnTo>
                <a:lnTo>
                  <a:pt x="127000" y="127000"/>
                </a:lnTo>
                <a:lnTo>
                  <a:pt x="127000" y="143933"/>
                </a:lnTo>
                <a:lnTo>
                  <a:pt x="127000" y="160867"/>
                </a:lnTo>
                <a:lnTo>
                  <a:pt x="127000" y="177800"/>
                </a:lnTo>
                <a:lnTo>
                  <a:pt x="127000" y="186267"/>
                </a:lnTo>
                <a:lnTo>
                  <a:pt x="127000" y="194733"/>
                </a:lnTo>
                <a:lnTo>
                  <a:pt x="127000" y="203200"/>
                </a:lnTo>
                <a:lnTo>
                  <a:pt x="127000" y="203200"/>
                </a:lnTo>
                <a:lnTo>
                  <a:pt x="127000" y="203200"/>
                </a:lnTo>
                <a:lnTo>
                  <a:pt x="127000" y="203200"/>
                </a:lnTo>
                <a:lnTo>
                  <a:pt x="127000" y="194733"/>
                </a:lnTo>
                <a:lnTo>
                  <a:pt x="118533" y="186267"/>
                </a:lnTo>
                <a:lnTo>
                  <a:pt x="118533" y="169333"/>
                </a:lnTo>
                <a:lnTo>
                  <a:pt x="118533" y="143933"/>
                </a:lnTo>
                <a:lnTo>
                  <a:pt x="118533" y="118533"/>
                </a:lnTo>
                <a:lnTo>
                  <a:pt x="118533" y="93133"/>
                </a:lnTo>
                <a:lnTo>
                  <a:pt x="118533" y="67733"/>
                </a:lnTo>
                <a:lnTo>
                  <a:pt x="127000" y="50800"/>
                </a:lnTo>
                <a:lnTo>
                  <a:pt x="135467" y="33867"/>
                </a:lnTo>
                <a:lnTo>
                  <a:pt x="143933" y="16933"/>
                </a:lnTo>
                <a:lnTo>
                  <a:pt x="152400" y="8467"/>
                </a:lnTo>
                <a:lnTo>
                  <a:pt x="169333" y="0"/>
                </a:lnTo>
                <a:lnTo>
                  <a:pt x="186267" y="0"/>
                </a:lnTo>
                <a:lnTo>
                  <a:pt x="203200" y="0"/>
                </a:lnTo>
                <a:lnTo>
                  <a:pt x="220133" y="0"/>
                </a:lnTo>
                <a:lnTo>
                  <a:pt x="237067" y="8467"/>
                </a:lnTo>
                <a:lnTo>
                  <a:pt x="254000" y="16933"/>
                </a:lnTo>
                <a:lnTo>
                  <a:pt x="270933" y="33867"/>
                </a:lnTo>
                <a:lnTo>
                  <a:pt x="279400" y="50800"/>
                </a:lnTo>
                <a:lnTo>
                  <a:pt x="287867" y="76200"/>
                </a:lnTo>
                <a:lnTo>
                  <a:pt x="296333" y="101600"/>
                </a:lnTo>
                <a:lnTo>
                  <a:pt x="296333" y="127000"/>
                </a:lnTo>
                <a:lnTo>
                  <a:pt x="296333" y="152400"/>
                </a:lnTo>
                <a:lnTo>
                  <a:pt x="304800" y="177800"/>
                </a:lnTo>
                <a:lnTo>
                  <a:pt x="304800" y="194733"/>
                </a:lnTo>
                <a:lnTo>
                  <a:pt x="304800" y="203200"/>
                </a:lnTo>
                <a:lnTo>
                  <a:pt x="304800" y="211667"/>
                </a:lnTo>
                <a:lnTo>
                  <a:pt x="304800" y="220133"/>
                </a:lnTo>
                <a:lnTo>
                  <a:pt x="296333" y="220133"/>
                </a:lnTo>
                <a:lnTo>
                  <a:pt x="296333" y="220133"/>
                </a:lnTo>
                <a:lnTo>
                  <a:pt x="296333" y="220133"/>
                </a:lnTo>
                <a:lnTo>
                  <a:pt x="296333" y="220133"/>
                </a:lnTo>
                <a:lnTo>
                  <a:pt x="296333" y="220133"/>
                </a:lnTo>
                <a:lnTo>
                  <a:pt x="296333"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590800" y="2074333"/>
            <a:ext cx="364068" cy="245535"/>
          </a:xfrm>
          <a:custGeom>
            <a:avLst/>
            <a:gdLst/>
            <a:ahLst/>
            <a:cxnLst/>
            <a:rect l="0" t="0" r="0" b="0"/>
            <a:pathLst>
              <a:path w="364068" h="245535">
                <a:moveTo>
                  <a:pt x="33867" y="101600"/>
                </a:moveTo>
                <a:lnTo>
                  <a:pt x="33867" y="101600"/>
                </a:lnTo>
                <a:lnTo>
                  <a:pt x="33867" y="101600"/>
                </a:lnTo>
                <a:lnTo>
                  <a:pt x="33867" y="101600"/>
                </a:lnTo>
                <a:lnTo>
                  <a:pt x="42333" y="101600"/>
                </a:lnTo>
                <a:lnTo>
                  <a:pt x="50800" y="101600"/>
                </a:lnTo>
                <a:lnTo>
                  <a:pt x="59267" y="93134"/>
                </a:lnTo>
                <a:lnTo>
                  <a:pt x="76200" y="93134"/>
                </a:lnTo>
                <a:lnTo>
                  <a:pt x="84667" y="93134"/>
                </a:lnTo>
                <a:lnTo>
                  <a:pt x="93133" y="93134"/>
                </a:lnTo>
                <a:lnTo>
                  <a:pt x="101600" y="93134"/>
                </a:lnTo>
                <a:lnTo>
                  <a:pt x="118533" y="101600"/>
                </a:lnTo>
                <a:lnTo>
                  <a:pt x="118533" y="101600"/>
                </a:lnTo>
                <a:lnTo>
                  <a:pt x="127000" y="110067"/>
                </a:lnTo>
                <a:lnTo>
                  <a:pt x="135467" y="110067"/>
                </a:lnTo>
                <a:lnTo>
                  <a:pt x="135467" y="110067"/>
                </a:lnTo>
                <a:lnTo>
                  <a:pt x="135467" y="118534"/>
                </a:lnTo>
                <a:lnTo>
                  <a:pt x="135467" y="118534"/>
                </a:lnTo>
                <a:lnTo>
                  <a:pt x="135467" y="118534"/>
                </a:lnTo>
                <a:lnTo>
                  <a:pt x="143933" y="118534"/>
                </a:lnTo>
                <a:lnTo>
                  <a:pt x="143933" y="118534"/>
                </a:lnTo>
                <a:lnTo>
                  <a:pt x="143933" y="110067"/>
                </a:lnTo>
                <a:lnTo>
                  <a:pt x="143933" y="110067"/>
                </a:lnTo>
                <a:lnTo>
                  <a:pt x="143933" y="93134"/>
                </a:lnTo>
                <a:lnTo>
                  <a:pt x="143933" y="84667"/>
                </a:lnTo>
                <a:lnTo>
                  <a:pt x="143933" y="67734"/>
                </a:lnTo>
                <a:lnTo>
                  <a:pt x="143933" y="59267"/>
                </a:lnTo>
                <a:lnTo>
                  <a:pt x="143933" y="42334"/>
                </a:lnTo>
                <a:lnTo>
                  <a:pt x="135467" y="33867"/>
                </a:lnTo>
                <a:lnTo>
                  <a:pt x="135467" y="25400"/>
                </a:lnTo>
                <a:lnTo>
                  <a:pt x="127000" y="16934"/>
                </a:lnTo>
                <a:lnTo>
                  <a:pt x="118533" y="8467"/>
                </a:lnTo>
                <a:lnTo>
                  <a:pt x="110067" y="8467"/>
                </a:lnTo>
                <a:lnTo>
                  <a:pt x="101600" y="8467"/>
                </a:lnTo>
                <a:lnTo>
                  <a:pt x="93133" y="0"/>
                </a:lnTo>
                <a:lnTo>
                  <a:pt x="84667" y="0"/>
                </a:lnTo>
                <a:lnTo>
                  <a:pt x="76200" y="8467"/>
                </a:lnTo>
                <a:lnTo>
                  <a:pt x="67733" y="8467"/>
                </a:lnTo>
                <a:lnTo>
                  <a:pt x="50800" y="16934"/>
                </a:lnTo>
                <a:lnTo>
                  <a:pt x="42333" y="25400"/>
                </a:lnTo>
                <a:lnTo>
                  <a:pt x="33867" y="42334"/>
                </a:lnTo>
                <a:lnTo>
                  <a:pt x="25400" y="50800"/>
                </a:lnTo>
                <a:lnTo>
                  <a:pt x="8467" y="67734"/>
                </a:lnTo>
                <a:lnTo>
                  <a:pt x="0" y="84667"/>
                </a:lnTo>
                <a:lnTo>
                  <a:pt x="0" y="101600"/>
                </a:lnTo>
                <a:lnTo>
                  <a:pt x="0" y="118534"/>
                </a:lnTo>
                <a:lnTo>
                  <a:pt x="0" y="135467"/>
                </a:lnTo>
                <a:lnTo>
                  <a:pt x="0" y="152400"/>
                </a:lnTo>
                <a:lnTo>
                  <a:pt x="8467" y="177800"/>
                </a:lnTo>
                <a:lnTo>
                  <a:pt x="25400" y="194734"/>
                </a:lnTo>
                <a:lnTo>
                  <a:pt x="42333" y="203200"/>
                </a:lnTo>
                <a:lnTo>
                  <a:pt x="50800" y="220134"/>
                </a:lnTo>
                <a:lnTo>
                  <a:pt x="76200" y="228600"/>
                </a:lnTo>
                <a:lnTo>
                  <a:pt x="101600" y="237067"/>
                </a:lnTo>
                <a:lnTo>
                  <a:pt x="118533" y="237067"/>
                </a:lnTo>
                <a:lnTo>
                  <a:pt x="143933" y="245534"/>
                </a:lnTo>
                <a:lnTo>
                  <a:pt x="169333" y="237067"/>
                </a:lnTo>
                <a:lnTo>
                  <a:pt x="194733" y="237067"/>
                </a:lnTo>
                <a:lnTo>
                  <a:pt x="220133" y="228600"/>
                </a:lnTo>
                <a:lnTo>
                  <a:pt x="245533" y="228600"/>
                </a:lnTo>
                <a:lnTo>
                  <a:pt x="270933" y="211667"/>
                </a:lnTo>
                <a:lnTo>
                  <a:pt x="296333" y="203200"/>
                </a:lnTo>
                <a:lnTo>
                  <a:pt x="313267" y="194734"/>
                </a:lnTo>
                <a:lnTo>
                  <a:pt x="330200" y="186267"/>
                </a:lnTo>
                <a:lnTo>
                  <a:pt x="347133" y="177800"/>
                </a:lnTo>
                <a:lnTo>
                  <a:pt x="355600" y="169334"/>
                </a:lnTo>
                <a:lnTo>
                  <a:pt x="355600" y="169334"/>
                </a:lnTo>
                <a:lnTo>
                  <a:pt x="364067" y="160867"/>
                </a:lnTo>
                <a:lnTo>
                  <a:pt x="364067"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11200" y="2997200"/>
            <a:ext cx="211668" cy="431801"/>
          </a:xfrm>
          <a:custGeom>
            <a:avLst/>
            <a:gdLst/>
            <a:ahLst/>
            <a:cxnLst/>
            <a:rect l="0" t="0" r="0" b="0"/>
            <a:pathLst>
              <a:path w="211668" h="431801">
                <a:moveTo>
                  <a:pt x="211667" y="67733"/>
                </a:moveTo>
                <a:lnTo>
                  <a:pt x="211667" y="67733"/>
                </a:lnTo>
                <a:lnTo>
                  <a:pt x="211667" y="67733"/>
                </a:lnTo>
                <a:lnTo>
                  <a:pt x="211667" y="67733"/>
                </a:lnTo>
                <a:lnTo>
                  <a:pt x="211667" y="67733"/>
                </a:lnTo>
                <a:lnTo>
                  <a:pt x="211667" y="59267"/>
                </a:lnTo>
                <a:lnTo>
                  <a:pt x="211667" y="59267"/>
                </a:lnTo>
                <a:lnTo>
                  <a:pt x="211667" y="50800"/>
                </a:lnTo>
                <a:lnTo>
                  <a:pt x="203200" y="42333"/>
                </a:lnTo>
                <a:lnTo>
                  <a:pt x="203200" y="42333"/>
                </a:lnTo>
                <a:lnTo>
                  <a:pt x="203200" y="33867"/>
                </a:lnTo>
                <a:lnTo>
                  <a:pt x="194733" y="25400"/>
                </a:lnTo>
                <a:lnTo>
                  <a:pt x="194733" y="16933"/>
                </a:lnTo>
                <a:lnTo>
                  <a:pt x="186267" y="8467"/>
                </a:lnTo>
                <a:lnTo>
                  <a:pt x="169333" y="0"/>
                </a:lnTo>
                <a:lnTo>
                  <a:pt x="160867" y="0"/>
                </a:lnTo>
                <a:lnTo>
                  <a:pt x="135467" y="0"/>
                </a:lnTo>
                <a:lnTo>
                  <a:pt x="118533" y="0"/>
                </a:lnTo>
                <a:lnTo>
                  <a:pt x="101600" y="0"/>
                </a:lnTo>
                <a:lnTo>
                  <a:pt x="84667" y="8467"/>
                </a:lnTo>
                <a:lnTo>
                  <a:pt x="67733" y="16933"/>
                </a:lnTo>
                <a:lnTo>
                  <a:pt x="50800" y="25400"/>
                </a:lnTo>
                <a:lnTo>
                  <a:pt x="33867" y="42333"/>
                </a:lnTo>
                <a:lnTo>
                  <a:pt x="25400" y="50800"/>
                </a:lnTo>
                <a:lnTo>
                  <a:pt x="16933" y="59267"/>
                </a:lnTo>
                <a:lnTo>
                  <a:pt x="8467" y="67733"/>
                </a:lnTo>
                <a:lnTo>
                  <a:pt x="8467" y="76200"/>
                </a:lnTo>
                <a:lnTo>
                  <a:pt x="0" y="84667"/>
                </a:lnTo>
                <a:lnTo>
                  <a:pt x="0" y="93133"/>
                </a:lnTo>
                <a:lnTo>
                  <a:pt x="8467" y="101600"/>
                </a:lnTo>
                <a:lnTo>
                  <a:pt x="16933" y="110067"/>
                </a:lnTo>
                <a:lnTo>
                  <a:pt x="25400" y="118533"/>
                </a:lnTo>
                <a:lnTo>
                  <a:pt x="33867" y="127000"/>
                </a:lnTo>
                <a:lnTo>
                  <a:pt x="50800" y="135467"/>
                </a:lnTo>
                <a:lnTo>
                  <a:pt x="67733" y="143933"/>
                </a:lnTo>
                <a:lnTo>
                  <a:pt x="84667" y="160867"/>
                </a:lnTo>
                <a:lnTo>
                  <a:pt x="101600" y="169333"/>
                </a:lnTo>
                <a:lnTo>
                  <a:pt x="127000" y="186267"/>
                </a:lnTo>
                <a:lnTo>
                  <a:pt x="143933" y="203200"/>
                </a:lnTo>
                <a:lnTo>
                  <a:pt x="160867" y="220133"/>
                </a:lnTo>
                <a:lnTo>
                  <a:pt x="177800" y="245533"/>
                </a:lnTo>
                <a:lnTo>
                  <a:pt x="186267" y="262467"/>
                </a:lnTo>
                <a:lnTo>
                  <a:pt x="194733" y="287867"/>
                </a:lnTo>
                <a:lnTo>
                  <a:pt x="203200" y="304800"/>
                </a:lnTo>
                <a:lnTo>
                  <a:pt x="211667" y="330200"/>
                </a:lnTo>
                <a:lnTo>
                  <a:pt x="211667" y="347133"/>
                </a:lnTo>
                <a:lnTo>
                  <a:pt x="211667" y="364067"/>
                </a:lnTo>
                <a:lnTo>
                  <a:pt x="203200" y="381000"/>
                </a:lnTo>
                <a:lnTo>
                  <a:pt x="194733" y="397933"/>
                </a:lnTo>
                <a:lnTo>
                  <a:pt x="186267" y="406400"/>
                </a:lnTo>
                <a:lnTo>
                  <a:pt x="177800" y="414867"/>
                </a:lnTo>
                <a:lnTo>
                  <a:pt x="160867" y="423333"/>
                </a:lnTo>
                <a:lnTo>
                  <a:pt x="143933" y="431800"/>
                </a:lnTo>
                <a:lnTo>
                  <a:pt x="127000" y="431800"/>
                </a:lnTo>
                <a:lnTo>
                  <a:pt x="110067" y="431800"/>
                </a:lnTo>
                <a:lnTo>
                  <a:pt x="93133" y="431800"/>
                </a:lnTo>
                <a:lnTo>
                  <a:pt x="76200" y="423333"/>
                </a:lnTo>
                <a:lnTo>
                  <a:pt x="59267" y="414867"/>
                </a:lnTo>
                <a:lnTo>
                  <a:pt x="50800" y="397933"/>
                </a:lnTo>
                <a:lnTo>
                  <a:pt x="33867" y="389467"/>
                </a:lnTo>
                <a:lnTo>
                  <a:pt x="16933" y="372533"/>
                </a:lnTo>
                <a:lnTo>
                  <a:pt x="8467" y="364067"/>
                </a:lnTo>
                <a:lnTo>
                  <a:pt x="0" y="347133"/>
                </a:lnTo>
                <a:lnTo>
                  <a:pt x="0" y="338667"/>
                </a:lnTo>
                <a:lnTo>
                  <a:pt x="0" y="321733"/>
                </a:lnTo>
                <a:lnTo>
                  <a:pt x="0" y="304800"/>
                </a:lnTo>
                <a:lnTo>
                  <a:pt x="0" y="304800"/>
                </a:lnTo>
                <a:lnTo>
                  <a:pt x="0" y="296333"/>
                </a:lnTo>
                <a:lnTo>
                  <a:pt x="0"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024467" y="3141133"/>
            <a:ext cx="211667" cy="228601"/>
          </a:xfrm>
          <a:custGeom>
            <a:avLst/>
            <a:gdLst/>
            <a:ahLst/>
            <a:cxnLst/>
            <a:rect l="0" t="0" r="0" b="0"/>
            <a:pathLst>
              <a:path w="211667" h="228601">
                <a:moveTo>
                  <a:pt x="110066" y="50800"/>
                </a:moveTo>
                <a:lnTo>
                  <a:pt x="110066" y="50800"/>
                </a:lnTo>
                <a:lnTo>
                  <a:pt x="101600" y="59267"/>
                </a:lnTo>
                <a:lnTo>
                  <a:pt x="101600" y="59267"/>
                </a:lnTo>
                <a:lnTo>
                  <a:pt x="101600" y="67734"/>
                </a:lnTo>
                <a:lnTo>
                  <a:pt x="101600" y="67734"/>
                </a:lnTo>
                <a:lnTo>
                  <a:pt x="101600" y="67734"/>
                </a:lnTo>
                <a:lnTo>
                  <a:pt x="93133" y="67734"/>
                </a:lnTo>
                <a:lnTo>
                  <a:pt x="93133" y="67734"/>
                </a:lnTo>
                <a:lnTo>
                  <a:pt x="93133" y="67734"/>
                </a:lnTo>
                <a:lnTo>
                  <a:pt x="93133" y="67734"/>
                </a:lnTo>
                <a:lnTo>
                  <a:pt x="93133" y="67734"/>
                </a:lnTo>
                <a:lnTo>
                  <a:pt x="93133" y="67734"/>
                </a:lnTo>
                <a:lnTo>
                  <a:pt x="93133" y="67734"/>
                </a:lnTo>
                <a:lnTo>
                  <a:pt x="93133" y="67734"/>
                </a:lnTo>
                <a:lnTo>
                  <a:pt x="93133" y="59267"/>
                </a:lnTo>
                <a:lnTo>
                  <a:pt x="84666" y="50800"/>
                </a:lnTo>
                <a:lnTo>
                  <a:pt x="84666" y="50800"/>
                </a:lnTo>
                <a:lnTo>
                  <a:pt x="84666" y="33867"/>
                </a:lnTo>
                <a:lnTo>
                  <a:pt x="84666" y="25400"/>
                </a:lnTo>
                <a:lnTo>
                  <a:pt x="76200" y="16934"/>
                </a:lnTo>
                <a:lnTo>
                  <a:pt x="76200" y="8467"/>
                </a:lnTo>
                <a:lnTo>
                  <a:pt x="67733" y="8467"/>
                </a:lnTo>
                <a:lnTo>
                  <a:pt x="67733" y="0"/>
                </a:lnTo>
                <a:lnTo>
                  <a:pt x="59266" y="8467"/>
                </a:lnTo>
                <a:lnTo>
                  <a:pt x="50800" y="8467"/>
                </a:lnTo>
                <a:lnTo>
                  <a:pt x="42333" y="16934"/>
                </a:lnTo>
                <a:lnTo>
                  <a:pt x="33866" y="25400"/>
                </a:lnTo>
                <a:lnTo>
                  <a:pt x="25400" y="42334"/>
                </a:lnTo>
                <a:lnTo>
                  <a:pt x="25400" y="50800"/>
                </a:lnTo>
                <a:lnTo>
                  <a:pt x="16933" y="67734"/>
                </a:lnTo>
                <a:lnTo>
                  <a:pt x="8466" y="84667"/>
                </a:lnTo>
                <a:lnTo>
                  <a:pt x="0" y="110067"/>
                </a:lnTo>
                <a:lnTo>
                  <a:pt x="0" y="127000"/>
                </a:lnTo>
                <a:lnTo>
                  <a:pt x="0" y="143934"/>
                </a:lnTo>
                <a:lnTo>
                  <a:pt x="0" y="160867"/>
                </a:lnTo>
                <a:lnTo>
                  <a:pt x="0" y="177800"/>
                </a:lnTo>
                <a:lnTo>
                  <a:pt x="8466" y="194734"/>
                </a:lnTo>
                <a:lnTo>
                  <a:pt x="16933" y="203200"/>
                </a:lnTo>
                <a:lnTo>
                  <a:pt x="16933" y="211667"/>
                </a:lnTo>
                <a:lnTo>
                  <a:pt x="25400" y="220134"/>
                </a:lnTo>
                <a:lnTo>
                  <a:pt x="33866" y="228600"/>
                </a:lnTo>
                <a:lnTo>
                  <a:pt x="42333" y="228600"/>
                </a:lnTo>
                <a:lnTo>
                  <a:pt x="50800" y="228600"/>
                </a:lnTo>
                <a:lnTo>
                  <a:pt x="59266" y="228600"/>
                </a:lnTo>
                <a:lnTo>
                  <a:pt x="67733" y="220134"/>
                </a:lnTo>
                <a:lnTo>
                  <a:pt x="76200" y="220134"/>
                </a:lnTo>
                <a:lnTo>
                  <a:pt x="84666" y="211667"/>
                </a:lnTo>
                <a:lnTo>
                  <a:pt x="84666" y="194734"/>
                </a:lnTo>
                <a:lnTo>
                  <a:pt x="93133" y="186267"/>
                </a:lnTo>
                <a:lnTo>
                  <a:pt x="93133" y="169334"/>
                </a:lnTo>
                <a:lnTo>
                  <a:pt x="93133" y="152400"/>
                </a:lnTo>
                <a:lnTo>
                  <a:pt x="101600" y="135467"/>
                </a:lnTo>
                <a:lnTo>
                  <a:pt x="101600" y="118534"/>
                </a:lnTo>
                <a:lnTo>
                  <a:pt x="101600" y="93134"/>
                </a:lnTo>
                <a:lnTo>
                  <a:pt x="101600" y="84667"/>
                </a:lnTo>
                <a:lnTo>
                  <a:pt x="101600" y="67734"/>
                </a:lnTo>
                <a:lnTo>
                  <a:pt x="101600" y="59267"/>
                </a:lnTo>
                <a:lnTo>
                  <a:pt x="101600" y="50800"/>
                </a:lnTo>
                <a:lnTo>
                  <a:pt x="101600" y="50800"/>
                </a:lnTo>
                <a:lnTo>
                  <a:pt x="101600" y="50800"/>
                </a:lnTo>
                <a:lnTo>
                  <a:pt x="101600" y="50800"/>
                </a:lnTo>
                <a:lnTo>
                  <a:pt x="101600" y="50800"/>
                </a:lnTo>
                <a:lnTo>
                  <a:pt x="101600" y="59267"/>
                </a:lnTo>
                <a:lnTo>
                  <a:pt x="93133" y="67734"/>
                </a:lnTo>
                <a:lnTo>
                  <a:pt x="93133" y="84667"/>
                </a:lnTo>
                <a:lnTo>
                  <a:pt x="93133" y="93134"/>
                </a:lnTo>
                <a:lnTo>
                  <a:pt x="93133" y="118534"/>
                </a:lnTo>
                <a:lnTo>
                  <a:pt x="101600" y="135467"/>
                </a:lnTo>
                <a:lnTo>
                  <a:pt x="101600" y="152400"/>
                </a:lnTo>
                <a:lnTo>
                  <a:pt x="110066" y="169334"/>
                </a:lnTo>
                <a:lnTo>
                  <a:pt x="118533" y="186267"/>
                </a:lnTo>
                <a:lnTo>
                  <a:pt x="127000" y="203200"/>
                </a:lnTo>
                <a:lnTo>
                  <a:pt x="135466" y="211667"/>
                </a:lnTo>
                <a:lnTo>
                  <a:pt x="143933" y="220134"/>
                </a:lnTo>
                <a:lnTo>
                  <a:pt x="152400" y="220134"/>
                </a:lnTo>
                <a:lnTo>
                  <a:pt x="160866" y="220134"/>
                </a:lnTo>
                <a:lnTo>
                  <a:pt x="177800" y="220134"/>
                </a:lnTo>
                <a:lnTo>
                  <a:pt x="186266" y="211667"/>
                </a:lnTo>
                <a:lnTo>
                  <a:pt x="194733" y="194734"/>
                </a:lnTo>
                <a:lnTo>
                  <a:pt x="203200" y="177800"/>
                </a:lnTo>
                <a:lnTo>
                  <a:pt x="203200" y="177800"/>
                </a:lnTo>
                <a:lnTo>
                  <a:pt x="211666" y="160867"/>
                </a:lnTo>
                <a:lnTo>
                  <a:pt x="211666"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270000" y="3183467"/>
            <a:ext cx="287868" cy="160867"/>
          </a:xfrm>
          <a:custGeom>
            <a:avLst/>
            <a:gdLst/>
            <a:ahLst/>
            <a:cxnLst/>
            <a:rect l="0" t="0" r="0" b="0"/>
            <a:pathLst>
              <a:path w="287868" h="160867">
                <a:moveTo>
                  <a:pt x="0" y="16933"/>
                </a:moveTo>
                <a:lnTo>
                  <a:pt x="8467" y="16933"/>
                </a:lnTo>
                <a:lnTo>
                  <a:pt x="8467" y="16933"/>
                </a:lnTo>
                <a:lnTo>
                  <a:pt x="8467" y="25400"/>
                </a:lnTo>
                <a:lnTo>
                  <a:pt x="8467" y="33866"/>
                </a:lnTo>
                <a:lnTo>
                  <a:pt x="8467" y="42333"/>
                </a:lnTo>
                <a:lnTo>
                  <a:pt x="8467" y="50800"/>
                </a:lnTo>
                <a:lnTo>
                  <a:pt x="8467" y="59266"/>
                </a:lnTo>
                <a:lnTo>
                  <a:pt x="8467" y="76200"/>
                </a:lnTo>
                <a:lnTo>
                  <a:pt x="8467" y="93133"/>
                </a:lnTo>
                <a:lnTo>
                  <a:pt x="8467" y="110066"/>
                </a:lnTo>
                <a:lnTo>
                  <a:pt x="8467" y="118533"/>
                </a:lnTo>
                <a:lnTo>
                  <a:pt x="8467" y="135466"/>
                </a:lnTo>
                <a:lnTo>
                  <a:pt x="16933" y="143933"/>
                </a:lnTo>
                <a:lnTo>
                  <a:pt x="16933" y="152400"/>
                </a:lnTo>
                <a:lnTo>
                  <a:pt x="16933" y="152400"/>
                </a:lnTo>
                <a:lnTo>
                  <a:pt x="16933" y="152400"/>
                </a:lnTo>
                <a:lnTo>
                  <a:pt x="16933" y="152400"/>
                </a:lnTo>
                <a:lnTo>
                  <a:pt x="16933" y="152400"/>
                </a:lnTo>
                <a:lnTo>
                  <a:pt x="16933" y="143933"/>
                </a:lnTo>
                <a:lnTo>
                  <a:pt x="16933" y="127000"/>
                </a:lnTo>
                <a:lnTo>
                  <a:pt x="16933" y="110066"/>
                </a:lnTo>
                <a:lnTo>
                  <a:pt x="16933" y="93133"/>
                </a:lnTo>
                <a:lnTo>
                  <a:pt x="16933" y="67733"/>
                </a:lnTo>
                <a:lnTo>
                  <a:pt x="25400" y="50800"/>
                </a:lnTo>
                <a:lnTo>
                  <a:pt x="25400" y="33866"/>
                </a:lnTo>
                <a:lnTo>
                  <a:pt x="33867" y="25400"/>
                </a:lnTo>
                <a:lnTo>
                  <a:pt x="33867" y="8466"/>
                </a:lnTo>
                <a:lnTo>
                  <a:pt x="42333" y="8466"/>
                </a:lnTo>
                <a:lnTo>
                  <a:pt x="50800" y="8466"/>
                </a:lnTo>
                <a:lnTo>
                  <a:pt x="50800" y="8466"/>
                </a:lnTo>
                <a:lnTo>
                  <a:pt x="59267" y="16933"/>
                </a:lnTo>
                <a:lnTo>
                  <a:pt x="67733" y="25400"/>
                </a:lnTo>
                <a:lnTo>
                  <a:pt x="76200" y="33866"/>
                </a:lnTo>
                <a:lnTo>
                  <a:pt x="76200" y="50800"/>
                </a:lnTo>
                <a:lnTo>
                  <a:pt x="84667" y="59266"/>
                </a:lnTo>
                <a:lnTo>
                  <a:pt x="84667" y="76200"/>
                </a:lnTo>
                <a:lnTo>
                  <a:pt x="93133" y="93133"/>
                </a:lnTo>
                <a:lnTo>
                  <a:pt x="93133" y="110066"/>
                </a:lnTo>
                <a:lnTo>
                  <a:pt x="93133" y="118533"/>
                </a:lnTo>
                <a:lnTo>
                  <a:pt x="93133" y="135466"/>
                </a:lnTo>
                <a:lnTo>
                  <a:pt x="93133" y="143933"/>
                </a:lnTo>
                <a:lnTo>
                  <a:pt x="93133" y="152400"/>
                </a:lnTo>
                <a:lnTo>
                  <a:pt x="93133" y="152400"/>
                </a:lnTo>
                <a:lnTo>
                  <a:pt x="101600" y="152400"/>
                </a:lnTo>
                <a:lnTo>
                  <a:pt x="101600" y="152400"/>
                </a:lnTo>
                <a:lnTo>
                  <a:pt x="101600" y="152400"/>
                </a:lnTo>
                <a:lnTo>
                  <a:pt x="101600" y="143933"/>
                </a:lnTo>
                <a:lnTo>
                  <a:pt x="110067" y="127000"/>
                </a:lnTo>
                <a:lnTo>
                  <a:pt x="110067" y="118533"/>
                </a:lnTo>
                <a:lnTo>
                  <a:pt x="118533" y="93133"/>
                </a:lnTo>
                <a:lnTo>
                  <a:pt x="127000" y="76200"/>
                </a:lnTo>
                <a:lnTo>
                  <a:pt x="135467" y="50800"/>
                </a:lnTo>
                <a:lnTo>
                  <a:pt x="143933" y="33866"/>
                </a:lnTo>
                <a:lnTo>
                  <a:pt x="152400" y="16933"/>
                </a:lnTo>
                <a:lnTo>
                  <a:pt x="160867" y="8466"/>
                </a:lnTo>
                <a:lnTo>
                  <a:pt x="160867" y="0"/>
                </a:lnTo>
                <a:lnTo>
                  <a:pt x="169333" y="0"/>
                </a:lnTo>
                <a:lnTo>
                  <a:pt x="169333" y="0"/>
                </a:lnTo>
                <a:lnTo>
                  <a:pt x="177800" y="0"/>
                </a:lnTo>
                <a:lnTo>
                  <a:pt x="177800" y="0"/>
                </a:lnTo>
                <a:lnTo>
                  <a:pt x="177800" y="8466"/>
                </a:lnTo>
                <a:lnTo>
                  <a:pt x="177800" y="16933"/>
                </a:lnTo>
                <a:lnTo>
                  <a:pt x="177800" y="25400"/>
                </a:lnTo>
                <a:lnTo>
                  <a:pt x="177800" y="42333"/>
                </a:lnTo>
                <a:lnTo>
                  <a:pt x="177800" y="67733"/>
                </a:lnTo>
                <a:lnTo>
                  <a:pt x="177800" y="84666"/>
                </a:lnTo>
                <a:lnTo>
                  <a:pt x="177800" y="101600"/>
                </a:lnTo>
                <a:lnTo>
                  <a:pt x="177800" y="118533"/>
                </a:lnTo>
                <a:lnTo>
                  <a:pt x="186267" y="135466"/>
                </a:lnTo>
                <a:lnTo>
                  <a:pt x="194733" y="143933"/>
                </a:lnTo>
                <a:lnTo>
                  <a:pt x="211667" y="152400"/>
                </a:lnTo>
                <a:lnTo>
                  <a:pt x="220133" y="160866"/>
                </a:lnTo>
                <a:lnTo>
                  <a:pt x="228600" y="160866"/>
                </a:lnTo>
                <a:lnTo>
                  <a:pt x="245533" y="160866"/>
                </a:lnTo>
                <a:lnTo>
                  <a:pt x="254000" y="160866"/>
                </a:lnTo>
                <a:lnTo>
                  <a:pt x="270933" y="152400"/>
                </a:lnTo>
                <a:lnTo>
                  <a:pt x="279400" y="135466"/>
                </a:lnTo>
                <a:lnTo>
                  <a:pt x="287867" y="127000"/>
                </a:lnTo>
                <a:lnTo>
                  <a:pt x="287867" y="127000"/>
                </a:lnTo>
                <a:lnTo>
                  <a:pt x="287867" y="110066"/>
                </a:lnTo>
                <a:lnTo>
                  <a:pt x="287867" y="110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566333" y="3200400"/>
            <a:ext cx="135468" cy="296334"/>
          </a:xfrm>
          <a:custGeom>
            <a:avLst/>
            <a:gdLst/>
            <a:ahLst/>
            <a:cxnLst/>
            <a:rect l="0" t="0" r="0" b="0"/>
            <a:pathLst>
              <a:path w="135468" h="296334">
                <a:moveTo>
                  <a:pt x="16934" y="0"/>
                </a:moveTo>
                <a:lnTo>
                  <a:pt x="8467" y="0"/>
                </a:lnTo>
                <a:lnTo>
                  <a:pt x="8467" y="8467"/>
                </a:lnTo>
                <a:lnTo>
                  <a:pt x="8467" y="8467"/>
                </a:lnTo>
                <a:lnTo>
                  <a:pt x="8467" y="25400"/>
                </a:lnTo>
                <a:lnTo>
                  <a:pt x="8467" y="33867"/>
                </a:lnTo>
                <a:lnTo>
                  <a:pt x="8467" y="42333"/>
                </a:lnTo>
                <a:lnTo>
                  <a:pt x="16934" y="59267"/>
                </a:lnTo>
                <a:lnTo>
                  <a:pt x="16934" y="84667"/>
                </a:lnTo>
                <a:lnTo>
                  <a:pt x="16934" y="101600"/>
                </a:lnTo>
                <a:lnTo>
                  <a:pt x="25400" y="127000"/>
                </a:lnTo>
                <a:lnTo>
                  <a:pt x="25400" y="152400"/>
                </a:lnTo>
                <a:lnTo>
                  <a:pt x="33867" y="169333"/>
                </a:lnTo>
                <a:lnTo>
                  <a:pt x="33867" y="194733"/>
                </a:lnTo>
                <a:lnTo>
                  <a:pt x="33867" y="220133"/>
                </a:lnTo>
                <a:lnTo>
                  <a:pt x="42334" y="237067"/>
                </a:lnTo>
                <a:lnTo>
                  <a:pt x="42334" y="262467"/>
                </a:lnTo>
                <a:lnTo>
                  <a:pt x="42334" y="270933"/>
                </a:lnTo>
                <a:lnTo>
                  <a:pt x="42334" y="287867"/>
                </a:lnTo>
                <a:lnTo>
                  <a:pt x="33867" y="287867"/>
                </a:lnTo>
                <a:lnTo>
                  <a:pt x="33867" y="296333"/>
                </a:lnTo>
                <a:lnTo>
                  <a:pt x="33867" y="287867"/>
                </a:lnTo>
                <a:lnTo>
                  <a:pt x="33867" y="287867"/>
                </a:lnTo>
                <a:lnTo>
                  <a:pt x="33867" y="279400"/>
                </a:lnTo>
                <a:lnTo>
                  <a:pt x="25400" y="262467"/>
                </a:lnTo>
                <a:lnTo>
                  <a:pt x="25400" y="237067"/>
                </a:lnTo>
                <a:lnTo>
                  <a:pt x="16934" y="211667"/>
                </a:lnTo>
                <a:lnTo>
                  <a:pt x="16934" y="177800"/>
                </a:lnTo>
                <a:lnTo>
                  <a:pt x="16934" y="143933"/>
                </a:lnTo>
                <a:lnTo>
                  <a:pt x="8467" y="118533"/>
                </a:lnTo>
                <a:lnTo>
                  <a:pt x="8467" y="93133"/>
                </a:lnTo>
                <a:lnTo>
                  <a:pt x="8467" y="67733"/>
                </a:lnTo>
                <a:lnTo>
                  <a:pt x="16934" y="50800"/>
                </a:lnTo>
                <a:lnTo>
                  <a:pt x="16934" y="42333"/>
                </a:lnTo>
                <a:lnTo>
                  <a:pt x="25400" y="25400"/>
                </a:lnTo>
                <a:lnTo>
                  <a:pt x="33867" y="16933"/>
                </a:lnTo>
                <a:lnTo>
                  <a:pt x="42334" y="8467"/>
                </a:lnTo>
                <a:lnTo>
                  <a:pt x="50800" y="0"/>
                </a:lnTo>
                <a:lnTo>
                  <a:pt x="67734" y="0"/>
                </a:lnTo>
                <a:lnTo>
                  <a:pt x="76200" y="0"/>
                </a:lnTo>
                <a:lnTo>
                  <a:pt x="93134" y="0"/>
                </a:lnTo>
                <a:lnTo>
                  <a:pt x="101600" y="8467"/>
                </a:lnTo>
                <a:lnTo>
                  <a:pt x="118534" y="25400"/>
                </a:lnTo>
                <a:lnTo>
                  <a:pt x="127000" y="42333"/>
                </a:lnTo>
                <a:lnTo>
                  <a:pt x="135467" y="59267"/>
                </a:lnTo>
                <a:lnTo>
                  <a:pt x="135467" y="76200"/>
                </a:lnTo>
                <a:lnTo>
                  <a:pt x="135467" y="101600"/>
                </a:lnTo>
                <a:lnTo>
                  <a:pt x="127000" y="118533"/>
                </a:lnTo>
                <a:lnTo>
                  <a:pt x="118534" y="127000"/>
                </a:lnTo>
                <a:lnTo>
                  <a:pt x="101600" y="143933"/>
                </a:lnTo>
                <a:lnTo>
                  <a:pt x="93134" y="152400"/>
                </a:lnTo>
                <a:lnTo>
                  <a:pt x="76200" y="160867"/>
                </a:lnTo>
                <a:lnTo>
                  <a:pt x="59267" y="160867"/>
                </a:lnTo>
                <a:lnTo>
                  <a:pt x="42334" y="160867"/>
                </a:lnTo>
                <a:lnTo>
                  <a:pt x="33867" y="160867"/>
                </a:lnTo>
                <a:lnTo>
                  <a:pt x="25400" y="152400"/>
                </a:lnTo>
                <a:lnTo>
                  <a:pt x="16934" y="135467"/>
                </a:lnTo>
                <a:lnTo>
                  <a:pt x="8467" y="118533"/>
                </a:lnTo>
                <a:lnTo>
                  <a:pt x="8467" y="118533"/>
                </a:lnTo>
                <a:lnTo>
                  <a:pt x="0" y="93133"/>
                </a:lnTo>
                <a:lnTo>
                  <a:pt x="0" y="93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778000" y="3073400"/>
            <a:ext cx="169334" cy="304801"/>
          </a:xfrm>
          <a:custGeom>
            <a:avLst/>
            <a:gdLst/>
            <a:ahLst/>
            <a:cxnLst/>
            <a:rect l="0" t="0" r="0" b="0"/>
            <a:pathLst>
              <a:path w="169334" h="304801">
                <a:moveTo>
                  <a:pt x="0" y="0"/>
                </a:moveTo>
                <a:lnTo>
                  <a:pt x="0" y="8467"/>
                </a:lnTo>
                <a:lnTo>
                  <a:pt x="0" y="8467"/>
                </a:lnTo>
                <a:lnTo>
                  <a:pt x="0" y="16933"/>
                </a:lnTo>
                <a:lnTo>
                  <a:pt x="8467" y="25400"/>
                </a:lnTo>
                <a:lnTo>
                  <a:pt x="8467" y="33867"/>
                </a:lnTo>
                <a:lnTo>
                  <a:pt x="8467" y="50800"/>
                </a:lnTo>
                <a:lnTo>
                  <a:pt x="8467" y="76200"/>
                </a:lnTo>
                <a:lnTo>
                  <a:pt x="16933" y="101600"/>
                </a:lnTo>
                <a:lnTo>
                  <a:pt x="16933" y="127000"/>
                </a:lnTo>
                <a:lnTo>
                  <a:pt x="16933" y="152400"/>
                </a:lnTo>
                <a:lnTo>
                  <a:pt x="16933" y="186267"/>
                </a:lnTo>
                <a:lnTo>
                  <a:pt x="16933" y="211667"/>
                </a:lnTo>
                <a:lnTo>
                  <a:pt x="16933" y="237067"/>
                </a:lnTo>
                <a:lnTo>
                  <a:pt x="25400" y="254000"/>
                </a:lnTo>
                <a:lnTo>
                  <a:pt x="25400" y="270933"/>
                </a:lnTo>
                <a:lnTo>
                  <a:pt x="25400" y="279400"/>
                </a:lnTo>
                <a:lnTo>
                  <a:pt x="25400" y="287867"/>
                </a:lnTo>
                <a:lnTo>
                  <a:pt x="25400" y="287867"/>
                </a:lnTo>
                <a:lnTo>
                  <a:pt x="33867" y="279400"/>
                </a:lnTo>
                <a:lnTo>
                  <a:pt x="33867" y="279400"/>
                </a:lnTo>
                <a:lnTo>
                  <a:pt x="42333" y="270933"/>
                </a:lnTo>
                <a:lnTo>
                  <a:pt x="42333" y="254000"/>
                </a:lnTo>
                <a:lnTo>
                  <a:pt x="50800" y="245533"/>
                </a:lnTo>
                <a:lnTo>
                  <a:pt x="50800" y="228600"/>
                </a:lnTo>
                <a:lnTo>
                  <a:pt x="59267" y="220133"/>
                </a:lnTo>
                <a:lnTo>
                  <a:pt x="59267" y="211667"/>
                </a:lnTo>
                <a:lnTo>
                  <a:pt x="67733" y="211667"/>
                </a:lnTo>
                <a:lnTo>
                  <a:pt x="76200" y="211667"/>
                </a:lnTo>
                <a:lnTo>
                  <a:pt x="84667" y="211667"/>
                </a:lnTo>
                <a:lnTo>
                  <a:pt x="84667" y="211667"/>
                </a:lnTo>
                <a:lnTo>
                  <a:pt x="93133" y="211667"/>
                </a:lnTo>
                <a:lnTo>
                  <a:pt x="101600" y="211667"/>
                </a:lnTo>
                <a:lnTo>
                  <a:pt x="110067" y="203200"/>
                </a:lnTo>
                <a:lnTo>
                  <a:pt x="127000" y="194733"/>
                </a:lnTo>
                <a:lnTo>
                  <a:pt x="135467" y="186267"/>
                </a:lnTo>
                <a:lnTo>
                  <a:pt x="143933" y="177800"/>
                </a:lnTo>
                <a:lnTo>
                  <a:pt x="143933" y="169333"/>
                </a:lnTo>
                <a:lnTo>
                  <a:pt x="143933" y="152400"/>
                </a:lnTo>
                <a:lnTo>
                  <a:pt x="143933" y="143933"/>
                </a:lnTo>
                <a:lnTo>
                  <a:pt x="143933" y="135467"/>
                </a:lnTo>
                <a:lnTo>
                  <a:pt x="143933" y="127000"/>
                </a:lnTo>
                <a:lnTo>
                  <a:pt x="135467" y="118533"/>
                </a:lnTo>
                <a:lnTo>
                  <a:pt x="127000" y="118533"/>
                </a:lnTo>
                <a:lnTo>
                  <a:pt x="110067" y="127000"/>
                </a:lnTo>
                <a:lnTo>
                  <a:pt x="101600" y="127000"/>
                </a:lnTo>
                <a:lnTo>
                  <a:pt x="84667" y="143933"/>
                </a:lnTo>
                <a:lnTo>
                  <a:pt x="76200" y="152400"/>
                </a:lnTo>
                <a:lnTo>
                  <a:pt x="59267" y="169333"/>
                </a:lnTo>
                <a:lnTo>
                  <a:pt x="50800" y="194733"/>
                </a:lnTo>
                <a:lnTo>
                  <a:pt x="42333" y="211667"/>
                </a:lnTo>
                <a:lnTo>
                  <a:pt x="42333" y="237067"/>
                </a:lnTo>
                <a:lnTo>
                  <a:pt x="42333" y="254000"/>
                </a:lnTo>
                <a:lnTo>
                  <a:pt x="50800" y="279400"/>
                </a:lnTo>
                <a:lnTo>
                  <a:pt x="59267" y="287867"/>
                </a:lnTo>
                <a:lnTo>
                  <a:pt x="76200" y="304800"/>
                </a:lnTo>
                <a:lnTo>
                  <a:pt x="84667" y="304800"/>
                </a:lnTo>
                <a:lnTo>
                  <a:pt x="110067" y="304800"/>
                </a:lnTo>
                <a:lnTo>
                  <a:pt x="127000" y="304800"/>
                </a:lnTo>
                <a:lnTo>
                  <a:pt x="152400" y="296333"/>
                </a:lnTo>
                <a:lnTo>
                  <a:pt x="152400" y="296333"/>
                </a:lnTo>
                <a:lnTo>
                  <a:pt x="169333" y="287867"/>
                </a:lnTo>
                <a:lnTo>
                  <a:pt x="169333"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235200" y="3183467"/>
            <a:ext cx="203201" cy="237067"/>
          </a:xfrm>
          <a:custGeom>
            <a:avLst/>
            <a:gdLst/>
            <a:ahLst/>
            <a:cxnLst/>
            <a:rect l="0" t="0" r="0" b="0"/>
            <a:pathLst>
              <a:path w="203201" h="237067">
                <a:moveTo>
                  <a:pt x="152400" y="0"/>
                </a:moveTo>
                <a:lnTo>
                  <a:pt x="152400" y="0"/>
                </a:lnTo>
                <a:lnTo>
                  <a:pt x="152400" y="0"/>
                </a:lnTo>
                <a:lnTo>
                  <a:pt x="152400" y="0"/>
                </a:lnTo>
                <a:lnTo>
                  <a:pt x="143933" y="0"/>
                </a:lnTo>
                <a:lnTo>
                  <a:pt x="143933" y="0"/>
                </a:lnTo>
                <a:lnTo>
                  <a:pt x="127000" y="8466"/>
                </a:lnTo>
                <a:lnTo>
                  <a:pt x="118533" y="16933"/>
                </a:lnTo>
                <a:lnTo>
                  <a:pt x="101600" y="25400"/>
                </a:lnTo>
                <a:lnTo>
                  <a:pt x="84667" y="42333"/>
                </a:lnTo>
                <a:lnTo>
                  <a:pt x="67733" y="50800"/>
                </a:lnTo>
                <a:lnTo>
                  <a:pt x="50800" y="67733"/>
                </a:lnTo>
                <a:lnTo>
                  <a:pt x="33867" y="76200"/>
                </a:lnTo>
                <a:lnTo>
                  <a:pt x="25400" y="84666"/>
                </a:lnTo>
                <a:lnTo>
                  <a:pt x="16933" y="93133"/>
                </a:lnTo>
                <a:lnTo>
                  <a:pt x="8467" y="101600"/>
                </a:lnTo>
                <a:lnTo>
                  <a:pt x="8467" y="101600"/>
                </a:lnTo>
                <a:lnTo>
                  <a:pt x="8467" y="101600"/>
                </a:lnTo>
                <a:lnTo>
                  <a:pt x="8467" y="101600"/>
                </a:lnTo>
                <a:lnTo>
                  <a:pt x="16933" y="101600"/>
                </a:lnTo>
                <a:lnTo>
                  <a:pt x="25400" y="101600"/>
                </a:lnTo>
                <a:lnTo>
                  <a:pt x="33867" y="93133"/>
                </a:lnTo>
                <a:lnTo>
                  <a:pt x="59267" y="93133"/>
                </a:lnTo>
                <a:lnTo>
                  <a:pt x="76200" y="93133"/>
                </a:lnTo>
                <a:lnTo>
                  <a:pt x="93133" y="93133"/>
                </a:lnTo>
                <a:lnTo>
                  <a:pt x="118533" y="101600"/>
                </a:lnTo>
                <a:lnTo>
                  <a:pt x="143933" y="110066"/>
                </a:lnTo>
                <a:lnTo>
                  <a:pt x="169333" y="118533"/>
                </a:lnTo>
                <a:lnTo>
                  <a:pt x="186267" y="135466"/>
                </a:lnTo>
                <a:lnTo>
                  <a:pt x="194733" y="152400"/>
                </a:lnTo>
                <a:lnTo>
                  <a:pt x="203200" y="169333"/>
                </a:lnTo>
                <a:lnTo>
                  <a:pt x="203200" y="186266"/>
                </a:lnTo>
                <a:lnTo>
                  <a:pt x="203200" y="194733"/>
                </a:lnTo>
                <a:lnTo>
                  <a:pt x="194733" y="203200"/>
                </a:lnTo>
                <a:lnTo>
                  <a:pt x="186267" y="211666"/>
                </a:lnTo>
                <a:lnTo>
                  <a:pt x="169333" y="220133"/>
                </a:lnTo>
                <a:lnTo>
                  <a:pt x="152400" y="228600"/>
                </a:lnTo>
                <a:lnTo>
                  <a:pt x="135467" y="237066"/>
                </a:lnTo>
                <a:lnTo>
                  <a:pt x="110067" y="237066"/>
                </a:lnTo>
                <a:lnTo>
                  <a:pt x="93133" y="237066"/>
                </a:lnTo>
                <a:lnTo>
                  <a:pt x="67733" y="237066"/>
                </a:lnTo>
                <a:lnTo>
                  <a:pt x="50800" y="228600"/>
                </a:lnTo>
                <a:lnTo>
                  <a:pt x="33867" y="220133"/>
                </a:lnTo>
                <a:lnTo>
                  <a:pt x="25400" y="211666"/>
                </a:lnTo>
                <a:lnTo>
                  <a:pt x="8467" y="203200"/>
                </a:lnTo>
                <a:lnTo>
                  <a:pt x="8467" y="186266"/>
                </a:lnTo>
                <a:lnTo>
                  <a:pt x="8467" y="186266"/>
                </a:lnTo>
                <a:lnTo>
                  <a:pt x="0" y="177800"/>
                </a:lnTo>
                <a:lnTo>
                  <a:pt x="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472267" y="3217333"/>
            <a:ext cx="135467" cy="338668"/>
          </a:xfrm>
          <a:custGeom>
            <a:avLst/>
            <a:gdLst/>
            <a:ahLst/>
            <a:cxnLst/>
            <a:rect l="0" t="0" r="0" b="0"/>
            <a:pathLst>
              <a:path w="135467" h="338668">
                <a:moveTo>
                  <a:pt x="16933" y="33867"/>
                </a:moveTo>
                <a:lnTo>
                  <a:pt x="16933" y="33867"/>
                </a:lnTo>
                <a:lnTo>
                  <a:pt x="16933" y="42334"/>
                </a:lnTo>
                <a:lnTo>
                  <a:pt x="16933" y="50800"/>
                </a:lnTo>
                <a:lnTo>
                  <a:pt x="25400" y="59267"/>
                </a:lnTo>
                <a:lnTo>
                  <a:pt x="25400" y="76200"/>
                </a:lnTo>
                <a:lnTo>
                  <a:pt x="33866" y="101600"/>
                </a:lnTo>
                <a:lnTo>
                  <a:pt x="33866" y="118534"/>
                </a:lnTo>
                <a:lnTo>
                  <a:pt x="33866" y="152400"/>
                </a:lnTo>
                <a:lnTo>
                  <a:pt x="33866" y="177800"/>
                </a:lnTo>
                <a:lnTo>
                  <a:pt x="33866" y="211667"/>
                </a:lnTo>
                <a:lnTo>
                  <a:pt x="33866" y="237067"/>
                </a:lnTo>
                <a:lnTo>
                  <a:pt x="33866" y="262467"/>
                </a:lnTo>
                <a:lnTo>
                  <a:pt x="42333" y="287867"/>
                </a:lnTo>
                <a:lnTo>
                  <a:pt x="33866" y="304800"/>
                </a:lnTo>
                <a:lnTo>
                  <a:pt x="33866" y="321734"/>
                </a:lnTo>
                <a:lnTo>
                  <a:pt x="33866" y="330200"/>
                </a:lnTo>
                <a:lnTo>
                  <a:pt x="33866" y="338667"/>
                </a:lnTo>
                <a:lnTo>
                  <a:pt x="42333" y="338667"/>
                </a:lnTo>
                <a:lnTo>
                  <a:pt x="42333" y="338667"/>
                </a:lnTo>
                <a:lnTo>
                  <a:pt x="42333" y="330200"/>
                </a:lnTo>
                <a:lnTo>
                  <a:pt x="42333" y="321734"/>
                </a:lnTo>
                <a:lnTo>
                  <a:pt x="33866" y="296334"/>
                </a:lnTo>
                <a:lnTo>
                  <a:pt x="33866" y="270934"/>
                </a:lnTo>
                <a:lnTo>
                  <a:pt x="25400" y="245534"/>
                </a:lnTo>
                <a:lnTo>
                  <a:pt x="16933" y="211667"/>
                </a:lnTo>
                <a:lnTo>
                  <a:pt x="16933" y="169334"/>
                </a:lnTo>
                <a:lnTo>
                  <a:pt x="8466" y="135467"/>
                </a:lnTo>
                <a:lnTo>
                  <a:pt x="8466" y="101600"/>
                </a:lnTo>
                <a:lnTo>
                  <a:pt x="0" y="76200"/>
                </a:lnTo>
                <a:lnTo>
                  <a:pt x="8466" y="50800"/>
                </a:lnTo>
                <a:lnTo>
                  <a:pt x="8466" y="33867"/>
                </a:lnTo>
                <a:lnTo>
                  <a:pt x="16933" y="16934"/>
                </a:lnTo>
                <a:lnTo>
                  <a:pt x="25400" y="8467"/>
                </a:lnTo>
                <a:lnTo>
                  <a:pt x="33866" y="0"/>
                </a:lnTo>
                <a:lnTo>
                  <a:pt x="50800" y="0"/>
                </a:lnTo>
                <a:lnTo>
                  <a:pt x="67733" y="0"/>
                </a:lnTo>
                <a:lnTo>
                  <a:pt x="84666" y="8467"/>
                </a:lnTo>
                <a:lnTo>
                  <a:pt x="101600" y="8467"/>
                </a:lnTo>
                <a:lnTo>
                  <a:pt x="118533" y="25400"/>
                </a:lnTo>
                <a:lnTo>
                  <a:pt x="127000" y="33867"/>
                </a:lnTo>
                <a:lnTo>
                  <a:pt x="135466" y="50800"/>
                </a:lnTo>
                <a:lnTo>
                  <a:pt x="135466" y="67734"/>
                </a:lnTo>
                <a:lnTo>
                  <a:pt x="135466" y="84667"/>
                </a:lnTo>
                <a:lnTo>
                  <a:pt x="127000" y="101600"/>
                </a:lnTo>
                <a:lnTo>
                  <a:pt x="110066" y="118534"/>
                </a:lnTo>
                <a:lnTo>
                  <a:pt x="93133" y="135467"/>
                </a:lnTo>
                <a:lnTo>
                  <a:pt x="76200" y="143934"/>
                </a:lnTo>
                <a:lnTo>
                  <a:pt x="59266" y="160867"/>
                </a:lnTo>
                <a:lnTo>
                  <a:pt x="50800" y="160867"/>
                </a:lnTo>
                <a:lnTo>
                  <a:pt x="33866" y="169334"/>
                </a:lnTo>
                <a:lnTo>
                  <a:pt x="25400" y="169334"/>
                </a:lnTo>
                <a:lnTo>
                  <a:pt x="16933" y="169334"/>
                </a:lnTo>
                <a:lnTo>
                  <a:pt x="16933" y="160867"/>
                </a:lnTo>
                <a:lnTo>
                  <a:pt x="16933" y="152400"/>
                </a:lnTo>
                <a:lnTo>
                  <a:pt x="25400" y="135467"/>
                </a:lnTo>
                <a:lnTo>
                  <a:pt x="25400" y="135467"/>
                </a:lnTo>
                <a:lnTo>
                  <a:pt x="33866" y="127000"/>
                </a:lnTo>
                <a:lnTo>
                  <a:pt x="33866"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658533" y="3217333"/>
            <a:ext cx="177801" cy="186268"/>
          </a:xfrm>
          <a:custGeom>
            <a:avLst/>
            <a:gdLst/>
            <a:ahLst/>
            <a:cxnLst/>
            <a:rect l="0" t="0" r="0" b="0"/>
            <a:pathLst>
              <a:path w="177801" h="186268">
                <a:moveTo>
                  <a:pt x="93134" y="0"/>
                </a:moveTo>
                <a:lnTo>
                  <a:pt x="93134" y="0"/>
                </a:lnTo>
                <a:lnTo>
                  <a:pt x="93134" y="0"/>
                </a:lnTo>
                <a:lnTo>
                  <a:pt x="84667" y="0"/>
                </a:lnTo>
                <a:lnTo>
                  <a:pt x="76200" y="0"/>
                </a:lnTo>
                <a:lnTo>
                  <a:pt x="67734" y="0"/>
                </a:lnTo>
                <a:lnTo>
                  <a:pt x="59267" y="8467"/>
                </a:lnTo>
                <a:lnTo>
                  <a:pt x="50800" y="8467"/>
                </a:lnTo>
                <a:lnTo>
                  <a:pt x="42334" y="25400"/>
                </a:lnTo>
                <a:lnTo>
                  <a:pt x="33867" y="33867"/>
                </a:lnTo>
                <a:lnTo>
                  <a:pt x="16934" y="50800"/>
                </a:lnTo>
                <a:lnTo>
                  <a:pt x="8467" y="67734"/>
                </a:lnTo>
                <a:lnTo>
                  <a:pt x="8467" y="93134"/>
                </a:lnTo>
                <a:lnTo>
                  <a:pt x="0" y="118534"/>
                </a:lnTo>
                <a:lnTo>
                  <a:pt x="0" y="135467"/>
                </a:lnTo>
                <a:lnTo>
                  <a:pt x="8467" y="152400"/>
                </a:lnTo>
                <a:lnTo>
                  <a:pt x="8467" y="169334"/>
                </a:lnTo>
                <a:lnTo>
                  <a:pt x="16934" y="177800"/>
                </a:lnTo>
                <a:lnTo>
                  <a:pt x="16934" y="186267"/>
                </a:lnTo>
                <a:lnTo>
                  <a:pt x="25400" y="186267"/>
                </a:lnTo>
                <a:lnTo>
                  <a:pt x="33867" y="186267"/>
                </a:lnTo>
                <a:lnTo>
                  <a:pt x="42334" y="177800"/>
                </a:lnTo>
                <a:lnTo>
                  <a:pt x="50800" y="169334"/>
                </a:lnTo>
                <a:lnTo>
                  <a:pt x="67734" y="152400"/>
                </a:lnTo>
                <a:lnTo>
                  <a:pt x="76200" y="135467"/>
                </a:lnTo>
                <a:lnTo>
                  <a:pt x="76200" y="118534"/>
                </a:lnTo>
                <a:lnTo>
                  <a:pt x="76200" y="93134"/>
                </a:lnTo>
                <a:lnTo>
                  <a:pt x="84667" y="67734"/>
                </a:lnTo>
                <a:lnTo>
                  <a:pt x="84667" y="50800"/>
                </a:lnTo>
                <a:lnTo>
                  <a:pt x="84667" y="25400"/>
                </a:lnTo>
                <a:lnTo>
                  <a:pt x="84667" y="16934"/>
                </a:lnTo>
                <a:lnTo>
                  <a:pt x="84667" y="8467"/>
                </a:lnTo>
                <a:lnTo>
                  <a:pt x="84667" y="8467"/>
                </a:lnTo>
                <a:lnTo>
                  <a:pt x="76200" y="8467"/>
                </a:lnTo>
                <a:lnTo>
                  <a:pt x="76200" y="8467"/>
                </a:lnTo>
                <a:lnTo>
                  <a:pt x="76200" y="25400"/>
                </a:lnTo>
                <a:lnTo>
                  <a:pt x="76200" y="42334"/>
                </a:lnTo>
                <a:lnTo>
                  <a:pt x="76200" y="59267"/>
                </a:lnTo>
                <a:lnTo>
                  <a:pt x="76200" y="76200"/>
                </a:lnTo>
                <a:lnTo>
                  <a:pt x="84667" y="101600"/>
                </a:lnTo>
                <a:lnTo>
                  <a:pt x="84667" y="118534"/>
                </a:lnTo>
                <a:lnTo>
                  <a:pt x="93134" y="127000"/>
                </a:lnTo>
                <a:lnTo>
                  <a:pt x="110067" y="135467"/>
                </a:lnTo>
                <a:lnTo>
                  <a:pt x="118534" y="143934"/>
                </a:lnTo>
                <a:lnTo>
                  <a:pt x="127000" y="143934"/>
                </a:lnTo>
                <a:lnTo>
                  <a:pt x="143934" y="135467"/>
                </a:lnTo>
                <a:lnTo>
                  <a:pt x="152400" y="135467"/>
                </a:lnTo>
                <a:lnTo>
                  <a:pt x="160867" y="127000"/>
                </a:lnTo>
                <a:lnTo>
                  <a:pt x="160867" y="127000"/>
                </a:lnTo>
                <a:lnTo>
                  <a:pt x="177800" y="127000"/>
                </a:lnTo>
                <a:lnTo>
                  <a:pt x="177800"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853267" y="3208867"/>
            <a:ext cx="118534" cy="177801"/>
          </a:xfrm>
          <a:custGeom>
            <a:avLst/>
            <a:gdLst/>
            <a:ahLst/>
            <a:cxnLst/>
            <a:rect l="0" t="0" r="0" b="0"/>
            <a:pathLst>
              <a:path w="118534" h="177801">
                <a:moveTo>
                  <a:pt x="59266" y="33866"/>
                </a:moveTo>
                <a:lnTo>
                  <a:pt x="59266" y="25400"/>
                </a:lnTo>
                <a:lnTo>
                  <a:pt x="67733" y="16933"/>
                </a:lnTo>
                <a:lnTo>
                  <a:pt x="67733" y="8466"/>
                </a:lnTo>
                <a:lnTo>
                  <a:pt x="67733" y="0"/>
                </a:lnTo>
                <a:lnTo>
                  <a:pt x="59266" y="0"/>
                </a:lnTo>
                <a:lnTo>
                  <a:pt x="50800" y="8466"/>
                </a:lnTo>
                <a:lnTo>
                  <a:pt x="42333" y="8466"/>
                </a:lnTo>
                <a:lnTo>
                  <a:pt x="33866" y="16933"/>
                </a:lnTo>
                <a:lnTo>
                  <a:pt x="25400" y="25400"/>
                </a:lnTo>
                <a:lnTo>
                  <a:pt x="16933" y="42333"/>
                </a:lnTo>
                <a:lnTo>
                  <a:pt x="8466" y="50800"/>
                </a:lnTo>
                <a:lnTo>
                  <a:pt x="8466" y="76200"/>
                </a:lnTo>
                <a:lnTo>
                  <a:pt x="0" y="93133"/>
                </a:lnTo>
                <a:lnTo>
                  <a:pt x="0" y="110066"/>
                </a:lnTo>
                <a:lnTo>
                  <a:pt x="0" y="127000"/>
                </a:lnTo>
                <a:lnTo>
                  <a:pt x="8466" y="143933"/>
                </a:lnTo>
                <a:lnTo>
                  <a:pt x="16933" y="160866"/>
                </a:lnTo>
                <a:lnTo>
                  <a:pt x="33866" y="169333"/>
                </a:lnTo>
                <a:lnTo>
                  <a:pt x="59266" y="177800"/>
                </a:lnTo>
                <a:lnTo>
                  <a:pt x="76200" y="177800"/>
                </a:lnTo>
                <a:lnTo>
                  <a:pt x="93133" y="177800"/>
                </a:lnTo>
                <a:lnTo>
                  <a:pt x="101600" y="169333"/>
                </a:lnTo>
                <a:lnTo>
                  <a:pt x="101600" y="169333"/>
                </a:lnTo>
                <a:lnTo>
                  <a:pt x="118533" y="169333"/>
                </a:lnTo>
                <a:lnTo>
                  <a:pt x="118533"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997200" y="3200400"/>
            <a:ext cx="186268" cy="177801"/>
          </a:xfrm>
          <a:custGeom>
            <a:avLst/>
            <a:gdLst/>
            <a:ahLst/>
            <a:cxnLst/>
            <a:rect l="0" t="0" r="0" b="0"/>
            <a:pathLst>
              <a:path w="186268" h="177801">
                <a:moveTo>
                  <a:pt x="33867" y="84667"/>
                </a:moveTo>
                <a:lnTo>
                  <a:pt x="33867" y="84667"/>
                </a:lnTo>
                <a:lnTo>
                  <a:pt x="33867" y="84667"/>
                </a:lnTo>
                <a:lnTo>
                  <a:pt x="33867" y="84667"/>
                </a:lnTo>
                <a:lnTo>
                  <a:pt x="42333" y="93133"/>
                </a:lnTo>
                <a:lnTo>
                  <a:pt x="50800" y="93133"/>
                </a:lnTo>
                <a:lnTo>
                  <a:pt x="59267" y="93133"/>
                </a:lnTo>
                <a:lnTo>
                  <a:pt x="67733" y="93133"/>
                </a:lnTo>
                <a:lnTo>
                  <a:pt x="76200" y="84667"/>
                </a:lnTo>
                <a:lnTo>
                  <a:pt x="93133" y="76200"/>
                </a:lnTo>
                <a:lnTo>
                  <a:pt x="101600" y="67733"/>
                </a:lnTo>
                <a:lnTo>
                  <a:pt x="110067" y="59267"/>
                </a:lnTo>
                <a:lnTo>
                  <a:pt x="110067" y="42333"/>
                </a:lnTo>
                <a:lnTo>
                  <a:pt x="110067" y="25400"/>
                </a:lnTo>
                <a:lnTo>
                  <a:pt x="110067" y="16933"/>
                </a:lnTo>
                <a:lnTo>
                  <a:pt x="101600" y="8467"/>
                </a:lnTo>
                <a:lnTo>
                  <a:pt x="93133" y="0"/>
                </a:lnTo>
                <a:lnTo>
                  <a:pt x="76200" y="0"/>
                </a:lnTo>
                <a:lnTo>
                  <a:pt x="67733" y="0"/>
                </a:lnTo>
                <a:lnTo>
                  <a:pt x="50800" y="8467"/>
                </a:lnTo>
                <a:lnTo>
                  <a:pt x="33867" y="25400"/>
                </a:lnTo>
                <a:lnTo>
                  <a:pt x="16933" y="42333"/>
                </a:lnTo>
                <a:lnTo>
                  <a:pt x="8467" y="59267"/>
                </a:lnTo>
                <a:lnTo>
                  <a:pt x="0" y="84667"/>
                </a:lnTo>
                <a:lnTo>
                  <a:pt x="0" y="110067"/>
                </a:lnTo>
                <a:lnTo>
                  <a:pt x="8467" y="127000"/>
                </a:lnTo>
                <a:lnTo>
                  <a:pt x="25400" y="143933"/>
                </a:lnTo>
                <a:lnTo>
                  <a:pt x="33867" y="160867"/>
                </a:lnTo>
                <a:lnTo>
                  <a:pt x="59267" y="169333"/>
                </a:lnTo>
                <a:lnTo>
                  <a:pt x="76200" y="177800"/>
                </a:lnTo>
                <a:lnTo>
                  <a:pt x="93133" y="177800"/>
                </a:lnTo>
                <a:lnTo>
                  <a:pt x="118533" y="169333"/>
                </a:lnTo>
                <a:lnTo>
                  <a:pt x="143933" y="160867"/>
                </a:lnTo>
                <a:lnTo>
                  <a:pt x="160867" y="143933"/>
                </a:lnTo>
                <a:lnTo>
                  <a:pt x="177800" y="127000"/>
                </a:lnTo>
                <a:lnTo>
                  <a:pt x="186267" y="118533"/>
                </a:lnTo>
                <a:lnTo>
                  <a:pt x="186267" y="118533"/>
                </a:lnTo>
                <a:lnTo>
                  <a:pt x="186267" y="110067"/>
                </a:lnTo>
                <a:lnTo>
                  <a:pt x="186267"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007533" y="4131733"/>
            <a:ext cx="177801" cy="270935"/>
          </a:xfrm>
          <a:custGeom>
            <a:avLst/>
            <a:gdLst/>
            <a:ahLst/>
            <a:cxnLst/>
            <a:rect l="0" t="0" r="0" b="0"/>
            <a:pathLst>
              <a:path w="177801" h="270935">
                <a:moveTo>
                  <a:pt x="0" y="93134"/>
                </a:moveTo>
                <a:lnTo>
                  <a:pt x="0" y="93134"/>
                </a:lnTo>
                <a:lnTo>
                  <a:pt x="0" y="93134"/>
                </a:lnTo>
                <a:lnTo>
                  <a:pt x="0" y="101600"/>
                </a:lnTo>
                <a:lnTo>
                  <a:pt x="0" y="101600"/>
                </a:lnTo>
                <a:lnTo>
                  <a:pt x="0" y="101600"/>
                </a:lnTo>
                <a:lnTo>
                  <a:pt x="0" y="101600"/>
                </a:lnTo>
                <a:lnTo>
                  <a:pt x="0" y="101600"/>
                </a:lnTo>
                <a:lnTo>
                  <a:pt x="0" y="101600"/>
                </a:lnTo>
                <a:lnTo>
                  <a:pt x="0" y="101600"/>
                </a:lnTo>
                <a:lnTo>
                  <a:pt x="0" y="101600"/>
                </a:lnTo>
                <a:lnTo>
                  <a:pt x="0" y="101600"/>
                </a:lnTo>
                <a:lnTo>
                  <a:pt x="0" y="101600"/>
                </a:lnTo>
                <a:lnTo>
                  <a:pt x="0" y="101600"/>
                </a:lnTo>
                <a:lnTo>
                  <a:pt x="0" y="101600"/>
                </a:lnTo>
                <a:lnTo>
                  <a:pt x="0" y="101600"/>
                </a:lnTo>
                <a:lnTo>
                  <a:pt x="8467" y="101600"/>
                </a:lnTo>
                <a:lnTo>
                  <a:pt x="8467" y="101600"/>
                </a:lnTo>
                <a:lnTo>
                  <a:pt x="16934" y="101600"/>
                </a:lnTo>
                <a:lnTo>
                  <a:pt x="33867" y="101600"/>
                </a:lnTo>
                <a:lnTo>
                  <a:pt x="42334" y="101600"/>
                </a:lnTo>
                <a:lnTo>
                  <a:pt x="59267" y="101600"/>
                </a:lnTo>
                <a:lnTo>
                  <a:pt x="76200" y="110067"/>
                </a:lnTo>
                <a:lnTo>
                  <a:pt x="93134" y="110067"/>
                </a:lnTo>
                <a:lnTo>
                  <a:pt x="110067" y="110067"/>
                </a:lnTo>
                <a:lnTo>
                  <a:pt x="127000" y="110067"/>
                </a:lnTo>
                <a:lnTo>
                  <a:pt x="143934" y="110067"/>
                </a:lnTo>
                <a:lnTo>
                  <a:pt x="152400" y="110067"/>
                </a:lnTo>
                <a:lnTo>
                  <a:pt x="160867" y="110067"/>
                </a:lnTo>
                <a:lnTo>
                  <a:pt x="169334" y="101600"/>
                </a:lnTo>
                <a:lnTo>
                  <a:pt x="169334" y="101600"/>
                </a:lnTo>
                <a:lnTo>
                  <a:pt x="169334" y="101600"/>
                </a:lnTo>
                <a:lnTo>
                  <a:pt x="177800" y="101600"/>
                </a:lnTo>
                <a:lnTo>
                  <a:pt x="169334" y="93134"/>
                </a:lnTo>
                <a:lnTo>
                  <a:pt x="169334" y="93134"/>
                </a:lnTo>
                <a:lnTo>
                  <a:pt x="169334" y="84667"/>
                </a:lnTo>
                <a:lnTo>
                  <a:pt x="160867" y="76200"/>
                </a:lnTo>
                <a:lnTo>
                  <a:pt x="152400" y="67734"/>
                </a:lnTo>
                <a:lnTo>
                  <a:pt x="143934" y="59267"/>
                </a:lnTo>
                <a:lnTo>
                  <a:pt x="135467" y="42334"/>
                </a:lnTo>
                <a:lnTo>
                  <a:pt x="127000" y="33867"/>
                </a:lnTo>
                <a:lnTo>
                  <a:pt x="118534" y="25400"/>
                </a:lnTo>
                <a:lnTo>
                  <a:pt x="110067" y="16934"/>
                </a:lnTo>
                <a:lnTo>
                  <a:pt x="101600" y="8467"/>
                </a:lnTo>
                <a:lnTo>
                  <a:pt x="84667" y="0"/>
                </a:lnTo>
                <a:lnTo>
                  <a:pt x="76200" y="0"/>
                </a:lnTo>
                <a:lnTo>
                  <a:pt x="67734" y="0"/>
                </a:lnTo>
                <a:lnTo>
                  <a:pt x="59267" y="0"/>
                </a:lnTo>
                <a:lnTo>
                  <a:pt x="50800" y="0"/>
                </a:lnTo>
                <a:lnTo>
                  <a:pt x="42334" y="8467"/>
                </a:lnTo>
                <a:lnTo>
                  <a:pt x="33867" y="16934"/>
                </a:lnTo>
                <a:lnTo>
                  <a:pt x="25400" y="25400"/>
                </a:lnTo>
                <a:lnTo>
                  <a:pt x="16934" y="42334"/>
                </a:lnTo>
                <a:lnTo>
                  <a:pt x="16934" y="59267"/>
                </a:lnTo>
                <a:lnTo>
                  <a:pt x="16934" y="76200"/>
                </a:lnTo>
                <a:lnTo>
                  <a:pt x="8467" y="93134"/>
                </a:lnTo>
                <a:lnTo>
                  <a:pt x="8467" y="110067"/>
                </a:lnTo>
                <a:lnTo>
                  <a:pt x="8467" y="127000"/>
                </a:lnTo>
                <a:lnTo>
                  <a:pt x="8467" y="143934"/>
                </a:lnTo>
                <a:lnTo>
                  <a:pt x="8467" y="160867"/>
                </a:lnTo>
                <a:lnTo>
                  <a:pt x="16934" y="186267"/>
                </a:lnTo>
                <a:lnTo>
                  <a:pt x="16934" y="203200"/>
                </a:lnTo>
                <a:lnTo>
                  <a:pt x="25400" y="211667"/>
                </a:lnTo>
                <a:lnTo>
                  <a:pt x="33867" y="228600"/>
                </a:lnTo>
                <a:lnTo>
                  <a:pt x="50800" y="245534"/>
                </a:lnTo>
                <a:lnTo>
                  <a:pt x="59267" y="254000"/>
                </a:lnTo>
                <a:lnTo>
                  <a:pt x="76200" y="262467"/>
                </a:lnTo>
                <a:lnTo>
                  <a:pt x="93134" y="262467"/>
                </a:lnTo>
                <a:lnTo>
                  <a:pt x="101600" y="270934"/>
                </a:lnTo>
                <a:lnTo>
                  <a:pt x="118534" y="270934"/>
                </a:lnTo>
                <a:lnTo>
                  <a:pt x="135467" y="262467"/>
                </a:lnTo>
                <a:lnTo>
                  <a:pt x="135467" y="262467"/>
                </a:lnTo>
                <a:lnTo>
                  <a:pt x="143934" y="262467"/>
                </a:lnTo>
                <a:lnTo>
                  <a:pt x="143934"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253067" y="4207933"/>
            <a:ext cx="152401" cy="186268"/>
          </a:xfrm>
          <a:custGeom>
            <a:avLst/>
            <a:gdLst/>
            <a:ahLst/>
            <a:cxnLst/>
            <a:rect l="0" t="0" r="0" b="0"/>
            <a:pathLst>
              <a:path w="152401" h="186268">
                <a:moveTo>
                  <a:pt x="0" y="0"/>
                </a:moveTo>
                <a:lnTo>
                  <a:pt x="0" y="0"/>
                </a:lnTo>
                <a:lnTo>
                  <a:pt x="8466" y="0"/>
                </a:lnTo>
                <a:lnTo>
                  <a:pt x="8466" y="0"/>
                </a:lnTo>
                <a:lnTo>
                  <a:pt x="8466" y="0"/>
                </a:lnTo>
                <a:lnTo>
                  <a:pt x="16933" y="0"/>
                </a:lnTo>
                <a:lnTo>
                  <a:pt x="16933" y="0"/>
                </a:lnTo>
                <a:lnTo>
                  <a:pt x="16933" y="8467"/>
                </a:lnTo>
                <a:lnTo>
                  <a:pt x="25400" y="16934"/>
                </a:lnTo>
                <a:lnTo>
                  <a:pt x="25400" y="25400"/>
                </a:lnTo>
                <a:lnTo>
                  <a:pt x="33866" y="33867"/>
                </a:lnTo>
                <a:lnTo>
                  <a:pt x="33866" y="50800"/>
                </a:lnTo>
                <a:lnTo>
                  <a:pt x="42333" y="67734"/>
                </a:lnTo>
                <a:lnTo>
                  <a:pt x="42333" y="84667"/>
                </a:lnTo>
                <a:lnTo>
                  <a:pt x="50800" y="101600"/>
                </a:lnTo>
                <a:lnTo>
                  <a:pt x="59266" y="118534"/>
                </a:lnTo>
                <a:lnTo>
                  <a:pt x="59266" y="135467"/>
                </a:lnTo>
                <a:lnTo>
                  <a:pt x="67733" y="143934"/>
                </a:lnTo>
                <a:lnTo>
                  <a:pt x="76200" y="160867"/>
                </a:lnTo>
                <a:lnTo>
                  <a:pt x="84666" y="169334"/>
                </a:lnTo>
                <a:lnTo>
                  <a:pt x="93133" y="177800"/>
                </a:lnTo>
                <a:lnTo>
                  <a:pt x="93133" y="186267"/>
                </a:lnTo>
                <a:lnTo>
                  <a:pt x="110066" y="186267"/>
                </a:lnTo>
                <a:lnTo>
                  <a:pt x="110066" y="186267"/>
                </a:lnTo>
                <a:lnTo>
                  <a:pt x="118533" y="186267"/>
                </a:lnTo>
                <a:lnTo>
                  <a:pt x="118533" y="186267"/>
                </a:lnTo>
                <a:lnTo>
                  <a:pt x="127000" y="186267"/>
                </a:lnTo>
                <a:lnTo>
                  <a:pt x="127000" y="169334"/>
                </a:lnTo>
                <a:lnTo>
                  <a:pt x="135466" y="160867"/>
                </a:lnTo>
                <a:lnTo>
                  <a:pt x="135466" y="143934"/>
                </a:lnTo>
                <a:lnTo>
                  <a:pt x="143933" y="127000"/>
                </a:lnTo>
                <a:lnTo>
                  <a:pt x="143933" y="101600"/>
                </a:lnTo>
                <a:lnTo>
                  <a:pt x="143933" y="84667"/>
                </a:lnTo>
                <a:lnTo>
                  <a:pt x="143933" y="59267"/>
                </a:lnTo>
                <a:lnTo>
                  <a:pt x="152400" y="42334"/>
                </a:lnTo>
                <a:lnTo>
                  <a:pt x="152400" y="33867"/>
                </a:lnTo>
                <a:lnTo>
                  <a:pt x="152400" y="16934"/>
                </a:lnTo>
                <a:lnTo>
                  <a:pt x="152400" y="8467"/>
                </a:lnTo>
                <a:lnTo>
                  <a:pt x="152400" y="8467"/>
                </a:lnTo>
                <a:lnTo>
                  <a:pt x="152400" y="0"/>
                </a:lnTo>
                <a:lnTo>
                  <a:pt x="152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498600" y="4224867"/>
            <a:ext cx="194734" cy="160867"/>
          </a:xfrm>
          <a:custGeom>
            <a:avLst/>
            <a:gdLst/>
            <a:ahLst/>
            <a:cxnLst/>
            <a:rect l="0" t="0" r="0" b="0"/>
            <a:pathLst>
              <a:path w="194734" h="160867">
                <a:moveTo>
                  <a:pt x="0" y="76200"/>
                </a:moveTo>
                <a:lnTo>
                  <a:pt x="0" y="76200"/>
                </a:lnTo>
                <a:lnTo>
                  <a:pt x="8467" y="76200"/>
                </a:lnTo>
                <a:lnTo>
                  <a:pt x="8467" y="84666"/>
                </a:lnTo>
                <a:lnTo>
                  <a:pt x="16933" y="84666"/>
                </a:lnTo>
                <a:lnTo>
                  <a:pt x="25400" y="84666"/>
                </a:lnTo>
                <a:lnTo>
                  <a:pt x="33867" y="93133"/>
                </a:lnTo>
                <a:lnTo>
                  <a:pt x="50800" y="93133"/>
                </a:lnTo>
                <a:lnTo>
                  <a:pt x="59267" y="84666"/>
                </a:lnTo>
                <a:lnTo>
                  <a:pt x="67733" y="84666"/>
                </a:lnTo>
                <a:lnTo>
                  <a:pt x="84667" y="84666"/>
                </a:lnTo>
                <a:lnTo>
                  <a:pt x="101600" y="76200"/>
                </a:lnTo>
                <a:lnTo>
                  <a:pt x="110067" y="76200"/>
                </a:lnTo>
                <a:lnTo>
                  <a:pt x="127000" y="67733"/>
                </a:lnTo>
                <a:lnTo>
                  <a:pt x="135467" y="67733"/>
                </a:lnTo>
                <a:lnTo>
                  <a:pt x="152400" y="67733"/>
                </a:lnTo>
                <a:lnTo>
                  <a:pt x="160867" y="59266"/>
                </a:lnTo>
                <a:lnTo>
                  <a:pt x="160867" y="59266"/>
                </a:lnTo>
                <a:lnTo>
                  <a:pt x="169333" y="50800"/>
                </a:lnTo>
                <a:lnTo>
                  <a:pt x="177800" y="50800"/>
                </a:lnTo>
                <a:lnTo>
                  <a:pt x="177800" y="50800"/>
                </a:lnTo>
                <a:lnTo>
                  <a:pt x="177800" y="42333"/>
                </a:lnTo>
                <a:lnTo>
                  <a:pt x="177800" y="33866"/>
                </a:lnTo>
                <a:lnTo>
                  <a:pt x="169333" y="25400"/>
                </a:lnTo>
                <a:lnTo>
                  <a:pt x="160867" y="25400"/>
                </a:lnTo>
                <a:lnTo>
                  <a:pt x="152400" y="16933"/>
                </a:lnTo>
                <a:lnTo>
                  <a:pt x="143933" y="16933"/>
                </a:lnTo>
                <a:lnTo>
                  <a:pt x="135467" y="8466"/>
                </a:lnTo>
                <a:lnTo>
                  <a:pt x="118533" y="8466"/>
                </a:lnTo>
                <a:lnTo>
                  <a:pt x="101600" y="0"/>
                </a:lnTo>
                <a:lnTo>
                  <a:pt x="93133" y="0"/>
                </a:lnTo>
                <a:lnTo>
                  <a:pt x="76200" y="8466"/>
                </a:lnTo>
                <a:lnTo>
                  <a:pt x="67733" y="8466"/>
                </a:lnTo>
                <a:lnTo>
                  <a:pt x="50800" y="8466"/>
                </a:lnTo>
                <a:lnTo>
                  <a:pt x="42333" y="16933"/>
                </a:lnTo>
                <a:lnTo>
                  <a:pt x="42333" y="25400"/>
                </a:lnTo>
                <a:lnTo>
                  <a:pt x="33867" y="33866"/>
                </a:lnTo>
                <a:lnTo>
                  <a:pt x="33867" y="42333"/>
                </a:lnTo>
                <a:lnTo>
                  <a:pt x="33867" y="50800"/>
                </a:lnTo>
                <a:lnTo>
                  <a:pt x="33867" y="67733"/>
                </a:lnTo>
                <a:lnTo>
                  <a:pt x="33867" y="76200"/>
                </a:lnTo>
                <a:lnTo>
                  <a:pt x="42333" y="93133"/>
                </a:lnTo>
                <a:lnTo>
                  <a:pt x="50800" y="110066"/>
                </a:lnTo>
                <a:lnTo>
                  <a:pt x="59267" y="118533"/>
                </a:lnTo>
                <a:lnTo>
                  <a:pt x="67733" y="127000"/>
                </a:lnTo>
                <a:lnTo>
                  <a:pt x="84667" y="135466"/>
                </a:lnTo>
                <a:lnTo>
                  <a:pt x="101600" y="152400"/>
                </a:lnTo>
                <a:lnTo>
                  <a:pt x="118533" y="152400"/>
                </a:lnTo>
                <a:lnTo>
                  <a:pt x="135467" y="160866"/>
                </a:lnTo>
                <a:lnTo>
                  <a:pt x="152400" y="160866"/>
                </a:lnTo>
                <a:lnTo>
                  <a:pt x="169333" y="152400"/>
                </a:lnTo>
                <a:lnTo>
                  <a:pt x="169333" y="152400"/>
                </a:lnTo>
                <a:lnTo>
                  <a:pt x="194733" y="152400"/>
                </a:lnTo>
                <a:lnTo>
                  <a:pt x="194733"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811867" y="4207933"/>
            <a:ext cx="321734" cy="177801"/>
          </a:xfrm>
          <a:custGeom>
            <a:avLst/>
            <a:gdLst/>
            <a:ahLst/>
            <a:cxnLst/>
            <a:rect l="0" t="0" r="0" b="0"/>
            <a:pathLst>
              <a:path w="321734" h="177801">
                <a:moveTo>
                  <a:pt x="0" y="0"/>
                </a:moveTo>
                <a:lnTo>
                  <a:pt x="0" y="8467"/>
                </a:lnTo>
                <a:lnTo>
                  <a:pt x="0" y="8467"/>
                </a:lnTo>
                <a:lnTo>
                  <a:pt x="0" y="16934"/>
                </a:lnTo>
                <a:lnTo>
                  <a:pt x="8466" y="33867"/>
                </a:lnTo>
                <a:lnTo>
                  <a:pt x="8466" y="42334"/>
                </a:lnTo>
                <a:lnTo>
                  <a:pt x="8466" y="59267"/>
                </a:lnTo>
                <a:lnTo>
                  <a:pt x="16933" y="76200"/>
                </a:lnTo>
                <a:lnTo>
                  <a:pt x="16933" y="93134"/>
                </a:lnTo>
                <a:lnTo>
                  <a:pt x="25400" y="110067"/>
                </a:lnTo>
                <a:lnTo>
                  <a:pt x="25400" y="127000"/>
                </a:lnTo>
                <a:lnTo>
                  <a:pt x="25400" y="135467"/>
                </a:lnTo>
                <a:lnTo>
                  <a:pt x="33866" y="152400"/>
                </a:lnTo>
                <a:lnTo>
                  <a:pt x="33866" y="160867"/>
                </a:lnTo>
                <a:lnTo>
                  <a:pt x="33866" y="169334"/>
                </a:lnTo>
                <a:lnTo>
                  <a:pt x="33866" y="169334"/>
                </a:lnTo>
                <a:lnTo>
                  <a:pt x="33866" y="169334"/>
                </a:lnTo>
                <a:lnTo>
                  <a:pt x="33866" y="169334"/>
                </a:lnTo>
                <a:lnTo>
                  <a:pt x="42333" y="169334"/>
                </a:lnTo>
                <a:lnTo>
                  <a:pt x="42333" y="160867"/>
                </a:lnTo>
                <a:lnTo>
                  <a:pt x="42333" y="152400"/>
                </a:lnTo>
                <a:lnTo>
                  <a:pt x="33866" y="135467"/>
                </a:lnTo>
                <a:lnTo>
                  <a:pt x="33866" y="118534"/>
                </a:lnTo>
                <a:lnTo>
                  <a:pt x="33866" y="101600"/>
                </a:lnTo>
                <a:lnTo>
                  <a:pt x="33866" y="84667"/>
                </a:lnTo>
                <a:lnTo>
                  <a:pt x="42333" y="67734"/>
                </a:lnTo>
                <a:lnTo>
                  <a:pt x="42333" y="59267"/>
                </a:lnTo>
                <a:lnTo>
                  <a:pt x="42333" y="42334"/>
                </a:lnTo>
                <a:lnTo>
                  <a:pt x="50800" y="33867"/>
                </a:lnTo>
                <a:lnTo>
                  <a:pt x="59266" y="25400"/>
                </a:lnTo>
                <a:lnTo>
                  <a:pt x="67733" y="16934"/>
                </a:lnTo>
                <a:lnTo>
                  <a:pt x="84666" y="8467"/>
                </a:lnTo>
                <a:lnTo>
                  <a:pt x="101600" y="8467"/>
                </a:lnTo>
                <a:lnTo>
                  <a:pt x="110066" y="8467"/>
                </a:lnTo>
                <a:lnTo>
                  <a:pt x="127000" y="8467"/>
                </a:lnTo>
                <a:lnTo>
                  <a:pt x="143933" y="16934"/>
                </a:lnTo>
                <a:lnTo>
                  <a:pt x="152400" y="16934"/>
                </a:lnTo>
                <a:lnTo>
                  <a:pt x="160866" y="25400"/>
                </a:lnTo>
                <a:lnTo>
                  <a:pt x="169333" y="33867"/>
                </a:lnTo>
                <a:lnTo>
                  <a:pt x="169333" y="42334"/>
                </a:lnTo>
                <a:lnTo>
                  <a:pt x="169333" y="50800"/>
                </a:lnTo>
                <a:lnTo>
                  <a:pt x="169333" y="67734"/>
                </a:lnTo>
                <a:lnTo>
                  <a:pt x="169333" y="76200"/>
                </a:lnTo>
                <a:lnTo>
                  <a:pt x="169333" y="93134"/>
                </a:lnTo>
                <a:lnTo>
                  <a:pt x="160866" y="110067"/>
                </a:lnTo>
                <a:lnTo>
                  <a:pt x="160866" y="118534"/>
                </a:lnTo>
                <a:lnTo>
                  <a:pt x="160866" y="135467"/>
                </a:lnTo>
                <a:lnTo>
                  <a:pt x="160866" y="143934"/>
                </a:lnTo>
                <a:lnTo>
                  <a:pt x="169333" y="152400"/>
                </a:lnTo>
                <a:lnTo>
                  <a:pt x="177800" y="160867"/>
                </a:lnTo>
                <a:lnTo>
                  <a:pt x="186266" y="169334"/>
                </a:lnTo>
                <a:lnTo>
                  <a:pt x="203200" y="177800"/>
                </a:lnTo>
                <a:lnTo>
                  <a:pt x="211666" y="177800"/>
                </a:lnTo>
                <a:lnTo>
                  <a:pt x="228600" y="177800"/>
                </a:lnTo>
                <a:lnTo>
                  <a:pt x="245533" y="169334"/>
                </a:lnTo>
                <a:lnTo>
                  <a:pt x="262466" y="169334"/>
                </a:lnTo>
                <a:lnTo>
                  <a:pt x="279400" y="160867"/>
                </a:lnTo>
                <a:lnTo>
                  <a:pt x="287866" y="152400"/>
                </a:lnTo>
                <a:lnTo>
                  <a:pt x="304800" y="135467"/>
                </a:lnTo>
                <a:lnTo>
                  <a:pt x="313266" y="118534"/>
                </a:lnTo>
                <a:lnTo>
                  <a:pt x="313266" y="118534"/>
                </a:lnTo>
                <a:lnTo>
                  <a:pt x="321733" y="110067"/>
                </a:lnTo>
                <a:lnTo>
                  <a:pt x="321733"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133600" y="4064000"/>
            <a:ext cx="76201" cy="338668"/>
          </a:xfrm>
          <a:custGeom>
            <a:avLst/>
            <a:gdLst/>
            <a:ahLst/>
            <a:cxnLst/>
            <a:rect l="0" t="0" r="0" b="0"/>
            <a:pathLst>
              <a:path w="76201" h="338668">
                <a:moveTo>
                  <a:pt x="8467" y="59267"/>
                </a:moveTo>
                <a:lnTo>
                  <a:pt x="8467" y="50800"/>
                </a:lnTo>
                <a:lnTo>
                  <a:pt x="8467" y="42333"/>
                </a:lnTo>
                <a:lnTo>
                  <a:pt x="0" y="33867"/>
                </a:lnTo>
                <a:lnTo>
                  <a:pt x="0" y="25400"/>
                </a:lnTo>
                <a:lnTo>
                  <a:pt x="0" y="16933"/>
                </a:lnTo>
                <a:lnTo>
                  <a:pt x="0" y="8467"/>
                </a:lnTo>
                <a:lnTo>
                  <a:pt x="0" y="8467"/>
                </a:lnTo>
                <a:lnTo>
                  <a:pt x="0" y="8467"/>
                </a:lnTo>
                <a:lnTo>
                  <a:pt x="0" y="0"/>
                </a:lnTo>
                <a:lnTo>
                  <a:pt x="0" y="8467"/>
                </a:lnTo>
                <a:lnTo>
                  <a:pt x="0" y="8467"/>
                </a:lnTo>
                <a:lnTo>
                  <a:pt x="0" y="16933"/>
                </a:lnTo>
                <a:lnTo>
                  <a:pt x="8467" y="25400"/>
                </a:lnTo>
                <a:lnTo>
                  <a:pt x="8467" y="42333"/>
                </a:lnTo>
                <a:lnTo>
                  <a:pt x="8467" y="59267"/>
                </a:lnTo>
                <a:lnTo>
                  <a:pt x="8467" y="84667"/>
                </a:lnTo>
                <a:lnTo>
                  <a:pt x="8467" y="101600"/>
                </a:lnTo>
                <a:lnTo>
                  <a:pt x="16933" y="127000"/>
                </a:lnTo>
                <a:lnTo>
                  <a:pt x="16933" y="143933"/>
                </a:lnTo>
                <a:lnTo>
                  <a:pt x="16933" y="169333"/>
                </a:lnTo>
                <a:lnTo>
                  <a:pt x="25400" y="194733"/>
                </a:lnTo>
                <a:lnTo>
                  <a:pt x="25400" y="220133"/>
                </a:lnTo>
                <a:lnTo>
                  <a:pt x="33867" y="237067"/>
                </a:lnTo>
                <a:lnTo>
                  <a:pt x="33867" y="262467"/>
                </a:lnTo>
                <a:lnTo>
                  <a:pt x="42333" y="279400"/>
                </a:lnTo>
                <a:lnTo>
                  <a:pt x="50800" y="296333"/>
                </a:lnTo>
                <a:lnTo>
                  <a:pt x="59267" y="313267"/>
                </a:lnTo>
                <a:lnTo>
                  <a:pt x="59267" y="321733"/>
                </a:lnTo>
                <a:lnTo>
                  <a:pt x="67733" y="330200"/>
                </a:lnTo>
                <a:lnTo>
                  <a:pt x="67733" y="338667"/>
                </a:lnTo>
                <a:lnTo>
                  <a:pt x="76200" y="338667"/>
                </a:lnTo>
                <a:lnTo>
                  <a:pt x="76200" y="338667"/>
                </a:lnTo>
                <a:lnTo>
                  <a:pt x="67733" y="330200"/>
                </a:lnTo>
                <a:lnTo>
                  <a:pt x="67733" y="330200"/>
                </a:lnTo>
                <a:lnTo>
                  <a:pt x="67733" y="321733"/>
                </a:lnTo>
                <a:lnTo>
                  <a:pt x="67733"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065867" y="4114800"/>
            <a:ext cx="245534" cy="42334"/>
          </a:xfrm>
          <a:custGeom>
            <a:avLst/>
            <a:gdLst/>
            <a:ahLst/>
            <a:cxnLst/>
            <a:rect l="0" t="0" r="0" b="0"/>
            <a:pathLst>
              <a:path w="245534" h="42334">
                <a:moveTo>
                  <a:pt x="8466" y="42333"/>
                </a:moveTo>
                <a:lnTo>
                  <a:pt x="8466" y="42333"/>
                </a:lnTo>
                <a:lnTo>
                  <a:pt x="0" y="42333"/>
                </a:lnTo>
                <a:lnTo>
                  <a:pt x="0" y="33867"/>
                </a:lnTo>
                <a:lnTo>
                  <a:pt x="0" y="33867"/>
                </a:lnTo>
                <a:lnTo>
                  <a:pt x="8466" y="33867"/>
                </a:lnTo>
                <a:lnTo>
                  <a:pt x="16933" y="25400"/>
                </a:lnTo>
                <a:lnTo>
                  <a:pt x="25400" y="25400"/>
                </a:lnTo>
                <a:lnTo>
                  <a:pt x="42333" y="16933"/>
                </a:lnTo>
                <a:lnTo>
                  <a:pt x="59266" y="16933"/>
                </a:lnTo>
                <a:lnTo>
                  <a:pt x="76200" y="8467"/>
                </a:lnTo>
                <a:lnTo>
                  <a:pt x="101600" y="8467"/>
                </a:lnTo>
                <a:lnTo>
                  <a:pt x="127000" y="8467"/>
                </a:lnTo>
                <a:lnTo>
                  <a:pt x="152400" y="8467"/>
                </a:lnTo>
                <a:lnTo>
                  <a:pt x="177800" y="0"/>
                </a:lnTo>
                <a:lnTo>
                  <a:pt x="194733" y="0"/>
                </a:lnTo>
                <a:lnTo>
                  <a:pt x="220133" y="0"/>
                </a:lnTo>
                <a:lnTo>
                  <a:pt x="237066" y="0"/>
                </a:lnTo>
                <a:lnTo>
                  <a:pt x="237066" y="0"/>
                </a:lnTo>
                <a:lnTo>
                  <a:pt x="245533" y="0"/>
                </a:lnTo>
                <a:lnTo>
                  <a:pt x="2455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922867" y="5096933"/>
            <a:ext cx="67734" cy="550335"/>
          </a:xfrm>
          <a:custGeom>
            <a:avLst/>
            <a:gdLst/>
            <a:ahLst/>
            <a:cxnLst/>
            <a:rect l="0" t="0" r="0" b="0"/>
            <a:pathLst>
              <a:path w="67734" h="550335">
                <a:moveTo>
                  <a:pt x="0" y="0"/>
                </a:moveTo>
                <a:lnTo>
                  <a:pt x="0" y="8467"/>
                </a:lnTo>
                <a:lnTo>
                  <a:pt x="0" y="16934"/>
                </a:lnTo>
                <a:lnTo>
                  <a:pt x="0" y="33867"/>
                </a:lnTo>
                <a:lnTo>
                  <a:pt x="8466" y="59267"/>
                </a:lnTo>
                <a:lnTo>
                  <a:pt x="8466" y="76200"/>
                </a:lnTo>
                <a:lnTo>
                  <a:pt x="8466" y="101600"/>
                </a:lnTo>
                <a:lnTo>
                  <a:pt x="8466" y="135467"/>
                </a:lnTo>
                <a:lnTo>
                  <a:pt x="16933" y="160867"/>
                </a:lnTo>
                <a:lnTo>
                  <a:pt x="16933" y="194734"/>
                </a:lnTo>
                <a:lnTo>
                  <a:pt x="16933" y="228600"/>
                </a:lnTo>
                <a:lnTo>
                  <a:pt x="25400" y="262467"/>
                </a:lnTo>
                <a:lnTo>
                  <a:pt x="25400" y="296334"/>
                </a:lnTo>
                <a:lnTo>
                  <a:pt x="33866" y="330200"/>
                </a:lnTo>
                <a:lnTo>
                  <a:pt x="33866" y="364067"/>
                </a:lnTo>
                <a:lnTo>
                  <a:pt x="42333" y="397934"/>
                </a:lnTo>
                <a:lnTo>
                  <a:pt x="42333" y="431800"/>
                </a:lnTo>
                <a:lnTo>
                  <a:pt x="50800" y="457200"/>
                </a:lnTo>
                <a:lnTo>
                  <a:pt x="59266" y="482600"/>
                </a:lnTo>
                <a:lnTo>
                  <a:pt x="59266" y="508000"/>
                </a:lnTo>
                <a:lnTo>
                  <a:pt x="59266" y="524934"/>
                </a:lnTo>
                <a:lnTo>
                  <a:pt x="67733" y="541867"/>
                </a:lnTo>
                <a:lnTo>
                  <a:pt x="67733" y="541867"/>
                </a:lnTo>
                <a:lnTo>
                  <a:pt x="67733" y="541867"/>
                </a:lnTo>
                <a:lnTo>
                  <a:pt x="67733" y="550334"/>
                </a:lnTo>
                <a:lnTo>
                  <a:pt x="67733" y="550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92200" y="5334000"/>
            <a:ext cx="245534" cy="254001"/>
          </a:xfrm>
          <a:custGeom>
            <a:avLst/>
            <a:gdLst/>
            <a:ahLst/>
            <a:cxnLst/>
            <a:rect l="0" t="0" r="0" b="0"/>
            <a:pathLst>
              <a:path w="245534" h="254001">
                <a:moveTo>
                  <a:pt x="0" y="8467"/>
                </a:moveTo>
                <a:lnTo>
                  <a:pt x="8467" y="16933"/>
                </a:lnTo>
                <a:lnTo>
                  <a:pt x="8467" y="25400"/>
                </a:lnTo>
                <a:lnTo>
                  <a:pt x="16933" y="33867"/>
                </a:lnTo>
                <a:lnTo>
                  <a:pt x="16933" y="42333"/>
                </a:lnTo>
                <a:lnTo>
                  <a:pt x="25400" y="59267"/>
                </a:lnTo>
                <a:lnTo>
                  <a:pt x="33867" y="84667"/>
                </a:lnTo>
                <a:lnTo>
                  <a:pt x="42333" y="101600"/>
                </a:lnTo>
                <a:lnTo>
                  <a:pt x="42333" y="135467"/>
                </a:lnTo>
                <a:lnTo>
                  <a:pt x="50800" y="152400"/>
                </a:lnTo>
                <a:lnTo>
                  <a:pt x="50800" y="177800"/>
                </a:lnTo>
                <a:lnTo>
                  <a:pt x="50800" y="203200"/>
                </a:lnTo>
                <a:lnTo>
                  <a:pt x="59267" y="220133"/>
                </a:lnTo>
                <a:lnTo>
                  <a:pt x="59267" y="237067"/>
                </a:lnTo>
                <a:lnTo>
                  <a:pt x="59267" y="245533"/>
                </a:lnTo>
                <a:lnTo>
                  <a:pt x="59267" y="254000"/>
                </a:lnTo>
                <a:lnTo>
                  <a:pt x="59267" y="254000"/>
                </a:lnTo>
                <a:lnTo>
                  <a:pt x="59267" y="254000"/>
                </a:lnTo>
                <a:lnTo>
                  <a:pt x="59267" y="254000"/>
                </a:lnTo>
                <a:lnTo>
                  <a:pt x="59267" y="245533"/>
                </a:lnTo>
                <a:lnTo>
                  <a:pt x="59267" y="228600"/>
                </a:lnTo>
                <a:lnTo>
                  <a:pt x="50800" y="211667"/>
                </a:lnTo>
                <a:lnTo>
                  <a:pt x="50800" y="194733"/>
                </a:lnTo>
                <a:lnTo>
                  <a:pt x="50800" y="169333"/>
                </a:lnTo>
                <a:lnTo>
                  <a:pt x="50800" y="143933"/>
                </a:lnTo>
                <a:lnTo>
                  <a:pt x="50800" y="118533"/>
                </a:lnTo>
                <a:lnTo>
                  <a:pt x="50800" y="93133"/>
                </a:lnTo>
                <a:lnTo>
                  <a:pt x="59267" y="76200"/>
                </a:lnTo>
                <a:lnTo>
                  <a:pt x="67733" y="50800"/>
                </a:lnTo>
                <a:lnTo>
                  <a:pt x="67733" y="33867"/>
                </a:lnTo>
                <a:lnTo>
                  <a:pt x="84667" y="25400"/>
                </a:lnTo>
                <a:lnTo>
                  <a:pt x="93133" y="8467"/>
                </a:lnTo>
                <a:lnTo>
                  <a:pt x="110067" y="0"/>
                </a:lnTo>
                <a:lnTo>
                  <a:pt x="127000" y="0"/>
                </a:lnTo>
                <a:lnTo>
                  <a:pt x="135467" y="0"/>
                </a:lnTo>
                <a:lnTo>
                  <a:pt x="152400" y="8467"/>
                </a:lnTo>
                <a:lnTo>
                  <a:pt x="160867" y="8467"/>
                </a:lnTo>
                <a:lnTo>
                  <a:pt x="169333" y="25400"/>
                </a:lnTo>
                <a:lnTo>
                  <a:pt x="177800" y="42333"/>
                </a:lnTo>
                <a:lnTo>
                  <a:pt x="186267" y="67733"/>
                </a:lnTo>
                <a:lnTo>
                  <a:pt x="194733" y="84667"/>
                </a:lnTo>
                <a:lnTo>
                  <a:pt x="203200" y="118533"/>
                </a:lnTo>
                <a:lnTo>
                  <a:pt x="211667" y="135467"/>
                </a:lnTo>
                <a:lnTo>
                  <a:pt x="220133" y="160867"/>
                </a:lnTo>
                <a:lnTo>
                  <a:pt x="228600" y="186267"/>
                </a:lnTo>
                <a:lnTo>
                  <a:pt x="228600" y="211667"/>
                </a:lnTo>
                <a:lnTo>
                  <a:pt x="228600" y="228600"/>
                </a:lnTo>
                <a:lnTo>
                  <a:pt x="237067" y="245533"/>
                </a:lnTo>
                <a:lnTo>
                  <a:pt x="237067" y="254000"/>
                </a:lnTo>
                <a:lnTo>
                  <a:pt x="237067" y="254000"/>
                </a:lnTo>
                <a:lnTo>
                  <a:pt x="245533" y="254000"/>
                </a:lnTo>
                <a:lnTo>
                  <a:pt x="245533"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405467" y="5384800"/>
            <a:ext cx="152401" cy="237068"/>
          </a:xfrm>
          <a:custGeom>
            <a:avLst/>
            <a:gdLst/>
            <a:ahLst/>
            <a:cxnLst/>
            <a:rect l="0" t="0" r="0" b="0"/>
            <a:pathLst>
              <a:path w="152401" h="237068">
                <a:moveTo>
                  <a:pt x="110066" y="0"/>
                </a:moveTo>
                <a:lnTo>
                  <a:pt x="110066" y="0"/>
                </a:lnTo>
                <a:lnTo>
                  <a:pt x="110066" y="0"/>
                </a:lnTo>
                <a:lnTo>
                  <a:pt x="101600" y="0"/>
                </a:lnTo>
                <a:lnTo>
                  <a:pt x="101600" y="0"/>
                </a:lnTo>
                <a:lnTo>
                  <a:pt x="93133" y="0"/>
                </a:lnTo>
                <a:lnTo>
                  <a:pt x="84666" y="0"/>
                </a:lnTo>
                <a:lnTo>
                  <a:pt x="67733" y="8467"/>
                </a:lnTo>
                <a:lnTo>
                  <a:pt x="59266" y="8467"/>
                </a:lnTo>
                <a:lnTo>
                  <a:pt x="50800" y="25400"/>
                </a:lnTo>
                <a:lnTo>
                  <a:pt x="42333" y="33867"/>
                </a:lnTo>
                <a:lnTo>
                  <a:pt x="25400" y="50800"/>
                </a:lnTo>
                <a:lnTo>
                  <a:pt x="16933" y="59267"/>
                </a:lnTo>
                <a:lnTo>
                  <a:pt x="8466" y="84667"/>
                </a:lnTo>
                <a:lnTo>
                  <a:pt x="0" y="101600"/>
                </a:lnTo>
                <a:lnTo>
                  <a:pt x="0" y="118533"/>
                </a:lnTo>
                <a:lnTo>
                  <a:pt x="0" y="143933"/>
                </a:lnTo>
                <a:lnTo>
                  <a:pt x="8466" y="160867"/>
                </a:lnTo>
                <a:lnTo>
                  <a:pt x="16933" y="177800"/>
                </a:lnTo>
                <a:lnTo>
                  <a:pt x="25400" y="194733"/>
                </a:lnTo>
                <a:lnTo>
                  <a:pt x="33866" y="211667"/>
                </a:lnTo>
                <a:lnTo>
                  <a:pt x="50800" y="220133"/>
                </a:lnTo>
                <a:lnTo>
                  <a:pt x="76200" y="237067"/>
                </a:lnTo>
                <a:lnTo>
                  <a:pt x="93133" y="237067"/>
                </a:lnTo>
                <a:lnTo>
                  <a:pt x="110066" y="237067"/>
                </a:lnTo>
                <a:lnTo>
                  <a:pt x="127000" y="228600"/>
                </a:lnTo>
                <a:lnTo>
                  <a:pt x="135466" y="220133"/>
                </a:lnTo>
                <a:lnTo>
                  <a:pt x="143933" y="194733"/>
                </a:lnTo>
                <a:lnTo>
                  <a:pt x="143933" y="194733"/>
                </a:lnTo>
                <a:lnTo>
                  <a:pt x="152400" y="177800"/>
                </a:lnTo>
                <a:lnTo>
                  <a:pt x="15240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Freeform 1023"/>
          <p:cNvSpPr/>
          <p:nvPr/>
        </p:nvSpPr>
        <p:spPr>
          <a:xfrm>
            <a:off x="1532467" y="5190067"/>
            <a:ext cx="67734" cy="389467"/>
          </a:xfrm>
          <a:custGeom>
            <a:avLst/>
            <a:gdLst/>
            <a:ahLst/>
            <a:cxnLst/>
            <a:rect l="0" t="0" r="0" b="0"/>
            <a:pathLst>
              <a:path w="67734" h="389467">
                <a:moveTo>
                  <a:pt x="0" y="0"/>
                </a:moveTo>
                <a:lnTo>
                  <a:pt x="0" y="0"/>
                </a:lnTo>
                <a:lnTo>
                  <a:pt x="0" y="0"/>
                </a:lnTo>
                <a:lnTo>
                  <a:pt x="8466" y="0"/>
                </a:lnTo>
                <a:lnTo>
                  <a:pt x="8466" y="8466"/>
                </a:lnTo>
                <a:lnTo>
                  <a:pt x="8466" y="16933"/>
                </a:lnTo>
                <a:lnTo>
                  <a:pt x="16933" y="33866"/>
                </a:lnTo>
                <a:lnTo>
                  <a:pt x="16933" y="50800"/>
                </a:lnTo>
                <a:lnTo>
                  <a:pt x="16933" y="76200"/>
                </a:lnTo>
                <a:lnTo>
                  <a:pt x="25400" y="110066"/>
                </a:lnTo>
                <a:lnTo>
                  <a:pt x="25400" y="143933"/>
                </a:lnTo>
                <a:lnTo>
                  <a:pt x="25400" y="177800"/>
                </a:lnTo>
                <a:lnTo>
                  <a:pt x="25400" y="211666"/>
                </a:lnTo>
                <a:lnTo>
                  <a:pt x="33866" y="245533"/>
                </a:lnTo>
                <a:lnTo>
                  <a:pt x="33866" y="279400"/>
                </a:lnTo>
                <a:lnTo>
                  <a:pt x="33866" y="313266"/>
                </a:lnTo>
                <a:lnTo>
                  <a:pt x="42333" y="338666"/>
                </a:lnTo>
                <a:lnTo>
                  <a:pt x="50800" y="364066"/>
                </a:lnTo>
                <a:lnTo>
                  <a:pt x="59266" y="381000"/>
                </a:lnTo>
                <a:lnTo>
                  <a:pt x="59266" y="389466"/>
                </a:lnTo>
                <a:lnTo>
                  <a:pt x="59266" y="389466"/>
                </a:lnTo>
                <a:lnTo>
                  <a:pt x="67733" y="389466"/>
                </a:lnTo>
                <a:lnTo>
                  <a:pt x="67733" y="389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Freeform 1024"/>
          <p:cNvSpPr/>
          <p:nvPr/>
        </p:nvSpPr>
        <p:spPr>
          <a:xfrm>
            <a:off x="1659467" y="5359400"/>
            <a:ext cx="110067" cy="237068"/>
          </a:xfrm>
          <a:custGeom>
            <a:avLst/>
            <a:gdLst/>
            <a:ahLst/>
            <a:cxnLst/>
            <a:rect l="0" t="0" r="0" b="0"/>
            <a:pathLst>
              <a:path w="110067" h="237068">
                <a:moveTo>
                  <a:pt x="8466" y="110067"/>
                </a:moveTo>
                <a:lnTo>
                  <a:pt x="8466" y="110067"/>
                </a:lnTo>
                <a:lnTo>
                  <a:pt x="16933" y="110067"/>
                </a:lnTo>
                <a:lnTo>
                  <a:pt x="25400" y="101600"/>
                </a:lnTo>
                <a:lnTo>
                  <a:pt x="33866" y="101600"/>
                </a:lnTo>
                <a:lnTo>
                  <a:pt x="42333" y="93133"/>
                </a:lnTo>
                <a:lnTo>
                  <a:pt x="59266" y="84667"/>
                </a:lnTo>
                <a:lnTo>
                  <a:pt x="67733" y="76200"/>
                </a:lnTo>
                <a:lnTo>
                  <a:pt x="76200" y="67733"/>
                </a:lnTo>
                <a:lnTo>
                  <a:pt x="84666" y="50800"/>
                </a:lnTo>
                <a:lnTo>
                  <a:pt x="84666" y="42333"/>
                </a:lnTo>
                <a:lnTo>
                  <a:pt x="84666" y="33867"/>
                </a:lnTo>
                <a:lnTo>
                  <a:pt x="84666" y="16933"/>
                </a:lnTo>
                <a:lnTo>
                  <a:pt x="84666" y="8467"/>
                </a:lnTo>
                <a:lnTo>
                  <a:pt x="76200" y="0"/>
                </a:lnTo>
                <a:lnTo>
                  <a:pt x="67733" y="0"/>
                </a:lnTo>
                <a:lnTo>
                  <a:pt x="59266" y="0"/>
                </a:lnTo>
                <a:lnTo>
                  <a:pt x="50800" y="0"/>
                </a:lnTo>
                <a:lnTo>
                  <a:pt x="42333" y="8467"/>
                </a:lnTo>
                <a:lnTo>
                  <a:pt x="25400" y="16933"/>
                </a:lnTo>
                <a:lnTo>
                  <a:pt x="16933" y="33867"/>
                </a:lnTo>
                <a:lnTo>
                  <a:pt x="8466" y="50800"/>
                </a:lnTo>
                <a:lnTo>
                  <a:pt x="0" y="76200"/>
                </a:lnTo>
                <a:lnTo>
                  <a:pt x="0" y="93133"/>
                </a:lnTo>
                <a:lnTo>
                  <a:pt x="0" y="127000"/>
                </a:lnTo>
                <a:lnTo>
                  <a:pt x="8466" y="152400"/>
                </a:lnTo>
                <a:lnTo>
                  <a:pt x="16933" y="177800"/>
                </a:lnTo>
                <a:lnTo>
                  <a:pt x="25400" y="194733"/>
                </a:lnTo>
                <a:lnTo>
                  <a:pt x="42333" y="211667"/>
                </a:lnTo>
                <a:lnTo>
                  <a:pt x="50800" y="228600"/>
                </a:lnTo>
                <a:lnTo>
                  <a:pt x="67733" y="237067"/>
                </a:lnTo>
                <a:lnTo>
                  <a:pt x="84666" y="237067"/>
                </a:lnTo>
                <a:lnTo>
                  <a:pt x="101600" y="237067"/>
                </a:lnTo>
                <a:lnTo>
                  <a:pt x="101600" y="237067"/>
                </a:lnTo>
                <a:lnTo>
                  <a:pt x="110066" y="237067"/>
                </a:lnTo>
                <a:lnTo>
                  <a:pt x="110066"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Freeform 1026"/>
          <p:cNvSpPr/>
          <p:nvPr/>
        </p:nvSpPr>
        <p:spPr>
          <a:xfrm>
            <a:off x="1845733" y="5393267"/>
            <a:ext cx="42335" cy="381001"/>
          </a:xfrm>
          <a:custGeom>
            <a:avLst/>
            <a:gdLst/>
            <a:ahLst/>
            <a:cxnLst/>
            <a:rect l="0" t="0" r="0" b="0"/>
            <a:pathLst>
              <a:path w="42335" h="381001">
                <a:moveTo>
                  <a:pt x="0" y="0"/>
                </a:moveTo>
                <a:lnTo>
                  <a:pt x="0" y="8466"/>
                </a:lnTo>
                <a:lnTo>
                  <a:pt x="0" y="16933"/>
                </a:lnTo>
                <a:lnTo>
                  <a:pt x="8467" y="25400"/>
                </a:lnTo>
                <a:lnTo>
                  <a:pt x="8467" y="50800"/>
                </a:lnTo>
                <a:lnTo>
                  <a:pt x="8467" y="76200"/>
                </a:lnTo>
                <a:lnTo>
                  <a:pt x="16934" y="101600"/>
                </a:lnTo>
                <a:lnTo>
                  <a:pt x="16934" y="135466"/>
                </a:lnTo>
                <a:lnTo>
                  <a:pt x="16934" y="169333"/>
                </a:lnTo>
                <a:lnTo>
                  <a:pt x="25400" y="203200"/>
                </a:lnTo>
                <a:lnTo>
                  <a:pt x="25400" y="237066"/>
                </a:lnTo>
                <a:lnTo>
                  <a:pt x="25400" y="270933"/>
                </a:lnTo>
                <a:lnTo>
                  <a:pt x="33867" y="296333"/>
                </a:lnTo>
                <a:lnTo>
                  <a:pt x="33867" y="321733"/>
                </a:lnTo>
                <a:lnTo>
                  <a:pt x="33867" y="347133"/>
                </a:lnTo>
                <a:lnTo>
                  <a:pt x="33867" y="364066"/>
                </a:lnTo>
                <a:lnTo>
                  <a:pt x="42334" y="381000"/>
                </a:lnTo>
                <a:lnTo>
                  <a:pt x="42334" y="381000"/>
                </a:lnTo>
                <a:lnTo>
                  <a:pt x="42334" y="381000"/>
                </a:lnTo>
                <a:lnTo>
                  <a:pt x="42334" y="372533"/>
                </a:lnTo>
                <a:lnTo>
                  <a:pt x="42334" y="355600"/>
                </a:lnTo>
                <a:lnTo>
                  <a:pt x="42334" y="338666"/>
                </a:lnTo>
                <a:lnTo>
                  <a:pt x="42334" y="304800"/>
                </a:lnTo>
                <a:lnTo>
                  <a:pt x="42334" y="270933"/>
                </a:lnTo>
                <a:lnTo>
                  <a:pt x="42334" y="270933"/>
                </a:lnTo>
                <a:lnTo>
                  <a:pt x="42334" y="245533"/>
                </a:lnTo>
                <a:lnTo>
                  <a:pt x="42334"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 name="Freeform 1027"/>
          <p:cNvSpPr/>
          <p:nvPr/>
        </p:nvSpPr>
        <p:spPr>
          <a:xfrm>
            <a:off x="1862667" y="5342467"/>
            <a:ext cx="160867" cy="330201"/>
          </a:xfrm>
          <a:custGeom>
            <a:avLst/>
            <a:gdLst/>
            <a:ahLst/>
            <a:cxnLst/>
            <a:rect l="0" t="0" r="0" b="0"/>
            <a:pathLst>
              <a:path w="160867" h="330201">
                <a:moveTo>
                  <a:pt x="0" y="0"/>
                </a:moveTo>
                <a:lnTo>
                  <a:pt x="0" y="0"/>
                </a:lnTo>
                <a:lnTo>
                  <a:pt x="0" y="0"/>
                </a:lnTo>
                <a:lnTo>
                  <a:pt x="8466" y="8466"/>
                </a:lnTo>
                <a:lnTo>
                  <a:pt x="8466" y="16933"/>
                </a:lnTo>
                <a:lnTo>
                  <a:pt x="25400" y="16933"/>
                </a:lnTo>
                <a:lnTo>
                  <a:pt x="42333" y="33866"/>
                </a:lnTo>
                <a:lnTo>
                  <a:pt x="50800" y="42333"/>
                </a:lnTo>
                <a:lnTo>
                  <a:pt x="67733" y="67733"/>
                </a:lnTo>
                <a:lnTo>
                  <a:pt x="84666" y="84666"/>
                </a:lnTo>
                <a:lnTo>
                  <a:pt x="101600" y="110066"/>
                </a:lnTo>
                <a:lnTo>
                  <a:pt x="118533" y="135466"/>
                </a:lnTo>
                <a:lnTo>
                  <a:pt x="135466" y="160866"/>
                </a:lnTo>
                <a:lnTo>
                  <a:pt x="143933" y="186266"/>
                </a:lnTo>
                <a:lnTo>
                  <a:pt x="152400" y="220133"/>
                </a:lnTo>
                <a:lnTo>
                  <a:pt x="160866" y="245533"/>
                </a:lnTo>
                <a:lnTo>
                  <a:pt x="160866" y="262466"/>
                </a:lnTo>
                <a:lnTo>
                  <a:pt x="160866" y="279400"/>
                </a:lnTo>
                <a:lnTo>
                  <a:pt x="152400" y="296333"/>
                </a:lnTo>
                <a:lnTo>
                  <a:pt x="143933" y="313266"/>
                </a:lnTo>
                <a:lnTo>
                  <a:pt x="135466" y="321733"/>
                </a:lnTo>
                <a:lnTo>
                  <a:pt x="127000" y="321733"/>
                </a:lnTo>
                <a:lnTo>
                  <a:pt x="110066" y="330200"/>
                </a:lnTo>
                <a:lnTo>
                  <a:pt x="101600" y="330200"/>
                </a:lnTo>
                <a:lnTo>
                  <a:pt x="84666" y="321733"/>
                </a:lnTo>
                <a:lnTo>
                  <a:pt x="76200" y="321733"/>
                </a:lnTo>
                <a:lnTo>
                  <a:pt x="67733" y="313266"/>
                </a:lnTo>
                <a:lnTo>
                  <a:pt x="67733" y="304800"/>
                </a:lnTo>
                <a:lnTo>
                  <a:pt x="67733" y="304800"/>
                </a:lnTo>
                <a:lnTo>
                  <a:pt x="67733" y="287866"/>
                </a:lnTo>
                <a:lnTo>
                  <a:pt x="67733" y="287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Freeform 1028"/>
          <p:cNvSpPr/>
          <p:nvPr/>
        </p:nvSpPr>
        <p:spPr>
          <a:xfrm>
            <a:off x="2082800" y="5384800"/>
            <a:ext cx="186268" cy="254001"/>
          </a:xfrm>
          <a:custGeom>
            <a:avLst/>
            <a:gdLst/>
            <a:ahLst/>
            <a:cxnLst/>
            <a:rect l="0" t="0" r="0" b="0"/>
            <a:pathLst>
              <a:path w="186268" h="254001">
                <a:moveTo>
                  <a:pt x="0" y="169333"/>
                </a:moveTo>
                <a:lnTo>
                  <a:pt x="0" y="169333"/>
                </a:lnTo>
                <a:lnTo>
                  <a:pt x="8467" y="169333"/>
                </a:lnTo>
                <a:lnTo>
                  <a:pt x="16933" y="177800"/>
                </a:lnTo>
                <a:lnTo>
                  <a:pt x="25400" y="177800"/>
                </a:lnTo>
                <a:lnTo>
                  <a:pt x="33867" y="177800"/>
                </a:lnTo>
                <a:lnTo>
                  <a:pt x="50800" y="169333"/>
                </a:lnTo>
                <a:lnTo>
                  <a:pt x="59267" y="160867"/>
                </a:lnTo>
                <a:lnTo>
                  <a:pt x="67733" y="143933"/>
                </a:lnTo>
                <a:lnTo>
                  <a:pt x="67733" y="127000"/>
                </a:lnTo>
                <a:lnTo>
                  <a:pt x="76200" y="110067"/>
                </a:lnTo>
                <a:lnTo>
                  <a:pt x="76200" y="93133"/>
                </a:lnTo>
                <a:lnTo>
                  <a:pt x="84667" y="76200"/>
                </a:lnTo>
                <a:lnTo>
                  <a:pt x="84667" y="59267"/>
                </a:lnTo>
                <a:lnTo>
                  <a:pt x="76200" y="42333"/>
                </a:lnTo>
                <a:lnTo>
                  <a:pt x="76200" y="25400"/>
                </a:lnTo>
                <a:lnTo>
                  <a:pt x="67733" y="16933"/>
                </a:lnTo>
                <a:lnTo>
                  <a:pt x="67733" y="8467"/>
                </a:lnTo>
                <a:lnTo>
                  <a:pt x="59267" y="8467"/>
                </a:lnTo>
                <a:lnTo>
                  <a:pt x="50800" y="0"/>
                </a:lnTo>
                <a:lnTo>
                  <a:pt x="42333" y="8467"/>
                </a:lnTo>
                <a:lnTo>
                  <a:pt x="42333" y="8467"/>
                </a:lnTo>
                <a:lnTo>
                  <a:pt x="33867" y="16933"/>
                </a:lnTo>
                <a:lnTo>
                  <a:pt x="25400" y="33867"/>
                </a:lnTo>
                <a:lnTo>
                  <a:pt x="25400" y="50800"/>
                </a:lnTo>
                <a:lnTo>
                  <a:pt x="25400" y="67733"/>
                </a:lnTo>
                <a:lnTo>
                  <a:pt x="25400" y="93133"/>
                </a:lnTo>
                <a:lnTo>
                  <a:pt x="25400" y="110067"/>
                </a:lnTo>
                <a:lnTo>
                  <a:pt x="25400" y="135467"/>
                </a:lnTo>
                <a:lnTo>
                  <a:pt x="33867" y="160867"/>
                </a:lnTo>
                <a:lnTo>
                  <a:pt x="42333" y="177800"/>
                </a:lnTo>
                <a:lnTo>
                  <a:pt x="59267" y="203200"/>
                </a:lnTo>
                <a:lnTo>
                  <a:pt x="67733" y="220133"/>
                </a:lnTo>
                <a:lnTo>
                  <a:pt x="76200" y="237067"/>
                </a:lnTo>
                <a:lnTo>
                  <a:pt x="101600" y="245533"/>
                </a:lnTo>
                <a:lnTo>
                  <a:pt x="110067" y="254000"/>
                </a:lnTo>
                <a:lnTo>
                  <a:pt x="127000" y="254000"/>
                </a:lnTo>
                <a:lnTo>
                  <a:pt x="143933" y="254000"/>
                </a:lnTo>
                <a:lnTo>
                  <a:pt x="160867" y="245533"/>
                </a:lnTo>
                <a:lnTo>
                  <a:pt x="177800" y="228600"/>
                </a:lnTo>
                <a:lnTo>
                  <a:pt x="177800" y="228600"/>
                </a:lnTo>
                <a:lnTo>
                  <a:pt x="186267" y="220133"/>
                </a:lnTo>
                <a:lnTo>
                  <a:pt x="186267"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Freeform 1029"/>
          <p:cNvSpPr/>
          <p:nvPr/>
        </p:nvSpPr>
        <p:spPr>
          <a:xfrm>
            <a:off x="2319867" y="5350933"/>
            <a:ext cx="211667" cy="262468"/>
          </a:xfrm>
          <a:custGeom>
            <a:avLst/>
            <a:gdLst/>
            <a:ahLst/>
            <a:cxnLst/>
            <a:rect l="0" t="0" r="0" b="0"/>
            <a:pathLst>
              <a:path w="211667" h="262468">
                <a:moveTo>
                  <a:pt x="0" y="33867"/>
                </a:moveTo>
                <a:lnTo>
                  <a:pt x="0" y="42334"/>
                </a:lnTo>
                <a:lnTo>
                  <a:pt x="0" y="50800"/>
                </a:lnTo>
                <a:lnTo>
                  <a:pt x="0" y="59267"/>
                </a:lnTo>
                <a:lnTo>
                  <a:pt x="0" y="76200"/>
                </a:lnTo>
                <a:lnTo>
                  <a:pt x="8466" y="101600"/>
                </a:lnTo>
                <a:lnTo>
                  <a:pt x="8466" y="127000"/>
                </a:lnTo>
                <a:lnTo>
                  <a:pt x="16933" y="152400"/>
                </a:lnTo>
                <a:lnTo>
                  <a:pt x="16933" y="177800"/>
                </a:lnTo>
                <a:lnTo>
                  <a:pt x="25400" y="203200"/>
                </a:lnTo>
                <a:lnTo>
                  <a:pt x="25400" y="228600"/>
                </a:lnTo>
                <a:lnTo>
                  <a:pt x="25400" y="237067"/>
                </a:lnTo>
                <a:lnTo>
                  <a:pt x="25400" y="254000"/>
                </a:lnTo>
                <a:lnTo>
                  <a:pt x="25400" y="262467"/>
                </a:lnTo>
                <a:lnTo>
                  <a:pt x="25400" y="262467"/>
                </a:lnTo>
                <a:lnTo>
                  <a:pt x="25400" y="262467"/>
                </a:lnTo>
                <a:lnTo>
                  <a:pt x="25400" y="254000"/>
                </a:lnTo>
                <a:lnTo>
                  <a:pt x="25400" y="237067"/>
                </a:lnTo>
                <a:lnTo>
                  <a:pt x="25400" y="228600"/>
                </a:lnTo>
                <a:lnTo>
                  <a:pt x="25400" y="203200"/>
                </a:lnTo>
                <a:lnTo>
                  <a:pt x="25400" y="177800"/>
                </a:lnTo>
                <a:lnTo>
                  <a:pt x="25400" y="152400"/>
                </a:lnTo>
                <a:lnTo>
                  <a:pt x="33866" y="127000"/>
                </a:lnTo>
                <a:lnTo>
                  <a:pt x="33866" y="93134"/>
                </a:lnTo>
                <a:lnTo>
                  <a:pt x="33866" y="67734"/>
                </a:lnTo>
                <a:lnTo>
                  <a:pt x="33866" y="50800"/>
                </a:lnTo>
                <a:lnTo>
                  <a:pt x="42333" y="25400"/>
                </a:lnTo>
                <a:lnTo>
                  <a:pt x="50800" y="16934"/>
                </a:lnTo>
                <a:lnTo>
                  <a:pt x="59266" y="8467"/>
                </a:lnTo>
                <a:lnTo>
                  <a:pt x="76200" y="0"/>
                </a:lnTo>
                <a:lnTo>
                  <a:pt x="84666" y="0"/>
                </a:lnTo>
                <a:lnTo>
                  <a:pt x="101600" y="0"/>
                </a:lnTo>
                <a:lnTo>
                  <a:pt x="118533" y="8467"/>
                </a:lnTo>
                <a:lnTo>
                  <a:pt x="127000" y="25400"/>
                </a:lnTo>
                <a:lnTo>
                  <a:pt x="143933" y="42334"/>
                </a:lnTo>
                <a:lnTo>
                  <a:pt x="152400" y="59267"/>
                </a:lnTo>
                <a:lnTo>
                  <a:pt x="160866" y="84667"/>
                </a:lnTo>
                <a:lnTo>
                  <a:pt x="160866" y="110067"/>
                </a:lnTo>
                <a:lnTo>
                  <a:pt x="169333" y="143934"/>
                </a:lnTo>
                <a:lnTo>
                  <a:pt x="169333" y="169334"/>
                </a:lnTo>
                <a:lnTo>
                  <a:pt x="177800" y="186267"/>
                </a:lnTo>
                <a:lnTo>
                  <a:pt x="186266" y="203200"/>
                </a:lnTo>
                <a:lnTo>
                  <a:pt x="194733" y="211667"/>
                </a:lnTo>
                <a:lnTo>
                  <a:pt x="203200" y="220134"/>
                </a:lnTo>
                <a:lnTo>
                  <a:pt x="203200" y="220134"/>
                </a:lnTo>
                <a:lnTo>
                  <a:pt x="211666" y="220134"/>
                </a:lnTo>
                <a:lnTo>
                  <a:pt x="211666" y="220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Freeform 1030"/>
          <p:cNvSpPr/>
          <p:nvPr/>
        </p:nvSpPr>
        <p:spPr>
          <a:xfrm>
            <a:off x="2599267" y="5342467"/>
            <a:ext cx="177801" cy="313267"/>
          </a:xfrm>
          <a:custGeom>
            <a:avLst/>
            <a:gdLst/>
            <a:ahLst/>
            <a:cxnLst/>
            <a:rect l="0" t="0" r="0" b="0"/>
            <a:pathLst>
              <a:path w="177801" h="313267">
                <a:moveTo>
                  <a:pt x="110066" y="0"/>
                </a:moveTo>
                <a:lnTo>
                  <a:pt x="101600" y="0"/>
                </a:lnTo>
                <a:lnTo>
                  <a:pt x="101600" y="0"/>
                </a:lnTo>
                <a:lnTo>
                  <a:pt x="93133" y="0"/>
                </a:lnTo>
                <a:lnTo>
                  <a:pt x="76200" y="0"/>
                </a:lnTo>
                <a:lnTo>
                  <a:pt x="67733" y="8466"/>
                </a:lnTo>
                <a:lnTo>
                  <a:pt x="50800" y="16933"/>
                </a:lnTo>
                <a:lnTo>
                  <a:pt x="42333" y="33866"/>
                </a:lnTo>
                <a:lnTo>
                  <a:pt x="33866" y="50800"/>
                </a:lnTo>
                <a:lnTo>
                  <a:pt x="16933" y="67733"/>
                </a:lnTo>
                <a:lnTo>
                  <a:pt x="8466" y="93133"/>
                </a:lnTo>
                <a:lnTo>
                  <a:pt x="8466" y="127000"/>
                </a:lnTo>
                <a:lnTo>
                  <a:pt x="0" y="152400"/>
                </a:lnTo>
                <a:lnTo>
                  <a:pt x="0" y="186266"/>
                </a:lnTo>
                <a:lnTo>
                  <a:pt x="8466" y="211666"/>
                </a:lnTo>
                <a:lnTo>
                  <a:pt x="25400" y="237066"/>
                </a:lnTo>
                <a:lnTo>
                  <a:pt x="33866" y="262466"/>
                </a:lnTo>
                <a:lnTo>
                  <a:pt x="42333" y="279400"/>
                </a:lnTo>
                <a:lnTo>
                  <a:pt x="67733" y="296333"/>
                </a:lnTo>
                <a:lnTo>
                  <a:pt x="76200" y="304800"/>
                </a:lnTo>
                <a:lnTo>
                  <a:pt x="93133" y="313266"/>
                </a:lnTo>
                <a:lnTo>
                  <a:pt x="110066" y="304800"/>
                </a:lnTo>
                <a:lnTo>
                  <a:pt x="127000" y="296333"/>
                </a:lnTo>
                <a:lnTo>
                  <a:pt x="143933" y="279400"/>
                </a:lnTo>
                <a:lnTo>
                  <a:pt x="152400" y="245533"/>
                </a:lnTo>
                <a:lnTo>
                  <a:pt x="160866" y="220133"/>
                </a:lnTo>
                <a:lnTo>
                  <a:pt x="160866" y="220133"/>
                </a:lnTo>
                <a:lnTo>
                  <a:pt x="177800" y="186266"/>
                </a:lnTo>
                <a:lnTo>
                  <a:pt x="177800" y="186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Freeform 1031"/>
          <p:cNvSpPr/>
          <p:nvPr/>
        </p:nvSpPr>
        <p:spPr>
          <a:xfrm>
            <a:off x="2692400" y="5181600"/>
            <a:ext cx="313268" cy="474134"/>
          </a:xfrm>
          <a:custGeom>
            <a:avLst/>
            <a:gdLst/>
            <a:ahLst/>
            <a:cxnLst/>
            <a:rect l="0" t="0" r="0" b="0"/>
            <a:pathLst>
              <a:path w="313268" h="474134">
                <a:moveTo>
                  <a:pt x="8467" y="0"/>
                </a:moveTo>
                <a:lnTo>
                  <a:pt x="8467" y="8467"/>
                </a:lnTo>
                <a:lnTo>
                  <a:pt x="0" y="16933"/>
                </a:lnTo>
                <a:lnTo>
                  <a:pt x="0" y="25400"/>
                </a:lnTo>
                <a:lnTo>
                  <a:pt x="0" y="50800"/>
                </a:lnTo>
                <a:lnTo>
                  <a:pt x="0" y="76200"/>
                </a:lnTo>
                <a:lnTo>
                  <a:pt x="8467" y="110067"/>
                </a:lnTo>
                <a:lnTo>
                  <a:pt x="8467" y="143933"/>
                </a:lnTo>
                <a:lnTo>
                  <a:pt x="16933" y="177800"/>
                </a:lnTo>
                <a:lnTo>
                  <a:pt x="16933" y="220133"/>
                </a:lnTo>
                <a:lnTo>
                  <a:pt x="33867" y="262467"/>
                </a:lnTo>
                <a:lnTo>
                  <a:pt x="42333" y="296333"/>
                </a:lnTo>
                <a:lnTo>
                  <a:pt x="50800" y="330200"/>
                </a:lnTo>
                <a:lnTo>
                  <a:pt x="67733" y="364067"/>
                </a:lnTo>
                <a:lnTo>
                  <a:pt x="84667" y="397933"/>
                </a:lnTo>
                <a:lnTo>
                  <a:pt x="93133" y="423333"/>
                </a:lnTo>
                <a:lnTo>
                  <a:pt x="110067" y="440267"/>
                </a:lnTo>
                <a:lnTo>
                  <a:pt x="135467" y="457200"/>
                </a:lnTo>
                <a:lnTo>
                  <a:pt x="152400" y="465667"/>
                </a:lnTo>
                <a:lnTo>
                  <a:pt x="169333" y="474133"/>
                </a:lnTo>
                <a:lnTo>
                  <a:pt x="186267" y="474133"/>
                </a:lnTo>
                <a:lnTo>
                  <a:pt x="203200" y="457200"/>
                </a:lnTo>
                <a:lnTo>
                  <a:pt x="220133" y="448733"/>
                </a:lnTo>
                <a:lnTo>
                  <a:pt x="228600" y="423333"/>
                </a:lnTo>
                <a:lnTo>
                  <a:pt x="237067" y="397933"/>
                </a:lnTo>
                <a:lnTo>
                  <a:pt x="254000" y="372533"/>
                </a:lnTo>
                <a:lnTo>
                  <a:pt x="254000" y="338667"/>
                </a:lnTo>
                <a:lnTo>
                  <a:pt x="262467" y="304800"/>
                </a:lnTo>
                <a:lnTo>
                  <a:pt x="262467" y="279400"/>
                </a:lnTo>
                <a:lnTo>
                  <a:pt x="262467" y="254000"/>
                </a:lnTo>
                <a:lnTo>
                  <a:pt x="254000" y="237067"/>
                </a:lnTo>
                <a:lnTo>
                  <a:pt x="254000" y="220133"/>
                </a:lnTo>
                <a:lnTo>
                  <a:pt x="245533" y="211667"/>
                </a:lnTo>
                <a:lnTo>
                  <a:pt x="237067" y="203200"/>
                </a:lnTo>
                <a:lnTo>
                  <a:pt x="237067" y="211667"/>
                </a:lnTo>
                <a:lnTo>
                  <a:pt x="228600" y="211667"/>
                </a:lnTo>
                <a:lnTo>
                  <a:pt x="228600" y="220133"/>
                </a:lnTo>
                <a:lnTo>
                  <a:pt x="220133" y="237067"/>
                </a:lnTo>
                <a:lnTo>
                  <a:pt x="220133" y="262467"/>
                </a:lnTo>
                <a:lnTo>
                  <a:pt x="228600" y="296333"/>
                </a:lnTo>
                <a:lnTo>
                  <a:pt x="228600" y="321733"/>
                </a:lnTo>
                <a:lnTo>
                  <a:pt x="237067" y="347133"/>
                </a:lnTo>
                <a:lnTo>
                  <a:pt x="245533" y="381000"/>
                </a:lnTo>
                <a:lnTo>
                  <a:pt x="262467" y="397933"/>
                </a:lnTo>
                <a:lnTo>
                  <a:pt x="270933" y="414867"/>
                </a:lnTo>
                <a:lnTo>
                  <a:pt x="279400" y="423333"/>
                </a:lnTo>
                <a:lnTo>
                  <a:pt x="287867" y="431800"/>
                </a:lnTo>
                <a:lnTo>
                  <a:pt x="296333" y="431800"/>
                </a:lnTo>
                <a:lnTo>
                  <a:pt x="304800" y="423333"/>
                </a:lnTo>
                <a:lnTo>
                  <a:pt x="304800" y="423333"/>
                </a:lnTo>
                <a:lnTo>
                  <a:pt x="313267" y="414867"/>
                </a:lnTo>
                <a:lnTo>
                  <a:pt x="313267" y="414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Freeform 1032"/>
          <p:cNvSpPr/>
          <p:nvPr/>
        </p:nvSpPr>
        <p:spPr>
          <a:xfrm>
            <a:off x="3056467" y="5401733"/>
            <a:ext cx="364067" cy="237068"/>
          </a:xfrm>
          <a:custGeom>
            <a:avLst/>
            <a:gdLst/>
            <a:ahLst/>
            <a:cxnLst/>
            <a:rect l="0" t="0" r="0" b="0"/>
            <a:pathLst>
              <a:path w="364067" h="237068">
                <a:moveTo>
                  <a:pt x="0" y="0"/>
                </a:moveTo>
                <a:lnTo>
                  <a:pt x="0" y="8467"/>
                </a:lnTo>
                <a:lnTo>
                  <a:pt x="8466" y="16934"/>
                </a:lnTo>
                <a:lnTo>
                  <a:pt x="8466" y="25400"/>
                </a:lnTo>
                <a:lnTo>
                  <a:pt x="8466" y="33867"/>
                </a:lnTo>
                <a:lnTo>
                  <a:pt x="16933" y="50800"/>
                </a:lnTo>
                <a:lnTo>
                  <a:pt x="16933" y="67734"/>
                </a:lnTo>
                <a:lnTo>
                  <a:pt x="25400" y="93134"/>
                </a:lnTo>
                <a:lnTo>
                  <a:pt x="25400" y="118534"/>
                </a:lnTo>
                <a:lnTo>
                  <a:pt x="33866" y="143934"/>
                </a:lnTo>
                <a:lnTo>
                  <a:pt x="33866" y="160867"/>
                </a:lnTo>
                <a:lnTo>
                  <a:pt x="42333" y="186267"/>
                </a:lnTo>
                <a:lnTo>
                  <a:pt x="50800" y="203200"/>
                </a:lnTo>
                <a:lnTo>
                  <a:pt x="59266" y="220134"/>
                </a:lnTo>
                <a:lnTo>
                  <a:pt x="67733" y="228600"/>
                </a:lnTo>
                <a:lnTo>
                  <a:pt x="76200" y="237067"/>
                </a:lnTo>
                <a:lnTo>
                  <a:pt x="84666" y="237067"/>
                </a:lnTo>
                <a:lnTo>
                  <a:pt x="93133" y="228600"/>
                </a:lnTo>
                <a:lnTo>
                  <a:pt x="101600" y="220134"/>
                </a:lnTo>
                <a:lnTo>
                  <a:pt x="101600" y="203200"/>
                </a:lnTo>
                <a:lnTo>
                  <a:pt x="110066" y="186267"/>
                </a:lnTo>
                <a:lnTo>
                  <a:pt x="118533" y="160867"/>
                </a:lnTo>
                <a:lnTo>
                  <a:pt x="118533" y="127000"/>
                </a:lnTo>
                <a:lnTo>
                  <a:pt x="127000" y="101600"/>
                </a:lnTo>
                <a:lnTo>
                  <a:pt x="135466" y="76200"/>
                </a:lnTo>
                <a:lnTo>
                  <a:pt x="135466" y="50800"/>
                </a:lnTo>
                <a:lnTo>
                  <a:pt x="143933" y="33867"/>
                </a:lnTo>
                <a:lnTo>
                  <a:pt x="143933" y="16934"/>
                </a:lnTo>
                <a:lnTo>
                  <a:pt x="152400" y="8467"/>
                </a:lnTo>
                <a:lnTo>
                  <a:pt x="152400" y="8467"/>
                </a:lnTo>
                <a:lnTo>
                  <a:pt x="152400" y="8467"/>
                </a:lnTo>
                <a:lnTo>
                  <a:pt x="160866" y="16934"/>
                </a:lnTo>
                <a:lnTo>
                  <a:pt x="160866" y="25400"/>
                </a:lnTo>
                <a:lnTo>
                  <a:pt x="160866" y="42334"/>
                </a:lnTo>
                <a:lnTo>
                  <a:pt x="169333" y="67734"/>
                </a:lnTo>
                <a:lnTo>
                  <a:pt x="169333" y="93134"/>
                </a:lnTo>
                <a:lnTo>
                  <a:pt x="177800" y="118534"/>
                </a:lnTo>
                <a:lnTo>
                  <a:pt x="194733" y="143934"/>
                </a:lnTo>
                <a:lnTo>
                  <a:pt x="203200" y="169334"/>
                </a:lnTo>
                <a:lnTo>
                  <a:pt x="220133" y="194734"/>
                </a:lnTo>
                <a:lnTo>
                  <a:pt x="237066" y="211667"/>
                </a:lnTo>
                <a:lnTo>
                  <a:pt x="254000" y="228600"/>
                </a:lnTo>
                <a:lnTo>
                  <a:pt x="270933" y="237067"/>
                </a:lnTo>
                <a:lnTo>
                  <a:pt x="287866" y="237067"/>
                </a:lnTo>
                <a:lnTo>
                  <a:pt x="304800" y="237067"/>
                </a:lnTo>
                <a:lnTo>
                  <a:pt x="321733" y="220134"/>
                </a:lnTo>
                <a:lnTo>
                  <a:pt x="330200" y="203200"/>
                </a:lnTo>
                <a:lnTo>
                  <a:pt x="347133" y="177800"/>
                </a:lnTo>
                <a:lnTo>
                  <a:pt x="355600" y="143934"/>
                </a:lnTo>
                <a:lnTo>
                  <a:pt x="364066" y="101600"/>
                </a:lnTo>
                <a:lnTo>
                  <a:pt x="364066" y="59267"/>
                </a:lnTo>
                <a:lnTo>
                  <a:pt x="364066" y="59267"/>
                </a:lnTo>
                <a:lnTo>
                  <a:pt x="364066" y="16934"/>
                </a:lnTo>
                <a:lnTo>
                  <a:pt x="364066"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 name="Freeform 1033"/>
          <p:cNvSpPr/>
          <p:nvPr/>
        </p:nvSpPr>
        <p:spPr>
          <a:xfrm>
            <a:off x="3302000" y="5139267"/>
            <a:ext cx="186268" cy="448734"/>
          </a:xfrm>
          <a:custGeom>
            <a:avLst/>
            <a:gdLst/>
            <a:ahLst/>
            <a:cxnLst/>
            <a:rect l="0" t="0" r="0" b="0"/>
            <a:pathLst>
              <a:path w="186268" h="448734">
                <a:moveTo>
                  <a:pt x="0" y="0"/>
                </a:moveTo>
                <a:lnTo>
                  <a:pt x="8467" y="8466"/>
                </a:lnTo>
                <a:lnTo>
                  <a:pt x="8467" y="16933"/>
                </a:lnTo>
                <a:lnTo>
                  <a:pt x="16933" y="33866"/>
                </a:lnTo>
                <a:lnTo>
                  <a:pt x="25400" y="67733"/>
                </a:lnTo>
                <a:lnTo>
                  <a:pt x="42333" y="101600"/>
                </a:lnTo>
                <a:lnTo>
                  <a:pt x="50800" y="143933"/>
                </a:lnTo>
                <a:lnTo>
                  <a:pt x="67733" y="177800"/>
                </a:lnTo>
                <a:lnTo>
                  <a:pt x="93133" y="220133"/>
                </a:lnTo>
                <a:lnTo>
                  <a:pt x="110067" y="262466"/>
                </a:lnTo>
                <a:lnTo>
                  <a:pt x="127000" y="304800"/>
                </a:lnTo>
                <a:lnTo>
                  <a:pt x="143933" y="338666"/>
                </a:lnTo>
                <a:lnTo>
                  <a:pt x="160867" y="372533"/>
                </a:lnTo>
                <a:lnTo>
                  <a:pt x="169333" y="397933"/>
                </a:lnTo>
                <a:lnTo>
                  <a:pt x="186267" y="423333"/>
                </a:lnTo>
                <a:lnTo>
                  <a:pt x="186267" y="440266"/>
                </a:lnTo>
                <a:lnTo>
                  <a:pt x="186267" y="440266"/>
                </a:lnTo>
                <a:lnTo>
                  <a:pt x="186267" y="448733"/>
                </a:lnTo>
                <a:lnTo>
                  <a:pt x="186267" y="448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Freeform 1034"/>
          <p:cNvSpPr/>
          <p:nvPr/>
        </p:nvSpPr>
        <p:spPr>
          <a:xfrm>
            <a:off x="3276600" y="5274733"/>
            <a:ext cx="524934" cy="25401"/>
          </a:xfrm>
          <a:custGeom>
            <a:avLst/>
            <a:gdLst/>
            <a:ahLst/>
            <a:cxnLst/>
            <a:rect l="0" t="0" r="0" b="0"/>
            <a:pathLst>
              <a:path w="524934" h="25401">
                <a:moveTo>
                  <a:pt x="0" y="8467"/>
                </a:moveTo>
                <a:lnTo>
                  <a:pt x="0" y="8467"/>
                </a:lnTo>
                <a:lnTo>
                  <a:pt x="8467" y="8467"/>
                </a:lnTo>
                <a:lnTo>
                  <a:pt x="8467" y="8467"/>
                </a:lnTo>
                <a:lnTo>
                  <a:pt x="25400" y="8467"/>
                </a:lnTo>
                <a:lnTo>
                  <a:pt x="50800" y="8467"/>
                </a:lnTo>
                <a:lnTo>
                  <a:pt x="76200" y="8467"/>
                </a:lnTo>
                <a:lnTo>
                  <a:pt x="118533" y="0"/>
                </a:lnTo>
                <a:lnTo>
                  <a:pt x="169333" y="0"/>
                </a:lnTo>
                <a:lnTo>
                  <a:pt x="220133" y="0"/>
                </a:lnTo>
                <a:lnTo>
                  <a:pt x="270933" y="8467"/>
                </a:lnTo>
                <a:lnTo>
                  <a:pt x="330200" y="8467"/>
                </a:lnTo>
                <a:lnTo>
                  <a:pt x="381000" y="16934"/>
                </a:lnTo>
                <a:lnTo>
                  <a:pt x="440267" y="25400"/>
                </a:lnTo>
                <a:lnTo>
                  <a:pt x="482600" y="25400"/>
                </a:lnTo>
                <a:lnTo>
                  <a:pt x="482600" y="25400"/>
                </a:lnTo>
                <a:lnTo>
                  <a:pt x="524933" y="25400"/>
                </a:lnTo>
                <a:lnTo>
                  <a:pt x="524933"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 name="Freeform 1035"/>
          <p:cNvSpPr/>
          <p:nvPr/>
        </p:nvSpPr>
        <p:spPr>
          <a:xfrm>
            <a:off x="999067" y="5808133"/>
            <a:ext cx="8467" cy="584201"/>
          </a:xfrm>
          <a:custGeom>
            <a:avLst/>
            <a:gdLst/>
            <a:ahLst/>
            <a:cxnLst/>
            <a:rect l="0" t="0" r="0" b="0"/>
            <a:pathLst>
              <a:path w="8467" h="584201">
                <a:moveTo>
                  <a:pt x="8466" y="0"/>
                </a:moveTo>
                <a:lnTo>
                  <a:pt x="0" y="0"/>
                </a:lnTo>
                <a:lnTo>
                  <a:pt x="0" y="8467"/>
                </a:lnTo>
                <a:lnTo>
                  <a:pt x="0" y="25400"/>
                </a:lnTo>
                <a:lnTo>
                  <a:pt x="0" y="33867"/>
                </a:lnTo>
                <a:lnTo>
                  <a:pt x="0" y="50800"/>
                </a:lnTo>
                <a:lnTo>
                  <a:pt x="0" y="67734"/>
                </a:lnTo>
                <a:lnTo>
                  <a:pt x="0" y="93134"/>
                </a:lnTo>
                <a:lnTo>
                  <a:pt x="0" y="118534"/>
                </a:lnTo>
                <a:lnTo>
                  <a:pt x="0" y="143934"/>
                </a:lnTo>
                <a:lnTo>
                  <a:pt x="0" y="177800"/>
                </a:lnTo>
                <a:lnTo>
                  <a:pt x="0" y="203200"/>
                </a:lnTo>
                <a:lnTo>
                  <a:pt x="0" y="245534"/>
                </a:lnTo>
                <a:lnTo>
                  <a:pt x="0" y="279400"/>
                </a:lnTo>
                <a:lnTo>
                  <a:pt x="0" y="313267"/>
                </a:lnTo>
                <a:lnTo>
                  <a:pt x="0" y="347134"/>
                </a:lnTo>
                <a:lnTo>
                  <a:pt x="0" y="389467"/>
                </a:lnTo>
                <a:lnTo>
                  <a:pt x="0" y="423334"/>
                </a:lnTo>
                <a:lnTo>
                  <a:pt x="0" y="457200"/>
                </a:lnTo>
                <a:lnTo>
                  <a:pt x="0" y="491067"/>
                </a:lnTo>
                <a:lnTo>
                  <a:pt x="0" y="516467"/>
                </a:lnTo>
                <a:lnTo>
                  <a:pt x="0" y="541867"/>
                </a:lnTo>
                <a:lnTo>
                  <a:pt x="8466" y="567267"/>
                </a:lnTo>
                <a:lnTo>
                  <a:pt x="8466" y="575734"/>
                </a:lnTo>
                <a:lnTo>
                  <a:pt x="8466" y="575734"/>
                </a:lnTo>
                <a:lnTo>
                  <a:pt x="8466" y="584200"/>
                </a:lnTo>
                <a:lnTo>
                  <a:pt x="8466" y="584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Freeform 1036"/>
          <p:cNvSpPr/>
          <p:nvPr/>
        </p:nvSpPr>
        <p:spPr>
          <a:xfrm>
            <a:off x="948267" y="5858933"/>
            <a:ext cx="211667" cy="465668"/>
          </a:xfrm>
          <a:custGeom>
            <a:avLst/>
            <a:gdLst/>
            <a:ahLst/>
            <a:cxnLst/>
            <a:rect l="0" t="0" r="0" b="0"/>
            <a:pathLst>
              <a:path w="211667" h="465668">
                <a:moveTo>
                  <a:pt x="16933" y="16934"/>
                </a:moveTo>
                <a:lnTo>
                  <a:pt x="16933" y="16934"/>
                </a:lnTo>
                <a:lnTo>
                  <a:pt x="16933" y="8467"/>
                </a:lnTo>
                <a:lnTo>
                  <a:pt x="16933" y="0"/>
                </a:lnTo>
                <a:lnTo>
                  <a:pt x="16933" y="0"/>
                </a:lnTo>
                <a:lnTo>
                  <a:pt x="16933" y="0"/>
                </a:lnTo>
                <a:lnTo>
                  <a:pt x="25400" y="0"/>
                </a:lnTo>
                <a:lnTo>
                  <a:pt x="42333" y="0"/>
                </a:lnTo>
                <a:lnTo>
                  <a:pt x="50800" y="0"/>
                </a:lnTo>
                <a:lnTo>
                  <a:pt x="67733" y="8467"/>
                </a:lnTo>
                <a:lnTo>
                  <a:pt x="84666" y="25400"/>
                </a:lnTo>
                <a:lnTo>
                  <a:pt x="110066" y="33867"/>
                </a:lnTo>
                <a:lnTo>
                  <a:pt x="127000" y="59267"/>
                </a:lnTo>
                <a:lnTo>
                  <a:pt x="143933" y="76200"/>
                </a:lnTo>
                <a:lnTo>
                  <a:pt x="160866" y="101600"/>
                </a:lnTo>
                <a:lnTo>
                  <a:pt x="177800" y="135467"/>
                </a:lnTo>
                <a:lnTo>
                  <a:pt x="194733" y="160867"/>
                </a:lnTo>
                <a:lnTo>
                  <a:pt x="203200" y="194734"/>
                </a:lnTo>
                <a:lnTo>
                  <a:pt x="203200" y="220134"/>
                </a:lnTo>
                <a:lnTo>
                  <a:pt x="211666" y="254000"/>
                </a:lnTo>
                <a:lnTo>
                  <a:pt x="203200" y="287867"/>
                </a:lnTo>
                <a:lnTo>
                  <a:pt x="203200" y="313267"/>
                </a:lnTo>
                <a:lnTo>
                  <a:pt x="194733" y="347134"/>
                </a:lnTo>
                <a:lnTo>
                  <a:pt x="186266" y="372534"/>
                </a:lnTo>
                <a:lnTo>
                  <a:pt x="169333" y="397934"/>
                </a:lnTo>
                <a:lnTo>
                  <a:pt x="160866" y="414867"/>
                </a:lnTo>
                <a:lnTo>
                  <a:pt x="143933" y="440267"/>
                </a:lnTo>
                <a:lnTo>
                  <a:pt x="127000" y="448734"/>
                </a:lnTo>
                <a:lnTo>
                  <a:pt x="118533" y="457200"/>
                </a:lnTo>
                <a:lnTo>
                  <a:pt x="101600" y="457200"/>
                </a:lnTo>
                <a:lnTo>
                  <a:pt x="84666" y="465667"/>
                </a:lnTo>
                <a:lnTo>
                  <a:pt x="67733" y="457200"/>
                </a:lnTo>
                <a:lnTo>
                  <a:pt x="59266" y="457200"/>
                </a:lnTo>
                <a:lnTo>
                  <a:pt x="42333" y="440267"/>
                </a:lnTo>
                <a:lnTo>
                  <a:pt x="33866" y="431800"/>
                </a:lnTo>
                <a:lnTo>
                  <a:pt x="16933" y="423334"/>
                </a:lnTo>
                <a:lnTo>
                  <a:pt x="8466" y="406400"/>
                </a:lnTo>
                <a:lnTo>
                  <a:pt x="8466" y="406400"/>
                </a:lnTo>
                <a:lnTo>
                  <a:pt x="0" y="397934"/>
                </a:lnTo>
                <a:lnTo>
                  <a:pt x="0" y="397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Freeform 1037"/>
          <p:cNvSpPr/>
          <p:nvPr/>
        </p:nvSpPr>
        <p:spPr>
          <a:xfrm>
            <a:off x="1227667" y="6087533"/>
            <a:ext cx="194734" cy="254001"/>
          </a:xfrm>
          <a:custGeom>
            <a:avLst/>
            <a:gdLst/>
            <a:ahLst/>
            <a:cxnLst/>
            <a:rect l="0" t="0" r="0" b="0"/>
            <a:pathLst>
              <a:path w="194734" h="254001">
                <a:moveTo>
                  <a:pt x="0" y="127000"/>
                </a:moveTo>
                <a:lnTo>
                  <a:pt x="8466" y="127000"/>
                </a:lnTo>
                <a:lnTo>
                  <a:pt x="8466" y="135467"/>
                </a:lnTo>
                <a:lnTo>
                  <a:pt x="16933" y="135467"/>
                </a:lnTo>
                <a:lnTo>
                  <a:pt x="25400" y="135467"/>
                </a:lnTo>
                <a:lnTo>
                  <a:pt x="25400" y="135467"/>
                </a:lnTo>
                <a:lnTo>
                  <a:pt x="33866" y="135467"/>
                </a:lnTo>
                <a:lnTo>
                  <a:pt x="42333" y="135467"/>
                </a:lnTo>
                <a:lnTo>
                  <a:pt x="59266" y="127000"/>
                </a:lnTo>
                <a:lnTo>
                  <a:pt x="67733" y="127000"/>
                </a:lnTo>
                <a:lnTo>
                  <a:pt x="84666" y="118534"/>
                </a:lnTo>
                <a:lnTo>
                  <a:pt x="101600" y="101600"/>
                </a:lnTo>
                <a:lnTo>
                  <a:pt x="118533" y="93134"/>
                </a:lnTo>
                <a:lnTo>
                  <a:pt x="127000" y="76200"/>
                </a:lnTo>
                <a:lnTo>
                  <a:pt x="143933" y="67734"/>
                </a:lnTo>
                <a:lnTo>
                  <a:pt x="152400" y="50800"/>
                </a:lnTo>
                <a:lnTo>
                  <a:pt x="152400" y="33867"/>
                </a:lnTo>
                <a:lnTo>
                  <a:pt x="152400" y="25400"/>
                </a:lnTo>
                <a:lnTo>
                  <a:pt x="152400" y="8467"/>
                </a:lnTo>
                <a:lnTo>
                  <a:pt x="143933" y="8467"/>
                </a:lnTo>
                <a:lnTo>
                  <a:pt x="135466" y="0"/>
                </a:lnTo>
                <a:lnTo>
                  <a:pt x="118533" y="0"/>
                </a:lnTo>
                <a:lnTo>
                  <a:pt x="101600" y="0"/>
                </a:lnTo>
                <a:lnTo>
                  <a:pt x="84666" y="0"/>
                </a:lnTo>
                <a:lnTo>
                  <a:pt x="67733" y="8467"/>
                </a:lnTo>
                <a:lnTo>
                  <a:pt x="50800" y="16934"/>
                </a:lnTo>
                <a:lnTo>
                  <a:pt x="42333" y="33867"/>
                </a:lnTo>
                <a:lnTo>
                  <a:pt x="33866" y="50800"/>
                </a:lnTo>
                <a:lnTo>
                  <a:pt x="25400" y="67734"/>
                </a:lnTo>
                <a:lnTo>
                  <a:pt x="25400" y="93134"/>
                </a:lnTo>
                <a:lnTo>
                  <a:pt x="25400" y="118534"/>
                </a:lnTo>
                <a:lnTo>
                  <a:pt x="25400" y="143934"/>
                </a:lnTo>
                <a:lnTo>
                  <a:pt x="33866" y="169334"/>
                </a:lnTo>
                <a:lnTo>
                  <a:pt x="42333" y="194734"/>
                </a:lnTo>
                <a:lnTo>
                  <a:pt x="59266" y="211667"/>
                </a:lnTo>
                <a:lnTo>
                  <a:pt x="67733" y="228600"/>
                </a:lnTo>
                <a:lnTo>
                  <a:pt x="93133" y="245534"/>
                </a:lnTo>
                <a:lnTo>
                  <a:pt x="110066" y="254000"/>
                </a:lnTo>
                <a:lnTo>
                  <a:pt x="127000" y="254000"/>
                </a:lnTo>
                <a:lnTo>
                  <a:pt x="143933" y="254000"/>
                </a:lnTo>
                <a:lnTo>
                  <a:pt x="152400" y="245534"/>
                </a:lnTo>
                <a:lnTo>
                  <a:pt x="169333" y="220134"/>
                </a:lnTo>
                <a:lnTo>
                  <a:pt x="177800" y="203200"/>
                </a:lnTo>
                <a:lnTo>
                  <a:pt x="177800" y="203200"/>
                </a:lnTo>
                <a:lnTo>
                  <a:pt x="194733" y="177800"/>
                </a:lnTo>
                <a:lnTo>
                  <a:pt x="194733"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Freeform 1038"/>
          <p:cNvSpPr/>
          <p:nvPr/>
        </p:nvSpPr>
        <p:spPr>
          <a:xfrm>
            <a:off x="1481667" y="6129867"/>
            <a:ext cx="25401" cy="414867"/>
          </a:xfrm>
          <a:custGeom>
            <a:avLst/>
            <a:gdLst/>
            <a:ahLst/>
            <a:cxnLst/>
            <a:rect l="0" t="0" r="0" b="0"/>
            <a:pathLst>
              <a:path w="25401" h="414867">
                <a:moveTo>
                  <a:pt x="8466" y="0"/>
                </a:moveTo>
                <a:lnTo>
                  <a:pt x="8466" y="0"/>
                </a:lnTo>
                <a:lnTo>
                  <a:pt x="8466" y="8466"/>
                </a:lnTo>
                <a:lnTo>
                  <a:pt x="8466" y="16933"/>
                </a:lnTo>
                <a:lnTo>
                  <a:pt x="0" y="25400"/>
                </a:lnTo>
                <a:lnTo>
                  <a:pt x="0" y="42333"/>
                </a:lnTo>
                <a:lnTo>
                  <a:pt x="0" y="59266"/>
                </a:lnTo>
                <a:lnTo>
                  <a:pt x="8466" y="84666"/>
                </a:lnTo>
                <a:lnTo>
                  <a:pt x="8466" y="110066"/>
                </a:lnTo>
                <a:lnTo>
                  <a:pt x="8466" y="143933"/>
                </a:lnTo>
                <a:lnTo>
                  <a:pt x="8466" y="177800"/>
                </a:lnTo>
                <a:lnTo>
                  <a:pt x="16933" y="211666"/>
                </a:lnTo>
                <a:lnTo>
                  <a:pt x="16933" y="245533"/>
                </a:lnTo>
                <a:lnTo>
                  <a:pt x="16933" y="279400"/>
                </a:lnTo>
                <a:lnTo>
                  <a:pt x="16933" y="313266"/>
                </a:lnTo>
                <a:lnTo>
                  <a:pt x="16933" y="347133"/>
                </a:lnTo>
                <a:lnTo>
                  <a:pt x="16933" y="372533"/>
                </a:lnTo>
                <a:lnTo>
                  <a:pt x="16933" y="397933"/>
                </a:lnTo>
                <a:lnTo>
                  <a:pt x="16933" y="406400"/>
                </a:lnTo>
                <a:lnTo>
                  <a:pt x="16933" y="414866"/>
                </a:lnTo>
                <a:lnTo>
                  <a:pt x="16933" y="414866"/>
                </a:lnTo>
                <a:lnTo>
                  <a:pt x="16933" y="406400"/>
                </a:lnTo>
                <a:lnTo>
                  <a:pt x="16933" y="389467"/>
                </a:lnTo>
                <a:lnTo>
                  <a:pt x="25400" y="364066"/>
                </a:lnTo>
                <a:lnTo>
                  <a:pt x="25400" y="330200"/>
                </a:lnTo>
                <a:lnTo>
                  <a:pt x="25400" y="330200"/>
                </a:lnTo>
                <a:lnTo>
                  <a:pt x="25400" y="304800"/>
                </a:lnTo>
                <a:lnTo>
                  <a:pt x="254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0" name="Freeform 1039"/>
          <p:cNvSpPr/>
          <p:nvPr/>
        </p:nvSpPr>
        <p:spPr>
          <a:xfrm>
            <a:off x="1498600" y="6104467"/>
            <a:ext cx="651934" cy="287867"/>
          </a:xfrm>
          <a:custGeom>
            <a:avLst/>
            <a:gdLst/>
            <a:ahLst/>
            <a:cxnLst/>
            <a:rect l="0" t="0" r="0" b="0"/>
            <a:pathLst>
              <a:path w="651934" h="287867">
                <a:moveTo>
                  <a:pt x="8467" y="50800"/>
                </a:moveTo>
                <a:lnTo>
                  <a:pt x="8467" y="42333"/>
                </a:lnTo>
                <a:lnTo>
                  <a:pt x="8467" y="25400"/>
                </a:lnTo>
                <a:lnTo>
                  <a:pt x="8467" y="16933"/>
                </a:lnTo>
                <a:lnTo>
                  <a:pt x="0" y="0"/>
                </a:lnTo>
                <a:lnTo>
                  <a:pt x="0" y="0"/>
                </a:lnTo>
                <a:lnTo>
                  <a:pt x="0" y="0"/>
                </a:lnTo>
                <a:lnTo>
                  <a:pt x="8467" y="0"/>
                </a:lnTo>
                <a:lnTo>
                  <a:pt x="8467" y="0"/>
                </a:lnTo>
                <a:lnTo>
                  <a:pt x="25400" y="8466"/>
                </a:lnTo>
                <a:lnTo>
                  <a:pt x="42333" y="16933"/>
                </a:lnTo>
                <a:lnTo>
                  <a:pt x="59267" y="33866"/>
                </a:lnTo>
                <a:lnTo>
                  <a:pt x="84667" y="50800"/>
                </a:lnTo>
                <a:lnTo>
                  <a:pt x="101600" y="76200"/>
                </a:lnTo>
                <a:lnTo>
                  <a:pt x="118533" y="93133"/>
                </a:lnTo>
                <a:lnTo>
                  <a:pt x="143933" y="127000"/>
                </a:lnTo>
                <a:lnTo>
                  <a:pt x="152400" y="143933"/>
                </a:lnTo>
                <a:lnTo>
                  <a:pt x="160867" y="177800"/>
                </a:lnTo>
                <a:lnTo>
                  <a:pt x="169333" y="194733"/>
                </a:lnTo>
                <a:lnTo>
                  <a:pt x="169333" y="220133"/>
                </a:lnTo>
                <a:lnTo>
                  <a:pt x="160867" y="228600"/>
                </a:lnTo>
                <a:lnTo>
                  <a:pt x="152400" y="237066"/>
                </a:lnTo>
                <a:lnTo>
                  <a:pt x="135467" y="245533"/>
                </a:lnTo>
                <a:lnTo>
                  <a:pt x="110067" y="245533"/>
                </a:lnTo>
                <a:lnTo>
                  <a:pt x="93133" y="245533"/>
                </a:lnTo>
                <a:lnTo>
                  <a:pt x="67733" y="245533"/>
                </a:lnTo>
                <a:lnTo>
                  <a:pt x="50800" y="237066"/>
                </a:lnTo>
                <a:lnTo>
                  <a:pt x="42333" y="228600"/>
                </a:lnTo>
                <a:lnTo>
                  <a:pt x="33867" y="220133"/>
                </a:lnTo>
                <a:lnTo>
                  <a:pt x="25400" y="211666"/>
                </a:lnTo>
                <a:lnTo>
                  <a:pt x="25400" y="211666"/>
                </a:lnTo>
                <a:lnTo>
                  <a:pt x="25400" y="203200"/>
                </a:lnTo>
                <a:lnTo>
                  <a:pt x="25400" y="203200"/>
                </a:lnTo>
                <a:lnTo>
                  <a:pt x="33867" y="203200"/>
                </a:lnTo>
                <a:lnTo>
                  <a:pt x="50800" y="203200"/>
                </a:lnTo>
                <a:lnTo>
                  <a:pt x="67733" y="211666"/>
                </a:lnTo>
                <a:lnTo>
                  <a:pt x="84667" y="220133"/>
                </a:lnTo>
                <a:lnTo>
                  <a:pt x="110067" y="220133"/>
                </a:lnTo>
                <a:lnTo>
                  <a:pt x="135467" y="228600"/>
                </a:lnTo>
                <a:lnTo>
                  <a:pt x="160867" y="237066"/>
                </a:lnTo>
                <a:lnTo>
                  <a:pt x="186267" y="237066"/>
                </a:lnTo>
                <a:lnTo>
                  <a:pt x="211667" y="237066"/>
                </a:lnTo>
                <a:lnTo>
                  <a:pt x="228600" y="237066"/>
                </a:lnTo>
                <a:lnTo>
                  <a:pt x="254000" y="228600"/>
                </a:lnTo>
                <a:lnTo>
                  <a:pt x="270933" y="220133"/>
                </a:lnTo>
                <a:lnTo>
                  <a:pt x="279400" y="203200"/>
                </a:lnTo>
                <a:lnTo>
                  <a:pt x="287867" y="186266"/>
                </a:lnTo>
                <a:lnTo>
                  <a:pt x="296333" y="169333"/>
                </a:lnTo>
                <a:lnTo>
                  <a:pt x="296333" y="152400"/>
                </a:lnTo>
                <a:lnTo>
                  <a:pt x="304800" y="127000"/>
                </a:lnTo>
                <a:lnTo>
                  <a:pt x="304800" y="110066"/>
                </a:lnTo>
                <a:lnTo>
                  <a:pt x="296333" y="93133"/>
                </a:lnTo>
                <a:lnTo>
                  <a:pt x="287867" y="76200"/>
                </a:lnTo>
                <a:lnTo>
                  <a:pt x="287867" y="67733"/>
                </a:lnTo>
                <a:lnTo>
                  <a:pt x="279400" y="59266"/>
                </a:lnTo>
                <a:lnTo>
                  <a:pt x="270933" y="59266"/>
                </a:lnTo>
                <a:lnTo>
                  <a:pt x="262467" y="59266"/>
                </a:lnTo>
                <a:lnTo>
                  <a:pt x="262467" y="67733"/>
                </a:lnTo>
                <a:lnTo>
                  <a:pt x="254000" y="76200"/>
                </a:lnTo>
                <a:lnTo>
                  <a:pt x="245533" y="101600"/>
                </a:lnTo>
                <a:lnTo>
                  <a:pt x="245533" y="118533"/>
                </a:lnTo>
                <a:lnTo>
                  <a:pt x="245533" y="143933"/>
                </a:lnTo>
                <a:lnTo>
                  <a:pt x="245533" y="169333"/>
                </a:lnTo>
                <a:lnTo>
                  <a:pt x="245533" y="194733"/>
                </a:lnTo>
                <a:lnTo>
                  <a:pt x="254000" y="220133"/>
                </a:lnTo>
                <a:lnTo>
                  <a:pt x="254000" y="237066"/>
                </a:lnTo>
                <a:lnTo>
                  <a:pt x="262467" y="262466"/>
                </a:lnTo>
                <a:lnTo>
                  <a:pt x="270933" y="279400"/>
                </a:lnTo>
                <a:lnTo>
                  <a:pt x="287867" y="287866"/>
                </a:lnTo>
                <a:lnTo>
                  <a:pt x="296333" y="287866"/>
                </a:lnTo>
                <a:lnTo>
                  <a:pt x="304800" y="279400"/>
                </a:lnTo>
                <a:lnTo>
                  <a:pt x="321733" y="270933"/>
                </a:lnTo>
                <a:lnTo>
                  <a:pt x="330200" y="245533"/>
                </a:lnTo>
                <a:lnTo>
                  <a:pt x="330200" y="220133"/>
                </a:lnTo>
                <a:lnTo>
                  <a:pt x="338667" y="194733"/>
                </a:lnTo>
                <a:lnTo>
                  <a:pt x="347133" y="169333"/>
                </a:lnTo>
                <a:lnTo>
                  <a:pt x="355600" y="143933"/>
                </a:lnTo>
                <a:lnTo>
                  <a:pt x="355600" y="118533"/>
                </a:lnTo>
                <a:lnTo>
                  <a:pt x="364067" y="93133"/>
                </a:lnTo>
                <a:lnTo>
                  <a:pt x="364067" y="76200"/>
                </a:lnTo>
                <a:lnTo>
                  <a:pt x="372533" y="59266"/>
                </a:lnTo>
                <a:lnTo>
                  <a:pt x="372533" y="50800"/>
                </a:lnTo>
                <a:lnTo>
                  <a:pt x="372533" y="42333"/>
                </a:lnTo>
                <a:lnTo>
                  <a:pt x="381000" y="42333"/>
                </a:lnTo>
                <a:lnTo>
                  <a:pt x="381000" y="42333"/>
                </a:lnTo>
                <a:lnTo>
                  <a:pt x="381000" y="50800"/>
                </a:lnTo>
                <a:lnTo>
                  <a:pt x="389467" y="67733"/>
                </a:lnTo>
                <a:lnTo>
                  <a:pt x="389467" y="84666"/>
                </a:lnTo>
                <a:lnTo>
                  <a:pt x="389467" y="101600"/>
                </a:lnTo>
                <a:lnTo>
                  <a:pt x="397933" y="118533"/>
                </a:lnTo>
                <a:lnTo>
                  <a:pt x="406400" y="143933"/>
                </a:lnTo>
                <a:lnTo>
                  <a:pt x="406400" y="160866"/>
                </a:lnTo>
                <a:lnTo>
                  <a:pt x="406400" y="186266"/>
                </a:lnTo>
                <a:lnTo>
                  <a:pt x="414867" y="203200"/>
                </a:lnTo>
                <a:lnTo>
                  <a:pt x="414867" y="220133"/>
                </a:lnTo>
                <a:lnTo>
                  <a:pt x="414867" y="228600"/>
                </a:lnTo>
                <a:lnTo>
                  <a:pt x="414867" y="228600"/>
                </a:lnTo>
                <a:lnTo>
                  <a:pt x="414867" y="228600"/>
                </a:lnTo>
                <a:lnTo>
                  <a:pt x="414867" y="228600"/>
                </a:lnTo>
                <a:lnTo>
                  <a:pt x="414867" y="228600"/>
                </a:lnTo>
                <a:lnTo>
                  <a:pt x="414867" y="220133"/>
                </a:lnTo>
                <a:lnTo>
                  <a:pt x="423333" y="203200"/>
                </a:lnTo>
                <a:lnTo>
                  <a:pt x="423333" y="177800"/>
                </a:lnTo>
                <a:lnTo>
                  <a:pt x="431800" y="160866"/>
                </a:lnTo>
                <a:lnTo>
                  <a:pt x="431800" y="135466"/>
                </a:lnTo>
                <a:lnTo>
                  <a:pt x="440267" y="110066"/>
                </a:lnTo>
                <a:lnTo>
                  <a:pt x="440267" y="93133"/>
                </a:lnTo>
                <a:lnTo>
                  <a:pt x="448733" y="67733"/>
                </a:lnTo>
                <a:lnTo>
                  <a:pt x="457200" y="50800"/>
                </a:lnTo>
                <a:lnTo>
                  <a:pt x="465667" y="42333"/>
                </a:lnTo>
                <a:lnTo>
                  <a:pt x="474133" y="33866"/>
                </a:lnTo>
                <a:lnTo>
                  <a:pt x="482600" y="33866"/>
                </a:lnTo>
                <a:lnTo>
                  <a:pt x="491067" y="33866"/>
                </a:lnTo>
                <a:lnTo>
                  <a:pt x="499533" y="42333"/>
                </a:lnTo>
                <a:lnTo>
                  <a:pt x="508000" y="50800"/>
                </a:lnTo>
                <a:lnTo>
                  <a:pt x="516467" y="67733"/>
                </a:lnTo>
                <a:lnTo>
                  <a:pt x="524933" y="84666"/>
                </a:lnTo>
                <a:lnTo>
                  <a:pt x="533400" y="101600"/>
                </a:lnTo>
                <a:lnTo>
                  <a:pt x="533400" y="127000"/>
                </a:lnTo>
                <a:lnTo>
                  <a:pt x="541867" y="143933"/>
                </a:lnTo>
                <a:lnTo>
                  <a:pt x="550333" y="169333"/>
                </a:lnTo>
                <a:lnTo>
                  <a:pt x="550333" y="194733"/>
                </a:lnTo>
                <a:lnTo>
                  <a:pt x="550333" y="220133"/>
                </a:lnTo>
                <a:lnTo>
                  <a:pt x="558800" y="245533"/>
                </a:lnTo>
                <a:lnTo>
                  <a:pt x="567267" y="262466"/>
                </a:lnTo>
                <a:lnTo>
                  <a:pt x="575733" y="270933"/>
                </a:lnTo>
                <a:lnTo>
                  <a:pt x="592667" y="287866"/>
                </a:lnTo>
                <a:lnTo>
                  <a:pt x="601133" y="287866"/>
                </a:lnTo>
                <a:lnTo>
                  <a:pt x="618067" y="287866"/>
                </a:lnTo>
                <a:lnTo>
                  <a:pt x="635000" y="270933"/>
                </a:lnTo>
                <a:lnTo>
                  <a:pt x="635000" y="270933"/>
                </a:lnTo>
                <a:lnTo>
                  <a:pt x="651933" y="262466"/>
                </a:lnTo>
                <a:lnTo>
                  <a:pt x="651933"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Freeform 1040"/>
          <p:cNvSpPr/>
          <p:nvPr/>
        </p:nvSpPr>
        <p:spPr>
          <a:xfrm>
            <a:off x="2125133" y="5943600"/>
            <a:ext cx="372535" cy="457201"/>
          </a:xfrm>
          <a:custGeom>
            <a:avLst/>
            <a:gdLst/>
            <a:ahLst/>
            <a:cxnLst/>
            <a:rect l="0" t="0" r="0" b="0"/>
            <a:pathLst>
              <a:path w="372535" h="457201">
                <a:moveTo>
                  <a:pt x="118534" y="211667"/>
                </a:moveTo>
                <a:lnTo>
                  <a:pt x="118534" y="211667"/>
                </a:lnTo>
                <a:lnTo>
                  <a:pt x="110067" y="211667"/>
                </a:lnTo>
                <a:lnTo>
                  <a:pt x="101600" y="203200"/>
                </a:lnTo>
                <a:lnTo>
                  <a:pt x="93134" y="203200"/>
                </a:lnTo>
                <a:lnTo>
                  <a:pt x="84667" y="203200"/>
                </a:lnTo>
                <a:lnTo>
                  <a:pt x="76200" y="211667"/>
                </a:lnTo>
                <a:lnTo>
                  <a:pt x="67734" y="211667"/>
                </a:lnTo>
                <a:lnTo>
                  <a:pt x="59267" y="228600"/>
                </a:lnTo>
                <a:lnTo>
                  <a:pt x="50800" y="237067"/>
                </a:lnTo>
                <a:lnTo>
                  <a:pt x="33867" y="254000"/>
                </a:lnTo>
                <a:lnTo>
                  <a:pt x="25400" y="279400"/>
                </a:lnTo>
                <a:lnTo>
                  <a:pt x="16934" y="296333"/>
                </a:lnTo>
                <a:lnTo>
                  <a:pt x="8467" y="321733"/>
                </a:lnTo>
                <a:lnTo>
                  <a:pt x="8467" y="347133"/>
                </a:lnTo>
                <a:lnTo>
                  <a:pt x="0" y="364067"/>
                </a:lnTo>
                <a:lnTo>
                  <a:pt x="0" y="389467"/>
                </a:lnTo>
                <a:lnTo>
                  <a:pt x="8467" y="414867"/>
                </a:lnTo>
                <a:lnTo>
                  <a:pt x="8467" y="431800"/>
                </a:lnTo>
                <a:lnTo>
                  <a:pt x="16934" y="448733"/>
                </a:lnTo>
                <a:lnTo>
                  <a:pt x="25400" y="457200"/>
                </a:lnTo>
                <a:lnTo>
                  <a:pt x="42334" y="457200"/>
                </a:lnTo>
                <a:lnTo>
                  <a:pt x="59267" y="457200"/>
                </a:lnTo>
                <a:lnTo>
                  <a:pt x="67734" y="448733"/>
                </a:lnTo>
                <a:lnTo>
                  <a:pt x="84667" y="431800"/>
                </a:lnTo>
                <a:lnTo>
                  <a:pt x="93134" y="414867"/>
                </a:lnTo>
                <a:lnTo>
                  <a:pt x="101600" y="389467"/>
                </a:lnTo>
                <a:lnTo>
                  <a:pt x="118534" y="364067"/>
                </a:lnTo>
                <a:lnTo>
                  <a:pt x="127000" y="330200"/>
                </a:lnTo>
                <a:lnTo>
                  <a:pt x="135467" y="296333"/>
                </a:lnTo>
                <a:lnTo>
                  <a:pt x="143934" y="262467"/>
                </a:lnTo>
                <a:lnTo>
                  <a:pt x="143934" y="228600"/>
                </a:lnTo>
                <a:lnTo>
                  <a:pt x="152400" y="186267"/>
                </a:lnTo>
                <a:lnTo>
                  <a:pt x="160867" y="160867"/>
                </a:lnTo>
                <a:lnTo>
                  <a:pt x="160867" y="127000"/>
                </a:lnTo>
                <a:lnTo>
                  <a:pt x="160867" y="101600"/>
                </a:lnTo>
                <a:lnTo>
                  <a:pt x="160867" y="76200"/>
                </a:lnTo>
                <a:lnTo>
                  <a:pt x="152400" y="50800"/>
                </a:lnTo>
                <a:lnTo>
                  <a:pt x="152400" y="25400"/>
                </a:lnTo>
                <a:lnTo>
                  <a:pt x="143934" y="16933"/>
                </a:lnTo>
                <a:lnTo>
                  <a:pt x="135467" y="0"/>
                </a:lnTo>
                <a:lnTo>
                  <a:pt x="135467" y="0"/>
                </a:lnTo>
                <a:lnTo>
                  <a:pt x="127000" y="0"/>
                </a:lnTo>
                <a:lnTo>
                  <a:pt x="118534" y="8467"/>
                </a:lnTo>
                <a:lnTo>
                  <a:pt x="118534" y="16933"/>
                </a:lnTo>
                <a:lnTo>
                  <a:pt x="110067" y="33867"/>
                </a:lnTo>
                <a:lnTo>
                  <a:pt x="110067" y="50800"/>
                </a:lnTo>
                <a:lnTo>
                  <a:pt x="110067" y="84667"/>
                </a:lnTo>
                <a:lnTo>
                  <a:pt x="110067" y="110067"/>
                </a:lnTo>
                <a:lnTo>
                  <a:pt x="118534" y="135467"/>
                </a:lnTo>
                <a:lnTo>
                  <a:pt x="118534" y="169333"/>
                </a:lnTo>
                <a:lnTo>
                  <a:pt x="127000" y="203200"/>
                </a:lnTo>
                <a:lnTo>
                  <a:pt x="135467" y="237067"/>
                </a:lnTo>
                <a:lnTo>
                  <a:pt x="143934" y="270933"/>
                </a:lnTo>
                <a:lnTo>
                  <a:pt x="160867" y="296333"/>
                </a:lnTo>
                <a:lnTo>
                  <a:pt x="169334" y="321733"/>
                </a:lnTo>
                <a:lnTo>
                  <a:pt x="186267" y="347133"/>
                </a:lnTo>
                <a:lnTo>
                  <a:pt x="203200" y="364067"/>
                </a:lnTo>
                <a:lnTo>
                  <a:pt x="211667" y="381000"/>
                </a:lnTo>
                <a:lnTo>
                  <a:pt x="228600" y="389467"/>
                </a:lnTo>
                <a:lnTo>
                  <a:pt x="237067" y="389467"/>
                </a:lnTo>
                <a:lnTo>
                  <a:pt x="245534" y="389467"/>
                </a:lnTo>
                <a:lnTo>
                  <a:pt x="254000" y="372533"/>
                </a:lnTo>
                <a:lnTo>
                  <a:pt x="270934" y="364067"/>
                </a:lnTo>
                <a:lnTo>
                  <a:pt x="270934" y="347133"/>
                </a:lnTo>
                <a:lnTo>
                  <a:pt x="279400" y="321733"/>
                </a:lnTo>
                <a:lnTo>
                  <a:pt x="287867" y="304800"/>
                </a:lnTo>
                <a:lnTo>
                  <a:pt x="287867" y="279400"/>
                </a:lnTo>
                <a:lnTo>
                  <a:pt x="287867" y="254000"/>
                </a:lnTo>
                <a:lnTo>
                  <a:pt x="287867" y="237067"/>
                </a:lnTo>
                <a:lnTo>
                  <a:pt x="287867" y="220133"/>
                </a:lnTo>
                <a:lnTo>
                  <a:pt x="287867" y="203200"/>
                </a:lnTo>
                <a:lnTo>
                  <a:pt x="279400" y="203200"/>
                </a:lnTo>
                <a:lnTo>
                  <a:pt x="279400" y="194733"/>
                </a:lnTo>
                <a:lnTo>
                  <a:pt x="279400" y="194733"/>
                </a:lnTo>
                <a:lnTo>
                  <a:pt x="279400" y="203200"/>
                </a:lnTo>
                <a:lnTo>
                  <a:pt x="270934" y="211667"/>
                </a:lnTo>
                <a:lnTo>
                  <a:pt x="262467" y="237067"/>
                </a:lnTo>
                <a:lnTo>
                  <a:pt x="262467" y="254000"/>
                </a:lnTo>
                <a:lnTo>
                  <a:pt x="254000" y="287867"/>
                </a:lnTo>
                <a:lnTo>
                  <a:pt x="254000" y="304800"/>
                </a:lnTo>
                <a:lnTo>
                  <a:pt x="262467" y="338667"/>
                </a:lnTo>
                <a:lnTo>
                  <a:pt x="262467" y="364067"/>
                </a:lnTo>
                <a:lnTo>
                  <a:pt x="270934" y="381000"/>
                </a:lnTo>
                <a:lnTo>
                  <a:pt x="279400" y="397933"/>
                </a:lnTo>
                <a:lnTo>
                  <a:pt x="287867" y="414867"/>
                </a:lnTo>
                <a:lnTo>
                  <a:pt x="296334" y="423333"/>
                </a:lnTo>
                <a:lnTo>
                  <a:pt x="313267" y="423333"/>
                </a:lnTo>
                <a:lnTo>
                  <a:pt x="321734" y="414867"/>
                </a:lnTo>
                <a:lnTo>
                  <a:pt x="338667" y="406400"/>
                </a:lnTo>
                <a:lnTo>
                  <a:pt x="347134" y="381000"/>
                </a:lnTo>
                <a:lnTo>
                  <a:pt x="355600" y="364067"/>
                </a:lnTo>
                <a:lnTo>
                  <a:pt x="364067" y="338667"/>
                </a:lnTo>
                <a:lnTo>
                  <a:pt x="364067" y="338667"/>
                </a:lnTo>
                <a:lnTo>
                  <a:pt x="372534" y="313267"/>
                </a:lnTo>
                <a:lnTo>
                  <a:pt x="372534"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Freeform 1041"/>
          <p:cNvSpPr/>
          <p:nvPr/>
        </p:nvSpPr>
        <p:spPr>
          <a:xfrm>
            <a:off x="2506133" y="5943600"/>
            <a:ext cx="338668" cy="431801"/>
          </a:xfrm>
          <a:custGeom>
            <a:avLst/>
            <a:gdLst/>
            <a:ahLst/>
            <a:cxnLst/>
            <a:rect l="0" t="0" r="0" b="0"/>
            <a:pathLst>
              <a:path w="338668" h="431801">
                <a:moveTo>
                  <a:pt x="0" y="237067"/>
                </a:moveTo>
                <a:lnTo>
                  <a:pt x="0" y="228600"/>
                </a:lnTo>
                <a:lnTo>
                  <a:pt x="0" y="220133"/>
                </a:lnTo>
                <a:lnTo>
                  <a:pt x="0" y="211667"/>
                </a:lnTo>
                <a:lnTo>
                  <a:pt x="0" y="211667"/>
                </a:lnTo>
                <a:lnTo>
                  <a:pt x="8467" y="211667"/>
                </a:lnTo>
                <a:lnTo>
                  <a:pt x="8467" y="211667"/>
                </a:lnTo>
                <a:lnTo>
                  <a:pt x="8467" y="228600"/>
                </a:lnTo>
                <a:lnTo>
                  <a:pt x="8467" y="237067"/>
                </a:lnTo>
                <a:lnTo>
                  <a:pt x="8467" y="254000"/>
                </a:lnTo>
                <a:lnTo>
                  <a:pt x="16934" y="279400"/>
                </a:lnTo>
                <a:lnTo>
                  <a:pt x="16934" y="296333"/>
                </a:lnTo>
                <a:lnTo>
                  <a:pt x="16934" y="321733"/>
                </a:lnTo>
                <a:lnTo>
                  <a:pt x="16934" y="347133"/>
                </a:lnTo>
                <a:lnTo>
                  <a:pt x="25400" y="364067"/>
                </a:lnTo>
                <a:lnTo>
                  <a:pt x="25400" y="389467"/>
                </a:lnTo>
                <a:lnTo>
                  <a:pt x="25400" y="406400"/>
                </a:lnTo>
                <a:lnTo>
                  <a:pt x="25400" y="414867"/>
                </a:lnTo>
                <a:lnTo>
                  <a:pt x="33867" y="423333"/>
                </a:lnTo>
                <a:lnTo>
                  <a:pt x="33867" y="431800"/>
                </a:lnTo>
                <a:lnTo>
                  <a:pt x="33867" y="431800"/>
                </a:lnTo>
                <a:lnTo>
                  <a:pt x="33867" y="423333"/>
                </a:lnTo>
                <a:lnTo>
                  <a:pt x="42334" y="414867"/>
                </a:lnTo>
                <a:lnTo>
                  <a:pt x="42334" y="397933"/>
                </a:lnTo>
                <a:lnTo>
                  <a:pt x="42334" y="381000"/>
                </a:lnTo>
                <a:lnTo>
                  <a:pt x="50800" y="355600"/>
                </a:lnTo>
                <a:lnTo>
                  <a:pt x="59267" y="338667"/>
                </a:lnTo>
                <a:lnTo>
                  <a:pt x="67734" y="321733"/>
                </a:lnTo>
                <a:lnTo>
                  <a:pt x="76200" y="296333"/>
                </a:lnTo>
                <a:lnTo>
                  <a:pt x="84667" y="279400"/>
                </a:lnTo>
                <a:lnTo>
                  <a:pt x="84667" y="270933"/>
                </a:lnTo>
                <a:lnTo>
                  <a:pt x="93134" y="262467"/>
                </a:lnTo>
                <a:lnTo>
                  <a:pt x="93134" y="254000"/>
                </a:lnTo>
                <a:lnTo>
                  <a:pt x="101600" y="254000"/>
                </a:lnTo>
                <a:lnTo>
                  <a:pt x="110067" y="254000"/>
                </a:lnTo>
                <a:lnTo>
                  <a:pt x="118534" y="262467"/>
                </a:lnTo>
                <a:lnTo>
                  <a:pt x="118534" y="262467"/>
                </a:lnTo>
                <a:lnTo>
                  <a:pt x="127000" y="279400"/>
                </a:lnTo>
                <a:lnTo>
                  <a:pt x="135467" y="287867"/>
                </a:lnTo>
                <a:lnTo>
                  <a:pt x="143934" y="304800"/>
                </a:lnTo>
                <a:lnTo>
                  <a:pt x="143934" y="321733"/>
                </a:lnTo>
                <a:lnTo>
                  <a:pt x="160867" y="338667"/>
                </a:lnTo>
                <a:lnTo>
                  <a:pt x="160867" y="355600"/>
                </a:lnTo>
                <a:lnTo>
                  <a:pt x="169334" y="364067"/>
                </a:lnTo>
                <a:lnTo>
                  <a:pt x="177800" y="372533"/>
                </a:lnTo>
                <a:lnTo>
                  <a:pt x="186267" y="381000"/>
                </a:lnTo>
                <a:lnTo>
                  <a:pt x="203200" y="381000"/>
                </a:lnTo>
                <a:lnTo>
                  <a:pt x="211667" y="381000"/>
                </a:lnTo>
                <a:lnTo>
                  <a:pt x="220134" y="364067"/>
                </a:lnTo>
                <a:lnTo>
                  <a:pt x="228600" y="347133"/>
                </a:lnTo>
                <a:lnTo>
                  <a:pt x="237067" y="330200"/>
                </a:lnTo>
                <a:lnTo>
                  <a:pt x="245534" y="304800"/>
                </a:lnTo>
                <a:lnTo>
                  <a:pt x="254000" y="279400"/>
                </a:lnTo>
                <a:lnTo>
                  <a:pt x="270934" y="245533"/>
                </a:lnTo>
                <a:lnTo>
                  <a:pt x="270934" y="211667"/>
                </a:lnTo>
                <a:lnTo>
                  <a:pt x="279400" y="177800"/>
                </a:lnTo>
                <a:lnTo>
                  <a:pt x="287867" y="143933"/>
                </a:lnTo>
                <a:lnTo>
                  <a:pt x="296334" y="118533"/>
                </a:lnTo>
                <a:lnTo>
                  <a:pt x="296334" y="84667"/>
                </a:lnTo>
                <a:lnTo>
                  <a:pt x="296334" y="59267"/>
                </a:lnTo>
                <a:lnTo>
                  <a:pt x="304800" y="42333"/>
                </a:lnTo>
                <a:lnTo>
                  <a:pt x="304800" y="25400"/>
                </a:lnTo>
                <a:lnTo>
                  <a:pt x="304800" y="16933"/>
                </a:lnTo>
                <a:lnTo>
                  <a:pt x="296334" y="0"/>
                </a:lnTo>
                <a:lnTo>
                  <a:pt x="296334" y="0"/>
                </a:lnTo>
                <a:lnTo>
                  <a:pt x="296334" y="0"/>
                </a:lnTo>
                <a:lnTo>
                  <a:pt x="287867" y="8467"/>
                </a:lnTo>
                <a:lnTo>
                  <a:pt x="287867" y="16933"/>
                </a:lnTo>
                <a:lnTo>
                  <a:pt x="279400" y="33867"/>
                </a:lnTo>
                <a:lnTo>
                  <a:pt x="279400" y="50800"/>
                </a:lnTo>
                <a:lnTo>
                  <a:pt x="279400" y="76200"/>
                </a:lnTo>
                <a:lnTo>
                  <a:pt x="270934" y="101600"/>
                </a:lnTo>
                <a:lnTo>
                  <a:pt x="270934" y="135467"/>
                </a:lnTo>
                <a:lnTo>
                  <a:pt x="279400" y="169333"/>
                </a:lnTo>
                <a:lnTo>
                  <a:pt x="279400" y="203200"/>
                </a:lnTo>
                <a:lnTo>
                  <a:pt x="279400" y="237067"/>
                </a:lnTo>
                <a:lnTo>
                  <a:pt x="287867" y="270933"/>
                </a:lnTo>
                <a:lnTo>
                  <a:pt x="296334" y="304800"/>
                </a:lnTo>
                <a:lnTo>
                  <a:pt x="304800" y="338667"/>
                </a:lnTo>
                <a:lnTo>
                  <a:pt x="313267" y="364067"/>
                </a:lnTo>
                <a:lnTo>
                  <a:pt x="330200" y="381000"/>
                </a:lnTo>
                <a:lnTo>
                  <a:pt x="330200" y="397933"/>
                </a:lnTo>
                <a:lnTo>
                  <a:pt x="338667" y="406400"/>
                </a:lnTo>
                <a:lnTo>
                  <a:pt x="338667" y="406400"/>
                </a:lnTo>
                <a:lnTo>
                  <a:pt x="338667" y="406400"/>
                </a:lnTo>
                <a:lnTo>
                  <a:pt x="338667" y="406400"/>
                </a:lnTo>
                <a:lnTo>
                  <a:pt x="338667" y="397933"/>
                </a:lnTo>
                <a:lnTo>
                  <a:pt x="338667" y="397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3" name="Freeform 1042"/>
          <p:cNvSpPr/>
          <p:nvPr/>
        </p:nvSpPr>
        <p:spPr>
          <a:xfrm>
            <a:off x="2726267" y="6053667"/>
            <a:ext cx="237067" cy="25401"/>
          </a:xfrm>
          <a:custGeom>
            <a:avLst/>
            <a:gdLst/>
            <a:ahLst/>
            <a:cxnLst/>
            <a:rect l="0" t="0" r="0" b="0"/>
            <a:pathLst>
              <a:path w="237067" h="25401">
                <a:moveTo>
                  <a:pt x="0" y="8466"/>
                </a:moveTo>
                <a:lnTo>
                  <a:pt x="0" y="0"/>
                </a:lnTo>
                <a:lnTo>
                  <a:pt x="0" y="0"/>
                </a:lnTo>
                <a:lnTo>
                  <a:pt x="0" y="0"/>
                </a:lnTo>
                <a:lnTo>
                  <a:pt x="0" y="0"/>
                </a:lnTo>
                <a:lnTo>
                  <a:pt x="8466" y="8466"/>
                </a:lnTo>
                <a:lnTo>
                  <a:pt x="25400" y="8466"/>
                </a:lnTo>
                <a:lnTo>
                  <a:pt x="50800" y="8466"/>
                </a:lnTo>
                <a:lnTo>
                  <a:pt x="76200" y="16933"/>
                </a:lnTo>
                <a:lnTo>
                  <a:pt x="110066" y="16933"/>
                </a:lnTo>
                <a:lnTo>
                  <a:pt x="143933" y="25400"/>
                </a:lnTo>
                <a:lnTo>
                  <a:pt x="177800" y="25400"/>
                </a:lnTo>
                <a:lnTo>
                  <a:pt x="211666" y="25400"/>
                </a:lnTo>
                <a:lnTo>
                  <a:pt x="211666" y="25400"/>
                </a:lnTo>
                <a:lnTo>
                  <a:pt x="237066" y="25400"/>
                </a:lnTo>
                <a:lnTo>
                  <a:pt x="237066"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Freeform 1043"/>
          <p:cNvSpPr/>
          <p:nvPr/>
        </p:nvSpPr>
        <p:spPr>
          <a:xfrm>
            <a:off x="3132667" y="6087533"/>
            <a:ext cx="143934" cy="228601"/>
          </a:xfrm>
          <a:custGeom>
            <a:avLst/>
            <a:gdLst/>
            <a:ahLst/>
            <a:cxnLst/>
            <a:rect l="0" t="0" r="0" b="0"/>
            <a:pathLst>
              <a:path w="143934" h="228601">
                <a:moveTo>
                  <a:pt x="33866" y="101600"/>
                </a:moveTo>
                <a:lnTo>
                  <a:pt x="33866" y="101600"/>
                </a:lnTo>
                <a:lnTo>
                  <a:pt x="33866" y="110067"/>
                </a:lnTo>
                <a:lnTo>
                  <a:pt x="33866" y="110067"/>
                </a:lnTo>
                <a:lnTo>
                  <a:pt x="42333" y="110067"/>
                </a:lnTo>
                <a:lnTo>
                  <a:pt x="42333" y="110067"/>
                </a:lnTo>
                <a:lnTo>
                  <a:pt x="50800" y="110067"/>
                </a:lnTo>
                <a:lnTo>
                  <a:pt x="67733" y="101600"/>
                </a:lnTo>
                <a:lnTo>
                  <a:pt x="84666" y="93134"/>
                </a:lnTo>
                <a:lnTo>
                  <a:pt x="101600" y="84667"/>
                </a:lnTo>
                <a:lnTo>
                  <a:pt x="118533" y="67734"/>
                </a:lnTo>
                <a:lnTo>
                  <a:pt x="127000" y="59267"/>
                </a:lnTo>
                <a:lnTo>
                  <a:pt x="135466" y="42334"/>
                </a:lnTo>
                <a:lnTo>
                  <a:pt x="143933" y="33867"/>
                </a:lnTo>
                <a:lnTo>
                  <a:pt x="143933" y="16934"/>
                </a:lnTo>
                <a:lnTo>
                  <a:pt x="135466" y="8467"/>
                </a:lnTo>
                <a:lnTo>
                  <a:pt x="127000" y="0"/>
                </a:lnTo>
                <a:lnTo>
                  <a:pt x="118533" y="0"/>
                </a:lnTo>
                <a:lnTo>
                  <a:pt x="101600" y="0"/>
                </a:lnTo>
                <a:lnTo>
                  <a:pt x="93133" y="0"/>
                </a:lnTo>
                <a:lnTo>
                  <a:pt x="76200" y="0"/>
                </a:lnTo>
                <a:lnTo>
                  <a:pt x="59266" y="8467"/>
                </a:lnTo>
                <a:lnTo>
                  <a:pt x="42333" y="25400"/>
                </a:lnTo>
                <a:lnTo>
                  <a:pt x="25400" y="42334"/>
                </a:lnTo>
                <a:lnTo>
                  <a:pt x="8466" y="67734"/>
                </a:lnTo>
                <a:lnTo>
                  <a:pt x="0" y="84667"/>
                </a:lnTo>
                <a:lnTo>
                  <a:pt x="0" y="110067"/>
                </a:lnTo>
                <a:lnTo>
                  <a:pt x="0" y="135467"/>
                </a:lnTo>
                <a:lnTo>
                  <a:pt x="8466" y="160867"/>
                </a:lnTo>
                <a:lnTo>
                  <a:pt x="8466" y="177800"/>
                </a:lnTo>
                <a:lnTo>
                  <a:pt x="25400" y="203200"/>
                </a:lnTo>
                <a:lnTo>
                  <a:pt x="42333" y="211667"/>
                </a:lnTo>
                <a:lnTo>
                  <a:pt x="50800" y="220134"/>
                </a:lnTo>
                <a:lnTo>
                  <a:pt x="67733" y="228600"/>
                </a:lnTo>
                <a:lnTo>
                  <a:pt x="84666" y="220134"/>
                </a:lnTo>
                <a:lnTo>
                  <a:pt x="101600" y="211667"/>
                </a:lnTo>
                <a:lnTo>
                  <a:pt x="118533" y="203200"/>
                </a:lnTo>
                <a:lnTo>
                  <a:pt x="118533" y="203200"/>
                </a:lnTo>
                <a:lnTo>
                  <a:pt x="127000" y="186267"/>
                </a:lnTo>
                <a:lnTo>
                  <a:pt x="127000"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Freeform 1044"/>
          <p:cNvSpPr/>
          <p:nvPr/>
        </p:nvSpPr>
        <p:spPr>
          <a:xfrm>
            <a:off x="3302000" y="5909733"/>
            <a:ext cx="609601" cy="414868"/>
          </a:xfrm>
          <a:custGeom>
            <a:avLst/>
            <a:gdLst/>
            <a:ahLst/>
            <a:cxnLst/>
            <a:rect l="0" t="0" r="0" b="0"/>
            <a:pathLst>
              <a:path w="609601" h="414868">
                <a:moveTo>
                  <a:pt x="8467" y="203200"/>
                </a:moveTo>
                <a:lnTo>
                  <a:pt x="8467" y="203200"/>
                </a:lnTo>
                <a:lnTo>
                  <a:pt x="0" y="203200"/>
                </a:lnTo>
                <a:lnTo>
                  <a:pt x="8467" y="203200"/>
                </a:lnTo>
                <a:lnTo>
                  <a:pt x="8467" y="211667"/>
                </a:lnTo>
                <a:lnTo>
                  <a:pt x="8467" y="220134"/>
                </a:lnTo>
                <a:lnTo>
                  <a:pt x="16933" y="228600"/>
                </a:lnTo>
                <a:lnTo>
                  <a:pt x="25400" y="245534"/>
                </a:lnTo>
                <a:lnTo>
                  <a:pt x="33867" y="254000"/>
                </a:lnTo>
                <a:lnTo>
                  <a:pt x="42333" y="270934"/>
                </a:lnTo>
                <a:lnTo>
                  <a:pt x="50800" y="296334"/>
                </a:lnTo>
                <a:lnTo>
                  <a:pt x="59267" y="313267"/>
                </a:lnTo>
                <a:lnTo>
                  <a:pt x="59267" y="330200"/>
                </a:lnTo>
                <a:lnTo>
                  <a:pt x="67733" y="347134"/>
                </a:lnTo>
                <a:lnTo>
                  <a:pt x="76200" y="355600"/>
                </a:lnTo>
                <a:lnTo>
                  <a:pt x="84667" y="372534"/>
                </a:lnTo>
                <a:lnTo>
                  <a:pt x="84667" y="372534"/>
                </a:lnTo>
                <a:lnTo>
                  <a:pt x="93133" y="372534"/>
                </a:lnTo>
                <a:lnTo>
                  <a:pt x="93133" y="372534"/>
                </a:lnTo>
                <a:lnTo>
                  <a:pt x="101600" y="372534"/>
                </a:lnTo>
                <a:lnTo>
                  <a:pt x="101600" y="355600"/>
                </a:lnTo>
                <a:lnTo>
                  <a:pt x="110067" y="347134"/>
                </a:lnTo>
                <a:lnTo>
                  <a:pt x="110067" y="330200"/>
                </a:lnTo>
                <a:lnTo>
                  <a:pt x="118533" y="304800"/>
                </a:lnTo>
                <a:lnTo>
                  <a:pt x="127000" y="287867"/>
                </a:lnTo>
                <a:lnTo>
                  <a:pt x="135467" y="262467"/>
                </a:lnTo>
                <a:lnTo>
                  <a:pt x="135467" y="245534"/>
                </a:lnTo>
                <a:lnTo>
                  <a:pt x="143933" y="220134"/>
                </a:lnTo>
                <a:lnTo>
                  <a:pt x="143933" y="203200"/>
                </a:lnTo>
                <a:lnTo>
                  <a:pt x="152400" y="186267"/>
                </a:lnTo>
                <a:lnTo>
                  <a:pt x="152400" y="177800"/>
                </a:lnTo>
                <a:lnTo>
                  <a:pt x="152400" y="169334"/>
                </a:lnTo>
                <a:lnTo>
                  <a:pt x="152400" y="169334"/>
                </a:lnTo>
                <a:lnTo>
                  <a:pt x="152400" y="169334"/>
                </a:lnTo>
                <a:lnTo>
                  <a:pt x="152400" y="177800"/>
                </a:lnTo>
                <a:lnTo>
                  <a:pt x="160867" y="186267"/>
                </a:lnTo>
                <a:lnTo>
                  <a:pt x="160867" y="186267"/>
                </a:lnTo>
                <a:lnTo>
                  <a:pt x="169333" y="203200"/>
                </a:lnTo>
                <a:lnTo>
                  <a:pt x="186267" y="211667"/>
                </a:lnTo>
                <a:lnTo>
                  <a:pt x="194733" y="220134"/>
                </a:lnTo>
                <a:lnTo>
                  <a:pt x="211667" y="228600"/>
                </a:lnTo>
                <a:lnTo>
                  <a:pt x="220133" y="237067"/>
                </a:lnTo>
                <a:lnTo>
                  <a:pt x="245533" y="237067"/>
                </a:lnTo>
                <a:lnTo>
                  <a:pt x="254000" y="245534"/>
                </a:lnTo>
                <a:lnTo>
                  <a:pt x="270933" y="237067"/>
                </a:lnTo>
                <a:lnTo>
                  <a:pt x="287867" y="237067"/>
                </a:lnTo>
                <a:lnTo>
                  <a:pt x="296333" y="228600"/>
                </a:lnTo>
                <a:lnTo>
                  <a:pt x="313267" y="220134"/>
                </a:lnTo>
                <a:lnTo>
                  <a:pt x="321733" y="211667"/>
                </a:lnTo>
                <a:lnTo>
                  <a:pt x="321733" y="203200"/>
                </a:lnTo>
                <a:lnTo>
                  <a:pt x="330200" y="186267"/>
                </a:lnTo>
                <a:lnTo>
                  <a:pt x="330200" y="177800"/>
                </a:lnTo>
                <a:lnTo>
                  <a:pt x="330200" y="169334"/>
                </a:lnTo>
                <a:lnTo>
                  <a:pt x="321733" y="160867"/>
                </a:lnTo>
                <a:lnTo>
                  <a:pt x="313267" y="152400"/>
                </a:lnTo>
                <a:lnTo>
                  <a:pt x="304800" y="152400"/>
                </a:lnTo>
                <a:lnTo>
                  <a:pt x="296333" y="152400"/>
                </a:lnTo>
                <a:lnTo>
                  <a:pt x="279400" y="160867"/>
                </a:lnTo>
                <a:lnTo>
                  <a:pt x="270933" y="169334"/>
                </a:lnTo>
                <a:lnTo>
                  <a:pt x="262467" y="177800"/>
                </a:lnTo>
                <a:lnTo>
                  <a:pt x="254000" y="194734"/>
                </a:lnTo>
                <a:lnTo>
                  <a:pt x="245533" y="220134"/>
                </a:lnTo>
                <a:lnTo>
                  <a:pt x="237067" y="237067"/>
                </a:lnTo>
                <a:lnTo>
                  <a:pt x="245533" y="262467"/>
                </a:lnTo>
                <a:lnTo>
                  <a:pt x="245533" y="279400"/>
                </a:lnTo>
                <a:lnTo>
                  <a:pt x="254000" y="296334"/>
                </a:lnTo>
                <a:lnTo>
                  <a:pt x="262467" y="313267"/>
                </a:lnTo>
                <a:lnTo>
                  <a:pt x="279400" y="321734"/>
                </a:lnTo>
                <a:lnTo>
                  <a:pt x="287867" y="330200"/>
                </a:lnTo>
                <a:lnTo>
                  <a:pt x="304800" y="330200"/>
                </a:lnTo>
                <a:lnTo>
                  <a:pt x="313267" y="321734"/>
                </a:lnTo>
                <a:lnTo>
                  <a:pt x="321733" y="304800"/>
                </a:lnTo>
                <a:lnTo>
                  <a:pt x="330200" y="287867"/>
                </a:lnTo>
                <a:lnTo>
                  <a:pt x="338667" y="270934"/>
                </a:lnTo>
                <a:lnTo>
                  <a:pt x="347133" y="245534"/>
                </a:lnTo>
                <a:lnTo>
                  <a:pt x="355600" y="228600"/>
                </a:lnTo>
                <a:lnTo>
                  <a:pt x="364067" y="203200"/>
                </a:lnTo>
                <a:lnTo>
                  <a:pt x="364067" y="186267"/>
                </a:lnTo>
                <a:lnTo>
                  <a:pt x="372533" y="169334"/>
                </a:lnTo>
                <a:lnTo>
                  <a:pt x="372533" y="152400"/>
                </a:lnTo>
                <a:lnTo>
                  <a:pt x="381000" y="152400"/>
                </a:lnTo>
                <a:lnTo>
                  <a:pt x="381000" y="152400"/>
                </a:lnTo>
                <a:lnTo>
                  <a:pt x="381000" y="152400"/>
                </a:lnTo>
                <a:lnTo>
                  <a:pt x="381000" y="160867"/>
                </a:lnTo>
                <a:lnTo>
                  <a:pt x="389467" y="177800"/>
                </a:lnTo>
                <a:lnTo>
                  <a:pt x="389467" y="194734"/>
                </a:lnTo>
                <a:lnTo>
                  <a:pt x="397933" y="211667"/>
                </a:lnTo>
                <a:lnTo>
                  <a:pt x="397933" y="228600"/>
                </a:lnTo>
                <a:lnTo>
                  <a:pt x="397933" y="254000"/>
                </a:lnTo>
                <a:lnTo>
                  <a:pt x="397933" y="279400"/>
                </a:lnTo>
                <a:lnTo>
                  <a:pt x="406400" y="304800"/>
                </a:lnTo>
                <a:lnTo>
                  <a:pt x="397933" y="321734"/>
                </a:lnTo>
                <a:lnTo>
                  <a:pt x="397933" y="338667"/>
                </a:lnTo>
                <a:lnTo>
                  <a:pt x="389467" y="355600"/>
                </a:lnTo>
                <a:lnTo>
                  <a:pt x="389467" y="372534"/>
                </a:lnTo>
                <a:lnTo>
                  <a:pt x="389467" y="372534"/>
                </a:lnTo>
                <a:lnTo>
                  <a:pt x="389467" y="381000"/>
                </a:lnTo>
                <a:lnTo>
                  <a:pt x="389467" y="381000"/>
                </a:lnTo>
                <a:lnTo>
                  <a:pt x="389467" y="372534"/>
                </a:lnTo>
                <a:lnTo>
                  <a:pt x="389467" y="364067"/>
                </a:lnTo>
                <a:lnTo>
                  <a:pt x="389467" y="347134"/>
                </a:lnTo>
                <a:lnTo>
                  <a:pt x="397933" y="330200"/>
                </a:lnTo>
                <a:lnTo>
                  <a:pt x="406400" y="313267"/>
                </a:lnTo>
                <a:lnTo>
                  <a:pt x="406400" y="296334"/>
                </a:lnTo>
                <a:lnTo>
                  <a:pt x="414867" y="270934"/>
                </a:lnTo>
                <a:lnTo>
                  <a:pt x="423333" y="254000"/>
                </a:lnTo>
                <a:lnTo>
                  <a:pt x="431800" y="237067"/>
                </a:lnTo>
                <a:lnTo>
                  <a:pt x="440267" y="220134"/>
                </a:lnTo>
                <a:lnTo>
                  <a:pt x="448733" y="211667"/>
                </a:lnTo>
                <a:lnTo>
                  <a:pt x="457200" y="203200"/>
                </a:lnTo>
                <a:lnTo>
                  <a:pt x="465667" y="203200"/>
                </a:lnTo>
                <a:lnTo>
                  <a:pt x="465667" y="203200"/>
                </a:lnTo>
                <a:lnTo>
                  <a:pt x="474133" y="203200"/>
                </a:lnTo>
                <a:lnTo>
                  <a:pt x="474133" y="211667"/>
                </a:lnTo>
                <a:lnTo>
                  <a:pt x="482600" y="220134"/>
                </a:lnTo>
                <a:lnTo>
                  <a:pt x="482600" y="228600"/>
                </a:lnTo>
                <a:lnTo>
                  <a:pt x="482600" y="245534"/>
                </a:lnTo>
                <a:lnTo>
                  <a:pt x="482600" y="262467"/>
                </a:lnTo>
                <a:lnTo>
                  <a:pt x="482600" y="279400"/>
                </a:lnTo>
                <a:lnTo>
                  <a:pt x="491067" y="304800"/>
                </a:lnTo>
                <a:lnTo>
                  <a:pt x="491067" y="321734"/>
                </a:lnTo>
                <a:lnTo>
                  <a:pt x="491067" y="347134"/>
                </a:lnTo>
                <a:lnTo>
                  <a:pt x="499533" y="364067"/>
                </a:lnTo>
                <a:lnTo>
                  <a:pt x="508000" y="389467"/>
                </a:lnTo>
                <a:lnTo>
                  <a:pt x="516467" y="397934"/>
                </a:lnTo>
                <a:lnTo>
                  <a:pt x="524933" y="406400"/>
                </a:lnTo>
                <a:lnTo>
                  <a:pt x="533400" y="414867"/>
                </a:lnTo>
                <a:lnTo>
                  <a:pt x="541867" y="406400"/>
                </a:lnTo>
                <a:lnTo>
                  <a:pt x="550333" y="397934"/>
                </a:lnTo>
                <a:lnTo>
                  <a:pt x="558800" y="381000"/>
                </a:lnTo>
                <a:lnTo>
                  <a:pt x="567267" y="355600"/>
                </a:lnTo>
                <a:lnTo>
                  <a:pt x="567267" y="321734"/>
                </a:lnTo>
                <a:lnTo>
                  <a:pt x="575733" y="287867"/>
                </a:lnTo>
                <a:lnTo>
                  <a:pt x="584200" y="245534"/>
                </a:lnTo>
                <a:lnTo>
                  <a:pt x="592667" y="211667"/>
                </a:lnTo>
                <a:lnTo>
                  <a:pt x="592667" y="169334"/>
                </a:lnTo>
                <a:lnTo>
                  <a:pt x="592667" y="135467"/>
                </a:lnTo>
                <a:lnTo>
                  <a:pt x="601133" y="101600"/>
                </a:lnTo>
                <a:lnTo>
                  <a:pt x="601133" y="67734"/>
                </a:lnTo>
                <a:lnTo>
                  <a:pt x="601133" y="42334"/>
                </a:lnTo>
                <a:lnTo>
                  <a:pt x="601133" y="25400"/>
                </a:lnTo>
                <a:lnTo>
                  <a:pt x="601133" y="8467"/>
                </a:lnTo>
                <a:lnTo>
                  <a:pt x="601133" y="0"/>
                </a:lnTo>
                <a:lnTo>
                  <a:pt x="601133" y="0"/>
                </a:lnTo>
                <a:lnTo>
                  <a:pt x="601133" y="0"/>
                </a:lnTo>
                <a:lnTo>
                  <a:pt x="601133" y="8467"/>
                </a:lnTo>
                <a:lnTo>
                  <a:pt x="601133" y="25400"/>
                </a:lnTo>
                <a:lnTo>
                  <a:pt x="601133" y="42334"/>
                </a:lnTo>
                <a:lnTo>
                  <a:pt x="609600" y="67734"/>
                </a:lnTo>
                <a:lnTo>
                  <a:pt x="609600" y="101600"/>
                </a:lnTo>
                <a:lnTo>
                  <a:pt x="601133" y="143934"/>
                </a:lnTo>
                <a:lnTo>
                  <a:pt x="601133" y="177800"/>
                </a:lnTo>
                <a:lnTo>
                  <a:pt x="609600" y="211667"/>
                </a:lnTo>
                <a:lnTo>
                  <a:pt x="609600" y="245534"/>
                </a:lnTo>
                <a:lnTo>
                  <a:pt x="609600" y="279400"/>
                </a:lnTo>
                <a:lnTo>
                  <a:pt x="609600" y="304800"/>
                </a:lnTo>
                <a:lnTo>
                  <a:pt x="609600" y="330200"/>
                </a:lnTo>
                <a:lnTo>
                  <a:pt x="609600" y="347134"/>
                </a:lnTo>
                <a:lnTo>
                  <a:pt x="609600" y="355600"/>
                </a:lnTo>
                <a:lnTo>
                  <a:pt x="601133" y="355600"/>
                </a:lnTo>
                <a:lnTo>
                  <a:pt x="601133" y="347134"/>
                </a:lnTo>
                <a:lnTo>
                  <a:pt x="601133" y="347134"/>
                </a:lnTo>
                <a:lnTo>
                  <a:pt x="592667" y="338667"/>
                </a:lnTo>
                <a:lnTo>
                  <a:pt x="592667" y="338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Freeform 1045"/>
          <p:cNvSpPr/>
          <p:nvPr/>
        </p:nvSpPr>
        <p:spPr>
          <a:xfrm>
            <a:off x="3810000" y="5952067"/>
            <a:ext cx="254001" cy="50801"/>
          </a:xfrm>
          <a:custGeom>
            <a:avLst/>
            <a:gdLst/>
            <a:ahLst/>
            <a:cxnLst/>
            <a:rect l="0" t="0" r="0" b="0"/>
            <a:pathLst>
              <a:path w="254001" h="50801">
                <a:moveTo>
                  <a:pt x="0" y="8466"/>
                </a:moveTo>
                <a:lnTo>
                  <a:pt x="0" y="8466"/>
                </a:lnTo>
                <a:lnTo>
                  <a:pt x="0" y="0"/>
                </a:lnTo>
                <a:lnTo>
                  <a:pt x="0" y="0"/>
                </a:lnTo>
                <a:lnTo>
                  <a:pt x="8467" y="8466"/>
                </a:lnTo>
                <a:lnTo>
                  <a:pt x="25400" y="8466"/>
                </a:lnTo>
                <a:lnTo>
                  <a:pt x="50800" y="16933"/>
                </a:lnTo>
                <a:lnTo>
                  <a:pt x="84667" y="25400"/>
                </a:lnTo>
                <a:lnTo>
                  <a:pt x="118533" y="42333"/>
                </a:lnTo>
                <a:lnTo>
                  <a:pt x="160867" y="50800"/>
                </a:lnTo>
                <a:lnTo>
                  <a:pt x="194733" y="50800"/>
                </a:lnTo>
                <a:lnTo>
                  <a:pt x="228600" y="50800"/>
                </a:lnTo>
                <a:lnTo>
                  <a:pt x="228600" y="50800"/>
                </a:lnTo>
                <a:lnTo>
                  <a:pt x="254000" y="50800"/>
                </a:lnTo>
                <a:lnTo>
                  <a:pt x="254000"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Freeform 1046"/>
          <p:cNvSpPr/>
          <p:nvPr/>
        </p:nvSpPr>
        <p:spPr>
          <a:xfrm>
            <a:off x="3835400" y="5029200"/>
            <a:ext cx="127001" cy="203201"/>
          </a:xfrm>
          <a:custGeom>
            <a:avLst/>
            <a:gdLst/>
            <a:ahLst/>
            <a:cxnLst/>
            <a:rect l="0" t="0" r="0" b="0"/>
            <a:pathLst>
              <a:path w="127001" h="203201">
                <a:moveTo>
                  <a:pt x="50800" y="76200"/>
                </a:moveTo>
                <a:lnTo>
                  <a:pt x="50800" y="84667"/>
                </a:lnTo>
                <a:lnTo>
                  <a:pt x="50800" y="93133"/>
                </a:lnTo>
                <a:lnTo>
                  <a:pt x="50800" y="93133"/>
                </a:lnTo>
                <a:lnTo>
                  <a:pt x="50800" y="101600"/>
                </a:lnTo>
                <a:lnTo>
                  <a:pt x="50800" y="101600"/>
                </a:lnTo>
                <a:lnTo>
                  <a:pt x="59267" y="101600"/>
                </a:lnTo>
                <a:lnTo>
                  <a:pt x="67733" y="101600"/>
                </a:lnTo>
                <a:lnTo>
                  <a:pt x="76200" y="101600"/>
                </a:lnTo>
                <a:lnTo>
                  <a:pt x="84667" y="101600"/>
                </a:lnTo>
                <a:lnTo>
                  <a:pt x="101600" y="101600"/>
                </a:lnTo>
                <a:lnTo>
                  <a:pt x="110067" y="93133"/>
                </a:lnTo>
                <a:lnTo>
                  <a:pt x="118533" y="84667"/>
                </a:lnTo>
                <a:lnTo>
                  <a:pt x="127000" y="67733"/>
                </a:lnTo>
                <a:lnTo>
                  <a:pt x="127000" y="50800"/>
                </a:lnTo>
                <a:lnTo>
                  <a:pt x="127000" y="42333"/>
                </a:lnTo>
                <a:lnTo>
                  <a:pt x="118533" y="25400"/>
                </a:lnTo>
                <a:lnTo>
                  <a:pt x="110067" y="8467"/>
                </a:lnTo>
                <a:lnTo>
                  <a:pt x="101600" y="8467"/>
                </a:lnTo>
                <a:lnTo>
                  <a:pt x="84667" y="0"/>
                </a:lnTo>
                <a:lnTo>
                  <a:pt x="67733" y="0"/>
                </a:lnTo>
                <a:lnTo>
                  <a:pt x="59267" y="0"/>
                </a:lnTo>
                <a:lnTo>
                  <a:pt x="42333" y="8467"/>
                </a:lnTo>
                <a:lnTo>
                  <a:pt x="33867" y="16933"/>
                </a:lnTo>
                <a:lnTo>
                  <a:pt x="16933" y="33867"/>
                </a:lnTo>
                <a:lnTo>
                  <a:pt x="8467" y="50800"/>
                </a:lnTo>
                <a:lnTo>
                  <a:pt x="0" y="67733"/>
                </a:lnTo>
                <a:lnTo>
                  <a:pt x="0" y="93133"/>
                </a:lnTo>
                <a:lnTo>
                  <a:pt x="0" y="118533"/>
                </a:lnTo>
                <a:lnTo>
                  <a:pt x="8467" y="143933"/>
                </a:lnTo>
                <a:lnTo>
                  <a:pt x="16933" y="160867"/>
                </a:lnTo>
                <a:lnTo>
                  <a:pt x="33867" y="177800"/>
                </a:lnTo>
                <a:lnTo>
                  <a:pt x="42333" y="194733"/>
                </a:lnTo>
                <a:lnTo>
                  <a:pt x="50800" y="203200"/>
                </a:lnTo>
                <a:lnTo>
                  <a:pt x="59267" y="203200"/>
                </a:lnTo>
                <a:lnTo>
                  <a:pt x="76200" y="194733"/>
                </a:lnTo>
                <a:lnTo>
                  <a:pt x="76200" y="194733"/>
                </a:lnTo>
                <a:lnTo>
                  <a:pt x="84667" y="194733"/>
                </a:lnTo>
                <a:lnTo>
                  <a:pt x="84667"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Freeform 1047"/>
          <p:cNvSpPr/>
          <p:nvPr/>
        </p:nvSpPr>
        <p:spPr>
          <a:xfrm>
            <a:off x="3996267" y="4919133"/>
            <a:ext cx="491067" cy="304801"/>
          </a:xfrm>
          <a:custGeom>
            <a:avLst/>
            <a:gdLst/>
            <a:ahLst/>
            <a:cxnLst/>
            <a:rect l="0" t="0" r="0" b="0"/>
            <a:pathLst>
              <a:path w="491067" h="304801">
                <a:moveTo>
                  <a:pt x="0" y="169334"/>
                </a:moveTo>
                <a:lnTo>
                  <a:pt x="0" y="169334"/>
                </a:lnTo>
                <a:lnTo>
                  <a:pt x="0" y="177800"/>
                </a:lnTo>
                <a:lnTo>
                  <a:pt x="0" y="194734"/>
                </a:lnTo>
                <a:lnTo>
                  <a:pt x="8466" y="203200"/>
                </a:lnTo>
                <a:lnTo>
                  <a:pt x="8466" y="220134"/>
                </a:lnTo>
                <a:lnTo>
                  <a:pt x="16933" y="237067"/>
                </a:lnTo>
                <a:lnTo>
                  <a:pt x="25400" y="254000"/>
                </a:lnTo>
                <a:lnTo>
                  <a:pt x="33866" y="270934"/>
                </a:lnTo>
                <a:lnTo>
                  <a:pt x="42333" y="287867"/>
                </a:lnTo>
                <a:lnTo>
                  <a:pt x="50800" y="296334"/>
                </a:lnTo>
                <a:lnTo>
                  <a:pt x="59266" y="304800"/>
                </a:lnTo>
                <a:lnTo>
                  <a:pt x="67733" y="304800"/>
                </a:lnTo>
                <a:lnTo>
                  <a:pt x="67733" y="304800"/>
                </a:lnTo>
                <a:lnTo>
                  <a:pt x="76200" y="304800"/>
                </a:lnTo>
                <a:lnTo>
                  <a:pt x="76200" y="296334"/>
                </a:lnTo>
                <a:lnTo>
                  <a:pt x="76200" y="279400"/>
                </a:lnTo>
                <a:lnTo>
                  <a:pt x="76200" y="262467"/>
                </a:lnTo>
                <a:lnTo>
                  <a:pt x="76200" y="237067"/>
                </a:lnTo>
                <a:lnTo>
                  <a:pt x="76200" y="211667"/>
                </a:lnTo>
                <a:lnTo>
                  <a:pt x="76200" y="194734"/>
                </a:lnTo>
                <a:lnTo>
                  <a:pt x="76200" y="169334"/>
                </a:lnTo>
                <a:lnTo>
                  <a:pt x="76200" y="152400"/>
                </a:lnTo>
                <a:lnTo>
                  <a:pt x="76200" y="143934"/>
                </a:lnTo>
                <a:lnTo>
                  <a:pt x="84666" y="135467"/>
                </a:lnTo>
                <a:lnTo>
                  <a:pt x="93133" y="135467"/>
                </a:lnTo>
                <a:lnTo>
                  <a:pt x="93133" y="135467"/>
                </a:lnTo>
                <a:lnTo>
                  <a:pt x="101600" y="135467"/>
                </a:lnTo>
                <a:lnTo>
                  <a:pt x="118533" y="143934"/>
                </a:lnTo>
                <a:lnTo>
                  <a:pt x="127000" y="160867"/>
                </a:lnTo>
                <a:lnTo>
                  <a:pt x="135466" y="169334"/>
                </a:lnTo>
                <a:lnTo>
                  <a:pt x="143933" y="186267"/>
                </a:lnTo>
                <a:lnTo>
                  <a:pt x="152400" y="194734"/>
                </a:lnTo>
                <a:lnTo>
                  <a:pt x="160866" y="203200"/>
                </a:lnTo>
                <a:lnTo>
                  <a:pt x="169333" y="211667"/>
                </a:lnTo>
                <a:lnTo>
                  <a:pt x="186266" y="211667"/>
                </a:lnTo>
                <a:lnTo>
                  <a:pt x="194733" y="211667"/>
                </a:lnTo>
                <a:lnTo>
                  <a:pt x="203200" y="211667"/>
                </a:lnTo>
                <a:lnTo>
                  <a:pt x="211666" y="211667"/>
                </a:lnTo>
                <a:lnTo>
                  <a:pt x="228600" y="194734"/>
                </a:lnTo>
                <a:lnTo>
                  <a:pt x="237066" y="186267"/>
                </a:lnTo>
                <a:lnTo>
                  <a:pt x="237066" y="177800"/>
                </a:lnTo>
                <a:lnTo>
                  <a:pt x="245533" y="160867"/>
                </a:lnTo>
                <a:lnTo>
                  <a:pt x="245533" y="143934"/>
                </a:lnTo>
                <a:lnTo>
                  <a:pt x="245533" y="135467"/>
                </a:lnTo>
                <a:lnTo>
                  <a:pt x="245533" y="127000"/>
                </a:lnTo>
                <a:lnTo>
                  <a:pt x="237066" y="118534"/>
                </a:lnTo>
                <a:lnTo>
                  <a:pt x="228600" y="110067"/>
                </a:lnTo>
                <a:lnTo>
                  <a:pt x="220133" y="110067"/>
                </a:lnTo>
                <a:lnTo>
                  <a:pt x="211666" y="118534"/>
                </a:lnTo>
                <a:lnTo>
                  <a:pt x="203200" y="127000"/>
                </a:lnTo>
                <a:lnTo>
                  <a:pt x="194733" y="135467"/>
                </a:lnTo>
                <a:lnTo>
                  <a:pt x="186266" y="152400"/>
                </a:lnTo>
                <a:lnTo>
                  <a:pt x="177800" y="177800"/>
                </a:lnTo>
                <a:lnTo>
                  <a:pt x="177800" y="194734"/>
                </a:lnTo>
                <a:lnTo>
                  <a:pt x="186266" y="220134"/>
                </a:lnTo>
                <a:lnTo>
                  <a:pt x="194733" y="237067"/>
                </a:lnTo>
                <a:lnTo>
                  <a:pt x="194733" y="254000"/>
                </a:lnTo>
                <a:lnTo>
                  <a:pt x="203200" y="270934"/>
                </a:lnTo>
                <a:lnTo>
                  <a:pt x="220133" y="270934"/>
                </a:lnTo>
                <a:lnTo>
                  <a:pt x="228600" y="279400"/>
                </a:lnTo>
                <a:lnTo>
                  <a:pt x="237066" y="270934"/>
                </a:lnTo>
                <a:lnTo>
                  <a:pt x="245533" y="262467"/>
                </a:lnTo>
                <a:lnTo>
                  <a:pt x="254000" y="245534"/>
                </a:lnTo>
                <a:lnTo>
                  <a:pt x="262466" y="228600"/>
                </a:lnTo>
                <a:lnTo>
                  <a:pt x="270933" y="203200"/>
                </a:lnTo>
                <a:lnTo>
                  <a:pt x="270933" y="177800"/>
                </a:lnTo>
                <a:lnTo>
                  <a:pt x="279400" y="160867"/>
                </a:lnTo>
                <a:lnTo>
                  <a:pt x="279400" y="152400"/>
                </a:lnTo>
                <a:lnTo>
                  <a:pt x="287866" y="143934"/>
                </a:lnTo>
                <a:lnTo>
                  <a:pt x="287866" y="143934"/>
                </a:lnTo>
                <a:lnTo>
                  <a:pt x="287866" y="143934"/>
                </a:lnTo>
                <a:lnTo>
                  <a:pt x="287866" y="152400"/>
                </a:lnTo>
                <a:lnTo>
                  <a:pt x="296333" y="169334"/>
                </a:lnTo>
                <a:lnTo>
                  <a:pt x="296333" y="186267"/>
                </a:lnTo>
                <a:lnTo>
                  <a:pt x="296333" y="211667"/>
                </a:lnTo>
                <a:lnTo>
                  <a:pt x="304800" y="228600"/>
                </a:lnTo>
                <a:lnTo>
                  <a:pt x="304800" y="254000"/>
                </a:lnTo>
                <a:lnTo>
                  <a:pt x="304800" y="270934"/>
                </a:lnTo>
                <a:lnTo>
                  <a:pt x="304800" y="287867"/>
                </a:lnTo>
                <a:lnTo>
                  <a:pt x="304800" y="296334"/>
                </a:lnTo>
                <a:lnTo>
                  <a:pt x="304800" y="304800"/>
                </a:lnTo>
                <a:lnTo>
                  <a:pt x="304800" y="304800"/>
                </a:lnTo>
                <a:lnTo>
                  <a:pt x="304800" y="304800"/>
                </a:lnTo>
                <a:lnTo>
                  <a:pt x="304800" y="304800"/>
                </a:lnTo>
                <a:lnTo>
                  <a:pt x="304800" y="296334"/>
                </a:lnTo>
                <a:lnTo>
                  <a:pt x="304800" y="279400"/>
                </a:lnTo>
                <a:lnTo>
                  <a:pt x="313266" y="262467"/>
                </a:lnTo>
                <a:lnTo>
                  <a:pt x="313266" y="245534"/>
                </a:lnTo>
                <a:lnTo>
                  <a:pt x="321733" y="220134"/>
                </a:lnTo>
                <a:lnTo>
                  <a:pt x="330200" y="194734"/>
                </a:lnTo>
                <a:lnTo>
                  <a:pt x="338666" y="177800"/>
                </a:lnTo>
                <a:lnTo>
                  <a:pt x="347133" y="160867"/>
                </a:lnTo>
                <a:lnTo>
                  <a:pt x="355600" y="152400"/>
                </a:lnTo>
                <a:lnTo>
                  <a:pt x="364066" y="143934"/>
                </a:lnTo>
                <a:lnTo>
                  <a:pt x="364066" y="135467"/>
                </a:lnTo>
                <a:lnTo>
                  <a:pt x="364066" y="143934"/>
                </a:lnTo>
                <a:lnTo>
                  <a:pt x="372533" y="152400"/>
                </a:lnTo>
                <a:lnTo>
                  <a:pt x="372533" y="160867"/>
                </a:lnTo>
                <a:lnTo>
                  <a:pt x="372533" y="169334"/>
                </a:lnTo>
                <a:lnTo>
                  <a:pt x="381000" y="186267"/>
                </a:lnTo>
                <a:lnTo>
                  <a:pt x="381000" y="203200"/>
                </a:lnTo>
                <a:lnTo>
                  <a:pt x="389466" y="220134"/>
                </a:lnTo>
                <a:lnTo>
                  <a:pt x="389466" y="245534"/>
                </a:lnTo>
                <a:lnTo>
                  <a:pt x="397933" y="254000"/>
                </a:lnTo>
                <a:lnTo>
                  <a:pt x="414866" y="270934"/>
                </a:lnTo>
                <a:lnTo>
                  <a:pt x="414866" y="279400"/>
                </a:lnTo>
                <a:lnTo>
                  <a:pt x="423333" y="287867"/>
                </a:lnTo>
                <a:lnTo>
                  <a:pt x="431800" y="287867"/>
                </a:lnTo>
                <a:lnTo>
                  <a:pt x="440266" y="279400"/>
                </a:lnTo>
                <a:lnTo>
                  <a:pt x="448733" y="270934"/>
                </a:lnTo>
                <a:lnTo>
                  <a:pt x="448733" y="254000"/>
                </a:lnTo>
                <a:lnTo>
                  <a:pt x="457200" y="228600"/>
                </a:lnTo>
                <a:lnTo>
                  <a:pt x="457200" y="203200"/>
                </a:lnTo>
                <a:lnTo>
                  <a:pt x="465666" y="177800"/>
                </a:lnTo>
                <a:lnTo>
                  <a:pt x="474133" y="143934"/>
                </a:lnTo>
                <a:lnTo>
                  <a:pt x="474133" y="110067"/>
                </a:lnTo>
                <a:lnTo>
                  <a:pt x="474133" y="84667"/>
                </a:lnTo>
                <a:lnTo>
                  <a:pt x="474133" y="59267"/>
                </a:lnTo>
                <a:lnTo>
                  <a:pt x="465666" y="33867"/>
                </a:lnTo>
                <a:lnTo>
                  <a:pt x="465666" y="16934"/>
                </a:lnTo>
                <a:lnTo>
                  <a:pt x="457200" y="0"/>
                </a:lnTo>
                <a:lnTo>
                  <a:pt x="457200" y="0"/>
                </a:lnTo>
                <a:lnTo>
                  <a:pt x="448733" y="0"/>
                </a:lnTo>
                <a:lnTo>
                  <a:pt x="448733" y="0"/>
                </a:lnTo>
                <a:lnTo>
                  <a:pt x="448733" y="8467"/>
                </a:lnTo>
                <a:lnTo>
                  <a:pt x="448733" y="25400"/>
                </a:lnTo>
                <a:lnTo>
                  <a:pt x="448733" y="50800"/>
                </a:lnTo>
                <a:lnTo>
                  <a:pt x="448733" y="76200"/>
                </a:lnTo>
                <a:lnTo>
                  <a:pt x="448733" y="110067"/>
                </a:lnTo>
                <a:lnTo>
                  <a:pt x="457200" y="143934"/>
                </a:lnTo>
                <a:lnTo>
                  <a:pt x="465666" y="169334"/>
                </a:lnTo>
                <a:lnTo>
                  <a:pt x="474133" y="194734"/>
                </a:lnTo>
                <a:lnTo>
                  <a:pt x="482600" y="211667"/>
                </a:lnTo>
                <a:lnTo>
                  <a:pt x="482600" y="237067"/>
                </a:lnTo>
                <a:lnTo>
                  <a:pt x="482600" y="245534"/>
                </a:lnTo>
                <a:lnTo>
                  <a:pt x="491066" y="254000"/>
                </a:lnTo>
                <a:lnTo>
                  <a:pt x="482600" y="254000"/>
                </a:lnTo>
                <a:lnTo>
                  <a:pt x="482600" y="245534"/>
                </a:lnTo>
                <a:lnTo>
                  <a:pt x="482600" y="245534"/>
                </a:lnTo>
                <a:lnTo>
                  <a:pt x="482600" y="237067"/>
                </a:lnTo>
                <a:lnTo>
                  <a:pt x="482600"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Freeform 1048"/>
          <p:cNvSpPr/>
          <p:nvPr/>
        </p:nvSpPr>
        <p:spPr>
          <a:xfrm>
            <a:off x="4368800" y="4969933"/>
            <a:ext cx="237068" cy="42335"/>
          </a:xfrm>
          <a:custGeom>
            <a:avLst/>
            <a:gdLst/>
            <a:ahLst/>
            <a:cxnLst/>
            <a:rect l="0" t="0" r="0" b="0"/>
            <a:pathLst>
              <a:path w="237068" h="42335">
                <a:moveTo>
                  <a:pt x="0" y="0"/>
                </a:moveTo>
                <a:lnTo>
                  <a:pt x="8467" y="0"/>
                </a:lnTo>
                <a:lnTo>
                  <a:pt x="8467" y="8467"/>
                </a:lnTo>
                <a:lnTo>
                  <a:pt x="16933" y="8467"/>
                </a:lnTo>
                <a:lnTo>
                  <a:pt x="33867" y="16934"/>
                </a:lnTo>
                <a:lnTo>
                  <a:pt x="59267" y="25400"/>
                </a:lnTo>
                <a:lnTo>
                  <a:pt x="84667" y="25400"/>
                </a:lnTo>
                <a:lnTo>
                  <a:pt x="118533" y="33867"/>
                </a:lnTo>
                <a:lnTo>
                  <a:pt x="152400" y="42334"/>
                </a:lnTo>
                <a:lnTo>
                  <a:pt x="177800" y="42334"/>
                </a:lnTo>
                <a:lnTo>
                  <a:pt x="203200" y="33867"/>
                </a:lnTo>
                <a:lnTo>
                  <a:pt x="220133" y="33867"/>
                </a:lnTo>
                <a:lnTo>
                  <a:pt x="220133" y="33867"/>
                </a:lnTo>
                <a:lnTo>
                  <a:pt x="237067" y="25400"/>
                </a:lnTo>
                <a:lnTo>
                  <a:pt x="2370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Freeform 1049"/>
          <p:cNvSpPr/>
          <p:nvPr/>
        </p:nvSpPr>
        <p:spPr>
          <a:xfrm>
            <a:off x="4512733" y="4969933"/>
            <a:ext cx="101601" cy="211668"/>
          </a:xfrm>
          <a:custGeom>
            <a:avLst/>
            <a:gdLst/>
            <a:ahLst/>
            <a:cxnLst/>
            <a:rect l="0" t="0" r="0" b="0"/>
            <a:pathLst>
              <a:path w="101601" h="211668">
                <a:moveTo>
                  <a:pt x="76200" y="0"/>
                </a:moveTo>
                <a:lnTo>
                  <a:pt x="67734" y="0"/>
                </a:lnTo>
                <a:lnTo>
                  <a:pt x="59267" y="8467"/>
                </a:lnTo>
                <a:lnTo>
                  <a:pt x="42334" y="16934"/>
                </a:lnTo>
                <a:lnTo>
                  <a:pt x="25400" y="25400"/>
                </a:lnTo>
                <a:lnTo>
                  <a:pt x="16934" y="33867"/>
                </a:lnTo>
                <a:lnTo>
                  <a:pt x="8467" y="42334"/>
                </a:lnTo>
                <a:lnTo>
                  <a:pt x="0" y="50800"/>
                </a:lnTo>
                <a:lnTo>
                  <a:pt x="0" y="67734"/>
                </a:lnTo>
                <a:lnTo>
                  <a:pt x="8467" y="76200"/>
                </a:lnTo>
                <a:lnTo>
                  <a:pt x="16934" y="93134"/>
                </a:lnTo>
                <a:lnTo>
                  <a:pt x="33867" y="110067"/>
                </a:lnTo>
                <a:lnTo>
                  <a:pt x="50800" y="127000"/>
                </a:lnTo>
                <a:lnTo>
                  <a:pt x="67734" y="135467"/>
                </a:lnTo>
                <a:lnTo>
                  <a:pt x="84667" y="152400"/>
                </a:lnTo>
                <a:lnTo>
                  <a:pt x="101600" y="169334"/>
                </a:lnTo>
                <a:lnTo>
                  <a:pt x="101600" y="177800"/>
                </a:lnTo>
                <a:lnTo>
                  <a:pt x="101600" y="186267"/>
                </a:lnTo>
                <a:lnTo>
                  <a:pt x="101600" y="186267"/>
                </a:lnTo>
                <a:lnTo>
                  <a:pt x="93134" y="194734"/>
                </a:lnTo>
                <a:lnTo>
                  <a:pt x="84667" y="194734"/>
                </a:lnTo>
                <a:lnTo>
                  <a:pt x="67734" y="203200"/>
                </a:lnTo>
                <a:lnTo>
                  <a:pt x="59267" y="203200"/>
                </a:lnTo>
                <a:lnTo>
                  <a:pt x="33867" y="211667"/>
                </a:lnTo>
                <a:lnTo>
                  <a:pt x="25400" y="211667"/>
                </a:lnTo>
                <a:lnTo>
                  <a:pt x="8467" y="203200"/>
                </a:lnTo>
                <a:lnTo>
                  <a:pt x="8467" y="203200"/>
                </a:lnTo>
                <a:lnTo>
                  <a:pt x="0" y="203200"/>
                </a:lnTo>
                <a:lnTo>
                  <a:pt x="0"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Freeform 1050"/>
          <p:cNvSpPr/>
          <p:nvPr/>
        </p:nvSpPr>
        <p:spPr>
          <a:xfrm>
            <a:off x="3945467" y="6053667"/>
            <a:ext cx="110067" cy="160867"/>
          </a:xfrm>
          <a:custGeom>
            <a:avLst/>
            <a:gdLst/>
            <a:ahLst/>
            <a:cxnLst/>
            <a:rect l="0" t="0" r="0" b="0"/>
            <a:pathLst>
              <a:path w="110067" h="160867">
                <a:moveTo>
                  <a:pt x="110066" y="8466"/>
                </a:moveTo>
                <a:lnTo>
                  <a:pt x="101600" y="8466"/>
                </a:lnTo>
                <a:lnTo>
                  <a:pt x="101600" y="8466"/>
                </a:lnTo>
                <a:lnTo>
                  <a:pt x="93133" y="8466"/>
                </a:lnTo>
                <a:lnTo>
                  <a:pt x="84666" y="8466"/>
                </a:lnTo>
                <a:lnTo>
                  <a:pt x="76200" y="0"/>
                </a:lnTo>
                <a:lnTo>
                  <a:pt x="67733" y="0"/>
                </a:lnTo>
                <a:lnTo>
                  <a:pt x="59266" y="0"/>
                </a:lnTo>
                <a:lnTo>
                  <a:pt x="50800" y="8466"/>
                </a:lnTo>
                <a:lnTo>
                  <a:pt x="50800" y="8466"/>
                </a:lnTo>
                <a:lnTo>
                  <a:pt x="42333" y="16933"/>
                </a:lnTo>
                <a:lnTo>
                  <a:pt x="33866" y="25400"/>
                </a:lnTo>
                <a:lnTo>
                  <a:pt x="33866" y="33866"/>
                </a:lnTo>
                <a:lnTo>
                  <a:pt x="42333" y="42333"/>
                </a:lnTo>
                <a:lnTo>
                  <a:pt x="42333" y="50800"/>
                </a:lnTo>
                <a:lnTo>
                  <a:pt x="50800" y="59266"/>
                </a:lnTo>
                <a:lnTo>
                  <a:pt x="59266" y="67733"/>
                </a:lnTo>
                <a:lnTo>
                  <a:pt x="67733" y="84666"/>
                </a:lnTo>
                <a:lnTo>
                  <a:pt x="84666" y="93133"/>
                </a:lnTo>
                <a:lnTo>
                  <a:pt x="93133" y="110066"/>
                </a:lnTo>
                <a:lnTo>
                  <a:pt x="101600" y="118533"/>
                </a:lnTo>
                <a:lnTo>
                  <a:pt x="101600" y="135466"/>
                </a:lnTo>
                <a:lnTo>
                  <a:pt x="101600" y="143933"/>
                </a:lnTo>
                <a:lnTo>
                  <a:pt x="101600" y="152400"/>
                </a:lnTo>
                <a:lnTo>
                  <a:pt x="93133" y="152400"/>
                </a:lnTo>
                <a:lnTo>
                  <a:pt x="84666" y="160866"/>
                </a:lnTo>
                <a:lnTo>
                  <a:pt x="67733" y="160866"/>
                </a:lnTo>
                <a:lnTo>
                  <a:pt x="50800" y="160866"/>
                </a:lnTo>
                <a:lnTo>
                  <a:pt x="33866" y="160866"/>
                </a:lnTo>
                <a:lnTo>
                  <a:pt x="16933" y="160866"/>
                </a:lnTo>
                <a:lnTo>
                  <a:pt x="8466" y="152400"/>
                </a:lnTo>
                <a:lnTo>
                  <a:pt x="8466" y="152400"/>
                </a:lnTo>
                <a:lnTo>
                  <a:pt x="0" y="152400"/>
                </a:lnTo>
                <a:lnTo>
                  <a:pt x="0"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765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224" y="376287"/>
            <a:ext cx="3946337" cy="584775"/>
          </a:xfrm>
          <a:prstGeom prst="rect">
            <a:avLst/>
          </a:prstGeom>
          <a:noFill/>
        </p:spPr>
        <p:txBody>
          <a:bodyPr wrap="none" rtlCol="0">
            <a:spAutoFit/>
          </a:bodyPr>
          <a:lstStyle/>
          <a:p>
            <a:r>
              <a:rPr lang="en-US" sz="3200" dirty="0" smtClean="0">
                <a:hlinkClick r:id="rId3"/>
              </a:rPr>
              <a:t>The Counting Principle</a:t>
            </a:r>
            <a:endParaRPr lang="en-US" sz="3200" dirty="0"/>
          </a:p>
        </p:txBody>
      </p:sp>
      <p:pic>
        <p:nvPicPr>
          <p:cNvPr id="3" name="Picture 2"/>
          <p:cNvPicPr>
            <a:picLocks noChangeAspect="1"/>
          </p:cNvPicPr>
          <p:nvPr/>
        </p:nvPicPr>
        <p:blipFill rotWithShape="1">
          <a:blip r:embed="rId4"/>
          <a:srcRect l="20569" t="27421" r="46074" b="26805"/>
          <a:stretch/>
        </p:blipFill>
        <p:spPr>
          <a:xfrm>
            <a:off x="3451537" y="1762876"/>
            <a:ext cx="5009883" cy="3865192"/>
          </a:xfrm>
          <a:prstGeom prst="rect">
            <a:avLst/>
          </a:prstGeom>
        </p:spPr>
      </p:pic>
    </p:spTree>
    <p:extLst>
      <p:ext uri="{BB962C8B-B14F-4D97-AF65-F5344CB8AC3E}">
        <p14:creationId xmlns:p14="http://schemas.microsoft.com/office/powerpoint/2010/main" val="17691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876" t="27596" r="45183" b="27333"/>
          <a:stretch/>
        </p:blipFill>
        <p:spPr>
          <a:xfrm>
            <a:off x="1558345" y="1352282"/>
            <a:ext cx="5177308" cy="3754648"/>
          </a:xfrm>
          <a:prstGeom prst="rect">
            <a:avLst/>
          </a:prstGeom>
        </p:spPr>
      </p:pic>
    </p:spTree>
    <p:extLst>
      <p:ext uri="{BB962C8B-B14F-4D97-AF65-F5344CB8AC3E}">
        <p14:creationId xmlns:p14="http://schemas.microsoft.com/office/powerpoint/2010/main" val="271518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Example #1: Independent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384995"/>
          </a:xfrm>
          <a:prstGeom prst="rect">
            <a:avLst/>
          </a:prstGeom>
          <a:noFill/>
        </p:spPr>
        <p:txBody>
          <a:bodyPr wrap="square" rtlCol="0">
            <a:spAutoFit/>
          </a:bodyPr>
          <a:lstStyle/>
          <a:p>
            <a:r>
              <a:rPr lang="en-US" sz="2800" dirty="0" smtClean="0"/>
              <a:t>A cafeteria offers drink choices of water, coffee, juice, and milk and salad choices of pasta, fruit, and potato.  How many different combinations of drink and salad are possible?</a:t>
            </a:r>
            <a:endParaRPr lang="en-US" sz="2800" dirty="0"/>
          </a:p>
        </p:txBody>
      </p:sp>
      <p:sp>
        <p:nvSpPr>
          <p:cNvPr id="3" name="Freeform 2"/>
          <p:cNvSpPr/>
          <p:nvPr/>
        </p:nvSpPr>
        <p:spPr>
          <a:xfrm>
            <a:off x="7408333" y="2277533"/>
            <a:ext cx="1363135" cy="482601"/>
          </a:xfrm>
          <a:custGeom>
            <a:avLst/>
            <a:gdLst/>
            <a:ahLst/>
            <a:cxnLst/>
            <a:rect l="0" t="0" r="0" b="0"/>
            <a:pathLst>
              <a:path w="1363135" h="482601">
                <a:moveTo>
                  <a:pt x="228600" y="228600"/>
                </a:moveTo>
                <a:lnTo>
                  <a:pt x="228600" y="237067"/>
                </a:lnTo>
                <a:lnTo>
                  <a:pt x="228600" y="237067"/>
                </a:lnTo>
                <a:lnTo>
                  <a:pt x="220134" y="237067"/>
                </a:lnTo>
                <a:lnTo>
                  <a:pt x="211667" y="228600"/>
                </a:lnTo>
                <a:lnTo>
                  <a:pt x="203200" y="228600"/>
                </a:lnTo>
                <a:lnTo>
                  <a:pt x="194734" y="228600"/>
                </a:lnTo>
                <a:lnTo>
                  <a:pt x="186267" y="228600"/>
                </a:lnTo>
                <a:lnTo>
                  <a:pt x="177801" y="220134"/>
                </a:lnTo>
                <a:lnTo>
                  <a:pt x="169333" y="220134"/>
                </a:lnTo>
                <a:lnTo>
                  <a:pt x="152400" y="211667"/>
                </a:lnTo>
                <a:lnTo>
                  <a:pt x="135467" y="211667"/>
                </a:lnTo>
                <a:lnTo>
                  <a:pt x="127000" y="211667"/>
                </a:lnTo>
                <a:lnTo>
                  <a:pt x="110067" y="211667"/>
                </a:lnTo>
                <a:lnTo>
                  <a:pt x="93133" y="220134"/>
                </a:lnTo>
                <a:lnTo>
                  <a:pt x="84667" y="220134"/>
                </a:lnTo>
                <a:lnTo>
                  <a:pt x="67734" y="228600"/>
                </a:lnTo>
                <a:lnTo>
                  <a:pt x="50800" y="237067"/>
                </a:lnTo>
                <a:lnTo>
                  <a:pt x="42334" y="245534"/>
                </a:lnTo>
                <a:lnTo>
                  <a:pt x="33867" y="262467"/>
                </a:lnTo>
                <a:lnTo>
                  <a:pt x="25401" y="279400"/>
                </a:lnTo>
                <a:lnTo>
                  <a:pt x="16933" y="296334"/>
                </a:lnTo>
                <a:lnTo>
                  <a:pt x="8467" y="321734"/>
                </a:lnTo>
                <a:lnTo>
                  <a:pt x="8467" y="347134"/>
                </a:lnTo>
                <a:lnTo>
                  <a:pt x="0" y="372534"/>
                </a:lnTo>
                <a:lnTo>
                  <a:pt x="0" y="406400"/>
                </a:lnTo>
                <a:lnTo>
                  <a:pt x="0" y="423334"/>
                </a:lnTo>
                <a:lnTo>
                  <a:pt x="8467" y="448734"/>
                </a:lnTo>
                <a:lnTo>
                  <a:pt x="8467" y="465667"/>
                </a:lnTo>
                <a:lnTo>
                  <a:pt x="16933" y="474134"/>
                </a:lnTo>
                <a:lnTo>
                  <a:pt x="25401" y="482600"/>
                </a:lnTo>
                <a:lnTo>
                  <a:pt x="33867" y="482600"/>
                </a:lnTo>
                <a:lnTo>
                  <a:pt x="50800" y="482600"/>
                </a:lnTo>
                <a:lnTo>
                  <a:pt x="59267" y="474134"/>
                </a:lnTo>
                <a:lnTo>
                  <a:pt x="67734" y="457200"/>
                </a:lnTo>
                <a:lnTo>
                  <a:pt x="76200" y="440267"/>
                </a:lnTo>
                <a:lnTo>
                  <a:pt x="84667" y="414867"/>
                </a:lnTo>
                <a:lnTo>
                  <a:pt x="93133" y="397934"/>
                </a:lnTo>
                <a:lnTo>
                  <a:pt x="110067" y="372534"/>
                </a:lnTo>
                <a:lnTo>
                  <a:pt x="118534" y="338667"/>
                </a:lnTo>
                <a:lnTo>
                  <a:pt x="135467" y="313267"/>
                </a:lnTo>
                <a:lnTo>
                  <a:pt x="143934" y="279400"/>
                </a:lnTo>
                <a:lnTo>
                  <a:pt x="152400" y="254000"/>
                </a:lnTo>
                <a:lnTo>
                  <a:pt x="160867" y="220134"/>
                </a:lnTo>
                <a:lnTo>
                  <a:pt x="169333" y="186267"/>
                </a:lnTo>
                <a:lnTo>
                  <a:pt x="177801" y="152400"/>
                </a:lnTo>
                <a:lnTo>
                  <a:pt x="186267" y="127000"/>
                </a:lnTo>
                <a:lnTo>
                  <a:pt x="194734" y="101600"/>
                </a:lnTo>
                <a:lnTo>
                  <a:pt x="203200" y="76200"/>
                </a:lnTo>
                <a:lnTo>
                  <a:pt x="211667" y="50800"/>
                </a:lnTo>
                <a:lnTo>
                  <a:pt x="211667" y="33867"/>
                </a:lnTo>
                <a:lnTo>
                  <a:pt x="220134" y="16934"/>
                </a:lnTo>
                <a:lnTo>
                  <a:pt x="220134" y="8467"/>
                </a:lnTo>
                <a:lnTo>
                  <a:pt x="220134" y="8467"/>
                </a:lnTo>
                <a:lnTo>
                  <a:pt x="220134" y="0"/>
                </a:lnTo>
                <a:lnTo>
                  <a:pt x="220134" y="0"/>
                </a:lnTo>
                <a:lnTo>
                  <a:pt x="211667" y="8467"/>
                </a:lnTo>
                <a:lnTo>
                  <a:pt x="211667" y="8467"/>
                </a:lnTo>
                <a:lnTo>
                  <a:pt x="203200" y="16934"/>
                </a:lnTo>
                <a:lnTo>
                  <a:pt x="194734" y="33867"/>
                </a:lnTo>
                <a:lnTo>
                  <a:pt x="194734" y="50800"/>
                </a:lnTo>
                <a:lnTo>
                  <a:pt x="186267" y="67734"/>
                </a:lnTo>
                <a:lnTo>
                  <a:pt x="186267" y="93134"/>
                </a:lnTo>
                <a:lnTo>
                  <a:pt x="177801" y="127000"/>
                </a:lnTo>
                <a:lnTo>
                  <a:pt x="177801" y="152400"/>
                </a:lnTo>
                <a:lnTo>
                  <a:pt x="177801" y="194734"/>
                </a:lnTo>
                <a:lnTo>
                  <a:pt x="169333" y="228600"/>
                </a:lnTo>
                <a:lnTo>
                  <a:pt x="169333" y="262467"/>
                </a:lnTo>
                <a:lnTo>
                  <a:pt x="169333" y="296334"/>
                </a:lnTo>
                <a:lnTo>
                  <a:pt x="169333" y="330200"/>
                </a:lnTo>
                <a:lnTo>
                  <a:pt x="169333" y="364067"/>
                </a:lnTo>
                <a:lnTo>
                  <a:pt x="169333" y="389467"/>
                </a:lnTo>
                <a:lnTo>
                  <a:pt x="177801" y="414867"/>
                </a:lnTo>
                <a:lnTo>
                  <a:pt x="177801" y="440267"/>
                </a:lnTo>
                <a:lnTo>
                  <a:pt x="186267" y="457200"/>
                </a:lnTo>
                <a:lnTo>
                  <a:pt x="186267" y="474134"/>
                </a:lnTo>
                <a:lnTo>
                  <a:pt x="194734" y="482600"/>
                </a:lnTo>
                <a:lnTo>
                  <a:pt x="194734" y="482600"/>
                </a:lnTo>
                <a:lnTo>
                  <a:pt x="203200" y="482600"/>
                </a:lnTo>
                <a:lnTo>
                  <a:pt x="220134" y="482600"/>
                </a:lnTo>
                <a:lnTo>
                  <a:pt x="220134" y="474134"/>
                </a:lnTo>
                <a:lnTo>
                  <a:pt x="228600" y="457200"/>
                </a:lnTo>
                <a:lnTo>
                  <a:pt x="237067" y="440267"/>
                </a:lnTo>
                <a:lnTo>
                  <a:pt x="245533" y="423334"/>
                </a:lnTo>
                <a:lnTo>
                  <a:pt x="254001" y="406400"/>
                </a:lnTo>
                <a:lnTo>
                  <a:pt x="270934" y="389467"/>
                </a:lnTo>
                <a:lnTo>
                  <a:pt x="279400" y="364067"/>
                </a:lnTo>
                <a:lnTo>
                  <a:pt x="287867" y="347134"/>
                </a:lnTo>
                <a:lnTo>
                  <a:pt x="304800" y="330200"/>
                </a:lnTo>
                <a:lnTo>
                  <a:pt x="313267" y="313267"/>
                </a:lnTo>
                <a:lnTo>
                  <a:pt x="321733" y="296334"/>
                </a:lnTo>
                <a:lnTo>
                  <a:pt x="330201" y="279400"/>
                </a:lnTo>
                <a:lnTo>
                  <a:pt x="338667" y="270934"/>
                </a:lnTo>
                <a:lnTo>
                  <a:pt x="338667" y="262467"/>
                </a:lnTo>
                <a:lnTo>
                  <a:pt x="347134" y="254000"/>
                </a:lnTo>
                <a:lnTo>
                  <a:pt x="347134" y="254000"/>
                </a:lnTo>
                <a:lnTo>
                  <a:pt x="347134" y="254000"/>
                </a:lnTo>
                <a:lnTo>
                  <a:pt x="355600" y="254000"/>
                </a:lnTo>
                <a:lnTo>
                  <a:pt x="355600" y="262467"/>
                </a:lnTo>
                <a:lnTo>
                  <a:pt x="355600" y="270934"/>
                </a:lnTo>
                <a:lnTo>
                  <a:pt x="355600" y="279400"/>
                </a:lnTo>
                <a:lnTo>
                  <a:pt x="355600" y="287867"/>
                </a:lnTo>
                <a:lnTo>
                  <a:pt x="364067" y="296334"/>
                </a:lnTo>
                <a:lnTo>
                  <a:pt x="364067" y="313267"/>
                </a:lnTo>
                <a:lnTo>
                  <a:pt x="364067" y="321734"/>
                </a:lnTo>
                <a:lnTo>
                  <a:pt x="372534" y="330200"/>
                </a:lnTo>
                <a:lnTo>
                  <a:pt x="381000" y="347134"/>
                </a:lnTo>
                <a:lnTo>
                  <a:pt x="389467" y="364067"/>
                </a:lnTo>
                <a:lnTo>
                  <a:pt x="389467" y="372534"/>
                </a:lnTo>
                <a:lnTo>
                  <a:pt x="397933" y="389467"/>
                </a:lnTo>
                <a:lnTo>
                  <a:pt x="406401" y="397934"/>
                </a:lnTo>
                <a:lnTo>
                  <a:pt x="414867" y="406400"/>
                </a:lnTo>
                <a:lnTo>
                  <a:pt x="431800" y="414867"/>
                </a:lnTo>
                <a:lnTo>
                  <a:pt x="431800" y="423334"/>
                </a:lnTo>
                <a:lnTo>
                  <a:pt x="440267" y="431800"/>
                </a:lnTo>
                <a:lnTo>
                  <a:pt x="448734" y="431800"/>
                </a:lnTo>
                <a:lnTo>
                  <a:pt x="457200" y="431800"/>
                </a:lnTo>
                <a:lnTo>
                  <a:pt x="465667" y="431800"/>
                </a:lnTo>
                <a:lnTo>
                  <a:pt x="474133" y="423334"/>
                </a:lnTo>
                <a:lnTo>
                  <a:pt x="482601" y="414867"/>
                </a:lnTo>
                <a:lnTo>
                  <a:pt x="491067" y="406400"/>
                </a:lnTo>
                <a:lnTo>
                  <a:pt x="491067" y="397934"/>
                </a:lnTo>
                <a:lnTo>
                  <a:pt x="491067" y="389467"/>
                </a:lnTo>
                <a:lnTo>
                  <a:pt x="499534" y="372534"/>
                </a:lnTo>
                <a:lnTo>
                  <a:pt x="499534" y="364067"/>
                </a:lnTo>
                <a:lnTo>
                  <a:pt x="491067" y="347134"/>
                </a:lnTo>
                <a:lnTo>
                  <a:pt x="491067" y="338667"/>
                </a:lnTo>
                <a:lnTo>
                  <a:pt x="491067" y="330200"/>
                </a:lnTo>
                <a:lnTo>
                  <a:pt x="491067" y="321734"/>
                </a:lnTo>
                <a:lnTo>
                  <a:pt x="491067" y="313267"/>
                </a:lnTo>
                <a:lnTo>
                  <a:pt x="491067" y="313267"/>
                </a:lnTo>
                <a:lnTo>
                  <a:pt x="491067" y="313267"/>
                </a:lnTo>
                <a:lnTo>
                  <a:pt x="482601" y="313267"/>
                </a:lnTo>
                <a:lnTo>
                  <a:pt x="491067" y="313267"/>
                </a:lnTo>
                <a:lnTo>
                  <a:pt x="491067" y="321734"/>
                </a:lnTo>
                <a:lnTo>
                  <a:pt x="491067" y="321734"/>
                </a:lnTo>
                <a:lnTo>
                  <a:pt x="491067" y="330200"/>
                </a:lnTo>
                <a:lnTo>
                  <a:pt x="491067" y="338667"/>
                </a:lnTo>
                <a:lnTo>
                  <a:pt x="499534" y="355600"/>
                </a:lnTo>
                <a:lnTo>
                  <a:pt x="508000" y="364067"/>
                </a:lnTo>
                <a:lnTo>
                  <a:pt x="508000" y="372534"/>
                </a:lnTo>
                <a:lnTo>
                  <a:pt x="516467" y="381000"/>
                </a:lnTo>
                <a:lnTo>
                  <a:pt x="524934" y="397934"/>
                </a:lnTo>
                <a:lnTo>
                  <a:pt x="533400" y="397934"/>
                </a:lnTo>
                <a:lnTo>
                  <a:pt x="541867" y="406400"/>
                </a:lnTo>
                <a:lnTo>
                  <a:pt x="550333" y="414867"/>
                </a:lnTo>
                <a:lnTo>
                  <a:pt x="558801" y="423334"/>
                </a:lnTo>
                <a:lnTo>
                  <a:pt x="567267" y="423334"/>
                </a:lnTo>
                <a:lnTo>
                  <a:pt x="575734" y="431800"/>
                </a:lnTo>
                <a:lnTo>
                  <a:pt x="592667" y="423334"/>
                </a:lnTo>
                <a:lnTo>
                  <a:pt x="601134" y="423334"/>
                </a:lnTo>
                <a:lnTo>
                  <a:pt x="609600" y="414867"/>
                </a:lnTo>
                <a:lnTo>
                  <a:pt x="618067" y="406400"/>
                </a:lnTo>
                <a:lnTo>
                  <a:pt x="626533" y="406400"/>
                </a:lnTo>
                <a:lnTo>
                  <a:pt x="626533" y="389467"/>
                </a:lnTo>
                <a:lnTo>
                  <a:pt x="635001" y="381000"/>
                </a:lnTo>
                <a:lnTo>
                  <a:pt x="643467" y="364067"/>
                </a:lnTo>
                <a:lnTo>
                  <a:pt x="651934" y="355600"/>
                </a:lnTo>
                <a:lnTo>
                  <a:pt x="660400" y="338667"/>
                </a:lnTo>
                <a:lnTo>
                  <a:pt x="660400" y="330200"/>
                </a:lnTo>
                <a:lnTo>
                  <a:pt x="668867" y="321734"/>
                </a:lnTo>
                <a:lnTo>
                  <a:pt x="677334" y="313267"/>
                </a:lnTo>
                <a:lnTo>
                  <a:pt x="677334" y="313267"/>
                </a:lnTo>
                <a:lnTo>
                  <a:pt x="685800" y="313267"/>
                </a:lnTo>
                <a:lnTo>
                  <a:pt x="685800" y="313267"/>
                </a:lnTo>
                <a:lnTo>
                  <a:pt x="694267" y="321734"/>
                </a:lnTo>
                <a:lnTo>
                  <a:pt x="702733" y="330200"/>
                </a:lnTo>
                <a:lnTo>
                  <a:pt x="702733" y="338667"/>
                </a:lnTo>
                <a:lnTo>
                  <a:pt x="702733" y="347134"/>
                </a:lnTo>
                <a:lnTo>
                  <a:pt x="702733" y="364067"/>
                </a:lnTo>
                <a:lnTo>
                  <a:pt x="711201" y="372534"/>
                </a:lnTo>
                <a:lnTo>
                  <a:pt x="711201" y="389467"/>
                </a:lnTo>
                <a:lnTo>
                  <a:pt x="711201" y="397934"/>
                </a:lnTo>
                <a:lnTo>
                  <a:pt x="711201" y="406400"/>
                </a:lnTo>
                <a:lnTo>
                  <a:pt x="711201" y="414867"/>
                </a:lnTo>
                <a:lnTo>
                  <a:pt x="711201" y="423334"/>
                </a:lnTo>
                <a:lnTo>
                  <a:pt x="711201" y="423334"/>
                </a:lnTo>
                <a:lnTo>
                  <a:pt x="711201" y="423334"/>
                </a:lnTo>
                <a:lnTo>
                  <a:pt x="711201" y="423334"/>
                </a:lnTo>
                <a:lnTo>
                  <a:pt x="711201" y="423334"/>
                </a:lnTo>
                <a:lnTo>
                  <a:pt x="711201" y="423334"/>
                </a:lnTo>
                <a:lnTo>
                  <a:pt x="711201" y="414867"/>
                </a:lnTo>
                <a:lnTo>
                  <a:pt x="711201" y="406400"/>
                </a:lnTo>
                <a:lnTo>
                  <a:pt x="711201" y="406400"/>
                </a:lnTo>
                <a:lnTo>
                  <a:pt x="711201" y="389467"/>
                </a:lnTo>
                <a:lnTo>
                  <a:pt x="719667" y="381000"/>
                </a:lnTo>
                <a:lnTo>
                  <a:pt x="719667" y="364067"/>
                </a:lnTo>
                <a:lnTo>
                  <a:pt x="728134" y="355600"/>
                </a:lnTo>
                <a:lnTo>
                  <a:pt x="736600" y="338667"/>
                </a:lnTo>
                <a:lnTo>
                  <a:pt x="745067" y="330200"/>
                </a:lnTo>
                <a:lnTo>
                  <a:pt x="753534" y="321734"/>
                </a:lnTo>
                <a:lnTo>
                  <a:pt x="762000" y="313267"/>
                </a:lnTo>
                <a:lnTo>
                  <a:pt x="770467" y="304800"/>
                </a:lnTo>
                <a:lnTo>
                  <a:pt x="778933" y="304800"/>
                </a:lnTo>
                <a:lnTo>
                  <a:pt x="778933" y="304800"/>
                </a:lnTo>
                <a:lnTo>
                  <a:pt x="787401" y="304800"/>
                </a:lnTo>
                <a:lnTo>
                  <a:pt x="787401" y="313267"/>
                </a:lnTo>
                <a:lnTo>
                  <a:pt x="787401" y="321734"/>
                </a:lnTo>
                <a:lnTo>
                  <a:pt x="787401" y="330200"/>
                </a:lnTo>
                <a:lnTo>
                  <a:pt x="787401" y="347134"/>
                </a:lnTo>
                <a:lnTo>
                  <a:pt x="795867" y="364067"/>
                </a:lnTo>
                <a:lnTo>
                  <a:pt x="795867" y="381000"/>
                </a:lnTo>
                <a:lnTo>
                  <a:pt x="804334" y="397934"/>
                </a:lnTo>
                <a:lnTo>
                  <a:pt x="812800" y="406400"/>
                </a:lnTo>
                <a:lnTo>
                  <a:pt x="821267" y="414867"/>
                </a:lnTo>
                <a:lnTo>
                  <a:pt x="829734" y="423334"/>
                </a:lnTo>
                <a:lnTo>
                  <a:pt x="838200" y="423334"/>
                </a:lnTo>
                <a:lnTo>
                  <a:pt x="846667" y="423334"/>
                </a:lnTo>
                <a:lnTo>
                  <a:pt x="863601" y="423334"/>
                </a:lnTo>
                <a:lnTo>
                  <a:pt x="880534" y="414867"/>
                </a:lnTo>
                <a:lnTo>
                  <a:pt x="889000" y="406400"/>
                </a:lnTo>
                <a:lnTo>
                  <a:pt x="905934" y="397934"/>
                </a:lnTo>
                <a:lnTo>
                  <a:pt x="922867" y="389467"/>
                </a:lnTo>
                <a:lnTo>
                  <a:pt x="931333" y="372534"/>
                </a:lnTo>
                <a:lnTo>
                  <a:pt x="948267" y="355600"/>
                </a:lnTo>
                <a:lnTo>
                  <a:pt x="948267" y="330200"/>
                </a:lnTo>
                <a:lnTo>
                  <a:pt x="956734" y="313267"/>
                </a:lnTo>
                <a:lnTo>
                  <a:pt x="965200" y="287867"/>
                </a:lnTo>
                <a:lnTo>
                  <a:pt x="956734" y="254000"/>
                </a:lnTo>
                <a:lnTo>
                  <a:pt x="956734" y="237067"/>
                </a:lnTo>
                <a:lnTo>
                  <a:pt x="956734" y="211667"/>
                </a:lnTo>
                <a:lnTo>
                  <a:pt x="956734" y="186267"/>
                </a:lnTo>
                <a:lnTo>
                  <a:pt x="956734" y="169334"/>
                </a:lnTo>
                <a:lnTo>
                  <a:pt x="948267" y="160867"/>
                </a:lnTo>
                <a:lnTo>
                  <a:pt x="948267" y="143934"/>
                </a:lnTo>
                <a:lnTo>
                  <a:pt x="939801" y="143934"/>
                </a:lnTo>
                <a:lnTo>
                  <a:pt x="939801" y="143934"/>
                </a:lnTo>
                <a:lnTo>
                  <a:pt x="939801" y="143934"/>
                </a:lnTo>
                <a:lnTo>
                  <a:pt x="939801" y="152400"/>
                </a:lnTo>
                <a:lnTo>
                  <a:pt x="939801" y="160867"/>
                </a:lnTo>
                <a:lnTo>
                  <a:pt x="939801" y="177800"/>
                </a:lnTo>
                <a:lnTo>
                  <a:pt x="939801" y="194734"/>
                </a:lnTo>
                <a:lnTo>
                  <a:pt x="948267" y="211667"/>
                </a:lnTo>
                <a:lnTo>
                  <a:pt x="948267" y="237067"/>
                </a:lnTo>
                <a:lnTo>
                  <a:pt x="956734" y="262467"/>
                </a:lnTo>
                <a:lnTo>
                  <a:pt x="965200" y="287867"/>
                </a:lnTo>
                <a:lnTo>
                  <a:pt x="973667" y="313267"/>
                </a:lnTo>
                <a:lnTo>
                  <a:pt x="973667" y="338667"/>
                </a:lnTo>
                <a:lnTo>
                  <a:pt x="982134" y="355600"/>
                </a:lnTo>
                <a:lnTo>
                  <a:pt x="982134" y="381000"/>
                </a:lnTo>
                <a:lnTo>
                  <a:pt x="982134" y="397934"/>
                </a:lnTo>
                <a:lnTo>
                  <a:pt x="990600" y="414867"/>
                </a:lnTo>
                <a:lnTo>
                  <a:pt x="990600" y="423334"/>
                </a:lnTo>
                <a:lnTo>
                  <a:pt x="990600" y="431800"/>
                </a:lnTo>
                <a:lnTo>
                  <a:pt x="990600" y="440267"/>
                </a:lnTo>
                <a:lnTo>
                  <a:pt x="990600" y="440267"/>
                </a:lnTo>
                <a:lnTo>
                  <a:pt x="990600" y="440267"/>
                </a:lnTo>
                <a:lnTo>
                  <a:pt x="990600" y="431800"/>
                </a:lnTo>
                <a:lnTo>
                  <a:pt x="982134" y="423334"/>
                </a:lnTo>
                <a:lnTo>
                  <a:pt x="982134" y="414867"/>
                </a:lnTo>
                <a:lnTo>
                  <a:pt x="982134" y="397934"/>
                </a:lnTo>
                <a:lnTo>
                  <a:pt x="973667" y="381000"/>
                </a:lnTo>
                <a:lnTo>
                  <a:pt x="973667" y="355600"/>
                </a:lnTo>
                <a:lnTo>
                  <a:pt x="973667" y="338667"/>
                </a:lnTo>
                <a:lnTo>
                  <a:pt x="982134" y="321734"/>
                </a:lnTo>
                <a:lnTo>
                  <a:pt x="990600" y="296334"/>
                </a:lnTo>
                <a:lnTo>
                  <a:pt x="999067" y="287867"/>
                </a:lnTo>
                <a:lnTo>
                  <a:pt x="1007533" y="270934"/>
                </a:lnTo>
                <a:lnTo>
                  <a:pt x="1032934" y="262467"/>
                </a:lnTo>
                <a:lnTo>
                  <a:pt x="1049867" y="254000"/>
                </a:lnTo>
                <a:lnTo>
                  <a:pt x="1066800" y="254000"/>
                </a:lnTo>
                <a:lnTo>
                  <a:pt x="1092201" y="254000"/>
                </a:lnTo>
                <a:lnTo>
                  <a:pt x="1109134" y="254000"/>
                </a:lnTo>
                <a:lnTo>
                  <a:pt x="1126067" y="254000"/>
                </a:lnTo>
                <a:lnTo>
                  <a:pt x="1143000" y="262467"/>
                </a:lnTo>
                <a:lnTo>
                  <a:pt x="1143000" y="270934"/>
                </a:lnTo>
                <a:lnTo>
                  <a:pt x="1151467" y="279400"/>
                </a:lnTo>
                <a:lnTo>
                  <a:pt x="1143000" y="287867"/>
                </a:lnTo>
                <a:lnTo>
                  <a:pt x="1134534" y="296334"/>
                </a:lnTo>
                <a:lnTo>
                  <a:pt x="1126067" y="304800"/>
                </a:lnTo>
                <a:lnTo>
                  <a:pt x="1109134" y="313267"/>
                </a:lnTo>
                <a:lnTo>
                  <a:pt x="1100667" y="321734"/>
                </a:lnTo>
                <a:lnTo>
                  <a:pt x="1083733" y="338667"/>
                </a:lnTo>
                <a:lnTo>
                  <a:pt x="1066800" y="347134"/>
                </a:lnTo>
                <a:lnTo>
                  <a:pt x="1058334" y="355600"/>
                </a:lnTo>
                <a:lnTo>
                  <a:pt x="1049867" y="364067"/>
                </a:lnTo>
                <a:lnTo>
                  <a:pt x="1041400" y="372534"/>
                </a:lnTo>
                <a:lnTo>
                  <a:pt x="1041400" y="381000"/>
                </a:lnTo>
                <a:lnTo>
                  <a:pt x="1032934" y="381000"/>
                </a:lnTo>
                <a:lnTo>
                  <a:pt x="1041400" y="389467"/>
                </a:lnTo>
                <a:lnTo>
                  <a:pt x="1041400" y="389467"/>
                </a:lnTo>
                <a:lnTo>
                  <a:pt x="1049867" y="389467"/>
                </a:lnTo>
                <a:lnTo>
                  <a:pt x="1058334" y="389467"/>
                </a:lnTo>
                <a:lnTo>
                  <a:pt x="1075267" y="389467"/>
                </a:lnTo>
                <a:lnTo>
                  <a:pt x="1092201" y="389467"/>
                </a:lnTo>
                <a:lnTo>
                  <a:pt x="1109134" y="381000"/>
                </a:lnTo>
                <a:lnTo>
                  <a:pt x="1143000" y="381000"/>
                </a:lnTo>
                <a:lnTo>
                  <a:pt x="1159933" y="372534"/>
                </a:lnTo>
                <a:lnTo>
                  <a:pt x="1176867" y="372534"/>
                </a:lnTo>
                <a:lnTo>
                  <a:pt x="1202267" y="372534"/>
                </a:lnTo>
                <a:lnTo>
                  <a:pt x="1210734" y="372534"/>
                </a:lnTo>
                <a:lnTo>
                  <a:pt x="1227667" y="372534"/>
                </a:lnTo>
                <a:lnTo>
                  <a:pt x="1236133" y="372534"/>
                </a:lnTo>
                <a:lnTo>
                  <a:pt x="1253067" y="364067"/>
                </a:lnTo>
                <a:lnTo>
                  <a:pt x="1253067" y="364067"/>
                </a:lnTo>
                <a:lnTo>
                  <a:pt x="1261534" y="355600"/>
                </a:lnTo>
                <a:lnTo>
                  <a:pt x="1261534" y="347134"/>
                </a:lnTo>
                <a:lnTo>
                  <a:pt x="1270000" y="338667"/>
                </a:lnTo>
                <a:lnTo>
                  <a:pt x="1270000" y="330200"/>
                </a:lnTo>
                <a:lnTo>
                  <a:pt x="1278467" y="321734"/>
                </a:lnTo>
                <a:lnTo>
                  <a:pt x="1278467" y="304800"/>
                </a:lnTo>
                <a:lnTo>
                  <a:pt x="1278467" y="296334"/>
                </a:lnTo>
                <a:lnTo>
                  <a:pt x="1278467" y="279400"/>
                </a:lnTo>
                <a:lnTo>
                  <a:pt x="1286934" y="262467"/>
                </a:lnTo>
                <a:lnTo>
                  <a:pt x="1286934" y="245534"/>
                </a:lnTo>
                <a:lnTo>
                  <a:pt x="1286934" y="237067"/>
                </a:lnTo>
                <a:lnTo>
                  <a:pt x="1286934" y="228600"/>
                </a:lnTo>
                <a:lnTo>
                  <a:pt x="1295400" y="220134"/>
                </a:lnTo>
                <a:lnTo>
                  <a:pt x="1295400" y="228600"/>
                </a:lnTo>
                <a:lnTo>
                  <a:pt x="1303867" y="228600"/>
                </a:lnTo>
                <a:lnTo>
                  <a:pt x="1303867" y="237067"/>
                </a:lnTo>
                <a:lnTo>
                  <a:pt x="1312333" y="245534"/>
                </a:lnTo>
                <a:lnTo>
                  <a:pt x="1320801" y="262467"/>
                </a:lnTo>
                <a:lnTo>
                  <a:pt x="1329267" y="279400"/>
                </a:lnTo>
                <a:lnTo>
                  <a:pt x="1329267" y="296334"/>
                </a:lnTo>
                <a:lnTo>
                  <a:pt x="1337734" y="313267"/>
                </a:lnTo>
                <a:lnTo>
                  <a:pt x="1346200" y="321734"/>
                </a:lnTo>
                <a:lnTo>
                  <a:pt x="1354667" y="338667"/>
                </a:lnTo>
                <a:lnTo>
                  <a:pt x="1354667" y="347134"/>
                </a:lnTo>
                <a:lnTo>
                  <a:pt x="1354667" y="364067"/>
                </a:lnTo>
                <a:lnTo>
                  <a:pt x="1354667" y="372534"/>
                </a:lnTo>
                <a:lnTo>
                  <a:pt x="1363134" y="381000"/>
                </a:lnTo>
                <a:lnTo>
                  <a:pt x="1363134" y="389467"/>
                </a:lnTo>
                <a:lnTo>
                  <a:pt x="1363134" y="389467"/>
                </a:lnTo>
                <a:lnTo>
                  <a:pt x="1354667" y="397934"/>
                </a:lnTo>
                <a:lnTo>
                  <a:pt x="1354667" y="397934"/>
                </a:lnTo>
                <a:lnTo>
                  <a:pt x="1346200" y="397934"/>
                </a:lnTo>
                <a:lnTo>
                  <a:pt x="1337734" y="397934"/>
                </a:lnTo>
                <a:lnTo>
                  <a:pt x="1320801" y="397934"/>
                </a:lnTo>
                <a:lnTo>
                  <a:pt x="1312333" y="397934"/>
                </a:lnTo>
                <a:lnTo>
                  <a:pt x="1295400" y="397934"/>
                </a:lnTo>
                <a:lnTo>
                  <a:pt x="1278467" y="397934"/>
                </a:lnTo>
                <a:lnTo>
                  <a:pt x="1270000" y="397934"/>
                </a:lnTo>
                <a:lnTo>
                  <a:pt x="1270000" y="397934"/>
                </a:lnTo>
                <a:lnTo>
                  <a:pt x="1253067" y="397934"/>
                </a:lnTo>
                <a:lnTo>
                  <a:pt x="1253067" y="397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984067" y="2480733"/>
            <a:ext cx="8467" cy="8468"/>
          </a:xfrm>
          <a:custGeom>
            <a:avLst/>
            <a:gdLst/>
            <a:ahLst/>
            <a:cxnLst/>
            <a:rect l="0" t="0" r="0" b="0"/>
            <a:pathLst>
              <a:path w="8467" h="8468">
                <a:moveTo>
                  <a:pt x="8466" y="8467"/>
                </a:moveTo>
                <a:lnTo>
                  <a:pt x="8466" y="8467"/>
                </a:lnTo>
                <a:lnTo>
                  <a:pt x="0" y="8467"/>
                </a:lnTo>
                <a:lnTo>
                  <a:pt x="0" y="0"/>
                </a:lnTo>
                <a:lnTo>
                  <a:pt x="0" y="8467"/>
                </a:lnTo>
                <a:lnTo>
                  <a:pt x="0" y="8467"/>
                </a:lnTo>
                <a:lnTo>
                  <a:pt x="0" y="8467"/>
                </a:lnTo>
                <a:lnTo>
                  <a:pt x="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281334" y="2794000"/>
            <a:ext cx="1591733" cy="110068"/>
          </a:xfrm>
          <a:custGeom>
            <a:avLst/>
            <a:gdLst/>
            <a:ahLst/>
            <a:cxnLst/>
            <a:rect l="0" t="0" r="0" b="0"/>
            <a:pathLst>
              <a:path w="1591733" h="110068">
                <a:moveTo>
                  <a:pt x="0" y="101600"/>
                </a:moveTo>
                <a:lnTo>
                  <a:pt x="0" y="101600"/>
                </a:lnTo>
                <a:lnTo>
                  <a:pt x="0" y="101600"/>
                </a:lnTo>
                <a:lnTo>
                  <a:pt x="8466" y="110067"/>
                </a:lnTo>
                <a:lnTo>
                  <a:pt x="16933" y="110067"/>
                </a:lnTo>
                <a:lnTo>
                  <a:pt x="33866" y="110067"/>
                </a:lnTo>
                <a:lnTo>
                  <a:pt x="42333" y="101600"/>
                </a:lnTo>
                <a:lnTo>
                  <a:pt x="67732" y="101600"/>
                </a:lnTo>
                <a:lnTo>
                  <a:pt x="93133" y="93133"/>
                </a:lnTo>
                <a:lnTo>
                  <a:pt x="126999" y="93133"/>
                </a:lnTo>
                <a:lnTo>
                  <a:pt x="160866" y="84667"/>
                </a:lnTo>
                <a:lnTo>
                  <a:pt x="203199" y="76200"/>
                </a:lnTo>
                <a:lnTo>
                  <a:pt x="245533" y="67733"/>
                </a:lnTo>
                <a:lnTo>
                  <a:pt x="296332" y="59267"/>
                </a:lnTo>
                <a:lnTo>
                  <a:pt x="355599" y="59267"/>
                </a:lnTo>
                <a:lnTo>
                  <a:pt x="406399" y="50800"/>
                </a:lnTo>
                <a:lnTo>
                  <a:pt x="465666" y="50800"/>
                </a:lnTo>
                <a:lnTo>
                  <a:pt x="533400" y="42333"/>
                </a:lnTo>
                <a:lnTo>
                  <a:pt x="601132" y="42333"/>
                </a:lnTo>
                <a:lnTo>
                  <a:pt x="668866" y="33867"/>
                </a:lnTo>
                <a:lnTo>
                  <a:pt x="736599" y="33867"/>
                </a:lnTo>
                <a:lnTo>
                  <a:pt x="804333" y="33867"/>
                </a:lnTo>
                <a:lnTo>
                  <a:pt x="863599" y="25400"/>
                </a:lnTo>
                <a:lnTo>
                  <a:pt x="939799" y="25400"/>
                </a:lnTo>
                <a:lnTo>
                  <a:pt x="1007533" y="16933"/>
                </a:lnTo>
                <a:lnTo>
                  <a:pt x="1066800" y="16933"/>
                </a:lnTo>
                <a:lnTo>
                  <a:pt x="1134532" y="16933"/>
                </a:lnTo>
                <a:lnTo>
                  <a:pt x="1202266" y="16933"/>
                </a:lnTo>
                <a:lnTo>
                  <a:pt x="1261533" y="16933"/>
                </a:lnTo>
                <a:lnTo>
                  <a:pt x="1320799" y="16933"/>
                </a:lnTo>
                <a:lnTo>
                  <a:pt x="1371600" y="16933"/>
                </a:lnTo>
                <a:lnTo>
                  <a:pt x="1422399" y="8467"/>
                </a:lnTo>
                <a:lnTo>
                  <a:pt x="1456266" y="8467"/>
                </a:lnTo>
                <a:lnTo>
                  <a:pt x="1498599" y="0"/>
                </a:lnTo>
                <a:lnTo>
                  <a:pt x="1524000" y="0"/>
                </a:lnTo>
                <a:lnTo>
                  <a:pt x="1549399" y="0"/>
                </a:lnTo>
                <a:lnTo>
                  <a:pt x="1566333" y="0"/>
                </a:lnTo>
                <a:lnTo>
                  <a:pt x="1583266" y="0"/>
                </a:lnTo>
                <a:lnTo>
                  <a:pt x="1591732" y="0"/>
                </a:lnTo>
                <a:lnTo>
                  <a:pt x="1591732" y="0"/>
                </a:lnTo>
                <a:lnTo>
                  <a:pt x="1591732" y="0"/>
                </a:lnTo>
                <a:lnTo>
                  <a:pt x="1583266" y="0"/>
                </a:lnTo>
                <a:lnTo>
                  <a:pt x="15832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950200" y="2929467"/>
            <a:ext cx="287868" cy="135467"/>
          </a:xfrm>
          <a:custGeom>
            <a:avLst/>
            <a:gdLst/>
            <a:ahLst/>
            <a:cxnLst/>
            <a:rect l="0" t="0" r="0" b="0"/>
            <a:pathLst>
              <a:path w="287868" h="135467">
                <a:moveTo>
                  <a:pt x="0" y="0"/>
                </a:moveTo>
                <a:lnTo>
                  <a:pt x="0" y="0"/>
                </a:lnTo>
                <a:lnTo>
                  <a:pt x="0" y="0"/>
                </a:lnTo>
                <a:lnTo>
                  <a:pt x="0" y="0"/>
                </a:lnTo>
                <a:lnTo>
                  <a:pt x="0" y="0"/>
                </a:lnTo>
                <a:lnTo>
                  <a:pt x="0" y="0"/>
                </a:lnTo>
                <a:lnTo>
                  <a:pt x="0" y="8466"/>
                </a:lnTo>
                <a:lnTo>
                  <a:pt x="0" y="16933"/>
                </a:lnTo>
                <a:lnTo>
                  <a:pt x="0" y="25400"/>
                </a:lnTo>
                <a:lnTo>
                  <a:pt x="0" y="42333"/>
                </a:lnTo>
                <a:lnTo>
                  <a:pt x="0" y="59266"/>
                </a:lnTo>
                <a:lnTo>
                  <a:pt x="0" y="84666"/>
                </a:lnTo>
                <a:lnTo>
                  <a:pt x="0" y="101600"/>
                </a:lnTo>
                <a:lnTo>
                  <a:pt x="8466" y="118533"/>
                </a:lnTo>
                <a:lnTo>
                  <a:pt x="16934" y="127000"/>
                </a:lnTo>
                <a:lnTo>
                  <a:pt x="16934" y="135466"/>
                </a:lnTo>
                <a:lnTo>
                  <a:pt x="25400" y="135466"/>
                </a:lnTo>
                <a:lnTo>
                  <a:pt x="42333" y="135466"/>
                </a:lnTo>
                <a:lnTo>
                  <a:pt x="59267" y="127000"/>
                </a:lnTo>
                <a:lnTo>
                  <a:pt x="76200" y="118533"/>
                </a:lnTo>
                <a:lnTo>
                  <a:pt x="93134" y="101600"/>
                </a:lnTo>
                <a:lnTo>
                  <a:pt x="110067" y="93133"/>
                </a:lnTo>
                <a:lnTo>
                  <a:pt x="135467" y="84666"/>
                </a:lnTo>
                <a:lnTo>
                  <a:pt x="160866" y="84666"/>
                </a:lnTo>
                <a:lnTo>
                  <a:pt x="177800" y="84666"/>
                </a:lnTo>
                <a:lnTo>
                  <a:pt x="194733" y="76200"/>
                </a:lnTo>
                <a:lnTo>
                  <a:pt x="211667" y="76200"/>
                </a:lnTo>
                <a:lnTo>
                  <a:pt x="228600" y="76200"/>
                </a:lnTo>
                <a:lnTo>
                  <a:pt x="245534" y="76200"/>
                </a:lnTo>
                <a:lnTo>
                  <a:pt x="262467" y="76200"/>
                </a:lnTo>
                <a:lnTo>
                  <a:pt x="270933" y="76200"/>
                </a:lnTo>
                <a:lnTo>
                  <a:pt x="279400" y="67733"/>
                </a:lnTo>
                <a:lnTo>
                  <a:pt x="287867" y="59266"/>
                </a:lnTo>
                <a:lnTo>
                  <a:pt x="287867" y="59266"/>
                </a:lnTo>
                <a:lnTo>
                  <a:pt x="287867" y="50800"/>
                </a:lnTo>
                <a:lnTo>
                  <a:pt x="287867"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8204200" y="2887133"/>
            <a:ext cx="16934" cy="448735"/>
          </a:xfrm>
          <a:custGeom>
            <a:avLst/>
            <a:gdLst/>
            <a:ahLst/>
            <a:cxnLst/>
            <a:rect l="0" t="0" r="0" b="0"/>
            <a:pathLst>
              <a:path w="16934" h="448735">
                <a:moveTo>
                  <a:pt x="8467" y="0"/>
                </a:moveTo>
                <a:lnTo>
                  <a:pt x="0" y="0"/>
                </a:lnTo>
                <a:lnTo>
                  <a:pt x="0" y="0"/>
                </a:lnTo>
                <a:lnTo>
                  <a:pt x="0" y="8467"/>
                </a:lnTo>
                <a:lnTo>
                  <a:pt x="0" y="16934"/>
                </a:lnTo>
                <a:lnTo>
                  <a:pt x="0" y="33867"/>
                </a:lnTo>
                <a:lnTo>
                  <a:pt x="8467" y="50800"/>
                </a:lnTo>
                <a:lnTo>
                  <a:pt x="8467" y="67734"/>
                </a:lnTo>
                <a:lnTo>
                  <a:pt x="8467" y="101600"/>
                </a:lnTo>
                <a:lnTo>
                  <a:pt x="8467" y="127000"/>
                </a:lnTo>
                <a:lnTo>
                  <a:pt x="8467" y="160867"/>
                </a:lnTo>
                <a:lnTo>
                  <a:pt x="8467" y="194734"/>
                </a:lnTo>
                <a:lnTo>
                  <a:pt x="8467" y="228600"/>
                </a:lnTo>
                <a:lnTo>
                  <a:pt x="8467" y="262467"/>
                </a:lnTo>
                <a:lnTo>
                  <a:pt x="8467" y="296334"/>
                </a:lnTo>
                <a:lnTo>
                  <a:pt x="8467" y="321734"/>
                </a:lnTo>
                <a:lnTo>
                  <a:pt x="8467" y="355600"/>
                </a:lnTo>
                <a:lnTo>
                  <a:pt x="8467" y="381000"/>
                </a:lnTo>
                <a:lnTo>
                  <a:pt x="8467" y="397934"/>
                </a:lnTo>
                <a:lnTo>
                  <a:pt x="16933" y="414867"/>
                </a:lnTo>
                <a:lnTo>
                  <a:pt x="16933" y="431800"/>
                </a:lnTo>
                <a:lnTo>
                  <a:pt x="16933" y="440267"/>
                </a:lnTo>
                <a:lnTo>
                  <a:pt x="16933" y="448734"/>
                </a:lnTo>
                <a:lnTo>
                  <a:pt x="16933" y="448734"/>
                </a:lnTo>
                <a:lnTo>
                  <a:pt x="16933" y="448734"/>
                </a:lnTo>
                <a:lnTo>
                  <a:pt x="16933" y="448734"/>
                </a:lnTo>
                <a:lnTo>
                  <a:pt x="16933" y="448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9177866" y="3014133"/>
            <a:ext cx="59268" cy="67735"/>
          </a:xfrm>
          <a:custGeom>
            <a:avLst/>
            <a:gdLst/>
            <a:ahLst/>
            <a:cxnLst/>
            <a:rect l="0" t="0" r="0" b="0"/>
            <a:pathLst>
              <a:path w="59268" h="67735">
                <a:moveTo>
                  <a:pt x="59267" y="0"/>
                </a:moveTo>
                <a:lnTo>
                  <a:pt x="59267" y="0"/>
                </a:lnTo>
                <a:lnTo>
                  <a:pt x="50801" y="0"/>
                </a:lnTo>
                <a:lnTo>
                  <a:pt x="50801" y="8467"/>
                </a:lnTo>
                <a:lnTo>
                  <a:pt x="42334" y="8467"/>
                </a:lnTo>
                <a:lnTo>
                  <a:pt x="33867" y="16934"/>
                </a:lnTo>
                <a:lnTo>
                  <a:pt x="33867" y="25400"/>
                </a:lnTo>
                <a:lnTo>
                  <a:pt x="25401" y="25400"/>
                </a:lnTo>
                <a:lnTo>
                  <a:pt x="16934" y="33867"/>
                </a:lnTo>
                <a:lnTo>
                  <a:pt x="8468" y="33867"/>
                </a:lnTo>
                <a:lnTo>
                  <a:pt x="8468" y="33867"/>
                </a:lnTo>
                <a:lnTo>
                  <a:pt x="0" y="33867"/>
                </a:lnTo>
                <a:lnTo>
                  <a:pt x="0" y="33867"/>
                </a:lnTo>
                <a:lnTo>
                  <a:pt x="0" y="33867"/>
                </a:lnTo>
                <a:lnTo>
                  <a:pt x="0" y="33867"/>
                </a:lnTo>
                <a:lnTo>
                  <a:pt x="0" y="33867"/>
                </a:lnTo>
                <a:lnTo>
                  <a:pt x="0" y="33867"/>
                </a:lnTo>
                <a:lnTo>
                  <a:pt x="8468" y="25400"/>
                </a:lnTo>
                <a:lnTo>
                  <a:pt x="16934" y="25400"/>
                </a:lnTo>
                <a:lnTo>
                  <a:pt x="25401" y="25400"/>
                </a:lnTo>
                <a:lnTo>
                  <a:pt x="33867" y="25400"/>
                </a:lnTo>
                <a:lnTo>
                  <a:pt x="42334" y="33867"/>
                </a:lnTo>
                <a:lnTo>
                  <a:pt x="42334" y="33867"/>
                </a:lnTo>
                <a:lnTo>
                  <a:pt x="42334" y="42334"/>
                </a:lnTo>
                <a:lnTo>
                  <a:pt x="42334" y="50800"/>
                </a:lnTo>
                <a:lnTo>
                  <a:pt x="42334" y="59267"/>
                </a:lnTo>
                <a:lnTo>
                  <a:pt x="42334" y="59267"/>
                </a:lnTo>
                <a:lnTo>
                  <a:pt x="42334" y="67734"/>
                </a:lnTo>
                <a:lnTo>
                  <a:pt x="42334" y="67734"/>
                </a:lnTo>
                <a:lnTo>
                  <a:pt x="33867" y="67734"/>
                </a:lnTo>
                <a:lnTo>
                  <a:pt x="33867" y="67734"/>
                </a:lnTo>
                <a:lnTo>
                  <a:pt x="33867" y="59267"/>
                </a:lnTo>
                <a:lnTo>
                  <a:pt x="25401" y="50800"/>
                </a:lnTo>
                <a:lnTo>
                  <a:pt x="25401" y="33867"/>
                </a:lnTo>
                <a:lnTo>
                  <a:pt x="25401" y="25400"/>
                </a:lnTo>
                <a:lnTo>
                  <a:pt x="33867" y="8467"/>
                </a:lnTo>
                <a:lnTo>
                  <a:pt x="33867" y="8467"/>
                </a:lnTo>
                <a:lnTo>
                  <a:pt x="33867" y="0"/>
                </a:lnTo>
                <a:lnTo>
                  <a:pt x="42334" y="0"/>
                </a:lnTo>
                <a:lnTo>
                  <a:pt x="42334" y="0"/>
                </a:lnTo>
                <a:lnTo>
                  <a:pt x="42334" y="8467"/>
                </a:lnTo>
                <a:lnTo>
                  <a:pt x="42334" y="8467"/>
                </a:lnTo>
                <a:lnTo>
                  <a:pt x="42334" y="16934"/>
                </a:lnTo>
                <a:lnTo>
                  <a:pt x="42334" y="25400"/>
                </a:lnTo>
                <a:lnTo>
                  <a:pt x="42334" y="33867"/>
                </a:lnTo>
                <a:lnTo>
                  <a:pt x="33867" y="33867"/>
                </a:lnTo>
                <a:lnTo>
                  <a:pt x="33867" y="33867"/>
                </a:lnTo>
                <a:lnTo>
                  <a:pt x="33867" y="33867"/>
                </a:lnTo>
                <a:lnTo>
                  <a:pt x="33867"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9880600" y="2480733"/>
            <a:ext cx="8467" cy="16935"/>
          </a:xfrm>
          <a:custGeom>
            <a:avLst/>
            <a:gdLst/>
            <a:ahLst/>
            <a:cxnLst/>
            <a:rect l="0" t="0" r="0" b="0"/>
            <a:pathLst>
              <a:path w="8467" h="16935">
                <a:moveTo>
                  <a:pt x="8466" y="0"/>
                </a:moveTo>
                <a:lnTo>
                  <a:pt x="8466" y="0"/>
                </a:lnTo>
                <a:lnTo>
                  <a:pt x="8466" y="8467"/>
                </a:lnTo>
                <a:lnTo>
                  <a:pt x="8466" y="8467"/>
                </a:lnTo>
                <a:lnTo>
                  <a:pt x="8466" y="8467"/>
                </a:lnTo>
                <a:lnTo>
                  <a:pt x="0" y="8467"/>
                </a:lnTo>
                <a:lnTo>
                  <a:pt x="0" y="8467"/>
                </a:lnTo>
                <a:lnTo>
                  <a:pt x="0" y="8467"/>
                </a:lnTo>
                <a:lnTo>
                  <a:pt x="0" y="8467"/>
                </a:lnTo>
                <a:lnTo>
                  <a:pt x="0" y="8467"/>
                </a:lnTo>
                <a:lnTo>
                  <a:pt x="0" y="8467"/>
                </a:lnTo>
                <a:lnTo>
                  <a:pt x="0" y="8467"/>
                </a:lnTo>
                <a:lnTo>
                  <a:pt x="0" y="8467"/>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lnTo>
                  <a:pt x="0"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9533467" y="2404533"/>
            <a:ext cx="254000" cy="304801"/>
          </a:xfrm>
          <a:custGeom>
            <a:avLst/>
            <a:gdLst/>
            <a:ahLst/>
            <a:cxnLst/>
            <a:rect l="0" t="0" r="0" b="0"/>
            <a:pathLst>
              <a:path w="254000" h="304801">
                <a:moveTo>
                  <a:pt x="127000" y="0"/>
                </a:moveTo>
                <a:lnTo>
                  <a:pt x="127000" y="0"/>
                </a:lnTo>
                <a:lnTo>
                  <a:pt x="118533" y="0"/>
                </a:lnTo>
                <a:lnTo>
                  <a:pt x="118533" y="0"/>
                </a:lnTo>
                <a:lnTo>
                  <a:pt x="110067" y="0"/>
                </a:lnTo>
                <a:lnTo>
                  <a:pt x="101599" y="0"/>
                </a:lnTo>
                <a:lnTo>
                  <a:pt x="93133" y="8467"/>
                </a:lnTo>
                <a:lnTo>
                  <a:pt x="76200" y="25400"/>
                </a:lnTo>
                <a:lnTo>
                  <a:pt x="59266" y="33867"/>
                </a:lnTo>
                <a:lnTo>
                  <a:pt x="42333" y="50800"/>
                </a:lnTo>
                <a:lnTo>
                  <a:pt x="25399" y="67734"/>
                </a:lnTo>
                <a:lnTo>
                  <a:pt x="16933" y="84667"/>
                </a:lnTo>
                <a:lnTo>
                  <a:pt x="0" y="93134"/>
                </a:lnTo>
                <a:lnTo>
                  <a:pt x="0" y="110067"/>
                </a:lnTo>
                <a:lnTo>
                  <a:pt x="0" y="118534"/>
                </a:lnTo>
                <a:lnTo>
                  <a:pt x="0" y="127000"/>
                </a:lnTo>
                <a:lnTo>
                  <a:pt x="16933" y="127000"/>
                </a:lnTo>
                <a:lnTo>
                  <a:pt x="33867" y="127000"/>
                </a:lnTo>
                <a:lnTo>
                  <a:pt x="59266" y="118534"/>
                </a:lnTo>
                <a:lnTo>
                  <a:pt x="84666" y="118534"/>
                </a:lnTo>
                <a:lnTo>
                  <a:pt x="110067" y="118534"/>
                </a:lnTo>
                <a:lnTo>
                  <a:pt x="143933" y="110067"/>
                </a:lnTo>
                <a:lnTo>
                  <a:pt x="169333" y="118534"/>
                </a:lnTo>
                <a:lnTo>
                  <a:pt x="186267" y="118534"/>
                </a:lnTo>
                <a:lnTo>
                  <a:pt x="211666" y="127000"/>
                </a:lnTo>
                <a:lnTo>
                  <a:pt x="228600" y="135467"/>
                </a:lnTo>
                <a:lnTo>
                  <a:pt x="245533" y="143934"/>
                </a:lnTo>
                <a:lnTo>
                  <a:pt x="253999" y="160867"/>
                </a:lnTo>
                <a:lnTo>
                  <a:pt x="253999" y="177800"/>
                </a:lnTo>
                <a:lnTo>
                  <a:pt x="253999" y="203200"/>
                </a:lnTo>
                <a:lnTo>
                  <a:pt x="245533" y="220134"/>
                </a:lnTo>
                <a:lnTo>
                  <a:pt x="237067" y="245534"/>
                </a:lnTo>
                <a:lnTo>
                  <a:pt x="220133" y="262467"/>
                </a:lnTo>
                <a:lnTo>
                  <a:pt x="211666" y="279400"/>
                </a:lnTo>
                <a:lnTo>
                  <a:pt x="194733" y="296334"/>
                </a:lnTo>
                <a:lnTo>
                  <a:pt x="177799" y="296334"/>
                </a:lnTo>
                <a:lnTo>
                  <a:pt x="169333" y="304800"/>
                </a:lnTo>
                <a:lnTo>
                  <a:pt x="160866" y="304800"/>
                </a:lnTo>
                <a:lnTo>
                  <a:pt x="152400" y="296334"/>
                </a:lnTo>
                <a:lnTo>
                  <a:pt x="143933" y="287867"/>
                </a:lnTo>
                <a:lnTo>
                  <a:pt x="143933" y="270934"/>
                </a:lnTo>
                <a:lnTo>
                  <a:pt x="143933" y="270934"/>
                </a:lnTo>
                <a:lnTo>
                  <a:pt x="143933" y="254000"/>
                </a:lnTo>
                <a:lnTo>
                  <a:pt x="143933"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9804400" y="2404533"/>
            <a:ext cx="313267" cy="287868"/>
          </a:xfrm>
          <a:custGeom>
            <a:avLst/>
            <a:gdLst/>
            <a:ahLst/>
            <a:cxnLst/>
            <a:rect l="0" t="0" r="0" b="0"/>
            <a:pathLst>
              <a:path w="313267" h="287868">
                <a:moveTo>
                  <a:pt x="59266" y="76200"/>
                </a:moveTo>
                <a:lnTo>
                  <a:pt x="59266" y="76200"/>
                </a:lnTo>
                <a:lnTo>
                  <a:pt x="59266" y="84667"/>
                </a:lnTo>
                <a:lnTo>
                  <a:pt x="50800" y="84667"/>
                </a:lnTo>
                <a:lnTo>
                  <a:pt x="42334" y="93134"/>
                </a:lnTo>
                <a:lnTo>
                  <a:pt x="25400" y="101600"/>
                </a:lnTo>
                <a:lnTo>
                  <a:pt x="16933" y="110067"/>
                </a:lnTo>
                <a:lnTo>
                  <a:pt x="8466" y="127000"/>
                </a:lnTo>
                <a:lnTo>
                  <a:pt x="8466" y="143934"/>
                </a:lnTo>
                <a:lnTo>
                  <a:pt x="0" y="160867"/>
                </a:lnTo>
                <a:lnTo>
                  <a:pt x="0" y="186267"/>
                </a:lnTo>
                <a:lnTo>
                  <a:pt x="0" y="211667"/>
                </a:lnTo>
                <a:lnTo>
                  <a:pt x="0" y="237067"/>
                </a:lnTo>
                <a:lnTo>
                  <a:pt x="8466" y="254000"/>
                </a:lnTo>
                <a:lnTo>
                  <a:pt x="16933" y="270934"/>
                </a:lnTo>
                <a:lnTo>
                  <a:pt x="25400" y="279400"/>
                </a:lnTo>
                <a:lnTo>
                  <a:pt x="33867" y="287867"/>
                </a:lnTo>
                <a:lnTo>
                  <a:pt x="50800" y="287867"/>
                </a:lnTo>
                <a:lnTo>
                  <a:pt x="67734" y="279400"/>
                </a:lnTo>
                <a:lnTo>
                  <a:pt x="76200" y="270934"/>
                </a:lnTo>
                <a:lnTo>
                  <a:pt x="93133" y="254000"/>
                </a:lnTo>
                <a:lnTo>
                  <a:pt x="101600" y="237067"/>
                </a:lnTo>
                <a:lnTo>
                  <a:pt x="110067" y="220134"/>
                </a:lnTo>
                <a:lnTo>
                  <a:pt x="118534" y="203200"/>
                </a:lnTo>
                <a:lnTo>
                  <a:pt x="118534" y="186267"/>
                </a:lnTo>
                <a:lnTo>
                  <a:pt x="118534" y="169334"/>
                </a:lnTo>
                <a:lnTo>
                  <a:pt x="110067" y="152400"/>
                </a:lnTo>
                <a:lnTo>
                  <a:pt x="101600" y="135467"/>
                </a:lnTo>
                <a:lnTo>
                  <a:pt x="101600" y="127000"/>
                </a:lnTo>
                <a:lnTo>
                  <a:pt x="101600" y="127000"/>
                </a:lnTo>
                <a:lnTo>
                  <a:pt x="93133" y="127000"/>
                </a:lnTo>
                <a:lnTo>
                  <a:pt x="93133" y="135467"/>
                </a:lnTo>
                <a:lnTo>
                  <a:pt x="84666" y="152400"/>
                </a:lnTo>
                <a:lnTo>
                  <a:pt x="84666" y="160867"/>
                </a:lnTo>
                <a:lnTo>
                  <a:pt x="84666" y="177800"/>
                </a:lnTo>
                <a:lnTo>
                  <a:pt x="84666" y="194734"/>
                </a:lnTo>
                <a:lnTo>
                  <a:pt x="84666" y="220134"/>
                </a:lnTo>
                <a:lnTo>
                  <a:pt x="101600" y="237067"/>
                </a:lnTo>
                <a:lnTo>
                  <a:pt x="110067" y="254000"/>
                </a:lnTo>
                <a:lnTo>
                  <a:pt x="127000" y="262467"/>
                </a:lnTo>
                <a:lnTo>
                  <a:pt x="135466" y="270934"/>
                </a:lnTo>
                <a:lnTo>
                  <a:pt x="160866" y="262467"/>
                </a:lnTo>
                <a:lnTo>
                  <a:pt x="186267" y="254000"/>
                </a:lnTo>
                <a:lnTo>
                  <a:pt x="203200" y="237067"/>
                </a:lnTo>
                <a:lnTo>
                  <a:pt x="220134" y="228600"/>
                </a:lnTo>
                <a:lnTo>
                  <a:pt x="237066" y="203200"/>
                </a:lnTo>
                <a:lnTo>
                  <a:pt x="254000" y="186267"/>
                </a:lnTo>
                <a:lnTo>
                  <a:pt x="270934" y="160867"/>
                </a:lnTo>
                <a:lnTo>
                  <a:pt x="279400" y="135467"/>
                </a:lnTo>
                <a:lnTo>
                  <a:pt x="279400" y="101600"/>
                </a:lnTo>
                <a:lnTo>
                  <a:pt x="279400" y="76200"/>
                </a:lnTo>
                <a:lnTo>
                  <a:pt x="270934" y="50800"/>
                </a:lnTo>
                <a:lnTo>
                  <a:pt x="262467" y="25400"/>
                </a:lnTo>
                <a:lnTo>
                  <a:pt x="254000" y="8467"/>
                </a:lnTo>
                <a:lnTo>
                  <a:pt x="245533" y="0"/>
                </a:lnTo>
                <a:lnTo>
                  <a:pt x="245533" y="0"/>
                </a:lnTo>
                <a:lnTo>
                  <a:pt x="237066" y="0"/>
                </a:lnTo>
                <a:lnTo>
                  <a:pt x="228600" y="8467"/>
                </a:lnTo>
                <a:lnTo>
                  <a:pt x="211666" y="8467"/>
                </a:lnTo>
                <a:lnTo>
                  <a:pt x="203200" y="25400"/>
                </a:lnTo>
                <a:lnTo>
                  <a:pt x="194734" y="42334"/>
                </a:lnTo>
                <a:lnTo>
                  <a:pt x="194734" y="67734"/>
                </a:lnTo>
                <a:lnTo>
                  <a:pt x="186267" y="93134"/>
                </a:lnTo>
                <a:lnTo>
                  <a:pt x="194734" y="118534"/>
                </a:lnTo>
                <a:lnTo>
                  <a:pt x="194734" y="152400"/>
                </a:lnTo>
                <a:lnTo>
                  <a:pt x="203200" y="177800"/>
                </a:lnTo>
                <a:lnTo>
                  <a:pt x="211666" y="211667"/>
                </a:lnTo>
                <a:lnTo>
                  <a:pt x="220134" y="228600"/>
                </a:lnTo>
                <a:lnTo>
                  <a:pt x="237066" y="237067"/>
                </a:lnTo>
                <a:lnTo>
                  <a:pt x="254000" y="245534"/>
                </a:lnTo>
                <a:lnTo>
                  <a:pt x="279400" y="245534"/>
                </a:lnTo>
                <a:lnTo>
                  <a:pt x="296334" y="237067"/>
                </a:lnTo>
                <a:lnTo>
                  <a:pt x="296334" y="237067"/>
                </a:lnTo>
                <a:lnTo>
                  <a:pt x="313266" y="228600"/>
                </a:lnTo>
                <a:lnTo>
                  <a:pt x="313266"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126133" y="2379133"/>
            <a:ext cx="364068" cy="304801"/>
          </a:xfrm>
          <a:custGeom>
            <a:avLst/>
            <a:gdLst/>
            <a:ahLst/>
            <a:cxnLst/>
            <a:rect l="0" t="0" r="0" b="0"/>
            <a:pathLst>
              <a:path w="364068" h="304801">
                <a:moveTo>
                  <a:pt x="50801" y="127000"/>
                </a:moveTo>
                <a:lnTo>
                  <a:pt x="50801" y="127000"/>
                </a:lnTo>
                <a:lnTo>
                  <a:pt x="50801" y="127000"/>
                </a:lnTo>
                <a:lnTo>
                  <a:pt x="42333" y="127000"/>
                </a:lnTo>
                <a:lnTo>
                  <a:pt x="42333" y="127000"/>
                </a:lnTo>
                <a:lnTo>
                  <a:pt x="33867" y="135467"/>
                </a:lnTo>
                <a:lnTo>
                  <a:pt x="25401" y="135467"/>
                </a:lnTo>
                <a:lnTo>
                  <a:pt x="16934" y="152400"/>
                </a:lnTo>
                <a:lnTo>
                  <a:pt x="8467" y="160867"/>
                </a:lnTo>
                <a:lnTo>
                  <a:pt x="8467" y="177800"/>
                </a:lnTo>
                <a:lnTo>
                  <a:pt x="0" y="203200"/>
                </a:lnTo>
                <a:lnTo>
                  <a:pt x="8467" y="228600"/>
                </a:lnTo>
                <a:lnTo>
                  <a:pt x="8467" y="245534"/>
                </a:lnTo>
                <a:lnTo>
                  <a:pt x="16934" y="262467"/>
                </a:lnTo>
                <a:lnTo>
                  <a:pt x="25401" y="279400"/>
                </a:lnTo>
                <a:lnTo>
                  <a:pt x="33867" y="287867"/>
                </a:lnTo>
                <a:lnTo>
                  <a:pt x="50801" y="287867"/>
                </a:lnTo>
                <a:lnTo>
                  <a:pt x="67733" y="279400"/>
                </a:lnTo>
                <a:lnTo>
                  <a:pt x="76200" y="270934"/>
                </a:lnTo>
                <a:lnTo>
                  <a:pt x="84667" y="262467"/>
                </a:lnTo>
                <a:lnTo>
                  <a:pt x="93134" y="245534"/>
                </a:lnTo>
                <a:lnTo>
                  <a:pt x="101601" y="228600"/>
                </a:lnTo>
                <a:lnTo>
                  <a:pt x="101601" y="211667"/>
                </a:lnTo>
                <a:lnTo>
                  <a:pt x="101601" y="186267"/>
                </a:lnTo>
                <a:lnTo>
                  <a:pt x="101601" y="169334"/>
                </a:lnTo>
                <a:lnTo>
                  <a:pt x="93134" y="152400"/>
                </a:lnTo>
                <a:lnTo>
                  <a:pt x="93134" y="143934"/>
                </a:lnTo>
                <a:lnTo>
                  <a:pt x="93134" y="143934"/>
                </a:lnTo>
                <a:lnTo>
                  <a:pt x="93134" y="143934"/>
                </a:lnTo>
                <a:lnTo>
                  <a:pt x="93134" y="160867"/>
                </a:lnTo>
                <a:lnTo>
                  <a:pt x="101601" y="169334"/>
                </a:lnTo>
                <a:lnTo>
                  <a:pt x="101601" y="194734"/>
                </a:lnTo>
                <a:lnTo>
                  <a:pt x="110067" y="220134"/>
                </a:lnTo>
                <a:lnTo>
                  <a:pt x="118533" y="245534"/>
                </a:lnTo>
                <a:lnTo>
                  <a:pt x="127001" y="262467"/>
                </a:lnTo>
                <a:lnTo>
                  <a:pt x="135467" y="270934"/>
                </a:lnTo>
                <a:lnTo>
                  <a:pt x="152400" y="279400"/>
                </a:lnTo>
                <a:lnTo>
                  <a:pt x="177801" y="279400"/>
                </a:lnTo>
                <a:lnTo>
                  <a:pt x="194733" y="270934"/>
                </a:lnTo>
                <a:lnTo>
                  <a:pt x="211667" y="254000"/>
                </a:lnTo>
                <a:lnTo>
                  <a:pt x="237067" y="245534"/>
                </a:lnTo>
                <a:lnTo>
                  <a:pt x="254001" y="228600"/>
                </a:lnTo>
                <a:lnTo>
                  <a:pt x="262467" y="203200"/>
                </a:lnTo>
                <a:lnTo>
                  <a:pt x="270933" y="186267"/>
                </a:lnTo>
                <a:lnTo>
                  <a:pt x="279401" y="160867"/>
                </a:lnTo>
                <a:lnTo>
                  <a:pt x="279401" y="143934"/>
                </a:lnTo>
                <a:lnTo>
                  <a:pt x="287867" y="127000"/>
                </a:lnTo>
                <a:lnTo>
                  <a:pt x="287867" y="118534"/>
                </a:lnTo>
                <a:lnTo>
                  <a:pt x="279401" y="110067"/>
                </a:lnTo>
                <a:lnTo>
                  <a:pt x="279401" y="110067"/>
                </a:lnTo>
                <a:lnTo>
                  <a:pt x="279401" y="118534"/>
                </a:lnTo>
                <a:lnTo>
                  <a:pt x="270933" y="118534"/>
                </a:lnTo>
                <a:lnTo>
                  <a:pt x="254001" y="135467"/>
                </a:lnTo>
                <a:lnTo>
                  <a:pt x="237067" y="143934"/>
                </a:lnTo>
                <a:lnTo>
                  <a:pt x="228600" y="160867"/>
                </a:lnTo>
                <a:lnTo>
                  <a:pt x="220133" y="186267"/>
                </a:lnTo>
                <a:lnTo>
                  <a:pt x="211667" y="203200"/>
                </a:lnTo>
                <a:lnTo>
                  <a:pt x="203201" y="228600"/>
                </a:lnTo>
                <a:lnTo>
                  <a:pt x="211667" y="254000"/>
                </a:lnTo>
                <a:lnTo>
                  <a:pt x="220133" y="279400"/>
                </a:lnTo>
                <a:lnTo>
                  <a:pt x="228600" y="296334"/>
                </a:lnTo>
                <a:lnTo>
                  <a:pt x="237067" y="304800"/>
                </a:lnTo>
                <a:lnTo>
                  <a:pt x="254001" y="304800"/>
                </a:lnTo>
                <a:lnTo>
                  <a:pt x="262467" y="296334"/>
                </a:lnTo>
                <a:lnTo>
                  <a:pt x="279401" y="287867"/>
                </a:lnTo>
                <a:lnTo>
                  <a:pt x="287867" y="279400"/>
                </a:lnTo>
                <a:lnTo>
                  <a:pt x="304800" y="254000"/>
                </a:lnTo>
                <a:lnTo>
                  <a:pt x="313267" y="237067"/>
                </a:lnTo>
                <a:lnTo>
                  <a:pt x="313267" y="211667"/>
                </a:lnTo>
                <a:lnTo>
                  <a:pt x="321734" y="186267"/>
                </a:lnTo>
                <a:lnTo>
                  <a:pt x="313267" y="152400"/>
                </a:lnTo>
                <a:lnTo>
                  <a:pt x="313267" y="127000"/>
                </a:lnTo>
                <a:lnTo>
                  <a:pt x="313267" y="93134"/>
                </a:lnTo>
                <a:lnTo>
                  <a:pt x="304800" y="59267"/>
                </a:lnTo>
                <a:lnTo>
                  <a:pt x="304800" y="42334"/>
                </a:lnTo>
                <a:lnTo>
                  <a:pt x="296333" y="16934"/>
                </a:lnTo>
                <a:lnTo>
                  <a:pt x="296333" y="8467"/>
                </a:lnTo>
                <a:lnTo>
                  <a:pt x="296333" y="8467"/>
                </a:lnTo>
                <a:lnTo>
                  <a:pt x="287867" y="0"/>
                </a:lnTo>
                <a:lnTo>
                  <a:pt x="287867" y="0"/>
                </a:lnTo>
                <a:lnTo>
                  <a:pt x="287867" y="8467"/>
                </a:lnTo>
                <a:lnTo>
                  <a:pt x="279401" y="16934"/>
                </a:lnTo>
                <a:lnTo>
                  <a:pt x="279401" y="33867"/>
                </a:lnTo>
                <a:lnTo>
                  <a:pt x="279401" y="59267"/>
                </a:lnTo>
                <a:lnTo>
                  <a:pt x="279401" y="84667"/>
                </a:lnTo>
                <a:lnTo>
                  <a:pt x="279401" y="118534"/>
                </a:lnTo>
                <a:lnTo>
                  <a:pt x="279401" y="152400"/>
                </a:lnTo>
                <a:lnTo>
                  <a:pt x="287867" y="177800"/>
                </a:lnTo>
                <a:lnTo>
                  <a:pt x="296333" y="203200"/>
                </a:lnTo>
                <a:lnTo>
                  <a:pt x="313267" y="228600"/>
                </a:lnTo>
                <a:lnTo>
                  <a:pt x="330201" y="237067"/>
                </a:lnTo>
                <a:lnTo>
                  <a:pt x="347133" y="245534"/>
                </a:lnTo>
                <a:lnTo>
                  <a:pt x="347133" y="245534"/>
                </a:lnTo>
                <a:lnTo>
                  <a:pt x="364067" y="254000"/>
                </a:lnTo>
                <a:lnTo>
                  <a:pt x="364067"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660467" y="2743200"/>
            <a:ext cx="939801" cy="135468"/>
          </a:xfrm>
          <a:custGeom>
            <a:avLst/>
            <a:gdLst/>
            <a:ahLst/>
            <a:cxnLst/>
            <a:rect l="0" t="0" r="0" b="0"/>
            <a:pathLst>
              <a:path w="939801" h="135468">
                <a:moveTo>
                  <a:pt x="939800" y="0"/>
                </a:moveTo>
                <a:lnTo>
                  <a:pt x="939800" y="0"/>
                </a:lnTo>
                <a:lnTo>
                  <a:pt x="922866" y="0"/>
                </a:lnTo>
                <a:lnTo>
                  <a:pt x="905933" y="8467"/>
                </a:lnTo>
                <a:lnTo>
                  <a:pt x="888999" y="8467"/>
                </a:lnTo>
                <a:lnTo>
                  <a:pt x="855133" y="8467"/>
                </a:lnTo>
                <a:lnTo>
                  <a:pt x="821267" y="16933"/>
                </a:lnTo>
                <a:lnTo>
                  <a:pt x="787400" y="16933"/>
                </a:lnTo>
                <a:lnTo>
                  <a:pt x="753533" y="25400"/>
                </a:lnTo>
                <a:lnTo>
                  <a:pt x="711200" y="33867"/>
                </a:lnTo>
                <a:lnTo>
                  <a:pt x="668867" y="33867"/>
                </a:lnTo>
                <a:lnTo>
                  <a:pt x="626533" y="42333"/>
                </a:lnTo>
                <a:lnTo>
                  <a:pt x="575733" y="42333"/>
                </a:lnTo>
                <a:lnTo>
                  <a:pt x="524933" y="50800"/>
                </a:lnTo>
                <a:lnTo>
                  <a:pt x="474133" y="50800"/>
                </a:lnTo>
                <a:lnTo>
                  <a:pt x="414867" y="50800"/>
                </a:lnTo>
                <a:lnTo>
                  <a:pt x="364067" y="50800"/>
                </a:lnTo>
                <a:lnTo>
                  <a:pt x="313266" y="59267"/>
                </a:lnTo>
                <a:lnTo>
                  <a:pt x="262467" y="59267"/>
                </a:lnTo>
                <a:lnTo>
                  <a:pt x="211667" y="67733"/>
                </a:lnTo>
                <a:lnTo>
                  <a:pt x="160866" y="76200"/>
                </a:lnTo>
                <a:lnTo>
                  <a:pt x="126999" y="84667"/>
                </a:lnTo>
                <a:lnTo>
                  <a:pt x="93133" y="93133"/>
                </a:lnTo>
                <a:lnTo>
                  <a:pt x="59267" y="101600"/>
                </a:lnTo>
                <a:lnTo>
                  <a:pt x="33866" y="110067"/>
                </a:lnTo>
                <a:lnTo>
                  <a:pt x="16933" y="127000"/>
                </a:lnTo>
                <a:lnTo>
                  <a:pt x="16933" y="127000"/>
                </a:lnTo>
                <a:lnTo>
                  <a:pt x="0" y="135467"/>
                </a:lnTo>
                <a:lnTo>
                  <a:pt x="0"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0041466" y="2929467"/>
            <a:ext cx="262469" cy="330201"/>
          </a:xfrm>
          <a:custGeom>
            <a:avLst/>
            <a:gdLst/>
            <a:ahLst/>
            <a:cxnLst/>
            <a:rect l="0" t="0" r="0" b="0"/>
            <a:pathLst>
              <a:path w="262469" h="330201">
                <a:moveTo>
                  <a:pt x="0" y="42333"/>
                </a:moveTo>
                <a:lnTo>
                  <a:pt x="0" y="42333"/>
                </a:lnTo>
                <a:lnTo>
                  <a:pt x="0" y="33866"/>
                </a:lnTo>
                <a:lnTo>
                  <a:pt x="8467" y="33866"/>
                </a:lnTo>
                <a:lnTo>
                  <a:pt x="8467" y="25400"/>
                </a:lnTo>
                <a:lnTo>
                  <a:pt x="16934" y="25400"/>
                </a:lnTo>
                <a:lnTo>
                  <a:pt x="25401" y="16933"/>
                </a:lnTo>
                <a:lnTo>
                  <a:pt x="33868" y="16933"/>
                </a:lnTo>
                <a:lnTo>
                  <a:pt x="50800" y="8466"/>
                </a:lnTo>
                <a:lnTo>
                  <a:pt x="67734" y="8466"/>
                </a:lnTo>
                <a:lnTo>
                  <a:pt x="93134" y="0"/>
                </a:lnTo>
                <a:lnTo>
                  <a:pt x="110068" y="0"/>
                </a:lnTo>
                <a:lnTo>
                  <a:pt x="127000" y="0"/>
                </a:lnTo>
                <a:lnTo>
                  <a:pt x="143934" y="0"/>
                </a:lnTo>
                <a:lnTo>
                  <a:pt x="160867" y="8466"/>
                </a:lnTo>
                <a:lnTo>
                  <a:pt x="169334" y="8466"/>
                </a:lnTo>
                <a:lnTo>
                  <a:pt x="169334" y="16933"/>
                </a:lnTo>
                <a:lnTo>
                  <a:pt x="177801" y="25400"/>
                </a:lnTo>
                <a:lnTo>
                  <a:pt x="177801" y="33866"/>
                </a:lnTo>
                <a:lnTo>
                  <a:pt x="169334" y="42333"/>
                </a:lnTo>
                <a:lnTo>
                  <a:pt x="160867" y="50800"/>
                </a:lnTo>
                <a:lnTo>
                  <a:pt x="152400" y="59266"/>
                </a:lnTo>
                <a:lnTo>
                  <a:pt x="143934" y="67733"/>
                </a:lnTo>
                <a:lnTo>
                  <a:pt x="135468" y="76200"/>
                </a:lnTo>
                <a:lnTo>
                  <a:pt x="118534" y="84666"/>
                </a:lnTo>
                <a:lnTo>
                  <a:pt x="110068" y="84666"/>
                </a:lnTo>
                <a:lnTo>
                  <a:pt x="101601" y="84666"/>
                </a:lnTo>
                <a:lnTo>
                  <a:pt x="101601" y="93133"/>
                </a:lnTo>
                <a:lnTo>
                  <a:pt x="101601" y="93133"/>
                </a:lnTo>
                <a:lnTo>
                  <a:pt x="101601" y="93133"/>
                </a:lnTo>
                <a:lnTo>
                  <a:pt x="101601" y="93133"/>
                </a:lnTo>
                <a:lnTo>
                  <a:pt x="110068" y="93133"/>
                </a:lnTo>
                <a:lnTo>
                  <a:pt x="127000" y="93133"/>
                </a:lnTo>
                <a:lnTo>
                  <a:pt x="152400" y="101600"/>
                </a:lnTo>
                <a:lnTo>
                  <a:pt x="169334" y="101600"/>
                </a:lnTo>
                <a:lnTo>
                  <a:pt x="194734" y="110066"/>
                </a:lnTo>
                <a:lnTo>
                  <a:pt x="211668" y="118533"/>
                </a:lnTo>
                <a:lnTo>
                  <a:pt x="228600" y="135466"/>
                </a:lnTo>
                <a:lnTo>
                  <a:pt x="245534" y="143933"/>
                </a:lnTo>
                <a:lnTo>
                  <a:pt x="262468" y="160866"/>
                </a:lnTo>
                <a:lnTo>
                  <a:pt x="262468" y="177800"/>
                </a:lnTo>
                <a:lnTo>
                  <a:pt x="262468" y="194733"/>
                </a:lnTo>
                <a:lnTo>
                  <a:pt x="262468" y="211666"/>
                </a:lnTo>
                <a:lnTo>
                  <a:pt x="254001" y="228600"/>
                </a:lnTo>
                <a:lnTo>
                  <a:pt x="237067" y="245533"/>
                </a:lnTo>
                <a:lnTo>
                  <a:pt x="220134" y="262466"/>
                </a:lnTo>
                <a:lnTo>
                  <a:pt x="194734" y="279400"/>
                </a:lnTo>
                <a:lnTo>
                  <a:pt x="177801" y="296333"/>
                </a:lnTo>
                <a:lnTo>
                  <a:pt x="152400" y="304800"/>
                </a:lnTo>
                <a:lnTo>
                  <a:pt x="127000" y="313266"/>
                </a:lnTo>
                <a:lnTo>
                  <a:pt x="110068" y="321733"/>
                </a:lnTo>
                <a:lnTo>
                  <a:pt x="93134" y="330200"/>
                </a:lnTo>
                <a:lnTo>
                  <a:pt x="84667" y="330200"/>
                </a:lnTo>
                <a:lnTo>
                  <a:pt x="67734" y="321733"/>
                </a:lnTo>
                <a:lnTo>
                  <a:pt x="50800" y="313266"/>
                </a:lnTo>
                <a:lnTo>
                  <a:pt x="42334" y="296333"/>
                </a:lnTo>
                <a:lnTo>
                  <a:pt x="42334" y="279400"/>
                </a:lnTo>
                <a:lnTo>
                  <a:pt x="42334" y="262466"/>
                </a:lnTo>
                <a:lnTo>
                  <a:pt x="59268" y="245533"/>
                </a:lnTo>
                <a:lnTo>
                  <a:pt x="59268" y="245533"/>
                </a:lnTo>
                <a:lnTo>
                  <a:pt x="76200" y="237066"/>
                </a:lnTo>
                <a:lnTo>
                  <a:pt x="76200"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0676467" y="3090333"/>
            <a:ext cx="160868" cy="16935"/>
          </a:xfrm>
          <a:custGeom>
            <a:avLst/>
            <a:gdLst/>
            <a:ahLst/>
            <a:cxnLst/>
            <a:rect l="0" t="0" r="0" b="0"/>
            <a:pathLst>
              <a:path w="160868" h="16935">
                <a:moveTo>
                  <a:pt x="0" y="8467"/>
                </a:moveTo>
                <a:lnTo>
                  <a:pt x="0" y="8467"/>
                </a:lnTo>
                <a:lnTo>
                  <a:pt x="8467" y="0"/>
                </a:lnTo>
                <a:lnTo>
                  <a:pt x="8467" y="0"/>
                </a:lnTo>
                <a:lnTo>
                  <a:pt x="25399" y="0"/>
                </a:lnTo>
                <a:lnTo>
                  <a:pt x="42333" y="8467"/>
                </a:lnTo>
                <a:lnTo>
                  <a:pt x="67733" y="8467"/>
                </a:lnTo>
                <a:lnTo>
                  <a:pt x="84667" y="8467"/>
                </a:lnTo>
                <a:lnTo>
                  <a:pt x="110067" y="8467"/>
                </a:lnTo>
                <a:lnTo>
                  <a:pt x="118533" y="16934"/>
                </a:lnTo>
                <a:lnTo>
                  <a:pt x="135466" y="16934"/>
                </a:lnTo>
                <a:lnTo>
                  <a:pt x="152400" y="16934"/>
                </a:lnTo>
                <a:lnTo>
                  <a:pt x="160867" y="16934"/>
                </a:lnTo>
                <a:lnTo>
                  <a:pt x="160867" y="16934"/>
                </a:lnTo>
                <a:lnTo>
                  <a:pt x="160867" y="16934"/>
                </a:lnTo>
                <a:lnTo>
                  <a:pt x="160867"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0718800" y="3200400"/>
            <a:ext cx="220135" cy="25401"/>
          </a:xfrm>
          <a:custGeom>
            <a:avLst/>
            <a:gdLst/>
            <a:ahLst/>
            <a:cxnLst/>
            <a:rect l="0" t="0" r="0" b="0"/>
            <a:pathLst>
              <a:path w="220135" h="25401">
                <a:moveTo>
                  <a:pt x="0" y="16933"/>
                </a:moveTo>
                <a:lnTo>
                  <a:pt x="0" y="16933"/>
                </a:lnTo>
                <a:lnTo>
                  <a:pt x="0" y="16933"/>
                </a:lnTo>
                <a:lnTo>
                  <a:pt x="8466" y="25400"/>
                </a:lnTo>
                <a:lnTo>
                  <a:pt x="16933" y="25400"/>
                </a:lnTo>
                <a:lnTo>
                  <a:pt x="33867" y="25400"/>
                </a:lnTo>
                <a:lnTo>
                  <a:pt x="59266" y="25400"/>
                </a:lnTo>
                <a:lnTo>
                  <a:pt x="93133" y="16933"/>
                </a:lnTo>
                <a:lnTo>
                  <a:pt x="127000" y="16933"/>
                </a:lnTo>
                <a:lnTo>
                  <a:pt x="160866" y="8467"/>
                </a:lnTo>
                <a:lnTo>
                  <a:pt x="194734" y="8467"/>
                </a:lnTo>
                <a:lnTo>
                  <a:pt x="194734" y="8467"/>
                </a:lnTo>
                <a:lnTo>
                  <a:pt x="220134" y="0"/>
                </a:lnTo>
                <a:lnTo>
                  <a:pt x="2201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260666" y="3039533"/>
            <a:ext cx="42335" cy="279401"/>
          </a:xfrm>
          <a:custGeom>
            <a:avLst/>
            <a:gdLst/>
            <a:ahLst/>
            <a:cxnLst/>
            <a:rect l="0" t="0" r="0" b="0"/>
            <a:pathLst>
              <a:path w="42335" h="279401">
                <a:moveTo>
                  <a:pt x="0" y="0"/>
                </a:moveTo>
                <a:lnTo>
                  <a:pt x="8467" y="8467"/>
                </a:lnTo>
                <a:lnTo>
                  <a:pt x="8467" y="16934"/>
                </a:lnTo>
                <a:lnTo>
                  <a:pt x="8467" y="16934"/>
                </a:lnTo>
                <a:lnTo>
                  <a:pt x="16934" y="25400"/>
                </a:lnTo>
                <a:lnTo>
                  <a:pt x="16934" y="33867"/>
                </a:lnTo>
                <a:lnTo>
                  <a:pt x="25401" y="50800"/>
                </a:lnTo>
                <a:lnTo>
                  <a:pt x="33868" y="76200"/>
                </a:lnTo>
                <a:lnTo>
                  <a:pt x="42334" y="101600"/>
                </a:lnTo>
                <a:lnTo>
                  <a:pt x="42334" y="135467"/>
                </a:lnTo>
                <a:lnTo>
                  <a:pt x="42334" y="169334"/>
                </a:lnTo>
                <a:lnTo>
                  <a:pt x="33868" y="194734"/>
                </a:lnTo>
                <a:lnTo>
                  <a:pt x="33868" y="228600"/>
                </a:lnTo>
                <a:lnTo>
                  <a:pt x="33868" y="245534"/>
                </a:lnTo>
                <a:lnTo>
                  <a:pt x="33868" y="270934"/>
                </a:lnTo>
                <a:lnTo>
                  <a:pt x="33868" y="279400"/>
                </a:lnTo>
                <a:lnTo>
                  <a:pt x="33868" y="279400"/>
                </a:lnTo>
                <a:lnTo>
                  <a:pt x="33868" y="279400"/>
                </a:lnTo>
                <a:lnTo>
                  <a:pt x="33868"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1404600" y="3090333"/>
            <a:ext cx="381001" cy="254001"/>
          </a:xfrm>
          <a:custGeom>
            <a:avLst/>
            <a:gdLst/>
            <a:ahLst/>
            <a:cxnLst/>
            <a:rect l="0" t="0" r="0" b="0"/>
            <a:pathLst>
              <a:path w="381001" h="254001">
                <a:moveTo>
                  <a:pt x="0" y="25400"/>
                </a:moveTo>
                <a:lnTo>
                  <a:pt x="0" y="25400"/>
                </a:lnTo>
                <a:lnTo>
                  <a:pt x="16933" y="25400"/>
                </a:lnTo>
                <a:lnTo>
                  <a:pt x="25400" y="16934"/>
                </a:lnTo>
                <a:lnTo>
                  <a:pt x="42334" y="8467"/>
                </a:lnTo>
                <a:lnTo>
                  <a:pt x="59266" y="8467"/>
                </a:lnTo>
                <a:lnTo>
                  <a:pt x="76200" y="0"/>
                </a:lnTo>
                <a:lnTo>
                  <a:pt x="101600" y="0"/>
                </a:lnTo>
                <a:lnTo>
                  <a:pt x="127000" y="0"/>
                </a:lnTo>
                <a:lnTo>
                  <a:pt x="152400" y="8467"/>
                </a:lnTo>
                <a:lnTo>
                  <a:pt x="177800" y="16934"/>
                </a:lnTo>
                <a:lnTo>
                  <a:pt x="194734" y="33867"/>
                </a:lnTo>
                <a:lnTo>
                  <a:pt x="211666" y="50800"/>
                </a:lnTo>
                <a:lnTo>
                  <a:pt x="228600" y="76200"/>
                </a:lnTo>
                <a:lnTo>
                  <a:pt x="228600" y="101600"/>
                </a:lnTo>
                <a:lnTo>
                  <a:pt x="228600" y="118534"/>
                </a:lnTo>
                <a:lnTo>
                  <a:pt x="228600" y="143934"/>
                </a:lnTo>
                <a:lnTo>
                  <a:pt x="220134" y="160867"/>
                </a:lnTo>
                <a:lnTo>
                  <a:pt x="211666" y="177800"/>
                </a:lnTo>
                <a:lnTo>
                  <a:pt x="194734" y="203200"/>
                </a:lnTo>
                <a:lnTo>
                  <a:pt x="177800" y="220134"/>
                </a:lnTo>
                <a:lnTo>
                  <a:pt x="160866" y="228600"/>
                </a:lnTo>
                <a:lnTo>
                  <a:pt x="143934" y="245534"/>
                </a:lnTo>
                <a:lnTo>
                  <a:pt x="127000" y="254000"/>
                </a:lnTo>
                <a:lnTo>
                  <a:pt x="118534" y="254000"/>
                </a:lnTo>
                <a:lnTo>
                  <a:pt x="101600" y="254000"/>
                </a:lnTo>
                <a:lnTo>
                  <a:pt x="93133" y="254000"/>
                </a:lnTo>
                <a:lnTo>
                  <a:pt x="84666" y="245534"/>
                </a:lnTo>
                <a:lnTo>
                  <a:pt x="76200" y="228600"/>
                </a:lnTo>
                <a:lnTo>
                  <a:pt x="67734" y="220134"/>
                </a:lnTo>
                <a:lnTo>
                  <a:pt x="76200" y="203200"/>
                </a:lnTo>
                <a:lnTo>
                  <a:pt x="84666" y="194734"/>
                </a:lnTo>
                <a:lnTo>
                  <a:pt x="93133" y="194734"/>
                </a:lnTo>
                <a:lnTo>
                  <a:pt x="118534" y="194734"/>
                </a:lnTo>
                <a:lnTo>
                  <a:pt x="135466" y="186267"/>
                </a:lnTo>
                <a:lnTo>
                  <a:pt x="169333" y="186267"/>
                </a:lnTo>
                <a:lnTo>
                  <a:pt x="194734" y="186267"/>
                </a:lnTo>
                <a:lnTo>
                  <a:pt x="228600" y="186267"/>
                </a:lnTo>
                <a:lnTo>
                  <a:pt x="254000" y="194734"/>
                </a:lnTo>
                <a:lnTo>
                  <a:pt x="279400" y="194734"/>
                </a:lnTo>
                <a:lnTo>
                  <a:pt x="304800" y="194734"/>
                </a:lnTo>
                <a:lnTo>
                  <a:pt x="330200" y="194734"/>
                </a:lnTo>
                <a:lnTo>
                  <a:pt x="338667" y="194734"/>
                </a:lnTo>
                <a:lnTo>
                  <a:pt x="364066" y="203200"/>
                </a:lnTo>
                <a:lnTo>
                  <a:pt x="372534" y="203200"/>
                </a:lnTo>
                <a:lnTo>
                  <a:pt x="372534" y="203200"/>
                </a:lnTo>
                <a:lnTo>
                  <a:pt x="381000" y="211667"/>
                </a:lnTo>
                <a:lnTo>
                  <a:pt x="381000" y="211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561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PRACTICE #1: Independent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384995"/>
          </a:xfrm>
          <a:prstGeom prst="rect">
            <a:avLst/>
          </a:prstGeom>
          <a:noFill/>
        </p:spPr>
        <p:txBody>
          <a:bodyPr wrap="square" rtlCol="0">
            <a:spAutoFit/>
          </a:bodyPr>
          <a:lstStyle/>
          <a:p>
            <a:r>
              <a:rPr lang="en-US" sz="2800" dirty="0" smtClean="0"/>
              <a:t>An ice cream shop offers a choice of two types of cones and 15 flavors of ice cream.  How man different 1-scoop ice cream cones can a customer order?</a:t>
            </a:r>
            <a:endParaRPr lang="en-US" sz="2800" dirty="0"/>
          </a:p>
        </p:txBody>
      </p:sp>
      <p:sp>
        <p:nvSpPr>
          <p:cNvPr id="3" name="Freeform 2"/>
          <p:cNvSpPr/>
          <p:nvPr/>
        </p:nvSpPr>
        <p:spPr>
          <a:xfrm>
            <a:off x="6764867" y="2700867"/>
            <a:ext cx="160867" cy="313267"/>
          </a:xfrm>
          <a:custGeom>
            <a:avLst/>
            <a:gdLst/>
            <a:ahLst/>
            <a:cxnLst/>
            <a:rect l="0" t="0" r="0" b="0"/>
            <a:pathLst>
              <a:path w="160867" h="313267">
                <a:moveTo>
                  <a:pt x="160866" y="76200"/>
                </a:moveTo>
                <a:lnTo>
                  <a:pt x="160866" y="76200"/>
                </a:lnTo>
                <a:lnTo>
                  <a:pt x="160866" y="67733"/>
                </a:lnTo>
                <a:lnTo>
                  <a:pt x="152400" y="67733"/>
                </a:lnTo>
                <a:lnTo>
                  <a:pt x="152400" y="59266"/>
                </a:lnTo>
                <a:lnTo>
                  <a:pt x="152400" y="59266"/>
                </a:lnTo>
                <a:lnTo>
                  <a:pt x="152400" y="59266"/>
                </a:lnTo>
                <a:lnTo>
                  <a:pt x="152400" y="59266"/>
                </a:lnTo>
                <a:lnTo>
                  <a:pt x="152400" y="59266"/>
                </a:lnTo>
                <a:lnTo>
                  <a:pt x="152400" y="59266"/>
                </a:lnTo>
                <a:lnTo>
                  <a:pt x="152400" y="59266"/>
                </a:lnTo>
                <a:lnTo>
                  <a:pt x="160866" y="59266"/>
                </a:lnTo>
                <a:lnTo>
                  <a:pt x="160866" y="59266"/>
                </a:lnTo>
                <a:lnTo>
                  <a:pt x="160866" y="50800"/>
                </a:lnTo>
                <a:lnTo>
                  <a:pt x="160866" y="50800"/>
                </a:lnTo>
                <a:lnTo>
                  <a:pt x="160866" y="42333"/>
                </a:lnTo>
                <a:lnTo>
                  <a:pt x="160866" y="42333"/>
                </a:lnTo>
                <a:lnTo>
                  <a:pt x="160866" y="33866"/>
                </a:lnTo>
                <a:lnTo>
                  <a:pt x="152400" y="25400"/>
                </a:lnTo>
                <a:lnTo>
                  <a:pt x="143933" y="16933"/>
                </a:lnTo>
                <a:lnTo>
                  <a:pt x="135467" y="8466"/>
                </a:lnTo>
                <a:lnTo>
                  <a:pt x="126999" y="8466"/>
                </a:lnTo>
                <a:lnTo>
                  <a:pt x="118533" y="0"/>
                </a:lnTo>
                <a:lnTo>
                  <a:pt x="110066" y="0"/>
                </a:lnTo>
                <a:lnTo>
                  <a:pt x="101600" y="0"/>
                </a:lnTo>
                <a:lnTo>
                  <a:pt x="93133" y="8466"/>
                </a:lnTo>
                <a:lnTo>
                  <a:pt x="76200" y="8466"/>
                </a:lnTo>
                <a:lnTo>
                  <a:pt x="67733" y="16933"/>
                </a:lnTo>
                <a:lnTo>
                  <a:pt x="59267" y="33866"/>
                </a:lnTo>
                <a:lnTo>
                  <a:pt x="42333" y="42333"/>
                </a:lnTo>
                <a:lnTo>
                  <a:pt x="33866" y="59266"/>
                </a:lnTo>
                <a:lnTo>
                  <a:pt x="25400" y="76200"/>
                </a:lnTo>
                <a:lnTo>
                  <a:pt x="16933" y="101600"/>
                </a:lnTo>
                <a:lnTo>
                  <a:pt x="8466" y="127000"/>
                </a:lnTo>
                <a:lnTo>
                  <a:pt x="0" y="143933"/>
                </a:lnTo>
                <a:lnTo>
                  <a:pt x="0" y="169333"/>
                </a:lnTo>
                <a:lnTo>
                  <a:pt x="0" y="194733"/>
                </a:lnTo>
                <a:lnTo>
                  <a:pt x="0" y="211666"/>
                </a:lnTo>
                <a:lnTo>
                  <a:pt x="8466" y="228600"/>
                </a:lnTo>
                <a:lnTo>
                  <a:pt x="16933" y="245533"/>
                </a:lnTo>
                <a:lnTo>
                  <a:pt x="25400" y="262466"/>
                </a:lnTo>
                <a:lnTo>
                  <a:pt x="42333" y="279400"/>
                </a:lnTo>
                <a:lnTo>
                  <a:pt x="59267" y="296333"/>
                </a:lnTo>
                <a:lnTo>
                  <a:pt x="67733" y="304800"/>
                </a:lnTo>
                <a:lnTo>
                  <a:pt x="93133" y="313266"/>
                </a:lnTo>
                <a:lnTo>
                  <a:pt x="110066" y="313266"/>
                </a:lnTo>
                <a:lnTo>
                  <a:pt x="126999" y="313266"/>
                </a:lnTo>
                <a:lnTo>
                  <a:pt x="143933" y="304800"/>
                </a:lnTo>
                <a:lnTo>
                  <a:pt x="143933" y="304800"/>
                </a:lnTo>
                <a:lnTo>
                  <a:pt x="160866" y="296333"/>
                </a:lnTo>
                <a:lnTo>
                  <a:pt x="160866"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001933" y="2810933"/>
            <a:ext cx="110068" cy="211668"/>
          </a:xfrm>
          <a:custGeom>
            <a:avLst/>
            <a:gdLst/>
            <a:ahLst/>
            <a:cxnLst/>
            <a:rect l="0" t="0" r="0" b="0"/>
            <a:pathLst>
              <a:path w="110068" h="211668">
                <a:moveTo>
                  <a:pt x="33867" y="0"/>
                </a:moveTo>
                <a:lnTo>
                  <a:pt x="33867" y="8467"/>
                </a:lnTo>
                <a:lnTo>
                  <a:pt x="33867" y="8467"/>
                </a:lnTo>
                <a:lnTo>
                  <a:pt x="25400" y="8467"/>
                </a:lnTo>
                <a:lnTo>
                  <a:pt x="16934" y="16934"/>
                </a:lnTo>
                <a:lnTo>
                  <a:pt x="8467" y="16934"/>
                </a:lnTo>
                <a:lnTo>
                  <a:pt x="8467" y="25400"/>
                </a:lnTo>
                <a:lnTo>
                  <a:pt x="8467" y="33867"/>
                </a:lnTo>
                <a:lnTo>
                  <a:pt x="8467" y="50800"/>
                </a:lnTo>
                <a:lnTo>
                  <a:pt x="0" y="67734"/>
                </a:lnTo>
                <a:lnTo>
                  <a:pt x="0" y="84667"/>
                </a:lnTo>
                <a:lnTo>
                  <a:pt x="0" y="101600"/>
                </a:lnTo>
                <a:lnTo>
                  <a:pt x="0" y="118534"/>
                </a:lnTo>
                <a:lnTo>
                  <a:pt x="0" y="135467"/>
                </a:lnTo>
                <a:lnTo>
                  <a:pt x="0" y="152400"/>
                </a:lnTo>
                <a:lnTo>
                  <a:pt x="0" y="169334"/>
                </a:lnTo>
                <a:lnTo>
                  <a:pt x="8467" y="177800"/>
                </a:lnTo>
                <a:lnTo>
                  <a:pt x="8467" y="186267"/>
                </a:lnTo>
                <a:lnTo>
                  <a:pt x="16934" y="194734"/>
                </a:lnTo>
                <a:lnTo>
                  <a:pt x="25400" y="203200"/>
                </a:lnTo>
                <a:lnTo>
                  <a:pt x="33867" y="203200"/>
                </a:lnTo>
                <a:lnTo>
                  <a:pt x="42333" y="211667"/>
                </a:lnTo>
                <a:lnTo>
                  <a:pt x="50801" y="211667"/>
                </a:lnTo>
                <a:lnTo>
                  <a:pt x="59267" y="203200"/>
                </a:lnTo>
                <a:lnTo>
                  <a:pt x="76200" y="203200"/>
                </a:lnTo>
                <a:lnTo>
                  <a:pt x="76200" y="203200"/>
                </a:lnTo>
                <a:lnTo>
                  <a:pt x="84667" y="194734"/>
                </a:lnTo>
                <a:lnTo>
                  <a:pt x="93134" y="177800"/>
                </a:lnTo>
                <a:lnTo>
                  <a:pt x="101600" y="169334"/>
                </a:lnTo>
                <a:lnTo>
                  <a:pt x="110067" y="152400"/>
                </a:lnTo>
                <a:lnTo>
                  <a:pt x="110067" y="135467"/>
                </a:lnTo>
                <a:lnTo>
                  <a:pt x="110067" y="118534"/>
                </a:lnTo>
                <a:lnTo>
                  <a:pt x="110067" y="101600"/>
                </a:lnTo>
                <a:lnTo>
                  <a:pt x="101600" y="93134"/>
                </a:lnTo>
                <a:lnTo>
                  <a:pt x="93134" y="76200"/>
                </a:lnTo>
                <a:lnTo>
                  <a:pt x="84667" y="67734"/>
                </a:lnTo>
                <a:lnTo>
                  <a:pt x="67734" y="59267"/>
                </a:lnTo>
                <a:lnTo>
                  <a:pt x="59267" y="59267"/>
                </a:lnTo>
                <a:lnTo>
                  <a:pt x="42333" y="50800"/>
                </a:lnTo>
                <a:lnTo>
                  <a:pt x="33867" y="59267"/>
                </a:lnTo>
                <a:lnTo>
                  <a:pt x="25400" y="59267"/>
                </a:lnTo>
                <a:lnTo>
                  <a:pt x="25400" y="59267"/>
                </a:lnTo>
                <a:lnTo>
                  <a:pt x="25400" y="59267"/>
                </a:lnTo>
                <a:lnTo>
                  <a:pt x="33867" y="59267"/>
                </a:lnTo>
                <a:lnTo>
                  <a:pt x="42333" y="50800"/>
                </a:lnTo>
                <a:lnTo>
                  <a:pt x="42333" y="50800"/>
                </a:lnTo>
                <a:lnTo>
                  <a:pt x="50801" y="50800"/>
                </a:lnTo>
                <a:lnTo>
                  <a:pt x="50801"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188200" y="2802467"/>
            <a:ext cx="143934" cy="186267"/>
          </a:xfrm>
          <a:custGeom>
            <a:avLst/>
            <a:gdLst/>
            <a:ahLst/>
            <a:cxnLst/>
            <a:rect l="0" t="0" r="0" b="0"/>
            <a:pathLst>
              <a:path w="143934" h="186267">
                <a:moveTo>
                  <a:pt x="0" y="0"/>
                </a:moveTo>
                <a:lnTo>
                  <a:pt x="0" y="0"/>
                </a:lnTo>
                <a:lnTo>
                  <a:pt x="0" y="8466"/>
                </a:lnTo>
                <a:lnTo>
                  <a:pt x="0" y="16933"/>
                </a:lnTo>
                <a:lnTo>
                  <a:pt x="8466" y="25400"/>
                </a:lnTo>
                <a:lnTo>
                  <a:pt x="8466" y="33866"/>
                </a:lnTo>
                <a:lnTo>
                  <a:pt x="8466" y="50800"/>
                </a:lnTo>
                <a:lnTo>
                  <a:pt x="8466" y="59266"/>
                </a:lnTo>
                <a:lnTo>
                  <a:pt x="8466" y="76200"/>
                </a:lnTo>
                <a:lnTo>
                  <a:pt x="8466" y="93133"/>
                </a:lnTo>
                <a:lnTo>
                  <a:pt x="8466" y="110066"/>
                </a:lnTo>
                <a:lnTo>
                  <a:pt x="8466" y="127000"/>
                </a:lnTo>
                <a:lnTo>
                  <a:pt x="8466" y="135466"/>
                </a:lnTo>
                <a:lnTo>
                  <a:pt x="8466" y="152400"/>
                </a:lnTo>
                <a:lnTo>
                  <a:pt x="8466" y="160866"/>
                </a:lnTo>
                <a:lnTo>
                  <a:pt x="8466" y="169333"/>
                </a:lnTo>
                <a:lnTo>
                  <a:pt x="8466" y="177800"/>
                </a:lnTo>
                <a:lnTo>
                  <a:pt x="8466" y="177800"/>
                </a:lnTo>
                <a:lnTo>
                  <a:pt x="8466" y="177800"/>
                </a:lnTo>
                <a:lnTo>
                  <a:pt x="8466" y="177800"/>
                </a:lnTo>
                <a:lnTo>
                  <a:pt x="8466" y="177800"/>
                </a:lnTo>
                <a:lnTo>
                  <a:pt x="8466" y="169333"/>
                </a:lnTo>
                <a:lnTo>
                  <a:pt x="0" y="160866"/>
                </a:lnTo>
                <a:lnTo>
                  <a:pt x="0" y="143933"/>
                </a:lnTo>
                <a:lnTo>
                  <a:pt x="0" y="135466"/>
                </a:lnTo>
                <a:lnTo>
                  <a:pt x="0" y="110066"/>
                </a:lnTo>
                <a:lnTo>
                  <a:pt x="8466" y="93133"/>
                </a:lnTo>
                <a:lnTo>
                  <a:pt x="8466" y="76200"/>
                </a:lnTo>
                <a:lnTo>
                  <a:pt x="16934" y="59266"/>
                </a:lnTo>
                <a:lnTo>
                  <a:pt x="25400" y="50800"/>
                </a:lnTo>
                <a:lnTo>
                  <a:pt x="33867" y="42333"/>
                </a:lnTo>
                <a:lnTo>
                  <a:pt x="42333" y="33866"/>
                </a:lnTo>
                <a:lnTo>
                  <a:pt x="50800" y="33866"/>
                </a:lnTo>
                <a:lnTo>
                  <a:pt x="59267" y="33866"/>
                </a:lnTo>
                <a:lnTo>
                  <a:pt x="67733" y="33866"/>
                </a:lnTo>
                <a:lnTo>
                  <a:pt x="76200" y="42333"/>
                </a:lnTo>
                <a:lnTo>
                  <a:pt x="84666" y="50800"/>
                </a:lnTo>
                <a:lnTo>
                  <a:pt x="93134" y="59266"/>
                </a:lnTo>
                <a:lnTo>
                  <a:pt x="101600" y="67733"/>
                </a:lnTo>
                <a:lnTo>
                  <a:pt x="110067" y="84666"/>
                </a:lnTo>
                <a:lnTo>
                  <a:pt x="118533" y="101600"/>
                </a:lnTo>
                <a:lnTo>
                  <a:pt x="127000" y="118533"/>
                </a:lnTo>
                <a:lnTo>
                  <a:pt x="127000" y="127000"/>
                </a:lnTo>
                <a:lnTo>
                  <a:pt x="127000" y="143933"/>
                </a:lnTo>
                <a:lnTo>
                  <a:pt x="135467" y="152400"/>
                </a:lnTo>
                <a:lnTo>
                  <a:pt x="135467" y="160866"/>
                </a:lnTo>
                <a:lnTo>
                  <a:pt x="135467" y="177800"/>
                </a:lnTo>
                <a:lnTo>
                  <a:pt x="135467" y="177800"/>
                </a:lnTo>
                <a:lnTo>
                  <a:pt x="135467" y="186266"/>
                </a:lnTo>
                <a:lnTo>
                  <a:pt x="143933" y="186266"/>
                </a:lnTo>
                <a:lnTo>
                  <a:pt x="143933" y="186266"/>
                </a:lnTo>
                <a:lnTo>
                  <a:pt x="143933" y="186266"/>
                </a:lnTo>
                <a:lnTo>
                  <a:pt x="143933" y="186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374467" y="2810933"/>
            <a:ext cx="160867" cy="152401"/>
          </a:xfrm>
          <a:custGeom>
            <a:avLst/>
            <a:gdLst/>
            <a:ahLst/>
            <a:cxnLst/>
            <a:rect l="0" t="0" r="0" b="0"/>
            <a:pathLst>
              <a:path w="160867" h="152401">
                <a:moveTo>
                  <a:pt x="0" y="93134"/>
                </a:moveTo>
                <a:lnTo>
                  <a:pt x="0" y="93134"/>
                </a:lnTo>
                <a:lnTo>
                  <a:pt x="0" y="93134"/>
                </a:lnTo>
                <a:lnTo>
                  <a:pt x="8466" y="93134"/>
                </a:lnTo>
                <a:lnTo>
                  <a:pt x="8466" y="93134"/>
                </a:lnTo>
                <a:lnTo>
                  <a:pt x="8466" y="93134"/>
                </a:lnTo>
                <a:lnTo>
                  <a:pt x="16933" y="101600"/>
                </a:lnTo>
                <a:lnTo>
                  <a:pt x="33866" y="101600"/>
                </a:lnTo>
                <a:lnTo>
                  <a:pt x="42333" y="101600"/>
                </a:lnTo>
                <a:lnTo>
                  <a:pt x="50799" y="101600"/>
                </a:lnTo>
                <a:lnTo>
                  <a:pt x="67733" y="93134"/>
                </a:lnTo>
                <a:lnTo>
                  <a:pt x="84666" y="84667"/>
                </a:lnTo>
                <a:lnTo>
                  <a:pt x="93133" y="76200"/>
                </a:lnTo>
                <a:lnTo>
                  <a:pt x="101600" y="76200"/>
                </a:lnTo>
                <a:lnTo>
                  <a:pt x="110066" y="67734"/>
                </a:lnTo>
                <a:lnTo>
                  <a:pt x="118533" y="59267"/>
                </a:lnTo>
                <a:lnTo>
                  <a:pt x="118533" y="50800"/>
                </a:lnTo>
                <a:lnTo>
                  <a:pt x="126999" y="42334"/>
                </a:lnTo>
                <a:lnTo>
                  <a:pt x="126999" y="33867"/>
                </a:lnTo>
                <a:lnTo>
                  <a:pt x="126999" y="25400"/>
                </a:lnTo>
                <a:lnTo>
                  <a:pt x="118533" y="16934"/>
                </a:lnTo>
                <a:lnTo>
                  <a:pt x="118533" y="8467"/>
                </a:lnTo>
                <a:lnTo>
                  <a:pt x="110066" y="8467"/>
                </a:lnTo>
                <a:lnTo>
                  <a:pt x="101600" y="0"/>
                </a:lnTo>
                <a:lnTo>
                  <a:pt x="93133" y="8467"/>
                </a:lnTo>
                <a:lnTo>
                  <a:pt x="84666" y="8467"/>
                </a:lnTo>
                <a:lnTo>
                  <a:pt x="67733" y="16934"/>
                </a:lnTo>
                <a:lnTo>
                  <a:pt x="59267" y="25400"/>
                </a:lnTo>
                <a:lnTo>
                  <a:pt x="50799" y="42334"/>
                </a:lnTo>
                <a:lnTo>
                  <a:pt x="42333" y="59267"/>
                </a:lnTo>
                <a:lnTo>
                  <a:pt x="33866" y="67734"/>
                </a:lnTo>
                <a:lnTo>
                  <a:pt x="33866" y="93134"/>
                </a:lnTo>
                <a:lnTo>
                  <a:pt x="33866" y="101600"/>
                </a:lnTo>
                <a:lnTo>
                  <a:pt x="33866" y="118534"/>
                </a:lnTo>
                <a:lnTo>
                  <a:pt x="42333" y="135467"/>
                </a:lnTo>
                <a:lnTo>
                  <a:pt x="50799" y="135467"/>
                </a:lnTo>
                <a:lnTo>
                  <a:pt x="67733" y="143934"/>
                </a:lnTo>
                <a:lnTo>
                  <a:pt x="76200" y="152400"/>
                </a:lnTo>
                <a:lnTo>
                  <a:pt x="93133" y="152400"/>
                </a:lnTo>
                <a:lnTo>
                  <a:pt x="110066" y="143934"/>
                </a:lnTo>
                <a:lnTo>
                  <a:pt x="126999" y="143934"/>
                </a:lnTo>
                <a:lnTo>
                  <a:pt x="143933" y="135467"/>
                </a:lnTo>
                <a:lnTo>
                  <a:pt x="143933" y="135467"/>
                </a:lnTo>
                <a:lnTo>
                  <a:pt x="160866" y="127000"/>
                </a:lnTo>
                <a:lnTo>
                  <a:pt x="160866"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552267" y="2802467"/>
            <a:ext cx="194734" cy="220134"/>
          </a:xfrm>
          <a:custGeom>
            <a:avLst/>
            <a:gdLst/>
            <a:ahLst/>
            <a:cxnLst/>
            <a:rect l="0" t="0" r="0" b="0"/>
            <a:pathLst>
              <a:path w="194734" h="220134">
                <a:moveTo>
                  <a:pt x="101599" y="0"/>
                </a:moveTo>
                <a:lnTo>
                  <a:pt x="93133" y="0"/>
                </a:lnTo>
                <a:lnTo>
                  <a:pt x="93133" y="0"/>
                </a:lnTo>
                <a:lnTo>
                  <a:pt x="84666" y="0"/>
                </a:lnTo>
                <a:lnTo>
                  <a:pt x="76200" y="0"/>
                </a:lnTo>
                <a:lnTo>
                  <a:pt x="67733" y="0"/>
                </a:lnTo>
                <a:lnTo>
                  <a:pt x="59266" y="8466"/>
                </a:lnTo>
                <a:lnTo>
                  <a:pt x="42333" y="16933"/>
                </a:lnTo>
                <a:lnTo>
                  <a:pt x="33867" y="25400"/>
                </a:lnTo>
                <a:lnTo>
                  <a:pt x="25399" y="33866"/>
                </a:lnTo>
                <a:lnTo>
                  <a:pt x="16933" y="42333"/>
                </a:lnTo>
                <a:lnTo>
                  <a:pt x="8466" y="50800"/>
                </a:lnTo>
                <a:lnTo>
                  <a:pt x="0" y="59266"/>
                </a:lnTo>
                <a:lnTo>
                  <a:pt x="0" y="67733"/>
                </a:lnTo>
                <a:lnTo>
                  <a:pt x="0" y="76200"/>
                </a:lnTo>
                <a:lnTo>
                  <a:pt x="8466" y="76200"/>
                </a:lnTo>
                <a:lnTo>
                  <a:pt x="16933" y="84666"/>
                </a:lnTo>
                <a:lnTo>
                  <a:pt x="25399" y="84666"/>
                </a:lnTo>
                <a:lnTo>
                  <a:pt x="42333" y="84666"/>
                </a:lnTo>
                <a:lnTo>
                  <a:pt x="50800" y="84666"/>
                </a:lnTo>
                <a:lnTo>
                  <a:pt x="76200" y="76200"/>
                </a:lnTo>
                <a:lnTo>
                  <a:pt x="93133" y="76200"/>
                </a:lnTo>
                <a:lnTo>
                  <a:pt x="110067" y="76200"/>
                </a:lnTo>
                <a:lnTo>
                  <a:pt x="135466" y="76200"/>
                </a:lnTo>
                <a:lnTo>
                  <a:pt x="152400" y="84666"/>
                </a:lnTo>
                <a:lnTo>
                  <a:pt x="169333" y="93133"/>
                </a:lnTo>
                <a:lnTo>
                  <a:pt x="186267" y="101600"/>
                </a:lnTo>
                <a:lnTo>
                  <a:pt x="186267" y="110066"/>
                </a:lnTo>
                <a:lnTo>
                  <a:pt x="194733" y="127000"/>
                </a:lnTo>
                <a:lnTo>
                  <a:pt x="194733" y="135466"/>
                </a:lnTo>
                <a:lnTo>
                  <a:pt x="186267" y="143933"/>
                </a:lnTo>
                <a:lnTo>
                  <a:pt x="186267" y="160866"/>
                </a:lnTo>
                <a:lnTo>
                  <a:pt x="169333" y="169333"/>
                </a:lnTo>
                <a:lnTo>
                  <a:pt x="152400" y="186266"/>
                </a:lnTo>
                <a:lnTo>
                  <a:pt x="135466" y="194733"/>
                </a:lnTo>
                <a:lnTo>
                  <a:pt x="110067" y="203200"/>
                </a:lnTo>
                <a:lnTo>
                  <a:pt x="93133" y="211666"/>
                </a:lnTo>
                <a:lnTo>
                  <a:pt x="76200" y="220133"/>
                </a:lnTo>
                <a:lnTo>
                  <a:pt x="59266" y="220133"/>
                </a:lnTo>
                <a:lnTo>
                  <a:pt x="42333" y="220133"/>
                </a:lnTo>
                <a:lnTo>
                  <a:pt x="33867" y="220133"/>
                </a:lnTo>
                <a:lnTo>
                  <a:pt x="33867" y="220133"/>
                </a:lnTo>
                <a:lnTo>
                  <a:pt x="25399" y="220133"/>
                </a:lnTo>
                <a:lnTo>
                  <a:pt x="25399"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781800" y="3073400"/>
            <a:ext cx="956735" cy="42334"/>
          </a:xfrm>
          <a:custGeom>
            <a:avLst/>
            <a:gdLst/>
            <a:ahLst/>
            <a:cxnLst/>
            <a:rect l="0" t="0" r="0" b="0"/>
            <a:pathLst>
              <a:path w="956735" h="42334">
                <a:moveTo>
                  <a:pt x="956734" y="8467"/>
                </a:moveTo>
                <a:lnTo>
                  <a:pt x="956734" y="8467"/>
                </a:lnTo>
                <a:lnTo>
                  <a:pt x="939800" y="8467"/>
                </a:lnTo>
                <a:lnTo>
                  <a:pt x="922867" y="0"/>
                </a:lnTo>
                <a:lnTo>
                  <a:pt x="905933" y="0"/>
                </a:lnTo>
                <a:lnTo>
                  <a:pt x="880534" y="0"/>
                </a:lnTo>
                <a:lnTo>
                  <a:pt x="863600" y="0"/>
                </a:lnTo>
                <a:lnTo>
                  <a:pt x="838200" y="8467"/>
                </a:lnTo>
                <a:lnTo>
                  <a:pt x="804334" y="8467"/>
                </a:lnTo>
                <a:lnTo>
                  <a:pt x="778933" y="8467"/>
                </a:lnTo>
                <a:lnTo>
                  <a:pt x="745067" y="16933"/>
                </a:lnTo>
                <a:lnTo>
                  <a:pt x="719666" y="16933"/>
                </a:lnTo>
                <a:lnTo>
                  <a:pt x="677333" y="16933"/>
                </a:lnTo>
                <a:lnTo>
                  <a:pt x="643466" y="16933"/>
                </a:lnTo>
                <a:lnTo>
                  <a:pt x="609600" y="16933"/>
                </a:lnTo>
                <a:lnTo>
                  <a:pt x="575734" y="16933"/>
                </a:lnTo>
                <a:lnTo>
                  <a:pt x="533400" y="16933"/>
                </a:lnTo>
                <a:lnTo>
                  <a:pt x="491066" y="16933"/>
                </a:lnTo>
                <a:lnTo>
                  <a:pt x="457200" y="16933"/>
                </a:lnTo>
                <a:lnTo>
                  <a:pt x="423334" y="25400"/>
                </a:lnTo>
                <a:lnTo>
                  <a:pt x="381000" y="25400"/>
                </a:lnTo>
                <a:lnTo>
                  <a:pt x="347134" y="25400"/>
                </a:lnTo>
                <a:lnTo>
                  <a:pt x="313267" y="25400"/>
                </a:lnTo>
                <a:lnTo>
                  <a:pt x="279400" y="25400"/>
                </a:lnTo>
                <a:lnTo>
                  <a:pt x="245533" y="33867"/>
                </a:lnTo>
                <a:lnTo>
                  <a:pt x="211667" y="33867"/>
                </a:lnTo>
                <a:lnTo>
                  <a:pt x="186266" y="42333"/>
                </a:lnTo>
                <a:lnTo>
                  <a:pt x="160867" y="42333"/>
                </a:lnTo>
                <a:lnTo>
                  <a:pt x="135467" y="42333"/>
                </a:lnTo>
                <a:lnTo>
                  <a:pt x="110066" y="42333"/>
                </a:lnTo>
                <a:lnTo>
                  <a:pt x="93133" y="42333"/>
                </a:lnTo>
                <a:lnTo>
                  <a:pt x="84667" y="42333"/>
                </a:lnTo>
                <a:lnTo>
                  <a:pt x="67733" y="42333"/>
                </a:lnTo>
                <a:lnTo>
                  <a:pt x="50800" y="33867"/>
                </a:lnTo>
                <a:lnTo>
                  <a:pt x="42334" y="33867"/>
                </a:lnTo>
                <a:lnTo>
                  <a:pt x="33866" y="33867"/>
                </a:lnTo>
                <a:lnTo>
                  <a:pt x="33866" y="33867"/>
                </a:lnTo>
                <a:lnTo>
                  <a:pt x="25400" y="33867"/>
                </a:lnTo>
                <a:lnTo>
                  <a:pt x="16933" y="33867"/>
                </a:lnTo>
                <a:lnTo>
                  <a:pt x="16933" y="33867"/>
                </a:lnTo>
                <a:lnTo>
                  <a:pt x="8467" y="33867"/>
                </a:lnTo>
                <a:lnTo>
                  <a:pt x="8467" y="33867"/>
                </a:lnTo>
                <a:lnTo>
                  <a:pt x="8467" y="33867"/>
                </a:lnTo>
                <a:lnTo>
                  <a:pt x="0" y="33867"/>
                </a:lnTo>
                <a:lnTo>
                  <a:pt x="0" y="33867"/>
                </a:lnTo>
                <a:lnTo>
                  <a:pt x="0" y="33867"/>
                </a:lnTo>
                <a:lnTo>
                  <a:pt x="0" y="33867"/>
                </a:lnTo>
                <a:lnTo>
                  <a:pt x="0" y="33867"/>
                </a:lnTo>
                <a:lnTo>
                  <a:pt x="0"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205134" y="3191933"/>
            <a:ext cx="254000" cy="279401"/>
          </a:xfrm>
          <a:custGeom>
            <a:avLst/>
            <a:gdLst/>
            <a:ahLst/>
            <a:cxnLst/>
            <a:rect l="0" t="0" r="0" b="0"/>
            <a:pathLst>
              <a:path w="254000" h="279401">
                <a:moveTo>
                  <a:pt x="0" y="42334"/>
                </a:moveTo>
                <a:lnTo>
                  <a:pt x="0" y="42334"/>
                </a:lnTo>
                <a:lnTo>
                  <a:pt x="0" y="33867"/>
                </a:lnTo>
                <a:lnTo>
                  <a:pt x="0" y="33867"/>
                </a:lnTo>
                <a:lnTo>
                  <a:pt x="8466" y="25400"/>
                </a:lnTo>
                <a:lnTo>
                  <a:pt x="16933" y="16934"/>
                </a:lnTo>
                <a:lnTo>
                  <a:pt x="16933" y="8467"/>
                </a:lnTo>
                <a:lnTo>
                  <a:pt x="33866" y="8467"/>
                </a:lnTo>
                <a:lnTo>
                  <a:pt x="33866" y="0"/>
                </a:lnTo>
                <a:lnTo>
                  <a:pt x="42333" y="0"/>
                </a:lnTo>
                <a:lnTo>
                  <a:pt x="59266" y="0"/>
                </a:lnTo>
                <a:lnTo>
                  <a:pt x="67732" y="0"/>
                </a:lnTo>
                <a:lnTo>
                  <a:pt x="76200" y="0"/>
                </a:lnTo>
                <a:lnTo>
                  <a:pt x="93133" y="8467"/>
                </a:lnTo>
                <a:lnTo>
                  <a:pt x="110066" y="16934"/>
                </a:lnTo>
                <a:lnTo>
                  <a:pt x="118533" y="16934"/>
                </a:lnTo>
                <a:lnTo>
                  <a:pt x="126999" y="33867"/>
                </a:lnTo>
                <a:lnTo>
                  <a:pt x="135466" y="50800"/>
                </a:lnTo>
                <a:lnTo>
                  <a:pt x="143932" y="59267"/>
                </a:lnTo>
                <a:lnTo>
                  <a:pt x="152400" y="76200"/>
                </a:lnTo>
                <a:lnTo>
                  <a:pt x="160866" y="93134"/>
                </a:lnTo>
                <a:lnTo>
                  <a:pt x="160866" y="110067"/>
                </a:lnTo>
                <a:lnTo>
                  <a:pt x="169333" y="127000"/>
                </a:lnTo>
                <a:lnTo>
                  <a:pt x="169333" y="143934"/>
                </a:lnTo>
                <a:lnTo>
                  <a:pt x="169333" y="160867"/>
                </a:lnTo>
                <a:lnTo>
                  <a:pt x="160866" y="169334"/>
                </a:lnTo>
                <a:lnTo>
                  <a:pt x="160866" y="186267"/>
                </a:lnTo>
                <a:lnTo>
                  <a:pt x="152400" y="203200"/>
                </a:lnTo>
                <a:lnTo>
                  <a:pt x="143932" y="220134"/>
                </a:lnTo>
                <a:lnTo>
                  <a:pt x="135466" y="237067"/>
                </a:lnTo>
                <a:lnTo>
                  <a:pt x="118533" y="245534"/>
                </a:lnTo>
                <a:lnTo>
                  <a:pt x="101599" y="262467"/>
                </a:lnTo>
                <a:lnTo>
                  <a:pt x="93133" y="270934"/>
                </a:lnTo>
                <a:lnTo>
                  <a:pt x="76200" y="279400"/>
                </a:lnTo>
                <a:lnTo>
                  <a:pt x="67732" y="279400"/>
                </a:lnTo>
                <a:lnTo>
                  <a:pt x="59266" y="279400"/>
                </a:lnTo>
                <a:lnTo>
                  <a:pt x="50799" y="270934"/>
                </a:lnTo>
                <a:lnTo>
                  <a:pt x="42333" y="262467"/>
                </a:lnTo>
                <a:lnTo>
                  <a:pt x="33866" y="254000"/>
                </a:lnTo>
                <a:lnTo>
                  <a:pt x="33866" y="237067"/>
                </a:lnTo>
                <a:lnTo>
                  <a:pt x="33866" y="228600"/>
                </a:lnTo>
                <a:lnTo>
                  <a:pt x="33866" y="211667"/>
                </a:lnTo>
                <a:lnTo>
                  <a:pt x="42333" y="203200"/>
                </a:lnTo>
                <a:lnTo>
                  <a:pt x="50799" y="194734"/>
                </a:lnTo>
                <a:lnTo>
                  <a:pt x="59266" y="177800"/>
                </a:lnTo>
                <a:lnTo>
                  <a:pt x="76200" y="169334"/>
                </a:lnTo>
                <a:lnTo>
                  <a:pt x="93133" y="160867"/>
                </a:lnTo>
                <a:lnTo>
                  <a:pt x="110066" y="152400"/>
                </a:lnTo>
                <a:lnTo>
                  <a:pt x="118533" y="143934"/>
                </a:lnTo>
                <a:lnTo>
                  <a:pt x="135466" y="152400"/>
                </a:lnTo>
                <a:lnTo>
                  <a:pt x="152400" y="152400"/>
                </a:lnTo>
                <a:lnTo>
                  <a:pt x="169333" y="160867"/>
                </a:lnTo>
                <a:lnTo>
                  <a:pt x="186266" y="169334"/>
                </a:lnTo>
                <a:lnTo>
                  <a:pt x="194733" y="186267"/>
                </a:lnTo>
                <a:lnTo>
                  <a:pt x="211666" y="203200"/>
                </a:lnTo>
                <a:lnTo>
                  <a:pt x="220132" y="211667"/>
                </a:lnTo>
                <a:lnTo>
                  <a:pt x="228600" y="220134"/>
                </a:lnTo>
                <a:lnTo>
                  <a:pt x="228600" y="237067"/>
                </a:lnTo>
                <a:lnTo>
                  <a:pt x="237066" y="245534"/>
                </a:lnTo>
                <a:lnTo>
                  <a:pt x="237066" y="245534"/>
                </a:lnTo>
                <a:lnTo>
                  <a:pt x="245533" y="254000"/>
                </a:lnTo>
                <a:lnTo>
                  <a:pt x="245533" y="254000"/>
                </a:lnTo>
                <a:lnTo>
                  <a:pt x="253999" y="262467"/>
                </a:lnTo>
                <a:lnTo>
                  <a:pt x="253999" y="262467"/>
                </a:lnTo>
                <a:lnTo>
                  <a:pt x="253999" y="262467"/>
                </a:lnTo>
                <a:lnTo>
                  <a:pt x="253999" y="262467"/>
                </a:lnTo>
                <a:lnTo>
                  <a:pt x="253999" y="262467"/>
                </a:lnTo>
                <a:lnTo>
                  <a:pt x="253999" y="262467"/>
                </a:lnTo>
                <a:lnTo>
                  <a:pt x="253999" y="262467"/>
                </a:lnTo>
                <a:lnTo>
                  <a:pt x="253999" y="262467"/>
                </a:lnTo>
                <a:lnTo>
                  <a:pt x="253999" y="262467"/>
                </a:lnTo>
                <a:lnTo>
                  <a:pt x="253999" y="262467"/>
                </a:lnTo>
                <a:lnTo>
                  <a:pt x="253999" y="254000"/>
                </a:lnTo>
                <a:lnTo>
                  <a:pt x="253999"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509000" y="2675467"/>
            <a:ext cx="118534" cy="338667"/>
          </a:xfrm>
          <a:custGeom>
            <a:avLst/>
            <a:gdLst/>
            <a:ahLst/>
            <a:cxnLst/>
            <a:rect l="0" t="0" r="0" b="0"/>
            <a:pathLst>
              <a:path w="118534" h="338667">
                <a:moveTo>
                  <a:pt x="118533" y="25400"/>
                </a:moveTo>
                <a:lnTo>
                  <a:pt x="118533" y="25400"/>
                </a:lnTo>
                <a:lnTo>
                  <a:pt x="110067" y="16933"/>
                </a:lnTo>
                <a:lnTo>
                  <a:pt x="101600" y="8466"/>
                </a:lnTo>
                <a:lnTo>
                  <a:pt x="101600" y="8466"/>
                </a:lnTo>
                <a:lnTo>
                  <a:pt x="93133" y="0"/>
                </a:lnTo>
                <a:lnTo>
                  <a:pt x="84667" y="0"/>
                </a:lnTo>
                <a:lnTo>
                  <a:pt x="76200" y="0"/>
                </a:lnTo>
                <a:lnTo>
                  <a:pt x="67734" y="0"/>
                </a:lnTo>
                <a:lnTo>
                  <a:pt x="50800" y="0"/>
                </a:lnTo>
                <a:lnTo>
                  <a:pt x="42333" y="0"/>
                </a:lnTo>
                <a:lnTo>
                  <a:pt x="25400" y="0"/>
                </a:lnTo>
                <a:lnTo>
                  <a:pt x="16933" y="8466"/>
                </a:lnTo>
                <a:lnTo>
                  <a:pt x="16933" y="16933"/>
                </a:lnTo>
                <a:lnTo>
                  <a:pt x="8467" y="25400"/>
                </a:lnTo>
                <a:lnTo>
                  <a:pt x="0" y="33866"/>
                </a:lnTo>
                <a:lnTo>
                  <a:pt x="0" y="42333"/>
                </a:lnTo>
                <a:lnTo>
                  <a:pt x="0" y="59266"/>
                </a:lnTo>
                <a:lnTo>
                  <a:pt x="0" y="76200"/>
                </a:lnTo>
                <a:lnTo>
                  <a:pt x="0" y="101600"/>
                </a:lnTo>
                <a:lnTo>
                  <a:pt x="0" y="127000"/>
                </a:lnTo>
                <a:lnTo>
                  <a:pt x="8467" y="152400"/>
                </a:lnTo>
                <a:lnTo>
                  <a:pt x="8467" y="177800"/>
                </a:lnTo>
                <a:lnTo>
                  <a:pt x="8467" y="211666"/>
                </a:lnTo>
                <a:lnTo>
                  <a:pt x="8467" y="245533"/>
                </a:lnTo>
                <a:lnTo>
                  <a:pt x="8467" y="270933"/>
                </a:lnTo>
                <a:lnTo>
                  <a:pt x="8467" y="287866"/>
                </a:lnTo>
                <a:lnTo>
                  <a:pt x="8467" y="304800"/>
                </a:lnTo>
                <a:lnTo>
                  <a:pt x="8467" y="321733"/>
                </a:lnTo>
                <a:lnTo>
                  <a:pt x="8467" y="338666"/>
                </a:lnTo>
                <a:lnTo>
                  <a:pt x="8467" y="338666"/>
                </a:lnTo>
                <a:lnTo>
                  <a:pt x="0" y="338666"/>
                </a:lnTo>
                <a:lnTo>
                  <a:pt x="0" y="338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432800" y="2836333"/>
            <a:ext cx="169334" cy="25401"/>
          </a:xfrm>
          <a:custGeom>
            <a:avLst/>
            <a:gdLst/>
            <a:ahLst/>
            <a:cxnLst/>
            <a:rect l="0" t="0" r="0" b="0"/>
            <a:pathLst>
              <a:path w="169334" h="25401">
                <a:moveTo>
                  <a:pt x="0" y="25400"/>
                </a:moveTo>
                <a:lnTo>
                  <a:pt x="0" y="25400"/>
                </a:lnTo>
                <a:lnTo>
                  <a:pt x="8467" y="25400"/>
                </a:lnTo>
                <a:lnTo>
                  <a:pt x="8467" y="25400"/>
                </a:lnTo>
                <a:lnTo>
                  <a:pt x="16933" y="25400"/>
                </a:lnTo>
                <a:lnTo>
                  <a:pt x="33867" y="16934"/>
                </a:lnTo>
                <a:lnTo>
                  <a:pt x="59266" y="16934"/>
                </a:lnTo>
                <a:lnTo>
                  <a:pt x="76200" y="16934"/>
                </a:lnTo>
                <a:lnTo>
                  <a:pt x="101600" y="16934"/>
                </a:lnTo>
                <a:lnTo>
                  <a:pt x="127000" y="16934"/>
                </a:lnTo>
                <a:lnTo>
                  <a:pt x="152400" y="8467"/>
                </a:lnTo>
                <a:lnTo>
                  <a:pt x="152400" y="8467"/>
                </a:lnTo>
                <a:lnTo>
                  <a:pt x="169333" y="0"/>
                </a:lnTo>
                <a:lnTo>
                  <a:pt x="1693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703733" y="2683933"/>
            <a:ext cx="42335" cy="304801"/>
          </a:xfrm>
          <a:custGeom>
            <a:avLst/>
            <a:gdLst/>
            <a:ahLst/>
            <a:cxnLst/>
            <a:rect l="0" t="0" r="0" b="0"/>
            <a:pathLst>
              <a:path w="42335" h="304801">
                <a:moveTo>
                  <a:pt x="42334" y="0"/>
                </a:moveTo>
                <a:lnTo>
                  <a:pt x="42334" y="0"/>
                </a:lnTo>
                <a:lnTo>
                  <a:pt x="33867" y="0"/>
                </a:lnTo>
                <a:lnTo>
                  <a:pt x="33867" y="8467"/>
                </a:lnTo>
                <a:lnTo>
                  <a:pt x="25401" y="16934"/>
                </a:lnTo>
                <a:lnTo>
                  <a:pt x="25401" y="33867"/>
                </a:lnTo>
                <a:lnTo>
                  <a:pt x="16933" y="50800"/>
                </a:lnTo>
                <a:lnTo>
                  <a:pt x="16933" y="76200"/>
                </a:lnTo>
                <a:lnTo>
                  <a:pt x="8467" y="110067"/>
                </a:lnTo>
                <a:lnTo>
                  <a:pt x="8467" y="143934"/>
                </a:lnTo>
                <a:lnTo>
                  <a:pt x="0" y="186267"/>
                </a:lnTo>
                <a:lnTo>
                  <a:pt x="0" y="220134"/>
                </a:lnTo>
                <a:lnTo>
                  <a:pt x="8467" y="254000"/>
                </a:lnTo>
                <a:lnTo>
                  <a:pt x="8467" y="287867"/>
                </a:lnTo>
                <a:lnTo>
                  <a:pt x="8467" y="287867"/>
                </a:lnTo>
                <a:lnTo>
                  <a:pt x="16933" y="304800"/>
                </a:lnTo>
                <a:lnTo>
                  <a:pt x="169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771467" y="2827867"/>
            <a:ext cx="169334" cy="186267"/>
          </a:xfrm>
          <a:custGeom>
            <a:avLst/>
            <a:gdLst/>
            <a:ahLst/>
            <a:cxnLst/>
            <a:rect l="0" t="0" r="0" b="0"/>
            <a:pathLst>
              <a:path w="169334" h="186267">
                <a:moveTo>
                  <a:pt x="84666" y="0"/>
                </a:moveTo>
                <a:lnTo>
                  <a:pt x="84666" y="0"/>
                </a:lnTo>
                <a:lnTo>
                  <a:pt x="84666" y="0"/>
                </a:lnTo>
                <a:lnTo>
                  <a:pt x="76200" y="0"/>
                </a:lnTo>
                <a:lnTo>
                  <a:pt x="76200" y="0"/>
                </a:lnTo>
                <a:lnTo>
                  <a:pt x="67733" y="0"/>
                </a:lnTo>
                <a:lnTo>
                  <a:pt x="59266" y="8466"/>
                </a:lnTo>
                <a:lnTo>
                  <a:pt x="50800" y="16933"/>
                </a:lnTo>
                <a:lnTo>
                  <a:pt x="33867" y="25400"/>
                </a:lnTo>
                <a:lnTo>
                  <a:pt x="16933" y="42333"/>
                </a:lnTo>
                <a:lnTo>
                  <a:pt x="8466" y="59266"/>
                </a:lnTo>
                <a:lnTo>
                  <a:pt x="0" y="84666"/>
                </a:lnTo>
                <a:lnTo>
                  <a:pt x="0" y="110066"/>
                </a:lnTo>
                <a:lnTo>
                  <a:pt x="0" y="135466"/>
                </a:lnTo>
                <a:lnTo>
                  <a:pt x="0" y="152400"/>
                </a:lnTo>
                <a:lnTo>
                  <a:pt x="8466" y="169333"/>
                </a:lnTo>
                <a:lnTo>
                  <a:pt x="16933" y="177800"/>
                </a:lnTo>
                <a:lnTo>
                  <a:pt x="33867" y="186266"/>
                </a:lnTo>
                <a:lnTo>
                  <a:pt x="50800" y="186266"/>
                </a:lnTo>
                <a:lnTo>
                  <a:pt x="67733" y="177800"/>
                </a:lnTo>
                <a:lnTo>
                  <a:pt x="76200" y="169333"/>
                </a:lnTo>
                <a:lnTo>
                  <a:pt x="84666" y="160866"/>
                </a:lnTo>
                <a:lnTo>
                  <a:pt x="101599" y="143933"/>
                </a:lnTo>
                <a:lnTo>
                  <a:pt x="110067" y="127000"/>
                </a:lnTo>
                <a:lnTo>
                  <a:pt x="110067" y="101600"/>
                </a:lnTo>
                <a:lnTo>
                  <a:pt x="118533" y="76200"/>
                </a:lnTo>
                <a:lnTo>
                  <a:pt x="118533" y="59266"/>
                </a:lnTo>
                <a:lnTo>
                  <a:pt x="118533" y="42333"/>
                </a:lnTo>
                <a:lnTo>
                  <a:pt x="118533" y="25400"/>
                </a:lnTo>
                <a:lnTo>
                  <a:pt x="118533" y="25400"/>
                </a:lnTo>
                <a:lnTo>
                  <a:pt x="118533" y="25400"/>
                </a:lnTo>
                <a:lnTo>
                  <a:pt x="118533" y="25400"/>
                </a:lnTo>
                <a:lnTo>
                  <a:pt x="118533" y="42333"/>
                </a:lnTo>
                <a:lnTo>
                  <a:pt x="118533" y="59266"/>
                </a:lnTo>
                <a:lnTo>
                  <a:pt x="118533" y="76200"/>
                </a:lnTo>
                <a:lnTo>
                  <a:pt x="118533" y="101600"/>
                </a:lnTo>
                <a:lnTo>
                  <a:pt x="110067" y="118533"/>
                </a:lnTo>
                <a:lnTo>
                  <a:pt x="118533" y="135466"/>
                </a:lnTo>
                <a:lnTo>
                  <a:pt x="118533" y="152400"/>
                </a:lnTo>
                <a:lnTo>
                  <a:pt x="127000" y="160866"/>
                </a:lnTo>
                <a:lnTo>
                  <a:pt x="143933" y="152400"/>
                </a:lnTo>
                <a:lnTo>
                  <a:pt x="160866" y="152400"/>
                </a:lnTo>
                <a:lnTo>
                  <a:pt x="160866" y="152400"/>
                </a:lnTo>
                <a:lnTo>
                  <a:pt x="169333" y="143933"/>
                </a:lnTo>
                <a:lnTo>
                  <a:pt x="169333"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008533" y="2777067"/>
            <a:ext cx="110068" cy="194734"/>
          </a:xfrm>
          <a:custGeom>
            <a:avLst/>
            <a:gdLst/>
            <a:ahLst/>
            <a:cxnLst/>
            <a:rect l="0" t="0" r="0" b="0"/>
            <a:pathLst>
              <a:path w="110068" h="194734">
                <a:moveTo>
                  <a:pt x="8467" y="50800"/>
                </a:moveTo>
                <a:lnTo>
                  <a:pt x="8467" y="50800"/>
                </a:lnTo>
                <a:lnTo>
                  <a:pt x="8467" y="59266"/>
                </a:lnTo>
                <a:lnTo>
                  <a:pt x="8467" y="59266"/>
                </a:lnTo>
                <a:lnTo>
                  <a:pt x="0" y="67733"/>
                </a:lnTo>
                <a:lnTo>
                  <a:pt x="0" y="76200"/>
                </a:lnTo>
                <a:lnTo>
                  <a:pt x="0" y="93133"/>
                </a:lnTo>
                <a:lnTo>
                  <a:pt x="0" y="110066"/>
                </a:lnTo>
                <a:lnTo>
                  <a:pt x="8467" y="127000"/>
                </a:lnTo>
                <a:lnTo>
                  <a:pt x="8467" y="152400"/>
                </a:lnTo>
                <a:lnTo>
                  <a:pt x="16933" y="169333"/>
                </a:lnTo>
                <a:lnTo>
                  <a:pt x="25401" y="177800"/>
                </a:lnTo>
                <a:lnTo>
                  <a:pt x="33867" y="186266"/>
                </a:lnTo>
                <a:lnTo>
                  <a:pt x="42334" y="194733"/>
                </a:lnTo>
                <a:lnTo>
                  <a:pt x="50800" y="194733"/>
                </a:lnTo>
                <a:lnTo>
                  <a:pt x="59267" y="194733"/>
                </a:lnTo>
                <a:lnTo>
                  <a:pt x="67734" y="186266"/>
                </a:lnTo>
                <a:lnTo>
                  <a:pt x="67734" y="186266"/>
                </a:lnTo>
                <a:lnTo>
                  <a:pt x="76200" y="169333"/>
                </a:lnTo>
                <a:lnTo>
                  <a:pt x="84667" y="160866"/>
                </a:lnTo>
                <a:lnTo>
                  <a:pt x="84667" y="143933"/>
                </a:lnTo>
                <a:lnTo>
                  <a:pt x="93133" y="127000"/>
                </a:lnTo>
                <a:lnTo>
                  <a:pt x="93133" y="101600"/>
                </a:lnTo>
                <a:lnTo>
                  <a:pt x="93133" y="76200"/>
                </a:lnTo>
                <a:lnTo>
                  <a:pt x="93133" y="50800"/>
                </a:lnTo>
                <a:lnTo>
                  <a:pt x="101601" y="25400"/>
                </a:lnTo>
                <a:lnTo>
                  <a:pt x="101601" y="8466"/>
                </a:lnTo>
                <a:lnTo>
                  <a:pt x="110067" y="0"/>
                </a:lnTo>
                <a:lnTo>
                  <a:pt x="110067" y="0"/>
                </a:lnTo>
                <a:lnTo>
                  <a:pt x="110067" y="0"/>
                </a:lnTo>
                <a:lnTo>
                  <a:pt x="1100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9177866" y="2819400"/>
            <a:ext cx="93135" cy="203201"/>
          </a:xfrm>
          <a:custGeom>
            <a:avLst/>
            <a:gdLst/>
            <a:ahLst/>
            <a:cxnLst/>
            <a:rect l="0" t="0" r="0" b="0"/>
            <a:pathLst>
              <a:path w="93135" h="203201">
                <a:moveTo>
                  <a:pt x="25401" y="33867"/>
                </a:moveTo>
                <a:lnTo>
                  <a:pt x="25401" y="33867"/>
                </a:lnTo>
                <a:lnTo>
                  <a:pt x="25401" y="42333"/>
                </a:lnTo>
                <a:lnTo>
                  <a:pt x="25401" y="42333"/>
                </a:lnTo>
                <a:lnTo>
                  <a:pt x="25401" y="50800"/>
                </a:lnTo>
                <a:lnTo>
                  <a:pt x="33867" y="50800"/>
                </a:lnTo>
                <a:lnTo>
                  <a:pt x="33867" y="50800"/>
                </a:lnTo>
                <a:lnTo>
                  <a:pt x="33867" y="50800"/>
                </a:lnTo>
                <a:lnTo>
                  <a:pt x="42334" y="50800"/>
                </a:lnTo>
                <a:lnTo>
                  <a:pt x="50801" y="50800"/>
                </a:lnTo>
                <a:lnTo>
                  <a:pt x="59267" y="50800"/>
                </a:lnTo>
                <a:lnTo>
                  <a:pt x="67734" y="50800"/>
                </a:lnTo>
                <a:lnTo>
                  <a:pt x="76200" y="50800"/>
                </a:lnTo>
                <a:lnTo>
                  <a:pt x="84668" y="42333"/>
                </a:lnTo>
                <a:lnTo>
                  <a:pt x="93134" y="42333"/>
                </a:lnTo>
                <a:lnTo>
                  <a:pt x="93134" y="33867"/>
                </a:lnTo>
                <a:lnTo>
                  <a:pt x="93134" y="33867"/>
                </a:lnTo>
                <a:lnTo>
                  <a:pt x="93134" y="25400"/>
                </a:lnTo>
                <a:lnTo>
                  <a:pt x="93134" y="16933"/>
                </a:lnTo>
                <a:lnTo>
                  <a:pt x="93134" y="16933"/>
                </a:lnTo>
                <a:lnTo>
                  <a:pt x="93134" y="8467"/>
                </a:lnTo>
                <a:lnTo>
                  <a:pt x="84668" y="0"/>
                </a:lnTo>
                <a:lnTo>
                  <a:pt x="84668" y="0"/>
                </a:lnTo>
                <a:lnTo>
                  <a:pt x="76200" y="0"/>
                </a:lnTo>
                <a:lnTo>
                  <a:pt x="67734" y="0"/>
                </a:lnTo>
                <a:lnTo>
                  <a:pt x="59267" y="0"/>
                </a:lnTo>
                <a:lnTo>
                  <a:pt x="50801" y="8467"/>
                </a:lnTo>
                <a:lnTo>
                  <a:pt x="42334" y="25400"/>
                </a:lnTo>
                <a:lnTo>
                  <a:pt x="33867" y="33867"/>
                </a:lnTo>
                <a:lnTo>
                  <a:pt x="25401" y="59267"/>
                </a:lnTo>
                <a:lnTo>
                  <a:pt x="16934" y="84667"/>
                </a:lnTo>
                <a:lnTo>
                  <a:pt x="8468" y="101600"/>
                </a:lnTo>
                <a:lnTo>
                  <a:pt x="8468" y="127000"/>
                </a:lnTo>
                <a:lnTo>
                  <a:pt x="0" y="143933"/>
                </a:lnTo>
                <a:lnTo>
                  <a:pt x="8468" y="160867"/>
                </a:lnTo>
                <a:lnTo>
                  <a:pt x="8468" y="177800"/>
                </a:lnTo>
                <a:lnTo>
                  <a:pt x="8468" y="186267"/>
                </a:lnTo>
                <a:lnTo>
                  <a:pt x="16934" y="194733"/>
                </a:lnTo>
                <a:lnTo>
                  <a:pt x="25401" y="203200"/>
                </a:lnTo>
                <a:lnTo>
                  <a:pt x="33867" y="203200"/>
                </a:lnTo>
                <a:lnTo>
                  <a:pt x="42334" y="203200"/>
                </a:lnTo>
                <a:lnTo>
                  <a:pt x="50801" y="194733"/>
                </a:lnTo>
                <a:lnTo>
                  <a:pt x="50801" y="186267"/>
                </a:lnTo>
                <a:lnTo>
                  <a:pt x="59267" y="177800"/>
                </a:lnTo>
                <a:lnTo>
                  <a:pt x="67734" y="160867"/>
                </a:lnTo>
                <a:lnTo>
                  <a:pt x="76200" y="143933"/>
                </a:lnTo>
                <a:lnTo>
                  <a:pt x="76200" y="127000"/>
                </a:lnTo>
                <a:lnTo>
                  <a:pt x="76200" y="110067"/>
                </a:lnTo>
                <a:lnTo>
                  <a:pt x="76200" y="93133"/>
                </a:lnTo>
                <a:lnTo>
                  <a:pt x="67734" y="76200"/>
                </a:lnTo>
                <a:lnTo>
                  <a:pt x="59267" y="67733"/>
                </a:lnTo>
                <a:lnTo>
                  <a:pt x="50801" y="59267"/>
                </a:lnTo>
                <a:lnTo>
                  <a:pt x="50801" y="50800"/>
                </a:lnTo>
                <a:lnTo>
                  <a:pt x="42334" y="50800"/>
                </a:lnTo>
                <a:lnTo>
                  <a:pt x="33867" y="50800"/>
                </a:lnTo>
                <a:lnTo>
                  <a:pt x="33867" y="50800"/>
                </a:lnTo>
                <a:lnTo>
                  <a:pt x="33867" y="50800"/>
                </a:lnTo>
                <a:lnTo>
                  <a:pt x="33867" y="50800"/>
                </a:lnTo>
                <a:lnTo>
                  <a:pt x="33867" y="42333"/>
                </a:lnTo>
                <a:lnTo>
                  <a:pt x="33867" y="42333"/>
                </a:lnTo>
                <a:lnTo>
                  <a:pt x="42334" y="42333"/>
                </a:lnTo>
                <a:lnTo>
                  <a:pt x="42334"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9313333" y="2844800"/>
            <a:ext cx="33868" cy="186268"/>
          </a:xfrm>
          <a:custGeom>
            <a:avLst/>
            <a:gdLst/>
            <a:ahLst/>
            <a:cxnLst/>
            <a:rect l="0" t="0" r="0" b="0"/>
            <a:pathLst>
              <a:path w="33868" h="186268">
                <a:moveTo>
                  <a:pt x="0" y="0"/>
                </a:moveTo>
                <a:lnTo>
                  <a:pt x="0" y="0"/>
                </a:lnTo>
                <a:lnTo>
                  <a:pt x="0" y="8467"/>
                </a:lnTo>
                <a:lnTo>
                  <a:pt x="0" y="16933"/>
                </a:lnTo>
                <a:lnTo>
                  <a:pt x="0" y="25400"/>
                </a:lnTo>
                <a:lnTo>
                  <a:pt x="0" y="42333"/>
                </a:lnTo>
                <a:lnTo>
                  <a:pt x="8467" y="67733"/>
                </a:lnTo>
                <a:lnTo>
                  <a:pt x="8467" y="93133"/>
                </a:lnTo>
                <a:lnTo>
                  <a:pt x="8467" y="118533"/>
                </a:lnTo>
                <a:lnTo>
                  <a:pt x="8467" y="143933"/>
                </a:lnTo>
                <a:lnTo>
                  <a:pt x="8467" y="160867"/>
                </a:lnTo>
                <a:lnTo>
                  <a:pt x="8467" y="177800"/>
                </a:lnTo>
                <a:lnTo>
                  <a:pt x="8467" y="186267"/>
                </a:lnTo>
                <a:lnTo>
                  <a:pt x="8467" y="186267"/>
                </a:lnTo>
                <a:lnTo>
                  <a:pt x="8467" y="186267"/>
                </a:lnTo>
                <a:lnTo>
                  <a:pt x="8467" y="186267"/>
                </a:lnTo>
                <a:lnTo>
                  <a:pt x="8467" y="177800"/>
                </a:lnTo>
                <a:lnTo>
                  <a:pt x="8467" y="169333"/>
                </a:lnTo>
                <a:lnTo>
                  <a:pt x="8467" y="152400"/>
                </a:lnTo>
                <a:lnTo>
                  <a:pt x="16933" y="135467"/>
                </a:lnTo>
                <a:lnTo>
                  <a:pt x="16933" y="110067"/>
                </a:lnTo>
                <a:lnTo>
                  <a:pt x="16933" y="84667"/>
                </a:lnTo>
                <a:lnTo>
                  <a:pt x="25401" y="59267"/>
                </a:lnTo>
                <a:lnTo>
                  <a:pt x="25401" y="42333"/>
                </a:lnTo>
                <a:lnTo>
                  <a:pt x="25401" y="42333"/>
                </a:lnTo>
                <a:lnTo>
                  <a:pt x="33867" y="25400"/>
                </a:lnTo>
                <a:lnTo>
                  <a:pt x="338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9398000" y="2827867"/>
            <a:ext cx="160867" cy="228601"/>
          </a:xfrm>
          <a:custGeom>
            <a:avLst/>
            <a:gdLst/>
            <a:ahLst/>
            <a:cxnLst/>
            <a:rect l="0" t="0" r="0" b="0"/>
            <a:pathLst>
              <a:path w="160867" h="228601">
                <a:moveTo>
                  <a:pt x="76200" y="0"/>
                </a:moveTo>
                <a:lnTo>
                  <a:pt x="76200" y="0"/>
                </a:lnTo>
                <a:lnTo>
                  <a:pt x="67733" y="8466"/>
                </a:lnTo>
                <a:lnTo>
                  <a:pt x="59267" y="8466"/>
                </a:lnTo>
                <a:lnTo>
                  <a:pt x="42333" y="8466"/>
                </a:lnTo>
                <a:lnTo>
                  <a:pt x="33867" y="16933"/>
                </a:lnTo>
                <a:lnTo>
                  <a:pt x="25400" y="25400"/>
                </a:lnTo>
                <a:lnTo>
                  <a:pt x="8466" y="33866"/>
                </a:lnTo>
                <a:lnTo>
                  <a:pt x="8466" y="42333"/>
                </a:lnTo>
                <a:lnTo>
                  <a:pt x="0" y="59266"/>
                </a:lnTo>
                <a:lnTo>
                  <a:pt x="0" y="76200"/>
                </a:lnTo>
                <a:lnTo>
                  <a:pt x="0" y="84666"/>
                </a:lnTo>
                <a:lnTo>
                  <a:pt x="0" y="93133"/>
                </a:lnTo>
                <a:lnTo>
                  <a:pt x="16934" y="93133"/>
                </a:lnTo>
                <a:lnTo>
                  <a:pt x="25400" y="101600"/>
                </a:lnTo>
                <a:lnTo>
                  <a:pt x="42333" y="101600"/>
                </a:lnTo>
                <a:lnTo>
                  <a:pt x="59267" y="101600"/>
                </a:lnTo>
                <a:lnTo>
                  <a:pt x="84666" y="101600"/>
                </a:lnTo>
                <a:lnTo>
                  <a:pt x="101600" y="101600"/>
                </a:lnTo>
                <a:lnTo>
                  <a:pt x="118533" y="101600"/>
                </a:lnTo>
                <a:lnTo>
                  <a:pt x="135467" y="110066"/>
                </a:lnTo>
                <a:lnTo>
                  <a:pt x="152400" y="118533"/>
                </a:lnTo>
                <a:lnTo>
                  <a:pt x="160866" y="127000"/>
                </a:lnTo>
                <a:lnTo>
                  <a:pt x="160866" y="135466"/>
                </a:lnTo>
                <a:lnTo>
                  <a:pt x="160866" y="152400"/>
                </a:lnTo>
                <a:lnTo>
                  <a:pt x="160866" y="160866"/>
                </a:lnTo>
                <a:lnTo>
                  <a:pt x="152400" y="177800"/>
                </a:lnTo>
                <a:lnTo>
                  <a:pt x="135467" y="194733"/>
                </a:lnTo>
                <a:lnTo>
                  <a:pt x="118533" y="203200"/>
                </a:lnTo>
                <a:lnTo>
                  <a:pt x="101600" y="220133"/>
                </a:lnTo>
                <a:lnTo>
                  <a:pt x="84666" y="228600"/>
                </a:lnTo>
                <a:lnTo>
                  <a:pt x="84666" y="228600"/>
                </a:lnTo>
                <a:lnTo>
                  <a:pt x="76200" y="228600"/>
                </a:lnTo>
                <a:lnTo>
                  <a:pt x="76200"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398933" y="3073400"/>
            <a:ext cx="1159934" cy="127001"/>
          </a:xfrm>
          <a:custGeom>
            <a:avLst/>
            <a:gdLst/>
            <a:ahLst/>
            <a:cxnLst/>
            <a:rect l="0" t="0" r="0" b="0"/>
            <a:pathLst>
              <a:path w="1159934" h="127001">
                <a:moveTo>
                  <a:pt x="1159933" y="0"/>
                </a:moveTo>
                <a:lnTo>
                  <a:pt x="1151467" y="0"/>
                </a:lnTo>
                <a:lnTo>
                  <a:pt x="1134534" y="0"/>
                </a:lnTo>
                <a:lnTo>
                  <a:pt x="1109134" y="8467"/>
                </a:lnTo>
                <a:lnTo>
                  <a:pt x="1083733" y="8467"/>
                </a:lnTo>
                <a:lnTo>
                  <a:pt x="1049867" y="16933"/>
                </a:lnTo>
                <a:lnTo>
                  <a:pt x="1016001" y="16933"/>
                </a:lnTo>
                <a:lnTo>
                  <a:pt x="973667" y="25400"/>
                </a:lnTo>
                <a:lnTo>
                  <a:pt x="931333" y="33867"/>
                </a:lnTo>
                <a:lnTo>
                  <a:pt x="880534" y="33867"/>
                </a:lnTo>
                <a:lnTo>
                  <a:pt x="838200" y="42333"/>
                </a:lnTo>
                <a:lnTo>
                  <a:pt x="778933" y="42333"/>
                </a:lnTo>
                <a:lnTo>
                  <a:pt x="728134" y="42333"/>
                </a:lnTo>
                <a:lnTo>
                  <a:pt x="677334" y="42333"/>
                </a:lnTo>
                <a:lnTo>
                  <a:pt x="626533" y="42333"/>
                </a:lnTo>
                <a:lnTo>
                  <a:pt x="575734" y="42333"/>
                </a:lnTo>
                <a:lnTo>
                  <a:pt x="516467" y="42333"/>
                </a:lnTo>
                <a:lnTo>
                  <a:pt x="465667" y="42333"/>
                </a:lnTo>
                <a:lnTo>
                  <a:pt x="414867" y="42333"/>
                </a:lnTo>
                <a:lnTo>
                  <a:pt x="364067" y="42333"/>
                </a:lnTo>
                <a:lnTo>
                  <a:pt x="313267" y="50800"/>
                </a:lnTo>
                <a:lnTo>
                  <a:pt x="262467" y="50800"/>
                </a:lnTo>
                <a:lnTo>
                  <a:pt x="211667" y="59267"/>
                </a:lnTo>
                <a:lnTo>
                  <a:pt x="169333" y="76200"/>
                </a:lnTo>
                <a:lnTo>
                  <a:pt x="118534" y="84667"/>
                </a:lnTo>
                <a:lnTo>
                  <a:pt x="84667" y="93133"/>
                </a:lnTo>
                <a:lnTo>
                  <a:pt x="50800" y="101600"/>
                </a:lnTo>
                <a:lnTo>
                  <a:pt x="25401" y="110067"/>
                </a:lnTo>
                <a:lnTo>
                  <a:pt x="8467" y="118533"/>
                </a:lnTo>
                <a:lnTo>
                  <a:pt x="0" y="118533"/>
                </a:lnTo>
                <a:lnTo>
                  <a:pt x="0" y="127000"/>
                </a:lnTo>
                <a:lnTo>
                  <a:pt x="0" y="127000"/>
                </a:lnTo>
                <a:lnTo>
                  <a:pt x="0" y="127000"/>
                </a:lnTo>
                <a:lnTo>
                  <a:pt x="0"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949266" y="3285067"/>
            <a:ext cx="16935" cy="279401"/>
          </a:xfrm>
          <a:custGeom>
            <a:avLst/>
            <a:gdLst/>
            <a:ahLst/>
            <a:cxnLst/>
            <a:rect l="0" t="0" r="0" b="0"/>
            <a:pathLst>
              <a:path w="16935" h="279401">
                <a:moveTo>
                  <a:pt x="0" y="0"/>
                </a:moveTo>
                <a:lnTo>
                  <a:pt x="0" y="8466"/>
                </a:lnTo>
                <a:lnTo>
                  <a:pt x="8468" y="16933"/>
                </a:lnTo>
                <a:lnTo>
                  <a:pt x="8468" y="25400"/>
                </a:lnTo>
                <a:lnTo>
                  <a:pt x="8468" y="33866"/>
                </a:lnTo>
                <a:lnTo>
                  <a:pt x="8468" y="59266"/>
                </a:lnTo>
                <a:lnTo>
                  <a:pt x="8468" y="76200"/>
                </a:lnTo>
                <a:lnTo>
                  <a:pt x="8468" y="110066"/>
                </a:lnTo>
                <a:lnTo>
                  <a:pt x="8468" y="143933"/>
                </a:lnTo>
                <a:lnTo>
                  <a:pt x="8468" y="177800"/>
                </a:lnTo>
                <a:lnTo>
                  <a:pt x="8468" y="211666"/>
                </a:lnTo>
                <a:lnTo>
                  <a:pt x="8468" y="237066"/>
                </a:lnTo>
                <a:lnTo>
                  <a:pt x="8468" y="262466"/>
                </a:lnTo>
                <a:lnTo>
                  <a:pt x="16934" y="279400"/>
                </a:lnTo>
                <a:lnTo>
                  <a:pt x="16934" y="279400"/>
                </a:lnTo>
                <a:lnTo>
                  <a:pt x="16934" y="279400"/>
                </a:lnTo>
                <a:lnTo>
                  <a:pt x="16934"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9076267" y="3327400"/>
            <a:ext cx="203201" cy="237068"/>
          </a:xfrm>
          <a:custGeom>
            <a:avLst/>
            <a:gdLst/>
            <a:ahLst/>
            <a:cxnLst/>
            <a:rect l="0" t="0" r="0" b="0"/>
            <a:pathLst>
              <a:path w="203201" h="237068">
                <a:moveTo>
                  <a:pt x="42333" y="0"/>
                </a:moveTo>
                <a:lnTo>
                  <a:pt x="42333" y="0"/>
                </a:lnTo>
                <a:lnTo>
                  <a:pt x="42333" y="8467"/>
                </a:lnTo>
                <a:lnTo>
                  <a:pt x="33867" y="8467"/>
                </a:lnTo>
                <a:lnTo>
                  <a:pt x="33867" y="8467"/>
                </a:lnTo>
                <a:lnTo>
                  <a:pt x="33867" y="16933"/>
                </a:lnTo>
                <a:lnTo>
                  <a:pt x="33867" y="16933"/>
                </a:lnTo>
                <a:lnTo>
                  <a:pt x="33867" y="25400"/>
                </a:lnTo>
                <a:lnTo>
                  <a:pt x="33867" y="33867"/>
                </a:lnTo>
                <a:lnTo>
                  <a:pt x="42333" y="42333"/>
                </a:lnTo>
                <a:lnTo>
                  <a:pt x="59266" y="50800"/>
                </a:lnTo>
                <a:lnTo>
                  <a:pt x="76200" y="59267"/>
                </a:lnTo>
                <a:lnTo>
                  <a:pt x="93133" y="67733"/>
                </a:lnTo>
                <a:lnTo>
                  <a:pt x="110067" y="67733"/>
                </a:lnTo>
                <a:lnTo>
                  <a:pt x="135466" y="84667"/>
                </a:lnTo>
                <a:lnTo>
                  <a:pt x="152400" y="93133"/>
                </a:lnTo>
                <a:lnTo>
                  <a:pt x="177799" y="101600"/>
                </a:lnTo>
                <a:lnTo>
                  <a:pt x="186267" y="110067"/>
                </a:lnTo>
                <a:lnTo>
                  <a:pt x="194733" y="127000"/>
                </a:lnTo>
                <a:lnTo>
                  <a:pt x="203200" y="135467"/>
                </a:lnTo>
                <a:lnTo>
                  <a:pt x="203200" y="152400"/>
                </a:lnTo>
                <a:lnTo>
                  <a:pt x="194733" y="169333"/>
                </a:lnTo>
                <a:lnTo>
                  <a:pt x="186267" y="177800"/>
                </a:lnTo>
                <a:lnTo>
                  <a:pt x="169333" y="194733"/>
                </a:lnTo>
                <a:lnTo>
                  <a:pt x="143933" y="203200"/>
                </a:lnTo>
                <a:lnTo>
                  <a:pt x="127000" y="220133"/>
                </a:lnTo>
                <a:lnTo>
                  <a:pt x="101599" y="228600"/>
                </a:lnTo>
                <a:lnTo>
                  <a:pt x="84666" y="237067"/>
                </a:lnTo>
                <a:lnTo>
                  <a:pt x="67733" y="237067"/>
                </a:lnTo>
                <a:lnTo>
                  <a:pt x="50800" y="237067"/>
                </a:lnTo>
                <a:lnTo>
                  <a:pt x="33867" y="237067"/>
                </a:lnTo>
                <a:lnTo>
                  <a:pt x="25399" y="228600"/>
                </a:lnTo>
                <a:lnTo>
                  <a:pt x="8466" y="211667"/>
                </a:lnTo>
                <a:lnTo>
                  <a:pt x="0" y="186267"/>
                </a:lnTo>
                <a:lnTo>
                  <a:pt x="0" y="186267"/>
                </a:lnTo>
                <a:lnTo>
                  <a:pt x="0" y="169333"/>
                </a:lnTo>
                <a:lnTo>
                  <a:pt x="0"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9101666" y="3217333"/>
            <a:ext cx="211668" cy="76201"/>
          </a:xfrm>
          <a:custGeom>
            <a:avLst/>
            <a:gdLst/>
            <a:ahLst/>
            <a:cxnLst/>
            <a:rect l="0" t="0" r="0" b="0"/>
            <a:pathLst>
              <a:path w="211668" h="76201">
                <a:moveTo>
                  <a:pt x="0" y="76200"/>
                </a:moveTo>
                <a:lnTo>
                  <a:pt x="0" y="76200"/>
                </a:lnTo>
                <a:lnTo>
                  <a:pt x="0" y="76200"/>
                </a:lnTo>
                <a:lnTo>
                  <a:pt x="0" y="67734"/>
                </a:lnTo>
                <a:lnTo>
                  <a:pt x="8468" y="59267"/>
                </a:lnTo>
                <a:lnTo>
                  <a:pt x="16934" y="50800"/>
                </a:lnTo>
                <a:lnTo>
                  <a:pt x="25401" y="42334"/>
                </a:lnTo>
                <a:lnTo>
                  <a:pt x="50801" y="33867"/>
                </a:lnTo>
                <a:lnTo>
                  <a:pt x="67734" y="25400"/>
                </a:lnTo>
                <a:lnTo>
                  <a:pt x="93134" y="25400"/>
                </a:lnTo>
                <a:lnTo>
                  <a:pt x="118534" y="16934"/>
                </a:lnTo>
                <a:lnTo>
                  <a:pt x="135467" y="8467"/>
                </a:lnTo>
                <a:lnTo>
                  <a:pt x="169334" y="8467"/>
                </a:lnTo>
                <a:lnTo>
                  <a:pt x="194734" y="0"/>
                </a:lnTo>
                <a:lnTo>
                  <a:pt x="194734" y="0"/>
                </a:lnTo>
                <a:lnTo>
                  <a:pt x="211667" y="0"/>
                </a:lnTo>
                <a:lnTo>
                  <a:pt x="2116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9999134" y="3302000"/>
            <a:ext cx="160867" cy="25401"/>
          </a:xfrm>
          <a:custGeom>
            <a:avLst/>
            <a:gdLst/>
            <a:ahLst/>
            <a:cxnLst/>
            <a:rect l="0" t="0" r="0" b="0"/>
            <a:pathLst>
              <a:path w="160867" h="25401">
                <a:moveTo>
                  <a:pt x="0" y="0"/>
                </a:moveTo>
                <a:lnTo>
                  <a:pt x="8466" y="0"/>
                </a:lnTo>
                <a:lnTo>
                  <a:pt x="16932" y="0"/>
                </a:lnTo>
                <a:lnTo>
                  <a:pt x="25400" y="0"/>
                </a:lnTo>
                <a:lnTo>
                  <a:pt x="33866" y="0"/>
                </a:lnTo>
                <a:lnTo>
                  <a:pt x="50799" y="8467"/>
                </a:lnTo>
                <a:lnTo>
                  <a:pt x="67733" y="8467"/>
                </a:lnTo>
                <a:lnTo>
                  <a:pt x="93132" y="16933"/>
                </a:lnTo>
                <a:lnTo>
                  <a:pt x="110066" y="16933"/>
                </a:lnTo>
                <a:lnTo>
                  <a:pt x="126999" y="16933"/>
                </a:lnTo>
                <a:lnTo>
                  <a:pt x="143933" y="25400"/>
                </a:lnTo>
                <a:lnTo>
                  <a:pt x="143933" y="25400"/>
                </a:lnTo>
                <a:lnTo>
                  <a:pt x="160866" y="25400"/>
                </a:lnTo>
                <a:lnTo>
                  <a:pt x="160866"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0007600" y="3496733"/>
            <a:ext cx="203201" cy="16935"/>
          </a:xfrm>
          <a:custGeom>
            <a:avLst/>
            <a:gdLst/>
            <a:ahLst/>
            <a:cxnLst/>
            <a:rect l="0" t="0" r="0" b="0"/>
            <a:pathLst>
              <a:path w="203201" h="16935">
                <a:moveTo>
                  <a:pt x="8466" y="0"/>
                </a:moveTo>
                <a:lnTo>
                  <a:pt x="8466" y="0"/>
                </a:lnTo>
                <a:lnTo>
                  <a:pt x="8466" y="8467"/>
                </a:lnTo>
                <a:lnTo>
                  <a:pt x="8466" y="16934"/>
                </a:lnTo>
                <a:lnTo>
                  <a:pt x="0" y="16934"/>
                </a:lnTo>
                <a:lnTo>
                  <a:pt x="8466" y="16934"/>
                </a:lnTo>
                <a:lnTo>
                  <a:pt x="16934" y="16934"/>
                </a:lnTo>
                <a:lnTo>
                  <a:pt x="33866" y="16934"/>
                </a:lnTo>
                <a:lnTo>
                  <a:pt x="50800" y="16934"/>
                </a:lnTo>
                <a:lnTo>
                  <a:pt x="76200" y="16934"/>
                </a:lnTo>
                <a:lnTo>
                  <a:pt x="101600" y="16934"/>
                </a:lnTo>
                <a:lnTo>
                  <a:pt x="127000" y="16934"/>
                </a:lnTo>
                <a:lnTo>
                  <a:pt x="152400" y="8467"/>
                </a:lnTo>
                <a:lnTo>
                  <a:pt x="186266" y="8467"/>
                </a:lnTo>
                <a:lnTo>
                  <a:pt x="186266" y="8467"/>
                </a:lnTo>
                <a:lnTo>
                  <a:pt x="203200" y="8467"/>
                </a:lnTo>
                <a:lnTo>
                  <a:pt x="2032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837334" y="3225800"/>
            <a:ext cx="262467" cy="431801"/>
          </a:xfrm>
          <a:custGeom>
            <a:avLst/>
            <a:gdLst/>
            <a:ahLst/>
            <a:cxnLst/>
            <a:rect l="0" t="0" r="0" b="0"/>
            <a:pathLst>
              <a:path w="262467" h="431801">
                <a:moveTo>
                  <a:pt x="42332" y="59267"/>
                </a:moveTo>
                <a:lnTo>
                  <a:pt x="42332" y="59267"/>
                </a:lnTo>
                <a:lnTo>
                  <a:pt x="42332" y="59267"/>
                </a:lnTo>
                <a:lnTo>
                  <a:pt x="42332" y="59267"/>
                </a:lnTo>
                <a:lnTo>
                  <a:pt x="42332" y="50800"/>
                </a:lnTo>
                <a:lnTo>
                  <a:pt x="42332" y="50800"/>
                </a:lnTo>
                <a:lnTo>
                  <a:pt x="50799" y="42333"/>
                </a:lnTo>
                <a:lnTo>
                  <a:pt x="59266" y="33867"/>
                </a:lnTo>
                <a:lnTo>
                  <a:pt x="67733" y="25400"/>
                </a:lnTo>
                <a:lnTo>
                  <a:pt x="84666" y="16933"/>
                </a:lnTo>
                <a:lnTo>
                  <a:pt x="101600" y="16933"/>
                </a:lnTo>
                <a:lnTo>
                  <a:pt x="118532" y="8467"/>
                </a:lnTo>
                <a:lnTo>
                  <a:pt x="135466" y="0"/>
                </a:lnTo>
                <a:lnTo>
                  <a:pt x="160866" y="0"/>
                </a:lnTo>
                <a:lnTo>
                  <a:pt x="169332" y="0"/>
                </a:lnTo>
                <a:lnTo>
                  <a:pt x="177800" y="0"/>
                </a:lnTo>
                <a:lnTo>
                  <a:pt x="194732" y="8467"/>
                </a:lnTo>
                <a:lnTo>
                  <a:pt x="194732" y="8467"/>
                </a:lnTo>
                <a:lnTo>
                  <a:pt x="194732" y="16933"/>
                </a:lnTo>
                <a:lnTo>
                  <a:pt x="194732" y="25400"/>
                </a:lnTo>
                <a:lnTo>
                  <a:pt x="194732" y="42333"/>
                </a:lnTo>
                <a:lnTo>
                  <a:pt x="177800" y="50800"/>
                </a:lnTo>
                <a:lnTo>
                  <a:pt x="169332" y="67733"/>
                </a:lnTo>
                <a:lnTo>
                  <a:pt x="152400" y="76200"/>
                </a:lnTo>
                <a:lnTo>
                  <a:pt x="135466" y="93133"/>
                </a:lnTo>
                <a:lnTo>
                  <a:pt x="118532" y="110067"/>
                </a:lnTo>
                <a:lnTo>
                  <a:pt x="101600" y="118533"/>
                </a:lnTo>
                <a:lnTo>
                  <a:pt x="93132" y="127000"/>
                </a:lnTo>
                <a:lnTo>
                  <a:pt x="84666" y="135467"/>
                </a:lnTo>
                <a:lnTo>
                  <a:pt x="76200" y="143933"/>
                </a:lnTo>
                <a:lnTo>
                  <a:pt x="76200" y="143933"/>
                </a:lnTo>
                <a:lnTo>
                  <a:pt x="76200" y="143933"/>
                </a:lnTo>
                <a:lnTo>
                  <a:pt x="84666" y="143933"/>
                </a:lnTo>
                <a:lnTo>
                  <a:pt x="93132" y="143933"/>
                </a:lnTo>
                <a:lnTo>
                  <a:pt x="101600" y="143933"/>
                </a:lnTo>
                <a:lnTo>
                  <a:pt x="118532" y="143933"/>
                </a:lnTo>
                <a:lnTo>
                  <a:pt x="135466" y="135467"/>
                </a:lnTo>
                <a:lnTo>
                  <a:pt x="152400" y="135467"/>
                </a:lnTo>
                <a:lnTo>
                  <a:pt x="169332" y="135467"/>
                </a:lnTo>
                <a:lnTo>
                  <a:pt x="186266" y="143933"/>
                </a:lnTo>
                <a:lnTo>
                  <a:pt x="203199" y="143933"/>
                </a:lnTo>
                <a:lnTo>
                  <a:pt x="220133" y="152400"/>
                </a:lnTo>
                <a:lnTo>
                  <a:pt x="228600" y="169333"/>
                </a:lnTo>
                <a:lnTo>
                  <a:pt x="245532" y="177800"/>
                </a:lnTo>
                <a:lnTo>
                  <a:pt x="254000" y="194733"/>
                </a:lnTo>
                <a:lnTo>
                  <a:pt x="254000" y="211667"/>
                </a:lnTo>
                <a:lnTo>
                  <a:pt x="262466" y="228600"/>
                </a:lnTo>
                <a:lnTo>
                  <a:pt x="262466" y="245533"/>
                </a:lnTo>
                <a:lnTo>
                  <a:pt x="262466" y="262467"/>
                </a:lnTo>
                <a:lnTo>
                  <a:pt x="254000" y="279400"/>
                </a:lnTo>
                <a:lnTo>
                  <a:pt x="254000" y="304800"/>
                </a:lnTo>
                <a:lnTo>
                  <a:pt x="237066" y="321733"/>
                </a:lnTo>
                <a:lnTo>
                  <a:pt x="228600" y="338667"/>
                </a:lnTo>
                <a:lnTo>
                  <a:pt x="211666" y="355600"/>
                </a:lnTo>
                <a:lnTo>
                  <a:pt x="194732" y="364067"/>
                </a:lnTo>
                <a:lnTo>
                  <a:pt x="169332" y="381000"/>
                </a:lnTo>
                <a:lnTo>
                  <a:pt x="152400" y="397933"/>
                </a:lnTo>
                <a:lnTo>
                  <a:pt x="126999" y="406400"/>
                </a:lnTo>
                <a:lnTo>
                  <a:pt x="110066" y="414867"/>
                </a:lnTo>
                <a:lnTo>
                  <a:pt x="84666" y="423333"/>
                </a:lnTo>
                <a:lnTo>
                  <a:pt x="67733" y="423333"/>
                </a:lnTo>
                <a:lnTo>
                  <a:pt x="50799" y="423333"/>
                </a:lnTo>
                <a:lnTo>
                  <a:pt x="25400" y="431800"/>
                </a:lnTo>
                <a:lnTo>
                  <a:pt x="16932" y="431800"/>
                </a:lnTo>
                <a:lnTo>
                  <a:pt x="8466" y="423333"/>
                </a:lnTo>
                <a:lnTo>
                  <a:pt x="0" y="423333"/>
                </a:lnTo>
                <a:lnTo>
                  <a:pt x="0" y="423333"/>
                </a:lnTo>
                <a:lnTo>
                  <a:pt x="0" y="414867"/>
                </a:lnTo>
                <a:lnTo>
                  <a:pt x="0" y="414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1243734" y="3285067"/>
            <a:ext cx="211667" cy="313267"/>
          </a:xfrm>
          <a:custGeom>
            <a:avLst/>
            <a:gdLst/>
            <a:ahLst/>
            <a:cxnLst/>
            <a:rect l="0" t="0" r="0" b="0"/>
            <a:pathLst>
              <a:path w="211667" h="313267">
                <a:moveTo>
                  <a:pt x="76200" y="16933"/>
                </a:moveTo>
                <a:lnTo>
                  <a:pt x="76200" y="25400"/>
                </a:lnTo>
                <a:lnTo>
                  <a:pt x="76200" y="25400"/>
                </a:lnTo>
                <a:lnTo>
                  <a:pt x="76200" y="33866"/>
                </a:lnTo>
                <a:lnTo>
                  <a:pt x="67732" y="33866"/>
                </a:lnTo>
                <a:lnTo>
                  <a:pt x="67732" y="42333"/>
                </a:lnTo>
                <a:lnTo>
                  <a:pt x="59266" y="50800"/>
                </a:lnTo>
                <a:lnTo>
                  <a:pt x="50800" y="59266"/>
                </a:lnTo>
                <a:lnTo>
                  <a:pt x="50800" y="67733"/>
                </a:lnTo>
                <a:lnTo>
                  <a:pt x="33866" y="84666"/>
                </a:lnTo>
                <a:lnTo>
                  <a:pt x="33866" y="101600"/>
                </a:lnTo>
                <a:lnTo>
                  <a:pt x="25399" y="118533"/>
                </a:lnTo>
                <a:lnTo>
                  <a:pt x="16932" y="135466"/>
                </a:lnTo>
                <a:lnTo>
                  <a:pt x="8466" y="160866"/>
                </a:lnTo>
                <a:lnTo>
                  <a:pt x="8466" y="177800"/>
                </a:lnTo>
                <a:lnTo>
                  <a:pt x="0" y="203200"/>
                </a:lnTo>
                <a:lnTo>
                  <a:pt x="8466" y="220133"/>
                </a:lnTo>
                <a:lnTo>
                  <a:pt x="8466" y="237066"/>
                </a:lnTo>
                <a:lnTo>
                  <a:pt x="16932" y="262466"/>
                </a:lnTo>
                <a:lnTo>
                  <a:pt x="25399" y="270933"/>
                </a:lnTo>
                <a:lnTo>
                  <a:pt x="33866" y="287866"/>
                </a:lnTo>
                <a:lnTo>
                  <a:pt x="50800" y="296333"/>
                </a:lnTo>
                <a:lnTo>
                  <a:pt x="59266" y="304800"/>
                </a:lnTo>
                <a:lnTo>
                  <a:pt x="76200" y="313266"/>
                </a:lnTo>
                <a:lnTo>
                  <a:pt x="84666" y="313266"/>
                </a:lnTo>
                <a:lnTo>
                  <a:pt x="101599" y="313266"/>
                </a:lnTo>
                <a:lnTo>
                  <a:pt x="118533" y="313266"/>
                </a:lnTo>
                <a:lnTo>
                  <a:pt x="135466" y="313266"/>
                </a:lnTo>
                <a:lnTo>
                  <a:pt x="143932" y="304800"/>
                </a:lnTo>
                <a:lnTo>
                  <a:pt x="160866" y="296333"/>
                </a:lnTo>
                <a:lnTo>
                  <a:pt x="169332" y="279400"/>
                </a:lnTo>
                <a:lnTo>
                  <a:pt x="186266" y="270933"/>
                </a:lnTo>
                <a:lnTo>
                  <a:pt x="194733" y="254000"/>
                </a:lnTo>
                <a:lnTo>
                  <a:pt x="194733" y="245533"/>
                </a:lnTo>
                <a:lnTo>
                  <a:pt x="203200" y="228600"/>
                </a:lnTo>
                <a:lnTo>
                  <a:pt x="211666" y="211666"/>
                </a:lnTo>
                <a:lnTo>
                  <a:pt x="203200" y="186266"/>
                </a:lnTo>
                <a:lnTo>
                  <a:pt x="203200" y="169333"/>
                </a:lnTo>
                <a:lnTo>
                  <a:pt x="194733" y="152400"/>
                </a:lnTo>
                <a:lnTo>
                  <a:pt x="186266" y="143933"/>
                </a:lnTo>
                <a:lnTo>
                  <a:pt x="177799" y="127000"/>
                </a:lnTo>
                <a:lnTo>
                  <a:pt x="160866" y="110066"/>
                </a:lnTo>
                <a:lnTo>
                  <a:pt x="152400" y="93133"/>
                </a:lnTo>
                <a:lnTo>
                  <a:pt x="135466" y="76200"/>
                </a:lnTo>
                <a:lnTo>
                  <a:pt x="127000" y="67733"/>
                </a:lnTo>
                <a:lnTo>
                  <a:pt x="110066" y="50800"/>
                </a:lnTo>
                <a:lnTo>
                  <a:pt x="93132" y="42333"/>
                </a:lnTo>
                <a:lnTo>
                  <a:pt x="84666" y="33866"/>
                </a:lnTo>
                <a:lnTo>
                  <a:pt x="76200" y="25400"/>
                </a:lnTo>
                <a:lnTo>
                  <a:pt x="67732" y="16933"/>
                </a:lnTo>
                <a:lnTo>
                  <a:pt x="59266" y="16933"/>
                </a:lnTo>
                <a:lnTo>
                  <a:pt x="50800" y="8466"/>
                </a:lnTo>
                <a:lnTo>
                  <a:pt x="50800" y="8466"/>
                </a:lnTo>
                <a:lnTo>
                  <a:pt x="42333" y="0"/>
                </a:lnTo>
                <a:lnTo>
                  <a:pt x="42333" y="0"/>
                </a:lnTo>
                <a:lnTo>
                  <a:pt x="42333" y="0"/>
                </a:lnTo>
                <a:lnTo>
                  <a:pt x="42333" y="0"/>
                </a:lnTo>
                <a:lnTo>
                  <a:pt x="42333" y="0"/>
                </a:lnTo>
                <a:lnTo>
                  <a:pt x="33866" y="8466"/>
                </a:lnTo>
                <a:lnTo>
                  <a:pt x="33866" y="8466"/>
                </a:lnTo>
                <a:lnTo>
                  <a:pt x="33866" y="8466"/>
                </a:lnTo>
                <a:lnTo>
                  <a:pt x="33866"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739466" y="4140200"/>
            <a:ext cx="245535" cy="414868"/>
          </a:xfrm>
          <a:custGeom>
            <a:avLst/>
            <a:gdLst/>
            <a:ahLst/>
            <a:cxnLst/>
            <a:rect l="0" t="0" r="0" b="0"/>
            <a:pathLst>
              <a:path w="245535" h="414868">
                <a:moveTo>
                  <a:pt x="237068" y="59267"/>
                </a:moveTo>
                <a:lnTo>
                  <a:pt x="237068" y="50800"/>
                </a:lnTo>
                <a:lnTo>
                  <a:pt x="237068" y="50800"/>
                </a:lnTo>
                <a:lnTo>
                  <a:pt x="237068" y="42333"/>
                </a:lnTo>
                <a:lnTo>
                  <a:pt x="237068" y="33867"/>
                </a:lnTo>
                <a:lnTo>
                  <a:pt x="228600" y="25400"/>
                </a:lnTo>
                <a:lnTo>
                  <a:pt x="220134" y="25400"/>
                </a:lnTo>
                <a:lnTo>
                  <a:pt x="211667" y="16933"/>
                </a:lnTo>
                <a:lnTo>
                  <a:pt x="203201" y="8467"/>
                </a:lnTo>
                <a:lnTo>
                  <a:pt x="194734" y="8467"/>
                </a:lnTo>
                <a:lnTo>
                  <a:pt x="186267" y="8467"/>
                </a:lnTo>
                <a:lnTo>
                  <a:pt x="177801" y="0"/>
                </a:lnTo>
                <a:lnTo>
                  <a:pt x="169334" y="0"/>
                </a:lnTo>
                <a:lnTo>
                  <a:pt x="152400" y="0"/>
                </a:lnTo>
                <a:lnTo>
                  <a:pt x="143934" y="8467"/>
                </a:lnTo>
                <a:lnTo>
                  <a:pt x="127001" y="8467"/>
                </a:lnTo>
                <a:lnTo>
                  <a:pt x="110067" y="16933"/>
                </a:lnTo>
                <a:lnTo>
                  <a:pt x="93134" y="33867"/>
                </a:lnTo>
                <a:lnTo>
                  <a:pt x="76200" y="50800"/>
                </a:lnTo>
                <a:lnTo>
                  <a:pt x="50801" y="67733"/>
                </a:lnTo>
                <a:lnTo>
                  <a:pt x="33867" y="84667"/>
                </a:lnTo>
                <a:lnTo>
                  <a:pt x="25401" y="101600"/>
                </a:lnTo>
                <a:lnTo>
                  <a:pt x="16934" y="118533"/>
                </a:lnTo>
                <a:lnTo>
                  <a:pt x="8468" y="135467"/>
                </a:lnTo>
                <a:lnTo>
                  <a:pt x="0" y="143933"/>
                </a:lnTo>
                <a:lnTo>
                  <a:pt x="0" y="143933"/>
                </a:lnTo>
                <a:lnTo>
                  <a:pt x="8468" y="152400"/>
                </a:lnTo>
                <a:lnTo>
                  <a:pt x="16934" y="160867"/>
                </a:lnTo>
                <a:lnTo>
                  <a:pt x="25401" y="160867"/>
                </a:lnTo>
                <a:lnTo>
                  <a:pt x="42334" y="160867"/>
                </a:lnTo>
                <a:lnTo>
                  <a:pt x="59267" y="160867"/>
                </a:lnTo>
                <a:lnTo>
                  <a:pt x="76200" y="160867"/>
                </a:lnTo>
                <a:lnTo>
                  <a:pt x="101601" y="160867"/>
                </a:lnTo>
                <a:lnTo>
                  <a:pt x="127001" y="160867"/>
                </a:lnTo>
                <a:lnTo>
                  <a:pt x="143934" y="160867"/>
                </a:lnTo>
                <a:lnTo>
                  <a:pt x="169334" y="169333"/>
                </a:lnTo>
                <a:lnTo>
                  <a:pt x="194734" y="177800"/>
                </a:lnTo>
                <a:lnTo>
                  <a:pt x="211667" y="186267"/>
                </a:lnTo>
                <a:lnTo>
                  <a:pt x="228600" y="194733"/>
                </a:lnTo>
                <a:lnTo>
                  <a:pt x="237068" y="203200"/>
                </a:lnTo>
                <a:lnTo>
                  <a:pt x="245534" y="211667"/>
                </a:lnTo>
                <a:lnTo>
                  <a:pt x="245534" y="228600"/>
                </a:lnTo>
                <a:lnTo>
                  <a:pt x="245534" y="237067"/>
                </a:lnTo>
                <a:lnTo>
                  <a:pt x="237068" y="254000"/>
                </a:lnTo>
                <a:lnTo>
                  <a:pt x="228600" y="270933"/>
                </a:lnTo>
                <a:lnTo>
                  <a:pt x="220134" y="287867"/>
                </a:lnTo>
                <a:lnTo>
                  <a:pt x="203201" y="304800"/>
                </a:lnTo>
                <a:lnTo>
                  <a:pt x="186267" y="321733"/>
                </a:lnTo>
                <a:lnTo>
                  <a:pt x="160868" y="347133"/>
                </a:lnTo>
                <a:lnTo>
                  <a:pt x="143934" y="364067"/>
                </a:lnTo>
                <a:lnTo>
                  <a:pt x="127001" y="381000"/>
                </a:lnTo>
                <a:lnTo>
                  <a:pt x="110067" y="397933"/>
                </a:lnTo>
                <a:lnTo>
                  <a:pt x="93134" y="406400"/>
                </a:lnTo>
                <a:lnTo>
                  <a:pt x="84668" y="414867"/>
                </a:lnTo>
                <a:lnTo>
                  <a:pt x="84668" y="414867"/>
                </a:lnTo>
                <a:lnTo>
                  <a:pt x="76200" y="414867"/>
                </a:lnTo>
                <a:lnTo>
                  <a:pt x="76200" y="414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086600" y="4207933"/>
            <a:ext cx="177801" cy="321735"/>
          </a:xfrm>
          <a:custGeom>
            <a:avLst/>
            <a:gdLst/>
            <a:ahLst/>
            <a:cxnLst/>
            <a:rect l="0" t="0" r="0" b="0"/>
            <a:pathLst>
              <a:path w="177801" h="321735">
                <a:moveTo>
                  <a:pt x="42334" y="0"/>
                </a:moveTo>
                <a:lnTo>
                  <a:pt x="42334" y="0"/>
                </a:lnTo>
                <a:lnTo>
                  <a:pt x="33866" y="8467"/>
                </a:lnTo>
                <a:lnTo>
                  <a:pt x="33866" y="8467"/>
                </a:lnTo>
                <a:lnTo>
                  <a:pt x="25400" y="8467"/>
                </a:lnTo>
                <a:lnTo>
                  <a:pt x="16933" y="16934"/>
                </a:lnTo>
                <a:lnTo>
                  <a:pt x="16933" y="25400"/>
                </a:lnTo>
                <a:lnTo>
                  <a:pt x="8467" y="33867"/>
                </a:lnTo>
                <a:lnTo>
                  <a:pt x="8467" y="50800"/>
                </a:lnTo>
                <a:lnTo>
                  <a:pt x="8467" y="67734"/>
                </a:lnTo>
                <a:lnTo>
                  <a:pt x="0" y="93134"/>
                </a:lnTo>
                <a:lnTo>
                  <a:pt x="0" y="110067"/>
                </a:lnTo>
                <a:lnTo>
                  <a:pt x="0" y="143934"/>
                </a:lnTo>
                <a:lnTo>
                  <a:pt x="0" y="169334"/>
                </a:lnTo>
                <a:lnTo>
                  <a:pt x="0" y="203200"/>
                </a:lnTo>
                <a:lnTo>
                  <a:pt x="0" y="228600"/>
                </a:lnTo>
                <a:lnTo>
                  <a:pt x="8467" y="254000"/>
                </a:lnTo>
                <a:lnTo>
                  <a:pt x="25400" y="279400"/>
                </a:lnTo>
                <a:lnTo>
                  <a:pt x="33866" y="296334"/>
                </a:lnTo>
                <a:lnTo>
                  <a:pt x="42334" y="313267"/>
                </a:lnTo>
                <a:lnTo>
                  <a:pt x="50800" y="321734"/>
                </a:lnTo>
                <a:lnTo>
                  <a:pt x="59267" y="321734"/>
                </a:lnTo>
                <a:lnTo>
                  <a:pt x="67733" y="313267"/>
                </a:lnTo>
                <a:lnTo>
                  <a:pt x="76200" y="304800"/>
                </a:lnTo>
                <a:lnTo>
                  <a:pt x="84667" y="296334"/>
                </a:lnTo>
                <a:lnTo>
                  <a:pt x="93133" y="287867"/>
                </a:lnTo>
                <a:lnTo>
                  <a:pt x="101600" y="270934"/>
                </a:lnTo>
                <a:lnTo>
                  <a:pt x="110066" y="245534"/>
                </a:lnTo>
                <a:lnTo>
                  <a:pt x="118534" y="228600"/>
                </a:lnTo>
                <a:lnTo>
                  <a:pt x="118534" y="203200"/>
                </a:lnTo>
                <a:lnTo>
                  <a:pt x="127000" y="177800"/>
                </a:lnTo>
                <a:lnTo>
                  <a:pt x="127000" y="152400"/>
                </a:lnTo>
                <a:lnTo>
                  <a:pt x="135467" y="127000"/>
                </a:lnTo>
                <a:lnTo>
                  <a:pt x="135467" y="101600"/>
                </a:lnTo>
                <a:lnTo>
                  <a:pt x="143933" y="84667"/>
                </a:lnTo>
                <a:lnTo>
                  <a:pt x="143933" y="67734"/>
                </a:lnTo>
                <a:lnTo>
                  <a:pt x="152400" y="50800"/>
                </a:lnTo>
                <a:lnTo>
                  <a:pt x="152400" y="42334"/>
                </a:lnTo>
                <a:lnTo>
                  <a:pt x="160867" y="42334"/>
                </a:lnTo>
                <a:lnTo>
                  <a:pt x="169333" y="33867"/>
                </a:lnTo>
                <a:lnTo>
                  <a:pt x="169333" y="33867"/>
                </a:lnTo>
                <a:lnTo>
                  <a:pt x="177800" y="33867"/>
                </a:lnTo>
                <a:lnTo>
                  <a:pt x="177800"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247467" y="4224867"/>
            <a:ext cx="169334" cy="558801"/>
          </a:xfrm>
          <a:custGeom>
            <a:avLst/>
            <a:gdLst/>
            <a:ahLst/>
            <a:cxnLst/>
            <a:rect l="0" t="0" r="0" b="0"/>
            <a:pathLst>
              <a:path w="169334" h="558801">
                <a:moveTo>
                  <a:pt x="169333" y="0"/>
                </a:moveTo>
                <a:lnTo>
                  <a:pt x="169333" y="0"/>
                </a:lnTo>
                <a:lnTo>
                  <a:pt x="160866" y="0"/>
                </a:lnTo>
                <a:lnTo>
                  <a:pt x="160866" y="0"/>
                </a:lnTo>
                <a:lnTo>
                  <a:pt x="152400" y="0"/>
                </a:lnTo>
                <a:lnTo>
                  <a:pt x="143933" y="0"/>
                </a:lnTo>
                <a:lnTo>
                  <a:pt x="143933" y="0"/>
                </a:lnTo>
                <a:lnTo>
                  <a:pt x="135466" y="8466"/>
                </a:lnTo>
                <a:lnTo>
                  <a:pt x="127000" y="16933"/>
                </a:lnTo>
                <a:lnTo>
                  <a:pt x="110067" y="25400"/>
                </a:lnTo>
                <a:lnTo>
                  <a:pt x="93133" y="33866"/>
                </a:lnTo>
                <a:lnTo>
                  <a:pt x="76200" y="50800"/>
                </a:lnTo>
                <a:lnTo>
                  <a:pt x="59266" y="76200"/>
                </a:lnTo>
                <a:lnTo>
                  <a:pt x="50800" y="93133"/>
                </a:lnTo>
                <a:lnTo>
                  <a:pt x="33867" y="118533"/>
                </a:lnTo>
                <a:lnTo>
                  <a:pt x="25399" y="143933"/>
                </a:lnTo>
                <a:lnTo>
                  <a:pt x="16933" y="169333"/>
                </a:lnTo>
                <a:lnTo>
                  <a:pt x="16933" y="194733"/>
                </a:lnTo>
                <a:lnTo>
                  <a:pt x="16933" y="220133"/>
                </a:lnTo>
                <a:lnTo>
                  <a:pt x="25399" y="237066"/>
                </a:lnTo>
                <a:lnTo>
                  <a:pt x="33867" y="245533"/>
                </a:lnTo>
                <a:lnTo>
                  <a:pt x="42333" y="254000"/>
                </a:lnTo>
                <a:lnTo>
                  <a:pt x="50800" y="262466"/>
                </a:lnTo>
                <a:lnTo>
                  <a:pt x="59266" y="254000"/>
                </a:lnTo>
                <a:lnTo>
                  <a:pt x="67733" y="254000"/>
                </a:lnTo>
                <a:lnTo>
                  <a:pt x="76200" y="237066"/>
                </a:lnTo>
                <a:lnTo>
                  <a:pt x="84666" y="220133"/>
                </a:lnTo>
                <a:lnTo>
                  <a:pt x="93133" y="203200"/>
                </a:lnTo>
                <a:lnTo>
                  <a:pt x="101599" y="177800"/>
                </a:lnTo>
                <a:lnTo>
                  <a:pt x="110067" y="152400"/>
                </a:lnTo>
                <a:lnTo>
                  <a:pt x="118533" y="127000"/>
                </a:lnTo>
                <a:lnTo>
                  <a:pt x="118533" y="93133"/>
                </a:lnTo>
                <a:lnTo>
                  <a:pt x="127000" y="76200"/>
                </a:lnTo>
                <a:lnTo>
                  <a:pt x="127000" y="59266"/>
                </a:lnTo>
                <a:lnTo>
                  <a:pt x="135466" y="42333"/>
                </a:lnTo>
                <a:lnTo>
                  <a:pt x="135466" y="42333"/>
                </a:lnTo>
                <a:lnTo>
                  <a:pt x="135466" y="42333"/>
                </a:lnTo>
                <a:lnTo>
                  <a:pt x="135466" y="42333"/>
                </a:lnTo>
                <a:lnTo>
                  <a:pt x="135466" y="59266"/>
                </a:lnTo>
                <a:lnTo>
                  <a:pt x="143933" y="76200"/>
                </a:lnTo>
                <a:lnTo>
                  <a:pt x="143933" y="101600"/>
                </a:lnTo>
                <a:lnTo>
                  <a:pt x="143933" y="127000"/>
                </a:lnTo>
                <a:lnTo>
                  <a:pt x="143933" y="160866"/>
                </a:lnTo>
                <a:lnTo>
                  <a:pt x="135466" y="186266"/>
                </a:lnTo>
                <a:lnTo>
                  <a:pt x="143933" y="220133"/>
                </a:lnTo>
                <a:lnTo>
                  <a:pt x="143933" y="254000"/>
                </a:lnTo>
                <a:lnTo>
                  <a:pt x="135466" y="287866"/>
                </a:lnTo>
                <a:lnTo>
                  <a:pt x="135466" y="321733"/>
                </a:lnTo>
                <a:lnTo>
                  <a:pt x="135466" y="347133"/>
                </a:lnTo>
                <a:lnTo>
                  <a:pt x="135466" y="381000"/>
                </a:lnTo>
                <a:lnTo>
                  <a:pt x="127000" y="414866"/>
                </a:lnTo>
                <a:lnTo>
                  <a:pt x="127000" y="448733"/>
                </a:lnTo>
                <a:lnTo>
                  <a:pt x="118533" y="474133"/>
                </a:lnTo>
                <a:lnTo>
                  <a:pt x="110067" y="508000"/>
                </a:lnTo>
                <a:lnTo>
                  <a:pt x="93133" y="524933"/>
                </a:lnTo>
                <a:lnTo>
                  <a:pt x="76200" y="541866"/>
                </a:lnTo>
                <a:lnTo>
                  <a:pt x="67733" y="550333"/>
                </a:lnTo>
                <a:lnTo>
                  <a:pt x="50800" y="558800"/>
                </a:lnTo>
                <a:lnTo>
                  <a:pt x="33867" y="550333"/>
                </a:lnTo>
                <a:lnTo>
                  <a:pt x="25399" y="541866"/>
                </a:lnTo>
                <a:lnTo>
                  <a:pt x="16933" y="516466"/>
                </a:lnTo>
                <a:lnTo>
                  <a:pt x="16933" y="516466"/>
                </a:lnTo>
                <a:lnTo>
                  <a:pt x="0" y="491066"/>
                </a:lnTo>
                <a:lnTo>
                  <a:pt x="0" y="491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425266" y="4275667"/>
            <a:ext cx="127002" cy="270934"/>
          </a:xfrm>
          <a:custGeom>
            <a:avLst/>
            <a:gdLst/>
            <a:ahLst/>
            <a:cxnLst/>
            <a:rect l="0" t="0" r="0" b="0"/>
            <a:pathLst>
              <a:path w="127002" h="270934">
                <a:moveTo>
                  <a:pt x="110067" y="0"/>
                </a:moveTo>
                <a:lnTo>
                  <a:pt x="110067" y="0"/>
                </a:lnTo>
                <a:lnTo>
                  <a:pt x="101601" y="0"/>
                </a:lnTo>
                <a:lnTo>
                  <a:pt x="93134" y="8466"/>
                </a:lnTo>
                <a:lnTo>
                  <a:pt x="84668" y="8466"/>
                </a:lnTo>
                <a:lnTo>
                  <a:pt x="76200" y="16933"/>
                </a:lnTo>
                <a:lnTo>
                  <a:pt x="59267" y="25400"/>
                </a:lnTo>
                <a:lnTo>
                  <a:pt x="50801" y="42333"/>
                </a:lnTo>
                <a:lnTo>
                  <a:pt x="42334" y="59266"/>
                </a:lnTo>
                <a:lnTo>
                  <a:pt x="33867" y="84666"/>
                </a:lnTo>
                <a:lnTo>
                  <a:pt x="25401" y="110066"/>
                </a:lnTo>
                <a:lnTo>
                  <a:pt x="16934" y="135466"/>
                </a:lnTo>
                <a:lnTo>
                  <a:pt x="8468" y="169333"/>
                </a:lnTo>
                <a:lnTo>
                  <a:pt x="0" y="203200"/>
                </a:lnTo>
                <a:lnTo>
                  <a:pt x="0" y="228600"/>
                </a:lnTo>
                <a:lnTo>
                  <a:pt x="0" y="254000"/>
                </a:lnTo>
                <a:lnTo>
                  <a:pt x="8468" y="262466"/>
                </a:lnTo>
                <a:lnTo>
                  <a:pt x="8468" y="270933"/>
                </a:lnTo>
                <a:lnTo>
                  <a:pt x="16934" y="270933"/>
                </a:lnTo>
                <a:lnTo>
                  <a:pt x="25401" y="262466"/>
                </a:lnTo>
                <a:lnTo>
                  <a:pt x="33867" y="254000"/>
                </a:lnTo>
                <a:lnTo>
                  <a:pt x="42334" y="237066"/>
                </a:lnTo>
                <a:lnTo>
                  <a:pt x="50801" y="220133"/>
                </a:lnTo>
                <a:lnTo>
                  <a:pt x="59267" y="194733"/>
                </a:lnTo>
                <a:lnTo>
                  <a:pt x="59267" y="169333"/>
                </a:lnTo>
                <a:lnTo>
                  <a:pt x="67734" y="143933"/>
                </a:lnTo>
                <a:lnTo>
                  <a:pt x="76200" y="118533"/>
                </a:lnTo>
                <a:lnTo>
                  <a:pt x="84668" y="93133"/>
                </a:lnTo>
                <a:lnTo>
                  <a:pt x="84668" y="76200"/>
                </a:lnTo>
                <a:lnTo>
                  <a:pt x="93134" y="50800"/>
                </a:lnTo>
                <a:lnTo>
                  <a:pt x="101601" y="33866"/>
                </a:lnTo>
                <a:lnTo>
                  <a:pt x="110067" y="16933"/>
                </a:lnTo>
                <a:lnTo>
                  <a:pt x="110067" y="16933"/>
                </a:lnTo>
                <a:lnTo>
                  <a:pt x="110067" y="8466"/>
                </a:lnTo>
                <a:lnTo>
                  <a:pt x="110067" y="16933"/>
                </a:lnTo>
                <a:lnTo>
                  <a:pt x="101601" y="33866"/>
                </a:lnTo>
                <a:lnTo>
                  <a:pt x="101601" y="50800"/>
                </a:lnTo>
                <a:lnTo>
                  <a:pt x="93134" y="67733"/>
                </a:lnTo>
                <a:lnTo>
                  <a:pt x="84668" y="93133"/>
                </a:lnTo>
                <a:lnTo>
                  <a:pt x="84668" y="118533"/>
                </a:lnTo>
                <a:lnTo>
                  <a:pt x="76200" y="143933"/>
                </a:lnTo>
                <a:lnTo>
                  <a:pt x="76200" y="160866"/>
                </a:lnTo>
                <a:lnTo>
                  <a:pt x="76200" y="186266"/>
                </a:lnTo>
                <a:lnTo>
                  <a:pt x="84668" y="194733"/>
                </a:lnTo>
                <a:lnTo>
                  <a:pt x="93134" y="203200"/>
                </a:lnTo>
                <a:lnTo>
                  <a:pt x="101601" y="203200"/>
                </a:lnTo>
                <a:lnTo>
                  <a:pt x="110067" y="194733"/>
                </a:lnTo>
                <a:lnTo>
                  <a:pt x="118534" y="186266"/>
                </a:lnTo>
                <a:lnTo>
                  <a:pt x="118534" y="186266"/>
                </a:lnTo>
                <a:lnTo>
                  <a:pt x="127001" y="177800"/>
                </a:lnTo>
                <a:lnTo>
                  <a:pt x="127001"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628467" y="4284133"/>
            <a:ext cx="50801" cy="245535"/>
          </a:xfrm>
          <a:custGeom>
            <a:avLst/>
            <a:gdLst/>
            <a:ahLst/>
            <a:cxnLst/>
            <a:rect l="0" t="0" r="0" b="0"/>
            <a:pathLst>
              <a:path w="50801" h="245535">
                <a:moveTo>
                  <a:pt x="16933" y="16934"/>
                </a:moveTo>
                <a:lnTo>
                  <a:pt x="16933" y="16934"/>
                </a:lnTo>
                <a:lnTo>
                  <a:pt x="8466" y="25400"/>
                </a:lnTo>
                <a:lnTo>
                  <a:pt x="8466" y="33867"/>
                </a:lnTo>
                <a:lnTo>
                  <a:pt x="8466" y="42334"/>
                </a:lnTo>
                <a:lnTo>
                  <a:pt x="0" y="59267"/>
                </a:lnTo>
                <a:lnTo>
                  <a:pt x="0" y="76200"/>
                </a:lnTo>
                <a:lnTo>
                  <a:pt x="0" y="101600"/>
                </a:lnTo>
                <a:lnTo>
                  <a:pt x="0" y="127000"/>
                </a:lnTo>
                <a:lnTo>
                  <a:pt x="0" y="152400"/>
                </a:lnTo>
                <a:lnTo>
                  <a:pt x="0" y="186267"/>
                </a:lnTo>
                <a:lnTo>
                  <a:pt x="0" y="203200"/>
                </a:lnTo>
                <a:lnTo>
                  <a:pt x="0" y="228600"/>
                </a:lnTo>
                <a:lnTo>
                  <a:pt x="0" y="237067"/>
                </a:lnTo>
                <a:lnTo>
                  <a:pt x="0" y="245534"/>
                </a:lnTo>
                <a:lnTo>
                  <a:pt x="0" y="245534"/>
                </a:lnTo>
                <a:lnTo>
                  <a:pt x="0" y="245534"/>
                </a:lnTo>
                <a:lnTo>
                  <a:pt x="0" y="245534"/>
                </a:lnTo>
                <a:lnTo>
                  <a:pt x="0" y="228600"/>
                </a:lnTo>
                <a:lnTo>
                  <a:pt x="0" y="220134"/>
                </a:lnTo>
                <a:lnTo>
                  <a:pt x="0" y="194734"/>
                </a:lnTo>
                <a:lnTo>
                  <a:pt x="8466" y="169334"/>
                </a:lnTo>
                <a:lnTo>
                  <a:pt x="8466" y="135467"/>
                </a:lnTo>
                <a:lnTo>
                  <a:pt x="16933" y="101600"/>
                </a:lnTo>
                <a:lnTo>
                  <a:pt x="25399" y="67734"/>
                </a:lnTo>
                <a:lnTo>
                  <a:pt x="33867" y="42334"/>
                </a:lnTo>
                <a:lnTo>
                  <a:pt x="42333" y="16934"/>
                </a:lnTo>
                <a:lnTo>
                  <a:pt x="42333" y="16934"/>
                </a:lnTo>
                <a:lnTo>
                  <a:pt x="50800" y="0"/>
                </a:lnTo>
                <a:lnTo>
                  <a:pt x="508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713133" y="4250267"/>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747000" y="4241800"/>
            <a:ext cx="16934" cy="1"/>
          </a:xfrm>
          <a:custGeom>
            <a:avLst/>
            <a:gdLst/>
            <a:ahLst/>
            <a:cxnLst/>
            <a:rect l="0" t="0" r="0" b="0"/>
            <a:pathLst>
              <a:path w="16934" h="1">
                <a:moveTo>
                  <a:pt x="0" y="0"/>
                </a:moveTo>
                <a:lnTo>
                  <a:pt x="0" y="0"/>
                </a:lnTo>
                <a:lnTo>
                  <a:pt x="0" y="0"/>
                </a:lnTo>
                <a:lnTo>
                  <a:pt x="8467" y="0"/>
                </a:lnTo>
                <a:lnTo>
                  <a:pt x="8467" y="0"/>
                </a:lnTo>
                <a:lnTo>
                  <a:pt x="16933" y="0"/>
                </a:lnTo>
                <a:lnTo>
                  <a:pt x="16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8119534" y="4275667"/>
            <a:ext cx="33867" cy="127001"/>
          </a:xfrm>
          <a:custGeom>
            <a:avLst/>
            <a:gdLst/>
            <a:ahLst/>
            <a:cxnLst/>
            <a:rect l="0" t="0" r="0" b="0"/>
            <a:pathLst>
              <a:path w="33867" h="127001">
                <a:moveTo>
                  <a:pt x="33866" y="118533"/>
                </a:moveTo>
                <a:lnTo>
                  <a:pt x="33866" y="118533"/>
                </a:lnTo>
                <a:lnTo>
                  <a:pt x="33866" y="118533"/>
                </a:lnTo>
                <a:lnTo>
                  <a:pt x="25399" y="127000"/>
                </a:lnTo>
                <a:lnTo>
                  <a:pt x="25399" y="127000"/>
                </a:lnTo>
                <a:lnTo>
                  <a:pt x="25399" y="127000"/>
                </a:lnTo>
                <a:lnTo>
                  <a:pt x="25399" y="127000"/>
                </a:lnTo>
                <a:lnTo>
                  <a:pt x="25399" y="127000"/>
                </a:lnTo>
                <a:lnTo>
                  <a:pt x="25399" y="118533"/>
                </a:lnTo>
                <a:lnTo>
                  <a:pt x="33866" y="110066"/>
                </a:lnTo>
                <a:lnTo>
                  <a:pt x="33866" y="101600"/>
                </a:lnTo>
                <a:lnTo>
                  <a:pt x="33866" y="84666"/>
                </a:lnTo>
                <a:lnTo>
                  <a:pt x="33866" y="67733"/>
                </a:lnTo>
                <a:lnTo>
                  <a:pt x="33866" y="50800"/>
                </a:lnTo>
                <a:lnTo>
                  <a:pt x="25399" y="25400"/>
                </a:lnTo>
                <a:lnTo>
                  <a:pt x="16933" y="16933"/>
                </a:lnTo>
                <a:lnTo>
                  <a:pt x="8466" y="8466"/>
                </a:lnTo>
                <a:lnTo>
                  <a:pt x="8466" y="8466"/>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060267" y="43349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8001000" y="4445000"/>
            <a:ext cx="127001" cy="228601"/>
          </a:xfrm>
          <a:custGeom>
            <a:avLst/>
            <a:gdLst/>
            <a:ahLst/>
            <a:cxnLst/>
            <a:rect l="0" t="0" r="0" b="0"/>
            <a:pathLst>
              <a:path w="127001" h="228601">
                <a:moveTo>
                  <a:pt x="16933" y="0"/>
                </a:moveTo>
                <a:lnTo>
                  <a:pt x="8467" y="16933"/>
                </a:lnTo>
                <a:lnTo>
                  <a:pt x="8467" y="50800"/>
                </a:lnTo>
                <a:lnTo>
                  <a:pt x="0" y="93133"/>
                </a:lnTo>
                <a:lnTo>
                  <a:pt x="0" y="135467"/>
                </a:lnTo>
                <a:lnTo>
                  <a:pt x="0" y="169333"/>
                </a:lnTo>
                <a:lnTo>
                  <a:pt x="8467" y="203200"/>
                </a:lnTo>
                <a:lnTo>
                  <a:pt x="16933" y="220133"/>
                </a:lnTo>
                <a:lnTo>
                  <a:pt x="25400" y="228600"/>
                </a:lnTo>
                <a:lnTo>
                  <a:pt x="33866" y="228600"/>
                </a:lnTo>
                <a:lnTo>
                  <a:pt x="42334" y="228600"/>
                </a:lnTo>
                <a:lnTo>
                  <a:pt x="67733" y="228600"/>
                </a:lnTo>
                <a:lnTo>
                  <a:pt x="84667" y="220133"/>
                </a:lnTo>
                <a:lnTo>
                  <a:pt x="110066" y="203200"/>
                </a:lnTo>
                <a:lnTo>
                  <a:pt x="110066" y="203200"/>
                </a:lnTo>
                <a:lnTo>
                  <a:pt x="127000" y="186267"/>
                </a:lnTo>
                <a:lnTo>
                  <a:pt x="127000"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238067" y="4402667"/>
            <a:ext cx="152401" cy="296334"/>
          </a:xfrm>
          <a:custGeom>
            <a:avLst/>
            <a:gdLst/>
            <a:ahLst/>
            <a:cxnLst/>
            <a:rect l="0" t="0" r="0" b="0"/>
            <a:pathLst>
              <a:path w="152401" h="296334">
                <a:moveTo>
                  <a:pt x="76200" y="8466"/>
                </a:moveTo>
                <a:lnTo>
                  <a:pt x="76200" y="8466"/>
                </a:lnTo>
                <a:lnTo>
                  <a:pt x="59266" y="8466"/>
                </a:lnTo>
                <a:lnTo>
                  <a:pt x="50800" y="0"/>
                </a:lnTo>
                <a:lnTo>
                  <a:pt x="42333" y="0"/>
                </a:lnTo>
                <a:lnTo>
                  <a:pt x="42333" y="0"/>
                </a:lnTo>
                <a:lnTo>
                  <a:pt x="33867" y="0"/>
                </a:lnTo>
                <a:lnTo>
                  <a:pt x="25399" y="0"/>
                </a:lnTo>
                <a:lnTo>
                  <a:pt x="25399" y="8466"/>
                </a:lnTo>
                <a:lnTo>
                  <a:pt x="16933" y="16933"/>
                </a:lnTo>
                <a:lnTo>
                  <a:pt x="8466" y="33866"/>
                </a:lnTo>
                <a:lnTo>
                  <a:pt x="8466" y="59266"/>
                </a:lnTo>
                <a:lnTo>
                  <a:pt x="0" y="84666"/>
                </a:lnTo>
                <a:lnTo>
                  <a:pt x="0" y="110066"/>
                </a:lnTo>
                <a:lnTo>
                  <a:pt x="0" y="143933"/>
                </a:lnTo>
                <a:lnTo>
                  <a:pt x="0" y="160866"/>
                </a:lnTo>
                <a:lnTo>
                  <a:pt x="0" y="186266"/>
                </a:lnTo>
                <a:lnTo>
                  <a:pt x="8466" y="203200"/>
                </a:lnTo>
                <a:lnTo>
                  <a:pt x="8466" y="211666"/>
                </a:lnTo>
                <a:lnTo>
                  <a:pt x="16933" y="220133"/>
                </a:lnTo>
                <a:lnTo>
                  <a:pt x="25399" y="220133"/>
                </a:lnTo>
                <a:lnTo>
                  <a:pt x="33867" y="220133"/>
                </a:lnTo>
                <a:lnTo>
                  <a:pt x="42333" y="211666"/>
                </a:lnTo>
                <a:lnTo>
                  <a:pt x="50800" y="203200"/>
                </a:lnTo>
                <a:lnTo>
                  <a:pt x="59266" y="194733"/>
                </a:lnTo>
                <a:lnTo>
                  <a:pt x="67733" y="177800"/>
                </a:lnTo>
                <a:lnTo>
                  <a:pt x="76200" y="152400"/>
                </a:lnTo>
                <a:lnTo>
                  <a:pt x="76200" y="127000"/>
                </a:lnTo>
                <a:lnTo>
                  <a:pt x="84666" y="110066"/>
                </a:lnTo>
                <a:lnTo>
                  <a:pt x="93133" y="84666"/>
                </a:lnTo>
                <a:lnTo>
                  <a:pt x="93133" y="59266"/>
                </a:lnTo>
                <a:lnTo>
                  <a:pt x="93133" y="42333"/>
                </a:lnTo>
                <a:lnTo>
                  <a:pt x="93133" y="33866"/>
                </a:lnTo>
                <a:lnTo>
                  <a:pt x="93133" y="33866"/>
                </a:lnTo>
                <a:lnTo>
                  <a:pt x="93133" y="33866"/>
                </a:lnTo>
                <a:lnTo>
                  <a:pt x="93133" y="33866"/>
                </a:lnTo>
                <a:lnTo>
                  <a:pt x="93133" y="50800"/>
                </a:lnTo>
                <a:lnTo>
                  <a:pt x="84666" y="67733"/>
                </a:lnTo>
                <a:lnTo>
                  <a:pt x="84666" y="93133"/>
                </a:lnTo>
                <a:lnTo>
                  <a:pt x="76200" y="127000"/>
                </a:lnTo>
                <a:lnTo>
                  <a:pt x="76200" y="160866"/>
                </a:lnTo>
                <a:lnTo>
                  <a:pt x="76200" y="203200"/>
                </a:lnTo>
                <a:lnTo>
                  <a:pt x="76200" y="228600"/>
                </a:lnTo>
                <a:lnTo>
                  <a:pt x="84666" y="254000"/>
                </a:lnTo>
                <a:lnTo>
                  <a:pt x="93133" y="270933"/>
                </a:lnTo>
                <a:lnTo>
                  <a:pt x="93133" y="287866"/>
                </a:lnTo>
                <a:lnTo>
                  <a:pt x="101599" y="287866"/>
                </a:lnTo>
                <a:lnTo>
                  <a:pt x="110067" y="296333"/>
                </a:lnTo>
                <a:lnTo>
                  <a:pt x="118533" y="287866"/>
                </a:lnTo>
                <a:lnTo>
                  <a:pt x="127000" y="287866"/>
                </a:lnTo>
                <a:lnTo>
                  <a:pt x="135466" y="270933"/>
                </a:lnTo>
                <a:lnTo>
                  <a:pt x="143933" y="254000"/>
                </a:lnTo>
                <a:lnTo>
                  <a:pt x="143933" y="254000"/>
                </a:lnTo>
                <a:lnTo>
                  <a:pt x="152400" y="237066"/>
                </a:lnTo>
                <a:lnTo>
                  <a:pt x="152400"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407400" y="4292600"/>
            <a:ext cx="101601" cy="330201"/>
          </a:xfrm>
          <a:custGeom>
            <a:avLst/>
            <a:gdLst/>
            <a:ahLst/>
            <a:cxnLst/>
            <a:rect l="0" t="0" r="0" b="0"/>
            <a:pathLst>
              <a:path w="101601" h="330201">
                <a:moveTo>
                  <a:pt x="101600" y="0"/>
                </a:moveTo>
                <a:lnTo>
                  <a:pt x="93134" y="0"/>
                </a:lnTo>
                <a:lnTo>
                  <a:pt x="84666" y="8467"/>
                </a:lnTo>
                <a:lnTo>
                  <a:pt x="84666" y="16933"/>
                </a:lnTo>
                <a:lnTo>
                  <a:pt x="76200" y="25400"/>
                </a:lnTo>
                <a:lnTo>
                  <a:pt x="67733" y="42333"/>
                </a:lnTo>
                <a:lnTo>
                  <a:pt x="59267" y="59267"/>
                </a:lnTo>
                <a:lnTo>
                  <a:pt x="59267" y="84667"/>
                </a:lnTo>
                <a:lnTo>
                  <a:pt x="50800" y="110067"/>
                </a:lnTo>
                <a:lnTo>
                  <a:pt x="50800" y="135467"/>
                </a:lnTo>
                <a:lnTo>
                  <a:pt x="42333" y="169333"/>
                </a:lnTo>
                <a:lnTo>
                  <a:pt x="33867" y="203200"/>
                </a:lnTo>
                <a:lnTo>
                  <a:pt x="25400" y="237067"/>
                </a:lnTo>
                <a:lnTo>
                  <a:pt x="16934" y="262467"/>
                </a:lnTo>
                <a:lnTo>
                  <a:pt x="16934" y="287867"/>
                </a:lnTo>
                <a:lnTo>
                  <a:pt x="8466" y="313267"/>
                </a:lnTo>
                <a:lnTo>
                  <a:pt x="8466" y="313267"/>
                </a:lnTo>
                <a:lnTo>
                  <a:pt x="0" y="330200"/>
                </a:lnTo>
                <a:lnTo>
                  <a:pt x="0"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424334" y="4360333"/>
            <a:ext cx="304801" cy="330201"/>
          </a:xfrm>
          <a:custGeom>
            <a:avLst/>
            <a:gdLst/>
            <a:ahLst/>
            <a:cxnLst/>
            <a:rect l="0" t="0" r="0" b="0"/>
            <a:pathLst>
              <a:path w="304801" h="330201">
                <a:moveTo>
                  <a:pt x="135466" y="8467"/>
                </a:moveTo>
                <a:lnTo>
                  <a:pt x="135466" y="8467"/>
                </a:lnTo>
                <a:lnTo>
                  <a:pt x="135466" y="0"/>
                </a:lnTo>
                <a:lnTo>
                  <a:pt x="126999" y="0"/>
                </a:lnTo>
                <a:lnTo>
                  <a:pt x="126999" y="0"/>
                </a:lnTo>
                <a:lnTo>
                  <a:pt x="126999" y="0"/>
                </a:lnTo>
                <a:lnTo>
                  <a:pt x="126999" y="0"/>
                </a:lnTo>
                <a:lnTo>
                  <a:pt x="126999" y="8467"/>
                </a:lnTo>
                <a:lnTo>
                  <a:pt x="118533" y="16934"/>
                </a:lnTo>
                <a:lnTo>
                  <a:pt x="101599" y="25400"/>
                </a:lnTo>
                <a:lnTo>
                  <a:pt x="93133" y="42334"/>
                </a:lnTo>
                <a:lnTo>
                  <a:pt x="76200" y="59267"/>
                </a:lnTo>
                <a:lnTo>
                  <a:pt x="50799" y="76200"/>
                </a:lnTo>
                <a:lnTo>
                  <a:pt x="42333" y="101600"/>
                </a:lnTo>
                <a:lnTo>
                  <a:pt x="25399" y="127000"/>
                </a:lnTo>
                <a:lnTo>
                  <a:pt x="16933" y="143934"/>
                </a:lnTo>
                <a:lnTo>
                  <a:pt x="8466" y="160867"/>
                </a:lnTo>
                <a:lnTo>
                  <a:pt x="0" y="177800"/>
                </a:lnTo>
                <a:lnTo>
                  <a:pt x="0" y="186267"/>
                </a:lnTo>
                <a:lnTo>
                  <a:pt x="0" y="194734"/>
                </a:lnTo>
                <a:lnTo>
                  <a:pt x="0" y="194734"/>
                </a:lnTo>
                <a:lnTo>
                  <a:pt x="8466" y="186267"/>
                </a:lnTo>
                <a:lnTo>
                  <a:pt x="16933" y="186267"/>
                </a:lnTo>
                <a:lnTo>
                  <a:pt x="25399" y="177800"/>
                </a:lnTo>
                <a:lnTo>
                  <a:pt x="33866" y="169334"/>
                </a:lnTo>
                <a:lnTo>
                  <a:pt x="50799" y="160867"/>
                </a:lnTo>
                <a:lnTo>
                  <a:pt x="67732" y="160867"/>
                </a:lnTo>
                <a:lnTo>
                  <a:pt x="84666" y="152400"/>
                </a:lnTo>
                <a:lnTo>
                  <a:pt x="101599" y="152400"/>
                </a:lnTo>
                <a:lnTo>
                  <a:pt x="110066" y="160867"/>
                </a:lnTo>
                <a:lnTo>
                  <a:pt x="126999" y="169334"/>
                </a:lnTo>
                <a:lnTo>
                  <a:pt x="135466" y="177800"/>
                </a:lnTo>
                <a:lnTo>
                  <a:pt x="143932" y="194734"/>
                </a:lnTo>
                <a:lnTo>
                  <a:pt x="152400" y="211667"/>
                </a:lnTo>
                <a:lnTo>
                  <a:pt x="160866" y="228600"/>
                </a:lnTo>
                <a:lnTo>
                  <a:pt x="169333" y="245534"/>
                </a:lnTo>
                <a:lnTo>
                  <a:pt x="177799" y="254000"/>
                </a:lnTo>
                <a:lnTo>
                  <a:pt x="186266" y="262467"/>
                </a:lnTo>
                <a:lnTo>
                  <a:pt x="194733" y="262467"/>
                </a:lnTo>
                <a:lnTo>
                  <a:pt x="203199" y="262467"/>
                </a:lnTo>
                <a:lnTo>
                  <a:pt x="211666" y="254000"/>
                </a:lnTo>
                <a:lnTo>
                  <a:pt x="228600" y="245534"/>
                </a:lnTo>
                <a:lnTo>
                  <a:pt x="237066" y="237067"/>
                </a:lnTo>
                <a:lnTo>
                  <a:pt x="245533" y="220134"/>
                </a:lnTo>
                <a:lnTo>
                  <a:pt x="253999" y="203200"/>
                </a:lnTo>
                <a:lnTo>
                  <a:pt x="253999" y="186267"/>
                </a:lnTo>
                <a:lnTo>
                  <a:pt x="262466" y="160867"/>
                </a:lnTo>
                <a:lnTo>
                  <a:pt x="270933" y="143934"/>
                </a:lnTo>
                <a:lnTo>
                  <a:pt x="270933" y="118534"/>
                </a:lnTo>
                <a:lnTo>
                  <a:pt x="270933" y="93134"/>
                </a:lnTo>
                <a:lnTo>
                  <a:pt x="270933" y="67734"/>
                </a:lnTo>
                <a:lnTo>
                  <a:pt x="270933" y="50800"/>
                </a:lnTo>
                <a:lnTo>
                  <a:pt x="262466" y="42334"/>
                </a:lnTo>
                <a:lnTo>
                  <a:pt x="262466" y="42334"/>
                </a:lnTo>
                <a:lnTo>
                  <a:pt x="253999" y="42334"/>
                </a:lnTo>
                <a:lnTo>
                  <a:pt x="245533" y="59267"/>
                </a:lnTo>
                <a:lnTo>
                  <a:pt x="237066" y="76200"/>
                </a:lnTo>
                <a:lnTo>
                  <a:pt x="228600" y="101600"/>
                </a:lnTo>
                <a:lnTo>
                  <a:pt x="220132" y="135467"/>
                </a:lnTo>
                <a:lnTo>
                  <a:pt x="211666" y="169334"/>
                </a:lnTo>
                <a:lnTo>
                  <a:pt x="211666" y="203200"/>
                </a:lnTo>
                <a:lnTo>
                  <a:pt x="211666" y="237067"/>
                </a:lnTo>
                <a:lnTo>
                  <a:pt x="220132" y="262467"/>
                </a:lnTo>
                <a:lnTo>
                  <a:pt x="220132" y="287867"/>
                </a:lnTo>
                <a:lnTo>
                  <a:pt x="228600" y="296334"/>
                </a:lnTo>
                <a:lnTo>
                  <a:pt x="237066" y="304800"/>
                </a:lnTo>
                <a:lnTo>
                  <a:pt x="237066" y="313267"/>
                </a:lnTo>
                <a:lnTo>
                  <a:pt x="245533" y="313267"/>
                </a:lnTo>
                <a:lnTo>
                  <a:pt x="253999" y="313267"/>
                </a:lnTo>
                <a:lnTo>
                  <a:pt x="262466" y="313267"/>
                </a:lnTo>
                <a:lnTo>
                  <a:pt x="270933" y="313267"/>
                </a:lnTo>
                <a:lnTo>
                  <a:pt x="279399" y="313267"/>
                </a:lnTo>
                <a:lnTo>
                  <a:pt x="296332" y="304800"/>
                </a:lnTo>
                <a:lnTo>
                  <a:pt x="296332" y="304800"/>
                </a:lnTo>
                <a:lnTo>
                  <a:pt x="304800" y="304800"/>
                </a:lnTo>
                <a:lnTo>
                  <a:pt x="304800" y="304800"/>
                </a:lnTo>
                <a:lnTo>
                  <a:pt x="304800" y="304800"/>
                </a:lnTo>
                <a:lnTo>
                  <a:pt x="304800" y="304800"/>
                </a:lnTo>
                <a:lnTo>
                  <a:pt x="304800" y="313267"/>
                </a:lnTo>
                <a:lnTo>
                  <a:pt x="304800" y="313267"/>
                </a:lnTo>
                <a:lnTo>
                  <a:pt x="296332" y="313267"/>
                </a:lnTo>
                <a:lnTo>
                  <a:pt x="296332" y="321734"/>
                </a:lnTo>
                <a:lnTo>
                  <a:pt x="287866" y="321734"/>
                </a:lnTo>
                <a:lnTo>
                  <a:pt x="287866" y="321734"/>
                </a:lnTo>
                <a:lnTo>
                  <a:pt x="279399" y="330200"/>
                </a:lnTo>
                <a:lnTo>
                  <a:pt x="270933" y="330200"/>
                </a:lnTo>
                <a:lnTo>
                  <a:pt x="270933" y="330200"/>
                </a:lnTo>
                <a:lnTo>
                  <a:pt x="270933" y="330200"/>
                </a:lnTo>
                <a:lnTo>
                  <a:pt x="262466" y="330200"/>
                </a:lnTo>
                <a:lnTo>
                  <a:pt x="262466" y="330200"/>
                </a:lnTo>
                <a:lnTo>
                  <a:pt x="262466" y="330200"/>
                </a:lnTo>
                <a:lnTo>
                  <a:pt x="262466" y="330200"/>
                </a:lnTo>
                <a:lnTo>
                  <a:pt x="270933" y="330200"/>
                </a:lnTo>
                <a:lnTo>
                  <a:pt x="270933" y="330200"/>
                </a:lnTo>
                <a:lnTo>
                  <a:pt x="270933" y="321734"/>
                </a:lnTo>
                <a:lnTo>
                  <a:pt x="270933"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039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Example #2: Fundamental Counting Principle</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1384995"/>
          </a:xfrm>
          <a:prstGeom prst="rect">
            <a:avLst/>
          </a:prstGeom>
          <a:noFill/>
        </p:spPr>
        <p:txBody>
          <a:bodyPr wrap="square" rtlCol="0">
            <a:spAutoFit/>
          </a:bodyPr>
          <a:lstStyle/>
          <a:p>
            <a:r>
              <a:rPr lang="en-US" sz="2800" dirty="0" smtClean="0"/>
              <a:t>Dane is renting a tuxedo for prom.  Once he has chosen his jacket, he must choose from three types of pants and six colors of vests.  How many different ways can he select his attire for the prom?</a:t>
            </a:r>
            <a:endParaRPr lang="en-US" sz="2800" dirty="0"/>
          </a:p>
        </p:txBody>
      </p:sp>
      <p:sp>
        <p:nvSpPr>
          <p:cNvPr id="3" name="Freeform 2"/>
          <p:cNvSpPr/>
          <p:nvPr/>
        </p:nvSpPr>
        <p:spPr>
          <a:xfrm>
            <a:off x="9372600" y="2751667"/>
            <a:ext cx="42335" cy="491067"/>
          </a:xfrm>
          <a:custGeom>
            <a:avLst/>
            <a:gdLst/>
            <a:ahLst/>
            <a:cxnLst/>
            <a:rect l="0" t="0" r="0" b="0"/>
            <a:pathLst>
              <a:path w="42335" h="491067">
                <a:moveTo>
                  <a:pt x="0" y="16933"/>
                </a:moveTo>
                <a:lnTo>
                  <a:pt x="0" y="16933"/>
                </a:lnTo>
                <a:lnTo>
                  <a:pt x="8467" y="16933"/>
                </a:lnTo>
                <a:lnTo>
                  <a:pt x="8467" y="8466"/>
                </a:lnTo>
                <a:lnTo>
                  <a:pt x="8467" y="8466"/>
                </a:lnTo>
                <a:lnTo>
                  <a:pt x="8467" y="0"/>
                </a:lnTo>
                <a:lnTo>
                  <a:pt x="8467" y="0"/>
                </a:lnTo>
                <a:lnTo>
                  <a:pt x="8467" y="0"/>
                </a:lnTo>
                <a:lnTo>
                  <a:pt x="8467" y="0"/>
                </a:lnTo>
                <a:lnTo>
                  <a:pt x="8467" y="0"/>
                </a:lnTo>
                <a:lnTo>
                  <a:pt x="8467" y="0"/>
                </a:lnTo>
                <a:lnTo>
                  <a:pt x="8467" y="0"/>
                </a:lnTo>
                <a:lnTo>
                  <a:pt x="8467" y="0"/>
                </a:lnTo>
                <a:lnTo>
                  <a:pt x="16933" y="0"/>
                </a:lnTo>
                <a:lnTo>
                  <a:pt x="16933" y="8466"/>
                </a:lnTo>
                <a:lnTo>
                  <a:pt x="16933" y="16933"/>
                </a:lnTo>
                <a:lnTo>
                  <a:pt x="16933" y="25400"/>
                </a:lnTo>
                <a:lnTo>
                  <a:pt x="16933" y="42333"/>
                </a:lnTo>
                <a:lnTo>
                  <a:pt x="16933" y="59266"/>
                </a:lnTo>
                <a:lnTo>
                  <a:pt x="25400" y="76200"/>
                </a:lnTo>
                <a:lnTo>
                  <a:pt x="25400" y="93133"/>
                </a:lnTo>
                <a:lnTo>
                  <a:pt x="25400" y="118533"/>
                </a:lnTo>
                <a:lnTo>
                  <a:pt x="25400" y="152400"/>
                </a:lnTo>
                <a:lnTo>
                  <a:pt x="25400" y="177800"/>
                </a:lnTo>
                <a:lnTo>
                  <a:pt x="25400" y="211666"/>
                </a:lnTo>
                <a:lnTo>
                  <a:pt x="25400" y="245533"/>
                </a:lnTo>
                <a:lnTo>
                  <a:pt x="25400" y="279400"/>
                </a:lnTo>
                <a:lnTo>
                  <a:pt x="25400" y="313266"/>
                </a:lnTo>
                <a:lnTo>
                  <a:pt x="25400" y="338666"/>
                </a:lnTo>
                <a:lnTo>
                  <a:pt x="33866" y="364066"/>
                </a:lnTo>
                <a:lnTo>
                  <a:pt x="33866" y="389466"/>
                </a:lnTo>
                <a:lnTo>
                  <a:pt x="33866" y="406400"/>
                </a:lnTo>
                <a:lnTo>
                  <a:pt x="33866" y="423333"/>
                </a:lnTo>
                <a:lnTo>
                  <a:pt x="33866" y="440266"/>
                </a:lnTo>
                <a:lnTo>
                  <a:pt x="33866" y="457200"/>
                </a:lnTo>
                <a:lnTo>
                  <a:pt x="33866" y="465666"/>
                </a:lnTo>
                <a:lnTo>
                  <a:pt x="33866" y="474133"/>
                </a:lnTo>
                <a:lnTo>
                  <a:pt x="42334" y="482600"/>
                </a:lnTo>
                <a:lnTo>
                  <a:pt x="42334" y="491066"/>
                </a:lnTo>
                <a:lnTo>
                  <a:pt x="42334" y="491066"/>
                </a:lnTo>
                <a:lnTo>
                  <a:pt x="42334" y="491066"/>
                </a:lnTo>
                <a:lnTo>
                  <a:pt x="42334" y="491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9567334" y="2683933"/>
            <a:ext cx="304801" cy="508001"/>
          </a:xfrm>
          <a:custGeom>
            <a:avLst/>
            <a:gdLst/>
            <a:ahLst/>
            <a:cxnLst/>
            <a:rect l="0" t="0" r="0" b="0"/>
            <a:pathLst>
              <a:path w="304801" h="508001">
                <a:moveTo>
                  <a:pt x="237066" y="25400"/>
                </a:moveTo>
                <a:lnTo>
                  <a:pt x="237066" y="25400"/>
                </a:lnTo>
                <a:lnTo>
                  <a:pt x="220132" y="16934"/>
                </a:lnTo>
                <a:lnTo>
                  <a:pt x="211666" y="16934"/>
                </a:lnTo>
                <a:lnTo>
                  <a:pt x="194733" y="8467"/>
                </a:lnTo>
                <a:lnTo>
                  <a:pt x="186266" y="0"/>
                </a:lnTo>
                <a:lnTo>
                  <a:pt x="160866" y="0"/>
                </a:lnTo>
                <a:lnTo>
                  <a:pt x="152400" y="0"/>
                </a:lnTo>
                <a:lnTo>
                  <a:pt x="126999" y="0"/>
                </a:lnTo>
                <a:lnTo>
                  <a:pt x="101599" y="8467"/>
                </a:lnTo>
                <a:lnTo>
                  <a:pt x="84666" y="16934"/>
                </a:lnTo>
                <a:lnTo>
                  <a:pt x="67732" y="33867"/>
                </a:lnTo>
                <a:lnTo>
                  <a:pt x="42333" y="42334"/>
                </a:lnTo>
                <a:lnTo>
                  <a:pt x="25399" y="59267"/>
                </a:lnTo>
                <a:lnTo>
                  <a:pt x="16933" y="76200"/>
                </a:lnTo>
                <a:lnTo>
                  <a:pt x="8466" y="93134"/>
                </a:lnTo>
                <a:lnTo>
                  <a:pt x="0" y="110067"/>
                </a:lnTo>
                <a:lnTo>
                  <a:pt x="0" y="127000"/>
                </a:lnTo>
                <a:lnTo>
                  <a:pt x="8466" y="135467"/>
                </a:lnTo>
                <a:lnTo>
                  <a:pt x="25399" y="152400"/>
                </a:lnTo>
                <a:lnTo>
                  <a:pt x="42333" y="160867"/>
                </a:lnTo>
                <a:lnTo>
                  <a:pt x="59266" y="169334"/>
                </a:lnTo>
                <a:lnTo>
                  <a:pt x="84666" y="186267"/>
                </a:lnTo>
                <a:lnTo>
                  <a:pt x="110066" y="203200"/>
                </a:lnTo>
                <a:lnTo>
                  <a:pt x="135466" y="211667"/>
                </a:lnTo>
                <a:lnTo>
                  <a:pt x="160866" y="237067"/>
                </a:lnTo>
                <a:lnTo>
                  <a:pt x="186266" y="254000"/>
                </a:lnTo>
                <a:lnTo>
                  <a:pt x="211666" y="279400"/>
                </a:lnTo>
                <a:lnTo>
                  <a:pt x="237066" y="304800"/>
                </a:lnTo>
                <a:lnTo>
                  <a:pt x="253999" y="330200"/>
                </a:lnTo>
                <a:lnTo>
                  <a:pt x="270933" y="347134"/>
                </a:lnTo>
                <a:lnTo>
                  <a:pt x="287866" y="372534"/>
                </a:lnTo>
                <a:lnTo>
                  <a:pt x="296332" y="389467"/>
                </a:lnTo>
                <a:lnTo>
                  <a:pt x="304800" y="406400"/>
                </a:lnTo>
                <a:lnTo>
                  <a:pt x="304800" y="423334"/>
                </a:lnTo>
                <a:lnTo>
                  <a:pt x="304800" y="440267"/>
                </a:lnTo>
                <a:lnTo>
                  <a:pt x="296332" y="457200"/>
                </a:lnTo>
                <a:lnTo>
                  <a:pt x="287866" y="474134"/>
                </a:lnTo>
                <a:lnTo>
                  <a:pt x="270933" y="482600"/>
                </a:lnTo>
                <a:lnTo>
                  <a:pt x="262466" y="491067"/>
                </a:lnTo>
                <a:lnTo>
                  <a:pt x="245532" y="499534"/>
                </a:lnTo>
                <a:lnTo>
                  <a:pt x="228600" y="508000"/>
                </a:lnTo>
                <a:lnTo>
                  <a:pt x="211666" y="508000"/>
                </a:lnTo>
                <a:lnTo>
                  <a:pt x="203200" y="508000"/>
                </a:lnTo>
                <a:lnTo>
                  <a:pt x="186266" y="508000"/>
                </a:lnTo>
                <a:lnTo>
                  <a:pt x="177799" y="508000"/>
                </a:lnTo>
                <a:lnTo>
                  <a:pt x="169333" y="499534"/>
                </a:lnTo>
                <a:lnTo>
                  <a:pt x="160866" y="491067"/>
                </a:lnTo>
                <a:lnTo>
                  <a:pt x="152400" y="482600"/>
                </a:lnTo>
                <a:lnTo>
                  <a:pt x="152400" y="465667"/>
                </a:lnTo>
                <a:lnTo>
                  <a:pt x="152400" y="448734"/>
                </a:lnTo>
                <a:lnTo>
                  <a:pt x="152400" y="431800"/>
                </a:lnTo>
                <a:lnTo>
                  <a:pt x="160866" y="406400"/>
                </a:lnTo>
                <a:lnTo>
                  <a:pt x="177799" y="381000"/>
                </a:lnTo>
                <a:lnTo>
                  <a:pt x="186266" y="355600"/>
                </a:lnTo>
                <a:lnTo>
                  <a:pt x="203200" y="330200"/>
                </a:lnTo>
                <a:lnTo>
                  <a:pt x="220132" y="296334"/>
                </a:lnTo>
                <a:lnTo>
                  <a:pt x="237066" y="270934"/>
                </a:lnTo>
                <a:lnTo>
                  <a:pt x="245532" y="237067"/>
                </a:lnTo>
                <a:lnTo>
                  <a:pt x="253999" y="203200"/>
                </a:lnTo>
                <a:lnTo>
                  <a:pt x="262466" y="169334"/>
                </a:lnTo>
                <a:lnTo>
                  <a:pt x="270933" y="135467"/>
                </a:lnTo>
                <a:lnTo>
                  <a:pt x="279400" y="110067"/>
                </a:lnTo>
                <a:lnTo>
                  <a:pt x="270933" y="76200"/>
                </a:lnTo>
                <a:lnTo>
                  <a:pt x="270933" y="59267"/>
                </a:lnTo>
                <a:lnTo>
                  <a:pt x="270933" y="42334"/>
                </a:lnTo>
                <a:lnTo>
                  <a:pt x="262466" y="25400"/>
                </a:lnTo>
                <a:lnTo>
                  <a:pt x="262466" y="25400"/>
                </a:lnTo>
                <a:lnTo>
                  <a:pt x="245532" y="16934"/>
                </a:lnTo>
                <a:lnTo>
                  <a:pt x="245532"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9949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PRACTICE#2: Fundamental Counting Principle</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954107"/>
          </a:xfrm>
          <a:prstGeom prst="rect">
            <a:avLst/>
          </a:prstGeom>
          <a:noFill/>
        </p:spPr>
        <p:txBody>
          <a:bodyPr wrap="square" rtlCol="0">
            <a:spAutoFit/>
          </a:bodyPr>
          <a:lstStyle/>
          <a:p>
            <a:r>
              <a:rPr lang="en-US" sz="2800" dirty="0" smtClean="0"/>
              <a:t>A bookshelf holds 4 different biographies and 5 different mystery novels.  How many ways can one book of each type be selected?</a:t>
            </a:r>
            <a:endParaRPr lang="en-US" sz="2800" dirty="0"/>
          </a:p>
        </p:txBody>
      </p:sp>
      <p:sp>
        <p:nvSpPr>
          <p:cNvPr id="3" name="Freeform 2"/>
          <p:cNvSpPr/>
          <p:nvPr/>
        </p:nvSpPr>
        <p:spPr>
          <a:xfrm>
            <a:off x="9398000" y="3073400"/>
            <a:ext cx="381001" cy="618068"/>
          </a:xfrm>
          <a:custGeom>
            <a:avLst/>
            <a:gdLst/>
            <a:ahLst/>
            <a:cxnLst/>
            <a:rect l="0" t="0" r="0" b="0"/>
            <a:pathLst>
              <a:path w="381001" h="618068">
                <a:moveTo>
                  <a:pt x="0" y="245533"/>
                </a:moveTo>
                <a:lnTo>
                  <a:pt x="0" y="237067"/>
                </a:lnTo>
                <a:lnTo>
                  <a:pt x="0" y="237067"/>
                </a:lnTo>
                <a:lnTo>
                  <a:pt x="0" y="237067"/>
                </a:lnTo>
                <a:lnTo>
                  <a:pt x="0" y="228600"/>
                </a:lnTo>
                <a:lnTo>
                  <a:pt x="0" y="220133"/>
                </a:lnTo>
                <a:lnTo>
                  <a:pt x="0" y="211667"/>
                </a:lnTo>
                <a:lnTo>
                  <a:pt x="8466" y="194733"/>
                </a:lnTo>
                <a:lnTo>
                  <a:pt x="8466" y="177800"/>
                </a:lnTo>
                <a:lnTo>
                  <a:pt x="16934" y="160867"/>
                </a:lnTo>
                <a:lnTo>
                  <a:pt x="25400" y="143933"/>
                </a:lnTo>
                <a:lnTo>
                  <a:pt x="33867" y="118533"/>
                </a:lnTo>
                <a:lnTo>
                  <a:pt x="50800" y="101600"/>
                </a:lnTo>
                <a:lnTo>
                  <a:pt x="67733" y="84667"/>
                </a:lnTo>
                <a:lnTo>
                  <a:pt x="93134" y="59267"/>
                </a:lnTo>
                <a:lnTo>
                  <a:pt x="110067" y="42333"/>
                </a:lnTo>
                <a:lnTo>
                  <a:pt x="135467" y="25400"/>
                </a:lnTo>
                <a:lnTo>
                  <a:pt x="152400" y="16933"/>
                </a:lnTo>
                <a:lnTo>
                  <a:pt x="160866" y="8467"/>
                </a:lnTo>
                <a:lnTo>
                  <a:pt x="177800" y="0"/>
                </a:lnTo>
                <a:lnTo>
                  <a:pt x="186267" y="0"/>
                </a:lnTo>
                <a:lnTo>
                  <a:pt x="194733" y="0"/>
                </a:lnTo>
                <a:lnTo>
                  <a:pt x="203200" y="8467"/>
                </a:lnTo>
                <a:lnTo>
                  <a:pt x="203200" y="16933"/>
                </a:lnTo>
                <a:lnTo>
                  <a:pt x="203200" y="25400"/>
                </a:lnTo>
                <a:lnTo>
                  <a:pt x="203200" y="50800"/>
                </a:lnTo>
                <a:lnTo>
                  <a:pt x="194733" y="76200"/>
                </a:lnTo>
                <a:lnTo>
                  <a:pt x="186267" y="93133"/>
                </a:lnTo>
                <a:lnTo>
                  <a:pt x="169334" y="127000"/>
                </a:lnTo>
                <a:lnTo>
                  <a:pt x="160866" y="169333"/>
                </a:lnTo>
                <a:lnTo>
                  <a:pt x="143933" y="203200"/>
                </a:lnTo>
                <a:lnTo>
                  <a:pt x="127000" y="245533"/>
                </a:lnTo>
                <a:lnTo>
                  <a:pt x="101600" y="287867"/>
                </a:lnTo>
                <a:lnTo>
                  <a:pt x="93134" y="338667"/>
                </a:lnTo>
                <a:lnTo>
                  <a:pt x="76200" y="372533"/>
                </a:lnTo>
                <a:lnTo>
                  <a:pt x="67733" y="414867"/>
                </a:lnTo>
                <a:lnTo>
                  <a:pt x="59267" y="448733"/>
                </a:lnTo>
                <a:lnTo>
                  <a:pt x="59267" y="482600"/>
                </a:lnTo>
                <a:lnTo>
                  <a:pt x="59267" y="508000"/>
                </a:lnTo>
                <a:lnTo>
                  <a:pt x="59267" y="541867"/>
                </a:lnTo>
                <a:lnTo>
                  <a:pt x="67733" y="567267"/>
                </a:lnTo>
                <a:lnTo>
                  <a:pt x="76200" y="584200"/>
                </a:lnTo>
                <a:lnTo>
                  <a:pt x="93134" y="601133"/>
                </a:lnTo>
                <a:lnTo>
                  <a:pt x="101600" y="609600"/>
                </a:lnTo>
                <a:lnTo>
                  <a:pt x="118533" y="618067"/>
                </a:lnTo>
                <a:lnTo>
                  <a:pt x="135467" y="618067"/>
                </a:lnTo>
                <a:lnTo>
                  <a:pt x="152400" y="609600"/>
                </a:lnTo>
                <a:lnTo>
                  <a:pt x="186267" y="592667"/>
                </a:lnTo>
                <a:lnTo>
                  <a:pt x="211667" y="575733"/>
                </a:lnTo>
                <a:lnTo>
                  <a:pt x="237066" y="550333"/>
                </a:lnTo>
                <a:lnTo>
                  <a:pt x="262467" y="516467"/>
                </a:lnTo>
                <a:lnTo>
                  <a:pt x="279400" y="491067"/>
                </a:lnTo>
                <a:lnTo>
                  <a:pt x="313266" y="457200"/>
                </a:lnTo>
                <a:lnTo>
                  <a:pt x="330200" y="431800"/>
                </a:lnTo>
                <a:lnTo>
                  <a:pt x="355600" y="397933"/>
                </a:lnTo>
                <a:lnTo>
                  <a:pt x="372534" y="364067"/>
                </a:lnTo>
                <a:lnTo>
                  <a:pt x="372534" y="364067"/>
                </a:lnTo>
                <a:lnTo>
                  <a:pt x="381000" y="330200"/>
                </a:lnTo>
                <a:lnTo>
                  <a:pt x="381000"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9829800" y="2997200"/>
            <a:ext cx="270935" cy="440268"/>
          </a:xfrm>
          <a:custGeom>
            <a:avLst/>
            <a:gdLst/>
            <a:ahLst/>
            <a:cxnLst/>
            <a:rect l="0" t="0" r="0" b="0"/>
            <a:pathLst>
              <a:path w="270935" h="440268">
                <a:moveTo>
                  <a:pt x="59266" y="76200"/>
                </a:moveTo>
                <a:lnTo>
                  <a:pt x="59266" y="84667"/>
                </a:lnTo>
                <a:lnTo>
                  <a:pt x="50800" y="93133"/>
                </a:lnTo>
                <a:lnTo>
                  <a:pt x="42334" y="101600"/>
                </a:lnTo>
                <a:lnTo>
                  <a:pt x="33866" y="110067"/>
                </a:lnTo>
                <a:lnTo>
                  <a:pt x="25400" y="127000"/>
                </a:lnTo>
                <a:lnTo>
                  <a:pt x="8467" y="152400"/>
                </a:lnTo>
                <a:lnTo>
                  <a:pt x="8467" y="169333"/>
                </a:lnTo>
                <a:lnTo>
                  <a:pt x="0" y="194733"/>
                </a:lnTo>
                <a:lnTo>
                  <a:pt x="0" y="220133"/>
                </a:lnTo>
                <a:lnTo>
                  <a:pt x="0" y="254000"/>
                </a:lnTo>
                <a:lnTo>
                  <a:pt x="8467" y="279400"/>
                </a:lnTo>
                <a:lnTo>
                  <a:pt x="8467" y="304800"/>
                </a:lnTo>
                <a:lnTo>
                  <a:pt x="25400" y="338667"/>
                </a:lnTo>
                <a:lnTo>
                  <a:pt x="33866" y="355600"/>
                </a:lnTo>
                <a:lnTo>
                  <a:pt x="50800" y="381000"/>
                </a:lnTo>
                <a:lnTo>
                  <a:pt x="67733" y="397933"/>
                </a:lnTo>
                <a:lnTo>
                  <a:pt x="84667" y="414867"/>
                </a:lnTo>
                <a:lnTo>
                  <a:pt x="110066" y="431800"/>
                </a:lnTo>
                <a:lnTo>
                  <a:pt x="135466" y="440267"/>
                </a:lnTo>
                <a:lnTo>
                  <a:pt x="152400" y="440267"/>
                </a:lnTo>
                <a:lnTo>
                  <a:pt x="177800" y="440267"/>
                </a:lnTo>
                <a:lnTo>
                  <a:pt x="194734" y="431800"/>
                </a:lnTo>
                <a:lnTo>
                  <a:pt x="211666" y="431800"/>
                </a:lnTo>
                <a:lnTo>
                  <a:pt x="228600" y="414867"/>
                </a:lnTo>
                <a:lnTo>
                  <a:pt x="245534" y="397933"/>
                </a:lnTo>
                <a:lnTo>
                  <a:pt x="254000" y="381000"/>
                </a:lnTo>
                <a:lnTo>
                  <a:pt x="262466" y="364067"/>
                </a:lnTo>
                <a:lnTo>
                  <a:pt x="270934" y="338667"/>
                </a:lnTo>
                <a:lnTo>
                  <a:pt x="270934" y="321733"/>
                </a:lnTo>
                <a:lnTo>
                  <a:pt x="262466" y="287867"/>
                </a:lnTo>
                <a:lnTo>
                  <a:pt x="254000" y="262467"/>
                </a:lnTo>
                <a:lnTo>
                  <a:pt x="245534" y="228600"/>
                </a:lnTo>
                <a:lnTo>
                  <a:pt x="228600" y="194733"/>
                </a:lnTo>
                <a:lnTo>
                  <a:pt x="211666" y="160867"/>
                </a:lnTo>
                <a:lnTo>
                  <a:pt x="194734" y="118533"/>
                </a:lnTo>
                <a:lnTo>
                  <a:pt x="169334" y="93133"/>
                </a:lnTo>
                <a:lnTo>
                  <a:pt x="143933" y="59267"/>
                </a:lnTo>
                <a:lnTo>
                  <a:pt x="118534" y="33867"/>
                </a:lnTo>
                <a:lnTo>
                  <a:pt x="93134" y="16933"/>
                </a:lnTo>
                <a:lnTo>
                  <a:pt x="76200" y="8467"/>
                </a:lnTo>
                <a:lnTo>
                  <a:pt x="76200" y="8467"/>
                </a:lnTo>
                <a:lnTo>
                  <a:pt x="59266" y="0"/>
                </a:lnTo>
                <a:lnTo>
                  <a:pt x="592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521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7329" y="243991"/>
            <a:ext cx="10920383" cy="713103"/>
          </a:xfrm>
          <a:prstGeom prst="rect">
            <a:avLst/>
          </a:prstGeom>
        </p:spPr>
        <p:txBody>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Example #3: More than two independent events</a:t>
            </a:r>
            <a:endParaRPr lang="en-US" sz="3200" dirty="0"/>
          </a:p>
        </p:txBody>
      </p:sp>
      <p:pic>
        <p:nvPicPr>
          <p:cNvPr id="7" name="Picture 2" descr="http://2.bp.blogspot.com/-SEG1nvEQ2Ic/UODO2ocx2tI/AAAAAAAAAIY/hLpQCb_aybk/s1600/Learningtarget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438" y="104705"/>
            <a:ext cx="919318" cy="991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329" y="957094"/>
            <a:ext cx="11043523" cy="954107"/>
          </a:xfrm>
          <a:prstGeom prst="rect">
            <a:avLst/>
          </a:prstGeom>
          <a:noFill/>
        </p:spPr>
        <p:txBody>
          <a:bodyPr wrap="square" rtlCol="0">
            <a:spAutoFit/>
          </a:bodyPr>
          <a:lstStyle/>
          <a:p>
            <a:r>
              <a:rPr lang="en-US" sz="2800" dirty="0" smtClean="0"/>
              <a:t>If a garage door opener has a 10-digit keypad and the code to open the door is a 4-digit code, how many codes are possible?</a:t>
            </a:r>
            <a:endParaRPr lang="en-US" sz="2800" dirty="0"/>
          </a:p>
        </p:txBody>
      </p:sp>
      <p:sp>
        <p:nvSpPr>
          <p:cNvPr id="3" name="Freeform 2"/>
          <p:cNvSpPr/>
          <p:nvPr/>
        </p:nvSpPr>
        <p:spPr>
          <a:xfrm>
            <a:off x="3742267" y="3225800"/>
            <a:ext cx="567267" cy="59268"/>
          </a:xfrm>
          <a:custGeom>
            <a:avLst/>
            <a:gdLst/>
            <a:ahLst/>
            <a:cxnLst/>
            <a:rect l="0" t="0" r="0" b="0"/>
            <a:pathLst>
              <a:path w="567267" h="59268">
                <a:moveTo>
                  <a:pt x="0" y="50800"/>
                </a:moveTo>
                <a:lnTo>
                  <a:pt x="0" y="59267"/>
                </a:lnTo>
                <a:lnTo>
                  <a:pt x="8466" y="59267"/>
                </a:lnTo>
                <a:lnTo>
                  <a:pt x="16933" y="59267"/>
                </a:lnTo>
                <a:lnTo>
                  <a:pt x="16933" y="59267"/>
                </a:lnTo>
                <a:lnTo>
                  <a:pt x="25400" y="59267"/>
                </a:lnTo>
                <a:lnTo>
                  <a:pt x="33866" y="59267"/>
                </a:lnTo>
                <a:lnTo>
                  <a:pt x="42333" y="59267"/>
                </a:lnTo>
                <a:lnTo>
                  <a:pt x="59266" y="59267"/>
                </a:lnTo>
                <a:lnTo>
                  <a:pt x="76200" y="59267"/>
                </a:lnTo>
                <a:lnTo>
                  <a:pt x="93133" y="59267"/>
                </a:lnTo>
                <a:lnTo>
                  <a:pt x="110066" y="59267"/>
                </a:lnTo>
                <a:lnTo>
                  <a:pt x="127000" y="59267"/>
                </a:lnTo>
                <a:lnTo>
                  <a:pt x="152400" y="59267"/>
                </a:lnTo>
                <a:lnTo>
                  <a:pt x="186266" y="59267"/>
                </a:lnTo>
                <a:lnTo>
                  <a:pt x="211666" y="50800"/>
                </a:lnTo>
                <a:lnTo>
                  <a:pt x="245533" y="50800"/>
                </a:lnTo>
                <a:lnTo>
                  <a:pt x="279400" y="42333"/>
                </a:lnTo>
                <a:lnTo>
                  <a:pt x="313266" y="42333"/>
                </a:lnTo>
                <a:lnTo>
                  <a:pt x="347133" y="33867"/>
                </a:lnTo>
                <a:lnTo>
                  <a:pt x="381000" y="33867"/>
                </a:lnTo>
                <a:lnTo>
                  <a:pt x="414866" y="25400"/>
                </a:lnTo>
                <a:lnTo>
                  <a:pt x="440266" y="25400"/>
                </a:lnTo>
                <a:lnTo>
                  <a:pt x="465666" y="16933"/>
                </a:lnTo>
                <a:lnTo>
                  <a:pt x="491066" y="16933"/>
                </a:lnTo>
                <a:lnTo>
                  <a:pt x="516466" y="8467"/>
                </a:lnTo>
                <a:lnTo>
                  <a:pt x="533400" y="8467"/>
                </a:lnTo>
                <a:lnTo>
                  <a:pt x="541866" y="8467"/>
                </a:lnTo>
                <a:lnTo>
                  <a:pt x="558800" y="8467"/>
                </a:lnTo>
                <a:lnTo>
                  <a:pt x="567266" y="0"/>
                </a:lnTo>
                <a:lnTo>
                  <a:pt x="567266" y="0"/>
                </a:lnTo>
                <a:lnTo>
                  <a:pt x="567266" y="0"/>
                </a:lnTo>
                <a:lnTo>
                  <a:pt x="567266" y="0"/>
                </a:lnTo>
                <a:lnTo>
                  <a:pt x="567266" y="0"/>
                </a:lnTo>
                <a:lnTo>
                  <a:pt x="567266" y="8467"/>
                </a:lnTo>
                <a:lnTo>
                  <a:pt x="567266" y="8467"/>
                </a:lnTo>
                <a:lnTo>
                  <a:pt x="567266" y="8467"/>
                </a:lnTo>
                <a:lnTo>
                  <a:pt x="567266" y="8467"/>
                </a:lnTo>
                <a:lnTo>
                  <a:pt x="567266" y="8467"/>
                </a:lnTo>
                <a:lnTo>
                  <a:pt x="567266"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885267" y="3242733"/>
            <a:ext cx="575734" cy="16935"/>
          </a:xfrm>
          <a:custGeom>
            <a:avLst/>
            <a:gdLst/>
            <a:ahLst/>
            <a:cxnLst/>
            <a:rect l="0" t="0" r="0" b="0"/>
            <a:pathLst>
              <a:path w="575734" h="16935">
                <a:moveTo>
                  <a:pt x="0" y="0"/>
                </a:moveTo>
                <a:lnTo>
                  <a:pt x="0" y="0"/>
                </a:lnTo>
                <a:lnTo>
                  <a:pt x="0" y="0"/>
                </a:lnTo>
                <a:lnTo>
                  <a:pt x="0" y="0"/>
                </a:lnTo>
                <a:lnTo>
                  <a:pt x="0" y="0"/>
                </a:lnTo>
                <a:lnTo>
                  <a:pt x="0" y="0"/>
                </a:lnTo>
                <a:lnTo>
                  <a:pt x="0" y="0"/>
                </a:lnTo>
                <a:lnTo>
                  <a:pt x="8466" y="0"/>
                </a:lnTo>
                <a:lnTo>
                  <a:pt x="16933" y="0"/>
                </a:lnTo>
                <a:lnTo>
                  <a:pt x="25400" y="8467"/>
                </a:lnTo>
                <a:lnTo>
                  <a:pt x="42333" y="8467"/>
                </a:lnTo>
                <a:lnTo>
                  <a:pt x="59266" y="16934"/>
                </a:lnTo>
                <a:lnTo>
                  <a:pt x="84666" y="16934"/>
                </a:lnTo>
                <a:lnTo>
                  <a:pt x="101600" y="16934"/>
                </a:lnTo>
                <a:lnTo>
                  <a:pt x="127000" y="16934"/>
                </a:lnTo>
                <a:lnTo>
                  <a:pt x="152400" y="16934"/>
                </a:lnTo>
                <a:lnTo>
                  <a:pt x="186266" y="16934"/>
                </a:lnTo>
                <a:lnTo>
                  <a:pt x="211666" y="16934"/>
                </a:lnTo>
                <a:lnTo>
                  <a:pt x="245533" y="16934"/>
                </a:lnTo>
                <a:lnTo>
                  <a:pt x="287866" y="16934"/>
                </a:lnTo>
                <a:lnTo>
                  <a:pt x="313266" y="16934"/>
                </a:lnTo>
                <a:lnTo>
                  <a:pt x="355600" y="16934"/>
                </a:lnTo>
                <a:lnTo>
                  <a:pt x="389466" y="16934"/>
                </a:lnTo>
                <a:lnTo>
                  <a:pt x="423333" y="16934"/>
                </a:lnTo>
                <a:lnTo>
                  <a:pt x="457200" y="8467"/>
                </a:lnTo>
                <a:lnTo>
                  <a:pt x="482600" y="8467"/>
                </a:lnTo>
                <a:lnTo>
                  <a:pt x="508000" y="8467"/>
                </a:lnTo>
                <a:lnTo>
                  <a:pt x="524933" y="8467"/>
                </a:lnTo>
                <a:lnTo>
                  <a:pt x="541866" y="8467"/>
                </a:lnTo>
                <a:lnTo>
                  <a:pt x="558800" y="8467"/>
                </a:lnTo>
                <a:lnTo>
                  <a:pt x="567266" y="8467"/>
                </a:lnTo>
                <a:lnTo>
                  <a:pt x="567266" y="8467"/>
                </a:lnTo>
                <a:lnTo>
                  <a:pt x="575733" y="8467"/>
                </a:lnTo>
                <a:lnTo>
                  <a:pt x="575733" y="8467"/>
                </a:lnTo>
                <a:lnTo>
                  <a:pt x="575733" y="8467"/>
                </a:lnTo>
                <a:lnTo>
                  <a:pt x="575733" y="8467"/>
                </a:lnTo>
                <a:lnTo>
                  <a:pt x="575733" y="8467"/>
                </a:lnTo>
                <a:lnTo>
                  <a:pt x="575733" y="8467"/>
                </a:lnTo>
                <a:lnTo>
                  <a:pt x="575733" y="8467"/>
                </a:lnTo>
                <a:lnTo>
                  <a:pt x="575733" y="8467"/>
                </a:lnTo>
                <a:lnTo>
                  <a:pt x="575733" y="8467"/>
                </a:lnTo>
                <a:lnTo>
                  <a:pt x="575733" y="8467"/>
                </a:lnTo>
                <a:lnTo>
                  <a:pt x="5757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053667" y="3225800"/>
            <a:ext cx="397934" cy="33868"/>
          </a:xfrm>
          <a:custGeom>
            <a:avLst/>
            <a:gdLst/>
            <a:ahLst/>
            <a:cxnLst/>
            <a:rect l="0" t="0" r="0" b="0"/>
            <a:pathLst>
              <a:path w="397934" h="33868">
                <a:moveTo>
                  <a:pt x="0" y="33867"/>
                </a:moveTo>
                <a:lnTo>
                  <a:pt x="0" y="33867"/>
                </a:lnTo>
                <a:lnTo>
                  <a:pt x="0" y="33867"/>
                </a:lnTo>
                <a:lnTo>
                  <a:pt x="8466" y="33867"/>
                </a:lnTo>
                <a:lnTo>
                  <a:pt x="8466" y="33867"/>
                </a:lnTo>
                <a:lnTo>
                  <a:pt x="16933" y="33867"/>
                </a:lnTo>
                <a:lnTo>
                  <a:pt x="25400" y="33867"/>
                </a:lnTo>
                <a:lnTo>
                  <a:pt x="33866" y="33867"/>
                </a:lnTo>
                <a:lnTo>
                  <a:pt x="50800" y="33867"/>
                </a:lnTo>
                <a:lnTo>
                  <a:pt x="59266" y="33867"/>
                </a:lnTo>
                <a:lnTo>
                  <a:pt x="76200" y="33867"/>
                </a:lnTo>
                <a:lnTo>
                  <a:pt x="101600" y="33867"/>
                </a:lnTo>
                <a:lnTo>
                  <a:pt x="118533" y="33867"/>
                </a:lnTo>
                <a:lnTo>
                  <a:pt x="135466" y="33867"/>
                </a:lnTo>
                <a:lnTo>
                  <a:pt x="160866" y="25400"/>
                </a:lnTo>
                <a:lnTo>
                  <a:pt x="186266" y="25400"/>
                </a:lnTo>
                <a:lnTo>
                  <a:pt x="203200" y="25400"/>
                </a:lnTo>
                <a:lnTo>
                  <a:pt x="228600" y="16933"/>
                </a:lnTo>
                <a:lnTo>
                  <a:pt x="245533" y="16933"/>
                </a:lnTo>
                <a:lnTo>
                  <a:pt x="270933" y="16933"/>
                </a:lnTo>
                <a:lnTo>
                  <a:pt x="287866" y="16933"/>
                </a:lnTo>
                <a:lnTo>
                  <a:pt x="304800" y="8467"/>
                </a:lnTo>
                <a:lnTo>
                  <a:pt x="330200" y="8467"/>
                </a:lnTo>
                <a:lnTo>
                  <a:pt x="338666" y="8467"/>
                </a:lnTo>
                <a:lnTo>
                  <a:pt x="355600" y="0"/>
                </a:lnTo>
                <a:lnTo>
                  <a:pt x="372533" y="0"/>
                </a:lnTo>
                <a:lnTo>
                  <a:pt x="372533" y="0"/>
                </a:lnTo>
                <a:lnTo>
                  <a:pt x="381000" y="0"/>
                </a:lnTo>
                <a:lnTo>
                  <a:pt x="381000" y="0"/>
                </a:lnTo>
                <a:lnTo>
                  <a:pt x="381000" y="0"/>
                </a:lnTo>
                <a:lnTo>
                  <a:pt x="381000" y="0"/>
                </a:lnTo>
                <a:lnTo>
                  <a:pt x="381000" y="0"/>
                </a:lnTo>
                <a:lnTo>
                  <a:pt x="381000" y="0"/>
                </a:lnTo>
                <a:lnTo>
                  <a:pt x="381000" y="0"/>
                </a:lnTo>
                <a:lnTo>
                  <a:pt x="389466" y="0"/>
                </a:lnTo>
                <a:lnTo>
                  <a:pt x="389466" y="0"/>
                </a:lnTo>
                <a:lnTo>
                  <a:pt x="397933" y="0"/>
                </a:lnTo>
                <a:lnTo>
                  <a:pt x="397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137400" y="3285067"/>
            <a:ext cx="601135" cy="67734"/>
          </a:xfrm>
          <a:custGeom>
            <a:avLst/>
            <a:gdLst/>
            <a:ahLst/>
            <a:cxnLst/>
            <a:rect l="0" t="0" r="0" b="0"/>
            <a:pathLst>
              <a:path w="601135" h="67734">
                <a:moveTo>
                  <a:pt x="0" y="0"/>
                </a:moveTo>
                <a:lnTo>
                  <a:pt x="0" y="8466"/>
                </a:lnTo>
                <a:lnTo>
                  <a:pt x="0" y="8466"/>
                </a:lnTo>
                <a:lnTo>
                  <a:pt x="0" y="8466"/>
                </a:lnTo>
                <a:lnTo>
                  <a:pt x="0" y="8466"/>
                </a:lnTo>
                <a:lnTo>
                  <a:pt x="8467" y="8466"/>
                </a:lnTo>
                <a:lnTo>
                  <a:pt x="8467" y="8466"/>
                </a:lnTo>
                <a:lnTo>
                  <a:pt x="16933" y="8466"/>
                </a:lnTo>
                <a:lnTo>
                  <a:pt x="25400" y="8466"/>
                </a:lnTo>
                <a:lnTo>
                  <a:pt x="33867" y="16933"/>
                </a:lnTo>
                <a:lnTo>
                  <a:pt x="42333" y="16933"/>
                </a:lnTo>
                <a:lnTo>
                  <a:pt x="50800" y="25400"/>
                </a:lnTo>
                <a:lnTo>
                  <a:pt x="67734" y="25400"/>
                </a:lnTo>
                <a:lnTo>
                  <a:pt x="84667" y="33866"/>
                </a:lnTo>
                <a:lnTo>
                  <a:pt x="101600" y="33866"/>
                </a:lnTo>
                <a:lnTo>
                  <a:pt x="127000" y="33866"/>
                </a:lnTo>
                <a:lnTo>
                  <a:pt x="143934" y="42333"/>
                </a:lnTo>
                <a:lnTo>
                  <a:pt x="169333" y="42333"/>
                </a:lnTo>
                <a:lnTo>
                  <a:pt x="194733" y="50800"/>
                </a:lnTo>
                <a:lnTo>
                  <a:pt x="228600" y="50800"/>
                </a:lnTo>
                <a:lnTo>
                  <a:pt x="262467" y="50800"/>
                </a:lnTo>
                <a:lnTo>
                  <a:pt x="296334" y="50800"/>
                </a:lnTo>
                <a:lnTo>
                  <a:pt x="330200" y="59266"/>
                </a:lnTo>
                <a:lnTo>
                  <a:pt x="364066" y="59266"/>
                </a:lnTo>
                <a:lnTo>
                  <a:pt x="397933" y="59266"/>
                </a:lnTo>
                <a:lnTo>
                  <a:pt x="423333" y="59266"/>
                </a:lnTo>
                <a:lnTo>
                  <a:pt x="448734" y="59266"/>
                </a:lnTo>
                <a:lnTo>
                  <a:pt x="474133" y="67733"/>
                </a:lnTo>
                <a:lnTo>
                  <a:pt x="499533" y="67733"/>
                </a:lnTo>
                <a:lnTo>
                  <a:pt x="516466" y="67733"/>
                </a:lnTo>
                <a:lnTo>
                  <a:pt x="533400" y="67733"/>
                </a:lnTo>
                <a:lnTo>
                  <a:pt x="550333" y="67733"/>
                </a:lnTo>
                <a:lnTo>
                  <a:pt x="567267" y="67733"/>
                </a:lnTo>
                <a:lnTo>
                  <a:pt x="575733" y="67733"/>
                </a:lnTo>
                <a:lnTo>
                  <a:pt x="592666" y="67733"/>
                </a:lnTo>
                <a:lnTo>
                  <a:pt x="601134" y="59266"/>
                </a:lnTo>
                <a:lnTo>
                  <a:pt x="601134" y="59266"/>
                </a:lnTo>
                <a:lnTo>
                  <a:pt x="601134" y="59266"/>
                </a:lnTo>
                <a:lnTo>
                  <a:pt x="601134" y="59266"/>
                </a:lnTo>
                <a:lnTo>
                  <a:pt x="592666" y="59266"/>
                </a:lnTo>
                <a:lnTo>
                  <a:pt x="592666" y="59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26933" y="2861733"/>
            <a:ext cx="33868" cy="389468"/>
          </a:xfrm>
          <a:custGeom>
            <a:avLst/>
            <a:gdLst/>
            <a:ahLst/>
            <a:cxnLst/>
            <a:rect l="0" t="0" r="0" b="0"/>
            <a:pathLst>
              <a:path w="33868" h="389468">
                <a:moveTo>
                  <a:pt x="25400" y="8467"/>
                </a:moveTo>
                <a:lnTo>
                  <a:pt x="25400" y="8467"/>
                </a:lnTo>
                <a:lnTo>
                  <a:pt x="25400" y="8467"/>
                </a:lnTo>
                <a:lnTo>
                  <a:pt x="25400" y="8467"/>
                </a:lnTo>
                <a:lnTo>
                  <a:pt x="25400" y="8467"/>
                </a:lnTo>
                <a:lnTo>
                  <a:pt x="25400" y="0"/>
                </a:lnTo>
                <a:lnTo>
                  <a:pt x="25400" y="0"/>
                </a:lnTo>
                <a:lnTo>
                  <a:pt x="25400" y="8467"/>
                </a:lnTo>
                <a:lnTo>
                  <a:pt x="25400" y="16934"/>
                </a:lnTo>
                <a:lnTo>
                  <a:pt x="25400" y="33867"/>
                </a:lnTo>
                <a:lnTo>
                  <a:pt x="25400" y="50800"/>
                </a:lnTo>
                <a:lnTo>
                  <a:pt x="33867" y="76200"/>
                </a:lnTo>
                <a:lnTo>
                  <a:pt x="25400" y="101600"/>
                </a:lnTo>
                <a:lnTo>
                  <a:pt x="33867" y="135467"/>
                </a:lnTo>
                <a:lnTo>
                  <a:pt x="25400" y="169334"/>
                </a:lnTo>
                <a:lnTo>
                  <a:pt x="25400" y="203200"/>
                </a:lnTo>
                <a:lnTo>
                  <a:pt x="16934" y="228600"/>
                </a:lnTo>
                <a:lnTo>
                  <a:pt x="8467" y="254000"/>
                </a:lnTo>
                <a:lnTo>
                  <a:pt x="8467" y="279400"/>
                </a:lnTo>
                <a:lnTo>
                  <a:pt x="8467" y="304800"/>
                </a:lnTo>
                <a:lnTo>
                  <a:pt x="0" y="330200"/>
                </a:lnTo>
                <a:lnTo>
                  <a:pt x="8467" y="347134"/>
                </a:lnTo>
                <a:lnTo>
                  <a:pt x="8467" y="364067"/>
                </a:lnTo>
                <a:lnTo>
                  <a:pt x="8467" y="381000"/>
                </a:lnTo>
                <a:lnTo>
                  <a:pt x="16934" y="389467"/>
                </a:lnTo>
                <a:lnTo>
                  <a:pt x="16934" y="389467"/>
                </a:lnTo>
                <a:lnTo>
                  <a:pt x="16934" y="389467"/>
                </a:lnTo>
                <a:lnTo>
                  <a:pt x="16934" y="381000"/>
                </a:lnTo>
                <a:lnTo>
                  <a:pt x="25400" y="364067"/>
                </a:lnTo>
                <a:lnTo>
                  <a:pt x="25400" y="364067"/>
                </a:lnTo>
                <a:lnTo>
                  <a:pt x="25400" y="347134"/>
                </a:lnTo>
                <a:lnTo>
                  <a:pt x="25400" y="347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70867" y="2861733"/>
            <a:ext cx="203201" cy="364068"/>
          </a:xfrm>
          <a:custGeom>
            <a:avLst/>
            <a:gdLst/>
            <a:ahLst/>
            <a:cxnLst/>
            <a:rect l="0" t="0" r="0" b="0"/>
            <a:pathLst>
              <a:path w="203201" h="364068">
                <a:moveTo>
                  <a:pt x="84666" y="33867"/>
                </a:moveTo>
                <a:lnTo>
                  <a:pt x="84666" y="33867"/>
                </a:lnTo>
                <a:lnTo>
                  <a:pt x="76200" y="33867"/>
                </a:lnTo>
                <a:lnTo>
                  <a:pt x="76200" y="33867"/>
                </a:lnTo>
                <a:lnTo>
                  <a:pt x="67733" y="33867"/>
                </a:lnTo>
                <a:lnTo>
                  <a:pt x="67733" y="42334"/>
                </a:lnTo>
                <a:lnTo>
                  <a:pt x="59266" y="42334"/>
                </a:lnTo>
                <a:lnTo>
                  <a:pt x="50800" y="50800"/>
                </a:lnTo>
                <a:lnTo>
                  <a:pt x="42333" y="67734"/>
                </a:lnTo>
                <a:lnTo>
                  <a:pt x="33866" y="84667"/>
                </a:lnTo>
                <a:lnTo>
                  <a:pt x="25400" y="101600"/>
                </a:lnTo>
                <a:lnTo>
                  <a:pt x="16933" y="127000"/>
                </a:lnTo>
                <a:lnTo>
                  <a:pt x="8466" y="143934"/>
                </a:lnTo>
                <a:lnTo>
                  <a:pt x="8466" y="169334"/>
                </a:lnTo>
                <a:lnTo>
                  <a:pt x="0" y="203200"/>
                </a:lnTo>
                <a:lnTo>
                  <a:pt x="0" y="228600"/>
                </a:lnTo>
                <a:lnTo>
                  <a:pt x="0" y="254000"/>
                </a:lnTo>
                <a:lnTo>
                  <a:pt x="0" y="279400"/>
                </a:lnTo>
                <a:lnTo>
                  <a:pt x="8466" y="304800"/>
                </a:lnTo>
                <a:lnTo>
                  <a:pt x="16933" y="321734"/>
                </a:lnTo>
                <a:lnTo>
                  <a:pt x="25400" y="338667"/>
                </a:lnTo>
                <a:lnTo>
                  <a:pt x="42333" y="347134"/>
                </a:lnTo>
                <a:lnTo>
                  <a:pt x="59266" y="355600"/>
                </a:lnTo>
                <a:lnTo>
                  <a:pt x="84666" y="364067"/>
                </a:lnTo>
                <a:lnTo>
                  <a:pt x="101600" y="364067"/>
                </a:lnTo>
                <a:lnTo>
                  <a:pt x="118533" y="355600"/>
                </a:lnTo>
                <a:lnTo>
                  <a:pt x="135466" y="347134"/>
                </a:lnTo>
                <a:lnTo>
                  <a:pt x="152400" y="330200"/>
                </a:lnTo>
                <a:lnTo>
                  <a:pt x="169333" y="321734"/>
                </a:lnTo>
                <a:lnTo>
                  <a:pt x="177800" y="304800"/>
                </a:lnTo>
                <a:lnTo>
                  <a:pt x="186266" y="287867"/>
                </a:lnTo>
                <a:lnTo>
                  <a:pt x="194733" y="262467"/>
                </a:lnTo>
                <a:lnTo>
                  <a:pt x="203200" y="237067"/>
                </a:lnTo>
                <a:lnTo>
                  <a:pt x="203200" y="220134"/>
                </a:lnTo>
                <a:lnTo>
                  <a:pt x="203200" y="186267"/>
                </a:lnTo>
                <a:lnTo>
                  <a:pt x="203200" y="160867"/>
                </a:lnTo>
                <a:lnTo>
                  <a:pt x="203200" y="135467"/>
                </a:lnTo>
                <a:lnTo>
                  <a:pt x="194733" y="101600"/>
                </a:lnTo>
                <a:lnTo>
                  <a:pt x="186266" y="76200"/>
                </a:lnTo>
                <a:lnTo>
                  <a:pt x="177800" y="50800"/>
                </a:lnTo>
                <a:lnTo>
                  <a:pt x="160866" y="33867"/>
                </a:lnTo>
                <a:lnTo>
                  <a:pt x="143933" y="16934"/>
                </a:lnTo>
                <a:lnTo>
                  <a:pt x="118533" y="8467"/>
                </a:lnTo>
                <a:lnTo>
                  <a:pt x="101600" y="0"/>
                </a:lnTo>
                <a:lnTo>
                  <a:pt x="84666" y="8467"/>
                </a:lnTo>
                <a:lnTo>
                  <a:pt x="67733" y="16934"/>
                </a:lnTo>
                <a:lnTo>
                  <a:pt x="42333" y="33867"/>
                </a:lnTo>
                <a:lnTo>
                  <a:pt x="33866" y="50800"/>
                </a:lnTo>
                <a:lnTo>
                  <a:pt x="25400" y="76200"/>
                </a:lnTo>
                <a:lnTo>
                  <a:pt x="25400" y="76200"/>
                </a:lnTo>
                <a:lnTo>
                  <a:pt x="16933" y="101600"/>
                </a:lnTo>
                <a:lnTo>
                  <a:pt x="16933"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029200" y="2827867"/>
            <a:ext cx="25401" cy="338667"/>
          </a:xfrm>
          <a:custGeom>
            <a:avLst/>
            <a:gdLst/>
            <a:ahLst/>
            <a:cxnLst/>
            <a:rect l="0" t="0" r="0" b="0"/>
            <a:pathLst>
              <a:path w="25401" h="338667">
                <a:moveTo>
                  <a:pt x="0" y="0"/>
                </a:moveTo>
                <a:lnTo>
                  <a:pt x="0" y="8466"/>
                </a:lnTo>
                <a:lnTo>
                  <a:pt x="0" y="8466"/>
                </a:lnTo>
                <a:lnTo>
                  <a:pt x="0" y="8466"/>
                </a:lnTo>
                <a:lnTo>
                  <a:pt x="8467" y="16933"/>
                </a:lnTo>
                <a:lnTo>
                  <a:pt x="8467" y="25400"/>
                </a:lnTo>
                <a:lnTo>
                  <a:pt x="8467" y="42333"/>
                </a:lnTo>
                <a:lnTo>
                  <a:pt x="8467" y="59266"/>
                </a:lnTo>
                <a:lnTo>
                  <a:pt x="8467" y="84666"/>
                </a:lnTo>
                <a:lnTo>
                  <a:pt x="0" y="118533"/>
                </a:lnTo>
                <a:lnTo>
                  <a:pt x="0" y="152400"/>
                </a:lnTo>
                <a:lnTo>
                  <a:pt x="0" y="186266"/>
                </a:lnTo>
                <a:lnTo>
                  <a:pt x="0" y="211666"/>
                </a:lnTo>
                <a:lnTo>
                  <a:pt x="0" y="245533"/>
                </a:lnTo>
                <a:lnTo>
                  <a:pt x="0" y="279400"/>
                </a:lnTo>
                <a:lnTo>
                  <a:pt x="0" y="296333"/>
                </a:lnTo>
                <a:lnTo>
                  <a:pt x="8467" y="321733"/>
                </a:lnTo>
                <a:lnTo>
                  <a:pt x="8467" y="330200"/>
                </a:lnTo>
                <a:lnTo>
                  <a:pt x="16933" y="338666"/>
                </a:lnTo>
                <a:lnTo>
                  <a:pt x="16933" y="338666"/>
                </a:lnTo>
                <a:lnTo>
                  <a:pt x="16933" y="338666"/>
                </a:lnTo>
                <a:lnTo>
                  <a:pt x="25400" y="330200"/>
                </a:lnTo>
                <a:lnTo>
                  <a:pt x="25400"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190067" y="2878667"/>
            <a:ext cx="203201" cy="279401"/>
          </a:xfrm>
          <a:custGeom>
            <a:avLst/>
            <a:gdLst/>
            <a:ahLst/>
            <a:cxnLst/>
            <a:rect l="0" t="0" r="0" b="0"/>
            <a:pathLst>
              <a:path w="203201" h="279401">
                <a:moveTo>
                  <a:pt x="25400" y="0"/>
                </a:moveTo>
                <a:lnTo>
                  <a:pt x="25400" y="0"/>
                </a:lnTo>
                <a:lnTo>
                  <a:pt x="25400" y="0"/>
                </a:lnTo>
                <a:lnTo>
                  <a:pt x="33866" y="0"/>
                </a:lnTo>
                <a:lnTo>
                  <a:pt x="33866" y="0"/>
                </a:lnTo>
                <a:lnTo>
                  <a:pt x="25400" y="0"/>
                </a:lnTo>
                <a:lnTo>
                  <a:pt x="25400" y="0"/>
                </a:lnTo>
                <a:lnTo>
                  <a:pt x="25400" y="8466"/>
                </a:lnTo>
                <a:lnTo>
                  <a:pt x="25400" y="25400"/>
                </a:lnTo>
                <a:lnTo>
                  <a:pt x="16933" y="42333"/>
                </a:lnTo>
                <a:lnTo>
                  <a:pt x="16933" y="67733"/>
                </a:lnTo>
                <a:lnTo>
                  <a:pt x="8466" y="93133"/>
                </a:lnTo>
                <a:lnTo>
                  <a:pt x="8466" y="118533"/>
                </a:lnTo>
                <a:lnTo>
                  <a:pt x="0" y="143933"/>
                </a:lnTo>
                <a:lnTo>
                  <a:pt x="0" y="169333"/>
                </a:lnTo>
                <a:lnTo>
                  <a:pt x="0" y="194733"/>
                </a:lnTo>
                <a:lnTo>
                  <a:pt x="8466" y="220133"/>
                </a:lnTo>
                <a:lnTo>
                  <a:pt x="16933" y="237066"/>
                </a:lnTo>
                <a:lnTo>
                  <a:pt x="25400" y="254000"/>
                </a:lnTo>
                <a:lnTo>
                  <a:pt x="50800" y="270933"/>
                </a:lnTo>
                <a:lnTo>
                  <a:pt x="67733" y="279400"/>
                </a:lnTo>
                <a:lnTo>
                  <a:pt x="93133" y="279400"/>
                </a:lnTo>
                <a:lnTo>
                  <a:pt x="118533" y="270933"/>
                </a:lnTo>
                <a:lnTo>
                  <a:pt x="143933" y="262466"/>
                </a:lnTo>
                <a:lnTo>
                  <a:pt x="160866" y="254000"/>
                </a:lnTo>
                <a:lnTo>
                  <a:pt x="177800" y="237066"/>
                </a:lnTo>
                <a:lnTo>
                  <a:pt x="186266" y="211666"/>
                </a:lnTo>
                <a:lnTo>
                  <a:pt x="203200" y="186266"/>
                </a:lnTo>
                <a:lnTo>
                  <a:pt x="203200" y="160866"/>
                </a:lnTo>
                <a:lnTo>
                  <a:pt x="203200" y="143933"/>
                </a:lnTo>
                <a:lnTo>
                  <a:pt x="203200" y="118533"/>
                </a:lnTo>
                <a:lnTo>
                  <a:pt x="186266" y="101600"/>
                </a:lnTo>
                <a:lnTo>
                  <a:pt x="169333" y="76200"/>
                </a:lnTo>
                <a:lnTo>
                  <a:pt x="152400" y="59266"/>
                </a:lnTo>
                <a:lnTo>
                  <a:pt x="135466" y="42333"/>
                </a:lnTo>
                <a:lnTo>
                  <a:pt x="110066" y="33866"/>
                </a:lnTo>
                <a:lnTo>
                  <a:pt x="93133" y="25400"/>
                </a:lnTo>
                <a:lnTo>
                  <a:pt x="76200" y="16933"/>
                </a:lnTo>
                <a:lnTo>
                  <a:pt x="59266" y="16933"/>
                </a:lnTo>
                <a:lnTo>
                  <a:pt x="50800" y="8466"/>
                </a:lnTo>
                <a:lnTo>
                  <a:pt x="50800" y="8466"/>
                </a:lnTo>
                <a:lnTo>
                  <a:pt x="50800" y="8466"/>
                </a:lnTo>
                <a:lnTo>
                  <a:pt x="59266" y="0"/>
                </a:lnTo>
                <a:lnTo>
                  <a:pt x="592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146800" y="2810933"/>
            <a:ext cx="33868" cy="321735"/>
          </a:xfrm>
          <a:custGeom>
            <a:avLst/>
            <a:gdLst/>
            <a:ahLst/>
            <a:cxnLst/>
            <a:rect l="0" t="0" r="0" b="0"/>
            <a:pathLst>
              <a:path w="33868" h="321735">
                <a:moveTo>
                  <a:pt x="8467" y="0"/>
                </a:moveTo>
                <a:lnTo>
                  <a:pt x="8467" y="0"/>
                </a:lnTo>
                <a:lnTo>
                  <a:pt x="8467" y="0"/>
                </a:lnTo>
                <a:lnTo>
                  <a:pt x="8467" y="0"/>
                </a:lnTo>
                <a:lnTo>
                  <a:pt x="8467" y="8467"/>
                </a:lnTo>
                <a:lnTo>
                  <a:pt x="0" y="8467"/>
                </a:lnTo>
                <a:lnTo>
                  <a:pt x="0" y="16934"/>
                </a:lnTo>
                <a:lnTo>
                  <a:pt x="0" y="25400"/>
                </a:lnTo>
                <a:lnTo>
                  <a:pt x="0" y="42334"/>
                </a:lnTo>
                <a:lnTo>
                  <a:pt x="0" y="67734"/>
                </a:lnTo>
                <a:lnTo>
                  <a:pt x="0" y="93134"/>
                </a:lnTo>
                <a:lnTo>
                  <a:pt x="0" y="118534"/>
                </a:lnTo>
                <a:lnTo>
                  <a:pt x="0" y="152400"/>
                </a:lnTo>
                <a:lnTo>
                  <a:pt x="0" y="186267"/>
                </a:lnTo>
                <a:lnTo>
                  <a:pt x="8467" y="211667"/>
                </a:lnTo>
                <a:lnTo>
                  <a:pt x="8467" y="245534"/>
                </a:lnTo>
                <a:lnTo>
                  <a:pt x="16933" y="270934"/>
                </a:lnTo>
                <a:lnTo>
                  <a:pt x="16933" y="287867"/>
                </a:lnTo>
                <a:lnTo>
                  <a:pt x="16933" y="304800"/>
                </a:lnTo>
                <a:lnTo>
                  <a:pt x="25400" y="321734"/>
                </a:lnTo>
                <a:lnTo>
                  <a:pt x="25400" y="321734"/>
                </a:lnTo>
                <a:lnTo>
                  <a:pt x="25400" y="321734"/>
                </a:lnTo>
                <a:lnTo>
                  <a:pt x="33867" y="321734"/>
                </a:lnTo>
                <a:lnTo>
                  <a:pt x="33867"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307667" y="2870200"/>
            <a:ext cx="237067" cy="279401"/>
          </a:xfrm>
          <a:custGeom>
            <a:avLst/>
            <a:gdLst/>
            <a:ahLst/>
            <a:cxnLst/>
            <a:rect l="0" t="0" r="0" b="0"/>
            <a:pathLst>
              <a:path w="237067" h="279401">
                <a:moveTo>
                  <a:pt x="93133" y="0"/>
                </a:moveTo>
                <a:lnTo>
                  <a:pt x="93133" y="0"/>
                </a:lnTo>
                <a:lnTo>
                  <a:pt x="93133" y="0"/>
                </a:lnTo>
                <a:lnTo>
                  <a:pt x="84666" y="8467"/>
                </a:lnTo>
                <a:lnTo>
                  <a:pt x="84666" y="8467"/>
                </a:lnTo>
                <a:lnTo>
                  <a:pt x="76200" y="16933"/>
                </a:lnTo>
                <a:lnTo>
                  <a:pt x="67733" y="25400"/>
                </a:lnTo>
                <a:lnTo>
                  <a:pt x="50800" y="42333"/>
                </a:lnTo>
                <a:lnTo>
                  <a:pt x="33866" y="59267"/>
                </a:lnTo>
                <a:lnTo>
                  <a:pt x="25400" y="76200"/>
                </a:lnTo>
                <a:lnTo>
                  <a:pt x="16933" y="101600"/>
                </a:lnTo>
                <a:lnTo>
                  <a:pt x="8466" y="127000"/>
                </a:lnTo>
                <a:lnTo>
                  <a:pt x="0" y="160867"/>
                </a:lnTo>
                <a:lnTo>
                  <a:pt x="0" y="186267"/>
                </a:lnTo>
                <a:lnTo>
                  <a:pt x="8466" y="211667"/>
                </a:lnTo>
                <a:lnTo>
                  <a:pt x="25400" y="228600"/>
                </a:lnTo>
                <a:lnTo>
                  <a:pt x="42333" y="254000"/>
                </a:lnTo>
                <a:lnTo>
                  <a:pt x="67733" y="270933"/>
                </a:lnTo>
                <a:lnTo>
                  <a:pt x="93133" y="279400"/>
                </a:lnTo>
                <a:lnTo>
                  <a:pt x="127000" y="279400"/>
                </a:lnTo>
                <a:lnTo>
                  <a:pt x="152400" y="279400"/>
                </a:lnTo>
                <a:lnTo>
                  <a:pt x="169333" y="279400"/>
                </a:lnTo>
                <a:lnTo>
                  <a:pt x="186266" y="262467"/>
                </a:lnTo>
                <a:lnTo>
                  <a:pt x="203199" y="254000"/>
                </a:lnTo>
                <a:lnTo>
                  <a:pt x="211667" y="237067"/>
                </a:lnTo>
                <a:lnTo>
                  <a:pt x="228600" y="220133"/>
                </a:lnTo>
                <a:lnTo>
                  <a:pt x="237066" y="203200"/>
                </a:lnTo>
                <a:lnTo>
                  <a:pt x="237066" y="177800"/>
                </a:lnTo>
                <a:lnTo>
                  <a:pt x="237066" y="143933"/>
                </a:lnTo>
                <a:lnTo>
                  <a:pt x="220133" y="118533"/>
                </a:lnTo>
                <a:lnTo>
                  <a:pt x="211667" y="93133"/>
                </a:lnTo>
                <a:lnTo>
                  <a:pt x="194733" y="67733"/>
                </a:lnTo>
                <a:lnTo>
                  <a:pt x="177800" y="50800"/>
                </a:lnTo>
                <a:lnTo>
                  <a:pt x="152400" y="25400"/>
                </a:lnTo>
                <a:lnTo>
                  <a:pt x="135466" y="16933"/>
                </a:lnTo>
                <a:lnTo>
                  <a:pt x="110066" y="8467"/>
                </a:lnTo>
                <a:lnTo>
                  <a:pt x="93133" y="0"/>
                </a:lnTo>
                <a:lnTo>
                  <a:pt x="84666" y="0"/>
                </a:lnTo>
                <a:lnTo>
                  <a:pt x="84666" y="8467"/>
                </a:lnTo>
                <a:lnTo>
                  <a:pt x="93133" y="16933"/>
                </a:lnTo>
                <a:lnTo>
                  <a:pt x="110066" y="25400"/>
                </a:lnTo>
                <a:lnTo>
                  <a:pt x="110066" y="25400"/>
                </a:lnTo>
                <a:lnTo>
                  <a:pt x="135466" y="33867"/>
                </a:lnTo>
                <a:lnTo>
                  <a:pt x="135466"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298267" y="2853267"/>
            <a:ext cx="67734" cy="338667"/>
          </a:xfrm>
          <a:custGeom>
            <a:avLst/>
            <a:gdLst/>
            <a:ahLst/>
            <a:cxnLst/>
            <a:rect l="0" t="0" r="0" b="0"/>
            <a:pathLst>
              <a:path w="67734" h="338667">
                <a:moveTo>
                  <a:pt x="0" y="0"/>
                </a:moveTo>
                <a:lnTo>
                  <a:pt x="0" y="0"/>
                </a:lnTo>
                <a:lnTo>
                  <a:pt x="0" y="8466"/>
                </a:lnTo>
                <a:lnTo>
                  <a:pt x="8466" y="16933"/>
                </a:lnTo>
                <a:lnTo>
                  <a:pt x="8466" y="16933"/>
                </a:lnTo>
                <a:lnTo>
                  <a:pt x="8466" y="33866"/>
                </a:lnTo>
                <a:lnTo>
                  <a:pt x="8466" y="50800"/>
                </a:lnTo>
                <a:lnTo>
                  <a:pt x="8466" y="76200"/>
                </a:lnTo>
                <a:lnTo>
                  <a:pt x="8466" y="110066"/>
                </a:lnTo>
                <a:lnTo>
                  <a:pt x="8466" y="143933"/>
                </a:lnTo>
                <a:lnTo>
                  <a:pt x="8466" y="169333"/>
                </a:lnTo>
                <a:lnTo>
                  <a:pt x="8466" y="203200"/>
                </a:lnTo>
                <a:lnTo>
                  <a:pt x="16933" y="237066"/>
                </a:lnTo>
                <a:lnTo>
                  <a:pt x="16933" y="262466"/>
                </a:lnTo>
                <a:lnTo>
                  <a:pt x="25400" y="287866"/>
                </a:lnTo>
                <a:lnTo>
                  <a:pt x="33866" y="304800"/>
                </a:lnTo>
                <a:lnTo>
                  <a:pt x="33866" y="321733"/>
                </a:lnTo>
                <a:lnTo>
                  <a:pt x="42333" y="330200"/>
                </a:lnTo>
                <a:lnTo>
                  <a:pt x="50799" y="338666"/>
                </a:lnTo>
                <a:lnTo>
                  <a:pt x="59267" y="338666"/>
                </a:lnTo>
                <a:lnTo>
                  <a:pt x="59267" y="330200"/>
                </a:lnTo>
                <a:lnTo>
                  <a:pt x="59267" y="330200"/>
                </a:lnTo>
                <a:lnTo>
                  <a:pt x="67733" y="321733"/>
                </a:lnTo>
                <a:lnTo>
                  <a:pt x="67733"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535333" y="2844800"/>
            <a:ext cx="287868" cy="347134"/>
          </a:xfrm>
          <a:custGeom>
            <a:avLst/>
            <a:gdLst/>
            <a:ahLst/>
            <a:cxnLst/>
            <a:rect l="0" t="0" r="0" b="0"/>
            <a:pathLst>
              <a:path w="287868" h="347134">
                <a:moveTo>
                  <a:pt x="59267" y="50800"/>
                </a:moveTo>
                <a:lnTo>
                  <a:pt x="59267" y="50800"/>
                </a:lnTo>
                <a:lnTo>
                  <a:pt x="50801" y="50800"/>
                </a:lnTo>
                <a:lnTo>
                  <a:pt x="50801" y="50800"/>
                </a:lnTo>
                <a:lnTo>
                  <a:pt x="42333" y="50800"/>
                </a:lnTo>
                <a:lnTo>
                  <a:pt x="33867" y="59267"/>
                </a:lnTo>
                <a:lnTo>
                  <a:pt x="33867" y="67733"/>
                </a:lnTo>
                <a:lnTo>
                  <a:pt x="16934" y="84667"/>
                </a:lnTo>
                <a:lnTo>
                  <a:pt x="8467" y="101600"/>
                </a:lnTo>
                <a:lnTo>
                  <a:pt x="0" y="127000"/>
                </a:lnTo>
                <a:lnTo>
                  <a:pt x="0" y="160867"/>
                </a:lnTo>
                <a:lnTo>
                  <a:pt x="0" y="186267"/>
                </a:lnTo>
                <a:lnTo>
                  <a:pt x="8467" y="220133"/>
                </a:lnTo>
                <a:lnTo>
                  <a:pt x="16934" y="245533"/>
                </a:lnTo>
                <a:lnTo>
                  <a:pt x="33867" y="270933"/>
                </a:lnTo>
                <a:lnTo>
                  <a:pt x="59267" y="296333"/>
                </a:lnTo>
                <a:lnTo>
                  <a:pt x="84667" y="321733"/>
                </a:lnTo>
                <a:lnTo>
                  <a:pt x="110067" y="338667"/>
                </a:lnTo>
                <a:lnTo>
                  <a:pt x="143934" y="347133"/>
                </a:lnTo>
                <a:lnTo>
                  <a:pt x="169334" y="347133"/>
                </a:lnTo>
                <a:lnTo>
                  <a:pt x="194733" y="347133"/>
                </a:lnTo>
                <a:lnTo>
                  <a:pt x="211667" y="347133"/>
                </a:lnTo>
                <a:lnTo>
                  <a:pt x="237067" y="330200"/>
                </a:lnTo>
                <a:lnTo>
                  <a:pt x="254000" y="313267"/>
                </a:lnTo>
                <a:lnTo>
                  <a:pt x="270933" y="287867"/>
                </a:lnTo>
                <a:lnTo>
                  <a:pt x="279401" y="262467"/>
                </a:lnTo>
                <a:lnTo>
                  <a:pt x="287867" y="237067"/>
                </a:lnTo>
                <a:lnTo>
                  <a:pt x="287867" y="203200"/>
                </a:lnTo>
                <a:lnTo>
                  <a:pt x="279401" y="169333"/>
                </a:lnTo>
                <a:lnTo>
                  <a:pt x="262467" y="127000"/>
                </a:lnTo>
                <a:lnTo>
                  <a:pt x="237067" y="93133"/>
                </a:lnTo>
                <a:lnTo>
                  <a:pt x="203201" y="67733"/>
                </a:lnTo>
                <a:lnTo>
                  <a:pt x="169334" y="42333"/>
                </a:lnTo>
                <a:lnTo>
                  <a:pt x="135467" y="25400"/>
                </a:lnTo>
                <a:lnTo>
                  <a:pt x="101600" y="8467"/>
                </a:lnTo>
                <a:lnTo>
                  <a:pt x="67734" y="0"/>
                </a:lnTo>
                <a:lnTo>
                  <a:pt x="67734" y="0"/>
                </a:lnTo>
                <a:lnTo>
                  <a:pt x="50801" y="0"/>
                </a:lnTo>
                <a:lnTo>
                  <a:pt x="5080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883400" y="2971800"/>
            <a:ext cx="59268" cy="8468"/>
          </a:xfrm>
          <a:custGeom>
            <a:avLst/>
            <a:gdLst/>
            <a:ahLst/>
            <a:cxnLst/>
            <a:rect l="0" t="0" r="0" b="0"/>
            <a:pathLst>
              <a:path w="59268" h="8468">
                <a:moveTo>
                  <a:pt x="0" y="8467"/>
                </a:moveTo>
                <a:lnTo>
                  <a:pt x="0" y="8467"/>
                </a:lnTo>
                <a:lnTo>
                  <a:pt x="0" y="8467"/>
                </a:lnTo>
                <a:lnTo>
                  <a:pt x="0" y="8467"/>
                </a:lnTo>
                <a:lnTo>
                  <a:pt x="0" y="8467"/>
                </a:lnTo>
                <a:lnTo>
                  <a:pt x="0" y="8467"/>
                </a:lnTo>
                <a:lnTo>
                  <a:pt x="0" y="8467"/>
                </a:lnTo>
                <a:lnTo>
                  <a:pt x="8466" y="8467"/>
                </a:lnTo>
                <a:lnTo>
                  <a:pt x="8466" y="8467"/>
                </a:lnTo>
                <a:lnTo>
                  <a:pt x="16934" y="8467"/>
                </a:lnTo>
                <a:lnTo>
                  <a:pt x="25400" y="8467"/>
                </a:lnTo>
                <a:lnTo>
                  <a:pt x="33867" y="8467"/>
                </a:lnTo>
                <a:lnTo>
                  <a:pt x="42333" y="8467"/>
                </a:lnTo>
                <a:lnTo>
                  <a:pt x="50800" y="8467"/>
                </a:lnTo>
                <a:lnTo>
                  <a:pt x="59267" y="8467"/>
                </a:lnTo>
                <a:lnTo>
                  <a:pt x="59267" y="8467"/>
                </a:lnTo>
                <a:lnTo>
                  <a:pt x="59267" y="0"/>
                </a:lnTo>
                <a:lnTo>
                  <a:pt x="59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82733" y="2937933"/>
            <a:ext cx="16935" cy="25401"/>
          </a:xfrm>
          <a:custGeom>
            <a:avLst/>
            <a:gdLst/>
            <a:ahLst/>
            <a:cxnLst/>
            <a:rect l="0" t="0" r="0" b="0"/>
            <a:pathLst>
              <a:path w="16935" h="25401">
                <a:moveTo>
                  <a:pt x="8467" y="25400"/>
                </a:moveTo>
                <a:lnTo>
                  <a:pt x="8467" y="25400"/>
                </a:lnTo>
                <a:lnTo>
                  <a:pt x="8467" y="25400"/>
                </a:lnTo>
                <a:lnTo>
                  <a:pt x="8467" y="25400"/>
                </a:lnTo>
                <a:lnTo>
                  <a:pt x="8467" y="25400"/>
                </a:lnTo>
                <a:lnTo>
                  <a:pt x="0" y="25400"/>
                </a:lnTo>
                <a:lnTo>
                  <a:pt x="8467" y="25400"/>
                </a:lnTo>
                <a:lnTo>
                  <a:pt x="8467" y="25400"/>
                </a:lnTo>
                <a:lnTo>
                  <a:pt x="8467" y="25400"/>
                </a:lnTo>
                <a:lnTo>
                  <a:pt x="8467" y="25400"/>
                </a:lnTo>
                <a:lnTo>
                  <a:pt x="8467" y="25400"/>
                </a:lnTo>
                <a:lnTo>
                  <a:pt x="8467" y="16934"/>
                </a:lnTo>
                <a:lnTo>
                  <a:pt x="16934" y="8467"/>
                </a:lnTo>
                <a:lnTo>
                  <a:pt x="16934" y="8467"/>
                </a:lnTo>
                <a:lnTo>
                  <a:pt x="16934" y="8467"/>
                </a:lnTo>
                <a:lnTo>
                  <a:pt x="16934" y="8467"/>
                </a:lnTo>
                <a:lnTo>
                  <a:pt x="16934" y="8467"/>
                </a:lnTo>
                <a:lnTo>
                  <a:pt x="16934" y="8467"/>
                </a:lnTo>
                <a:lnTo>
                  <a:pt x="16934" y="8467"/>
                </a:lnTo>
                <a:lnTo>
                  <a:pt x="16934" y="8467"/>
                </a:lnTo>
                <a:lnTo>
                  <a:pt x="16934" y="8467"/>
                </a:lnTo>
                <a:lnTo>
                  <a:pt x="16934" y="8467"/>
                </a:lnTo>
                <a:lnTo>
                  <a:pt x="16934" y="8467"/>
                </a:lnTo>
                <a:lnTo>
                  <a:pt x="16934" y="0"/>
                </a:lnTo>
                <a:lnTo>
                  <a:pt x="16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580467" y="2980267"/>
            <a:ext cx="8467" cy="16934"/>
          </a:xfrm>
          <a:custGeom>
            <a:avLst/>
            <a:gdLst/>
            <a:ahLst/>
            <a:cxnLst/>
            <a:rect l="0" t="0" r="0" b="0"/>
            <a:pathLst>
              <a:path w="8467" h="16934">
                <a:moveTo>
                  <a:pt x="0" y="16933"/>
                </a:moveTo>
                <a:lnTo>
                  <a:pt x="0" y="16933"/>
                </a:lnTo>
                <a:lnTo>
                  <a:pt x="0" y="16933"/>
                </a:lnTo>
                <a:lnTo>
                  <a:pt x="0" y="16933"/>
                </a:lnTo>
                <a:lnTo>
                  <a:pt x="0" y="16933"/>
                </a:lnTo>
                <a:lnTo>
                  <a:pt x="0" y="16933"/>
                </a:lnTo>
                <a:lnTo>
                  <a:pt x="0" y="16933"/>
                </a:lnTo>
                <a:lnTo>
                  <a:pt x="0" y="16933"/>
                </a:lnTo>
                <a:lnTo>
                  <a:pt x="0" y="16933"/>
                </a:lnTo>
                <a:lnTo>
                  <a:pt x="0" y="16933"/>
                </a:lnTo>
                <a:lnTo>
                  <a:pt x="0" y="16933"/>
                </a:lnTo>
                <a:lnTo>
                  <a:pt x="0" y="16933"/>
                </a:lnTo>
                <a:lnTo>
                  <a:pt x="0" y="16933"/>
                </a:lnTo>
                <a:lnTo>
                  <a:pt x="0" y="8466"/>
                </a:lnTo>
                <a:lnTo>
                  <a:pt x="0" y="8466"/>
                </a:lnTo>
                <a:lnTo>
                  <a:pt x="0" y="8466"/>
                </a:lnTo>
                <a:lnTo>
                  <a:pt x="0" y="8466"/>
                </a:lnTo>
                <a:lnTo>
                  <a:pt x="0" y="8466"/>
                </a:lnTo>
                <a:lnTo>
                  <a:pt x="0" y="8466"/>
                </a:lnTo>
                <a:lnTo>
                  <a:pt x="0" y="8466"/>
                </a:lnTo>
                <a:lnTo>
                  <a:pt x="0" y="8466"/>
                </a:lnTo>
                <a:lnTo>
                  <a:pt x="0" y="8466"/>
                </a:lnTo>
                <a:lnTo>
                  <a:pt x="0" y="8466"/>
                </a:lnTo>
                <a:lnTo>
                  <a:pt x="8466" y="0"/>
                </a:lnTo>
                <a:lnTo>
                  <a:pt x="8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546600" y="3979333"/>
            <a:ext cx="25401" cy="406401"/>
          </a:xfrm>
          <a:custGeom>
            <a:avLst/>
            <a:gdLst/>
            <a:ahLst/>
            <a:cxnLst/>
            <a:rect l="0" t="0" r="0" b="0"/>
            <a:pathLst>
              <a:path w="25401" h="406401">
                <a:moveTo>
                  <a:pt x="25400" y="0"/>
                </a:moveTo>
                <a:lnTo>
                  <a:pt x="25400" y="0"/>
                </a:lnTo>
                <a:lnTo>
                  <a:pt x="25400" y="0"/>
                </a:lnTo>
                <a:lnTo>
                  <a:pt x="16933" y="8467"/>
                </a:lnTo>
                <a:lnTo>
                  <a:pt x="16933" y="16934"/>
                </a:lnTo>
                <a:lnTo>
                  <a:pt x="16933" y="33867"/>
                </a:lnTo>
                <a:lnTo>
                  <a:pt x="16933" y="50800"/>
                </a:lnTo>
                <a:lnTo>
                  <a:pt x="8467" y="76200"/>
                </a:lnTo>
                <a:lnTo>
                  <a:pt x="8467" y="93134"/>
                </a:lnTo>
                <a:lnTo>
                  <a:pt x="8467" y="127000"/>
                </a:lnTo>
                <a:lnTo>
                  <a:pt x="0" y="152400"/>
                </a:lnTo>
                <a:lnTo>
                  <a:pt x="0" y="186267"/>
                </a:lnTo>
                <a:lnTo>
                  <a:pt x="0" y="228600"/>
                </a:lnTo>
                <a:lnTo>
                  <a:pt x="0" y="262467"/>
                </a:lnTo>
                <a:lnTo>
                  <a:pt x="0" y="296334"/>
                </a:lnTo>
                <a:lnTo>
                  <a:pt x="0" y="330200"/>
                </a:lnTo>
                <a:lnTo>
                  <a:pt x="8467" y="364067"/>
                </a:lnTo>
                <a:lnTo>
                  <a:pt x="8467" y="381000"/>
                </a:lnTo>
                <a:lnTo>
                  <a:pt x="16933" y="397934"/>
                </a:lnTo>
                <a:lnTo>
                  <a:pt x="25400" y="406400"/>
                </a:lnTo>
                <a:lnTo>
                  <a:pt x="25400" y="406400"/>
                </a:lnTo>
                <a:lnTo>
                  <a:pt x="25400" y="406400"/>
                </a:lnTo>
                <a:lnTo>
                  <a:pt x="25400"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656667" y="4038600"/>
            <a:ext cx="194734" cy="321734"/>
          </a:xfrm>
          <a:custGeom>
            <a:avLst/>
            <a:gdLst/>
            <a:ahLst/>
            <a:cxnLst/>
            <a:rect l="0" t="0" r="0" b="0"/>
            <a:pathLst>
              <a:path w="194734" h="321734">
                <a:moveTo>
                  <a:pt x="42333" y="0"/>
                </a:moveTo>
                <a:lnTo>
                  <a:pt x="42333" y="0"/>
                </a:lnTo>
                <a:lnTo>
                  <a:pt x="33866" y="8467"/>
                </a:lnTo>
                <a:lnTo>
                  <a:pt x="33866" y="16933"/>
                </a:lnTo>
                <a:lnTo>
                  <a:pt x="25400" y="33867"/>
                </a:lnTo>
                <a:lnTo>
                  <a:pt x="16933" y="50800"/>
                </a:lnTo>
                <a:lnTo>
                  <a:pt x="8466" y="76200"/>
                </a:lnTo>
                <a:lnTo>
                  <a:pt x="8466" y="101600"/>
                </a:lnTo>
                <a:lnTo>
                  <a:pt x="0" y="127000"/>
                </a:lnTo>
                <a:lnTo>
                  <a:pt x="0" y="160867"/>
                </a:lnTo>
                <a:lnTo>
                  <a:pt x="0" y="194733"/>
                </a:lnTo>
                <a:lnTo>
                  <a:pt x="8466" y="220133"/>
                </a:lnTo>
                <a:lnTo>
                  <a:pt x="8466" y="245533"/>
                </a:lnTo>
                <a:lnTo>
                  <a:pt x="25400" y="270933"/>
                </a:lnTo>
                <a:lnTo>
                  <a:pt x="42333" y="287867"/>
                </a:lnTo>
                <a:lnTo>
                  <a:pt x="50800" y="304800"/>
                </a:lnTo>
                <a:lnTo>
                  <a:pt x="67733" y="313267"/>
                </a:lnTo>
                <a:lnTo>
                  <a:pt x="93133" y="321733"/>
                </a:lnTo>
                <a:lnTo>
                  <a:pt x="118533" y="321733"/>
                </a:lnTo>
                <a:lnTo>
                  <a:pt x="135466" y="321733"/>
                </a:lnTo>
                <a:lnTo>
                  <a:pt x="152400" y="313267"/>
                </a:lnTo>
                <a:lnTo>
                  <a:pt x="169333" y="296333"/>
                </a:lnTo>
                <a:lnTo>
                  <a:pt x="186266" y="279400"/>
                </a:lnTo>
                <a:lnTo>
                  <a:pt x="194733" y="254000"/>
                </a:lnTo>
                <a:lnTo>
                  <a:pt x="194733" y="228600"/>
                </a:lnTo>
                <a:lnTo>
                  <a:pt x="194733" y="203200"/>
                </a:lnTo>
                <a:lnTo>
                  <a:pt x="194733" y="169333"/>
                </a:lnTo>
                <a:lnTo>
                  <a:pt x="186266" y="135467"/>
                </a:lnTo>
                <a:lnTo>
                  <a:pt x="169333" y="110067"/>
                </a:lnTo>
                <a:lnTo>
                  <a:pt x="160866" y="84667"/>
                </a:lnTo>
                <a:lnTo>
                  <a:pt x="143933" y="59267"/>
                </a:lnTo>
                <a:lnTo>
                  <a:pt x="127000" y="50800"/>
                </a:lnTo>
                <a:lnTo>
                  <a:pt x="101600" y="33867"/>
                </a:lnTo>
                <a:lnTo>
                  <a:pt x="84666" y="25400"/>
                </a:lnTo>
                <a:lnTo>
                  <a:pt x="67733" y="16933"/>
                </a:lnTo>
                <a:lnTo>
                  <a:pt x="59266" y="8467"/>
                </a:lnTo>
                <a:lnTo>
                  <a:pt x="50800" y="8467"/>
                </a:lnTo>
                <a:lnTo>
                  <a:pt x="42333" y="8467"/>
                </a:lnTo>
                <a:lnTo>
                  <a:pt x="42333" y="8467"/>
                </a:lnTo>
                <a:lnTo>
                  <a:pt x="42333" y="8467"/>
                </a:lnTo>
                <a:lnTo>
                  <a:pt x="423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054600" y="4318000"/>
            <a:ext cx="16934" cy="228601"/>
          </a:xfrm>
          <a:custGeom>
            <a:avLst/>
            <a:gdLst/>
            <a:ahLst/>
            <a:cxnLst/>
            <a:rect l="0" t="0" r="0" b="0"/>
            <a:pathLst>
              <a:path w="16934" h="228601">
                <a:moveTo>
                  <a:pt x="0" y="0"/>
                </a:moveTo>
                <a:lnTo>
                  <a:pt x="0" y="16933"/>
                </a:lnTo>
                <a:lnTo>
                  <a:pt x="0" y="25400"/>
                </a:lnTo>
                <a:lnTo>
                  <a:pt x="0" y="33867"/>
                </a:lnTo>
                <a:lnTo>
                  <a:pt x="0" y="42333"/>
                </a:lnTo>
                <a:lnTo>
                  <a:pt x="0" y="59267"/>
                </a:lnTo>
                <a:lnTo>
                  <a:pt x="0" y="76200"/>
                </a:lnTo>
                <a:lnTo>
                  <a:pt x="0" y="101600"/>
                </a:lnTo>
                <a:lnTo>
                  <a:pt x="0" y="118533"/>
                </a:lnTo>
                <a:lnTo>
                  <a:pt x="8467" y="152400"/>
                </a:lnTo>
                <a:lnTo>
                  <a:pt x="8467" y="169333"/>
                </a:lnTo>
                <a:lnTo>
                  <a:pt x="8467" y="194733"/>
                </a:lnTo>
                <a:lnTo>
                  <a:pt x="8467" y="211667"/>
                </a:lnTo>
                <a:lnTo>
                  <a:pt x="8467" y="228600"/>
                </a:lnTo>
                <a:lnTo>
                  <a:pt x="16933" y="228600"/>
                </a:lnTo>
                <a:lnTo>
                  <a:pt x="16933" y="228600"/>
                </a:lnTo>
                <a:lnTo>
                  <a:pt x="16933" y="228600"/>
                </a:lnTo>
                <a:lnTo>
                  <a:pt x="16933"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249333" y="4089400"/>
            <a:ext cx="152401" cy="321734"/>
          </a:xfrm>
          <a:custGeom>
            <a:avLst/>
            <a:gdLst/>
            <a:ahLst/>
            <a:cxnLst/>
            <a:rect l="0" t="0" r="0" b="0"/>
            <a:pathLst>
              <a:path w="152401" h="321734">
                <a:moveTo>
                  <a:pt x="33867" y="8467"/>
                </a:moveTo>
                <a:lnTo>
                  <a:pt x="33867" y="8467"/>
                </a:lnTo>
                <a:lnTo>
                  <a:pt x="25400" y="8467"/>
                </a:lnTo>
                <a:lnTo>
                  <a:pt x="25400" y="8467"/>
                </a:lnTo>
                <a:lnTo>
                  <a:pt x="16934" y="16933"/>
                </a:lnTo>
                <a:lnTo>
                  <a:pt x="16934" y="25400"/>
                </a:lnTo>
                <a:lnTo>
                  <a:pt x="16934" y="42333"/>
                </a:lnTo>
                <a:lnTo>
                  <a:pt x="8467" y="67733"/>
                </a:lnTo>
                <a:lnTo>
                  <a:pt x="8467" y="101600"/>
                </a:lnTo>
                <a:lnTo>
                  <a:pt x="0" y="135467"/>
                </a:lnTo>
                <a:lnTo>
                  <a:pt x="0" y="160867"/>
                </a:lnTo>
                <a:lnTo>
                  <a:pt x="0" y="194733"/>
                </a:lnTo>
                <a:lnTo>
                  <a:pt x="8467" y="228600"/>
                </a:lnTo>
                <a:lnTo>
                  <a:pt x="16934" y="254000"/>
                </a:lnTo>
                <a:lnTo>
                  <a:pt x="25400" y="279400"/>
                </a:lnTo>
                <a:lnTo>
                  <a:pt x="33867" y="304800"/>
                </a:lnTo>
                <a:lnTo>
                  <a:pt x="50800" y="321733"/>
                </a:lnTo>
                <a:lnTo>
                  <a:pt x="67734" y="321733"/>
                </a:lnTo>
                <a:lnTo>
                  <a:pt x="84667" y="321733"/>
                </a:lnTo>
                <a:lnTo>
                  <a:pt x="101600" y="321733"/>
                </a:lnTo>
                <a:lnTo>
                  <a:pt x="110067" y="313267"/>
                </a:lnTo>
                <a:lnTo>
                  <a:pt x="127000" y="296333"/>
                </a:lnTo>
                <a:lnTo>
                  <a:pt x="135467" y="270933"/>
                </a:lnTo>
                <a:lnTo>
                  <a:pt x="143934" y="245533"/>
                </a:lnTo>
                <a:lnTo>
                  <a:pt x="152400" y="211667"/>
                </a:lnTo>
                <a:lnTo>
                  <a:pt x="152400" y="177800"/>
                </a:lnTo>
                <a:lnTo>
                  <a:pt x="152400" y="135467"/>
                </a:lnTo>
                <a:lnTo>
                  <a:pt x="143934" y="101600"/>
                </a:lnTo>
                <a:lnTo>
                  <a:pt x="127000" y="67733"/>
                </a:lnTo>
                <a:lnTo>
                  <a:pt x="118534" y="42333"/>
                </a:lnTo>
                <a:lnTo>
                  <a:pt x="101600" y="25400"/>
                </a:lnTo>
                <a:lnTo>
                  <a:pt x="84667" y="8467"/>
                </a:lnTo>
                <a:lnTo>
                  <a:pt x="59267" y="0"/>
                </a:lnTo>
                <a:lnTo>
                  <a:pt x="42334" y="0"/>
                </a:lnTo>
                <a:lnTo>
                  <a:pt x="33867" y="0"/>
                </a:lnTo>
                <a:lnTo>
                  <a:pt x="16934" y="0"/>
                </a:lnTo>
                <a:lnTo>
                  <a:pt x="16934" y="0"/>
                </a:lnTo>
                <a:lnTo>
                  <a:pt x="16934" y="0"/>
                </a:lnTo>
                <a:lnTo>
                  <a:pt x="25400" y="0"/>
                </a:lnTo>
                <a:lnTo>
                  <a:pt x="25400" y="0"/>
                </a:lnTo>
                <a:lnTo>
                  <a:pt x="33867" y="0"/>
                </a:lnTo>
                <a:lnTo>
                  <a:pt x="338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520267" y="4140200"/>
            <a:ext cx="177801" cy="296334"/>
          </a:xfrm>
          <a:custGeom>
            <a:avLst/>
            <a:gdLst/>
            <a:ahLst/>
            <a:cxnLst/>
            <a:rect l="0" t="0" r="0" b="0"/>
            <a:pathLst>
              <a:path w="177801" h="296334">
                <a:moveTo>
                  <a:pt x="76200" y="25400"/>
                </a:moveTo>
                <a:lnTo>
                  <a:pt x="76200" y="25400"/>
                </a:lnTo>
                <a:lnTo>
                  <a:pt x="67733" y="33867"/>
                </a:lnTo>
                <a:lnTo>
                  <a:pt x="67733" y="33867"/>
                </a:lnTo>
                <a:lnTo>
                  <a:pt x="59266" y="50800"/>
                </a:lnTo>
                <a:lnTo>
                  <a:pt x="50800" y="59267"/>
                </a:lnTo>
                <a:lnTo>
                  <a:pt x="42333" y="67733"/>
                </a:lnTo>
                <a:lnTo>
                  <a:pt x="25400" y="84667"/>
                </a:lnTo>
                <a:lnTo>
                  <a:pt x="16933" y="110067"/>
                </a:lnTo>
                <a:lnTo>
                  <a:pt x="8466" y="127000"/>
                </a:lnTo>
                <a:lnTo>
                  <a:pt x="0" y="152400"/>
                </a:lnTo>
                <a:lnTo>
                  <a:pt x="0" y="177800"/>
                </a:lnTo>
                <a:lnTo>
                  <a:pt x="0" y="203200"/>
                </a:lnTo>
                <a:lnTo>
                  <a:pt x="0" y="228600"/>
                </a:lnTo>
                <a:lnTo>
                  <a:pt x="8466" y="254000"/>
                </a:lnTo>
                <a:lnTo>
                  <a:pt x="25400" y="270933"/>
                </a:lnTo>
                <a:lnTo>
                  <a:pt x="42333" y="279400"/>
                </a:lnTo>
                <a:lnTo>
                  <a:pt x="67733" y="296333"/>
                </a:lnTo>
                <a:lnTo>
                  <a:pt x="84666" y="296333"/>
                </a:lnTo>
                <a:lnTo>
                  <a:pt x="110066" y="296333"/>
                </a:lnTo>
                <a:lnTo>
                  <a:pt x="127000" y="279400"/>
                </a:lnTo>
                <a:lnTo>
                  <a:pt x="143933" y="270933"/>
                </a:lnTo>
                <a:lnTo>
                  <a:pt x="160866" y="254000"/>
                </a:lnTo>
                <a:lnTo>
                  <a:pt x="169333" y="237067"/>
                </a:lnTo>
                <a:lnTo>
                  <a:pt x="169333" y="211667"/>
                </a:lnTo>
                <a:lnTo>
                  <a:pt x="177800" y="177800"/>
                </a:lnTo>
                <a:lnTo>
                  <a:pt x="177800" y="143933"/>
                </a:lnTo>
                <a:lnTo>
                  <a:pt x="177800" y="110067"/>
                </a:lnTo>
                <a:lnTo>
                  <a:pt x="169333" y="84667"/>
                </a:lnTo>
                <a:lnTo>
                  <a:pt x="160866" y="59267"/>
                </a:lnTo>
                <a:lnTo>
                  <a:pt x="143933" y="33867"/>
                </a:lnTo>
                <a:lnTo>
                  <a:pt x="127000" y="25400"/>
                </a:lnTo>
                <a:lnTo>
                  <a:pt x="110066" y="8467"/>
                </a:lnTo>
                <a:lnTo>
                  <a:pt x="93133" y="8467"/>
                </a:lnTo>
                <a:lnTo>
                  <a:pt x="67733" y="0"/>
                </a:lnTo>
                <a:lnTo>
                  <a:pt x="59266" y="0"/>
                </a:lnTo>
                <a:lnTo>
                  <a:pt x="42333" y="0"/>
                </a:lnTo>
                <a:lnTo>
                  <a:pt x="42333" y="0"/>
                </a:lnTo>
                <a:lnTo>
                  <a:pt x="42333" y="8467"/>
                </a:lnTo>
                <a:lnTo>
                  <a:pt x="42333" y="8467"/>
                </a:lnTo>
                <a:lnTo>
                  <a:pt x="42333" y="8467"/>
                </a:lnTo>
                <a:lnTo>
                  <a:pt x="423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825067" y="4072467"/>
            <a:ext cx="245534" cy="347134"/>
          </a:xfrm>
          <a:custGeom>
            <a:avLst/>
            <a:gdLst/>
            <a:ahLst/>
            <a:cxnLst/>
            <a:rect l="0" t="0" r="0" b="0"/>
            <a:pathLst>
              <a:path w="245534" h="347134">
                <a:moveTo>
                  <a:pt x="76200" y="33866"/>
                </a:moveTo>
                <a:lnTo>
                  <a:pt x="67733" y="42333"/>
                </a:lnTo>
                <a:lnTo>
                  <a:pt x="67733" y="42333"/>
                </a:lnTo>
                <a:lnTo>
                  <a:pt x="59266" y="42333"/>
                </a:lnTo>
                <a:lnTo>
                  <a:pt x="42333" y="42333"/>
                </a:lnTo>
                <a:lnTo>
                  <a:pt x="33866" y="50800"/>
                </a:lnTo>
                <a:lnTo>
                  <a:pt x="25400" y="59266"/>
                </a:lnTo>
                <a:lnTo>
                  <a:pt x="16933" y="67733"/>
                </a:lnTo>
                <a:lnTo>
                  <a:pt x="8466" y="84666"/>
                </a:lnTo>
                <a:lnTo>
                  <a:pt x="8466" y="110066"/>
                </a:lnTo>
                <a:lnTo>
                  <a:pt x="0" y="135466"/>
                </a:lnTo>
                <a:lnTo>
                  <a:pt x="0" y="160866"/>
                </a:lnTo>
                <a:lnTo>
                  <a:pt x="0" y="194733"/>
                </a:lnTo>
                <a:lnTo>
                  <a:pt x="0" y="228600"/>
                </a:lnTo>
                <a:lnTo>
                  <a:pt x="8466" y="262466"/>
                </a:lnTo>
                <a:lnTo>
                  <a:pt x="25400" y="287866"/>
                </a:lnTo>
                <a:lnTo>
                  <a:pt x="42333" y="304800"/>
                </a:lnTo>
                <a:lnTo>
                  <a:pt x="76200" y="321733"/>
                </a:lnTo>
                <a:lnTo>
                  <a:pt x="101600" y="338666"/>
                </a:lnTo>
                <a:lnTo>
                  <a:pt x="127000" y="347133"/>
                </a:lnTo>
                <a:lnTo>
                  <a:pt x="152400" y="347133"/>
                </a:lnTo>
                <a:lnTo>
                  <a:pt x="177800" y="338666"/>
                </a:lnTo>
                <a:lnTo>
                  <a:pt x="203200" y="330200"/>
                </a:lnTo>
                <a:lnTo>
                  <a:pt x="220133" y="313266"/>
                </a:lnTo>
                <a:lnTo>
                  <a:pt x="237066" y="287866"/>
                </a:lnTo>
                <a:lnTo>
                  <a:pt x="237066" y="254000"/>
                </a:lnTo>
                <a:lnTo>
                  <a:pt x="245533" y="211666"/>
                </a:lnTo>
                <a:lnTo>
                  <a:pt x="237066" y="169333"/>
                </a:lnTo>
                <a:lnTo>
                  <a:pt x="228600" y="135466"/>
                </a:lnTo>
                <a:lnTo>
                  <a:pt x="211666" y="93133"/>
                </a:lnTo>
                <a:lnTo>
                  <a:pt x="177800" y="59266"/>
                </a:lnTo>
                <a:lnTo>
                  <a:pt x="143933" y="33866"/>
                </a:lnTo>
                <a:lnTo>
                  <a:pt x="93133" y="16933"/>
                </a:lnTo>
                <a:lnTo>
                  <a:pt x="93133" y="16933"/>
                </a:lnTo>
                <a:lnTo>
                  <a:pt x="50800" y="0"/>
                </a:lnTo>
                <a:lnTo>
                  <a:pt x="508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017933" y="4038600"/>
            <a:ext cx="33868" cy="364068"/>
          </a:xfrm>
          <a:custGeom>
            <a:avLst/>
            <a:gdLst/>
            <a:ahLst/>
            <a:cxnLst/>
            <a:rect l="0" t="0" r="0" b="0"/>
            <a:pathLst>
              <a:path w="33868" h="364068">
                <a:moveTo>
                  <a:pt x="0" y="0"/>
                </a:moveTo>
                <a:lnTo>
                  <a:pt x="0" y="0"/>
                </a:lnTo>
                <a:lnTo>
                  <a:pt x="0" y="8467"/>
                </a:lnTo>
                <a:lnTo>
                  <a:pt x="0" y="16933"/>
                </a:lnTo>
                <a:lnTo>
                  <a:pt x="0" y="33867"/>
                </a:lnTo>
                <a:lnTo>
                  <a:pt x="0" y="50800"/>
                </a:lnTo>
                <a:lnTo>
                  <a:pt x="0" y="59267"/>
                </a:lnTo>
                <a:lnTo>
                  <a:pt x="0" y="84667"/>
                </a:lnTo>
                <a:lnTo>
                  <a:pt x="0" y="101600"/>
                </a:lnTo>
                <a:lnTo>
                  <a:pt x="0" y="127000"/>
                </a:lnTo>
                <a:lnTo>
                  <a:pt x="0" y="152400"/>
                </a:lnTo>
                <a:lnTo>
                  <a:pt x="0" y="177800"/>
                </a:lnTo>
                <a:lnTo>
                  <a:pt x="0" y="203200"/>
                </a:lnTo>
                <a:lnTo>
                  <a:pt x="0" y="228600"/>
                </a:lnTo>
                <a:lnTo>
                  <a:pt x="8467" y="254000"/>
                </a:lnTo>
                <a:lnTo>
                  <a:pt x="8467" y="279400"/>
                </a:lnTo>
                <a:lnTo>
                  <a:pt x="8467" y="304800"/>
                </a:lnTo>
                <a:lnTo>
                  <a:pt x="16933" y="321733"/>
                </a:lnTo>
                <a:lnTo>
                  <a:pt x="16933" y="338667"/>
                </a:lnTo>
                <a:lnTo>
                  <a:pt x="25401" y="355600"/>
                </a:lnTo>
                <a:lnTo>
                  <a:pt x="25401" y="364067"/>
                </a:lnTo>
                <a:lnTo>
                  <a:pt x="25401" y="364067"/>
                </a:lnTo>
                <a:lnTo>
                  <a:pt x="33867" y="364067"/>
                </a:lnTo>
                <a:lnTo>
                  <a:pt x="33867" y="364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178800" y="4047067"/>
            <a:ext cx="186268" cy="364067"/>
          </a:xfrm>
          <a:custGeom>
            <a:avLst/>
            <a:gdLst/>
            <a:ahLst/>
            <a:cxnLst/>
            <a:rect l="0" t="0" r="0" b="0"/>
            <a:pathLst>
              <a:path w="186268" h="364067">
                <a:moveTo>
                  <a:pt x="50800" y="8466"/>
                </a:moveTo>
                <a:lnTo>
                  <a:pt x="59267" y="8466"/>
                </a:lnTo>
                <a:lnTo>
                  <a:pt x="59267" y="0"/>
                </a:lnTo>
                <a:lnTo>
                  <a:pt x="59267" y="0"/>
                </a:lnTo>
                <a:lnTo>
                  <a:pt x="59267" y="0"/>
                </a:lnTo>
                <a:lnTo>
                  <a:pt x="59267" y="0"/>
                </a:lnTo>
                <a:lnTo>
                  <a:pt x="59267" y="8466"/>
                </a:lnTo>
                <a:lnTo>
                  <a:pt x="50800" y="16933"/>
                </a:lnTo>
                <a:lnTo>
                  <a:pt x="42333" y="25400"/>
                </a:lnTo>
                <a:lnTo>
                  <a:pt x="42333" y="42333"/>
                </a:lnTo>
                <a:lnTo>
                  <a:pt x="33867" y="67733"/>
                </a:lnTo>
                <a:lnTo>
                  <a:pt x="25400" y="84666"/>
                </a:lnTo>
                <a:lnTo>
                  <a:pt x="16934" y="110066"/>
                </a:lnTo>
                <a:lnTo>
                  <a:pt x="8466" y="135466"/>
                </a:lnTo>
                <a:lnTo>
                  <a:pt x="8466" y="169333"/>
                </a:lnTo>
                <a:lnTo>
                  <a:pt x="0" y="194733"/>
                </a:lnTo>
                <a:lnTo>
                  <a:pt x="0" y="220133"/>
                </a:lnTo>
                <a:lnTo>
                  <a:pt x="0" y="245533"/>
                </a:lnTo>
                <a:lnTo>
                  <a:pt x="8466" y="270933"/>
                </a:lnTo>
                <a:lnTo>
                  <a:pt x="16934" y="296333"/>
                </a:lnTo>
                <a:lnTo>
                  <a:pt x="25400" y="313266"/>
                </a:lnTo>
                <a:lnTo>
                  <a:pt x="42333" y="330200"/>
                </a:lnTo>
                <a:lnTo>
                  <a:pt x="50800" y="347133"/>
                </a:lnTo>
                <a:lnTo>
                  <a:pt x="67733" y="355600"/>
                </a:lnTo>
                <a:lnTo>
                  <a:pt x="84666" y="364066"/>
                </a:lnTo>
                <a:lnTo>
                  <a:pt x="101600" y="364066"/>
                </a:lnTo>
                <a:lnTo>
                  <a:pt x="110067" y="364066"/>
                </a:lnTo>
                <a:lnTo>
                  <a:pt x="127000" y="364066"/>
                </a:lnTo>
                <a:lnTo>
                  <a:pt x="143933" y="355600"/>
                </a:lnTo>
                <a:lnTo>
                  <a:pt x="152400" y="347133"/>
                </a:lnTo>
                <a:lnTo>
                  <a:pt x="169334" y="330200"/>
                </a:lnTo>
                <a:lnTo>
                  <a:pt x="169334" y="313266"/>
                </a:lnTo>
                <a:lnTo>
                  <a:pt x="177800" y="287866"/>
                </a:lnTo>
                <a:lnTo>
                  <a:pt x="186267" y="262466"/>
                </a:lnTo>
                <a:lnTo>
                  <a:pt x="186267" y="237066"/>
                </a:lnTo>
                <a:lnTo>
                  <a:pt x="177800" y="211666"/>
                </a:lnTo>
                <a:lnTo>
                  <a:pt x="169334" y="177800"/>
                </a:lnTo>
                <a:lnTo>
                  <a:pt x="169334" y="152400"/>
                </a:lnTo>
                <a:lnTo>
                  <a:pt x="160866" y="127000"/>
                </a:lnTo>
                <a:lnTo>
                  <a:pt x="143933" y="101600"/>
                </a:lnTo>
                <a:lnTo>
                  <a:pt x="135467" y="76200"/>
                </a:lnTo>
                <a:lnTo>
                  <a:pt x="118533" y="59266"/>
                </a:lnTo>
                <a:lnTo>
                  <a:pt x="110067" y="33866"/>
                </a:lnTo>
                <a:lnTo>
                  <a:pt x="101600" y="25400"/>
                </a:lnTo>
                <a:lnTo>
                  <a:pt x="84666" y="8466"/>
                </a:lnTo>
                <a:lnTo>
                  <a:pt x="76200" y="0"/>
                </a:lnTo>
                <a:lnTo>
                  <a:pt x="76200" y="0"/>
                </a:lnTo>
                <a:lnTo>
                  <a:pt x="59267" y="0"/>
                </a:lnTo>
                <a:lnTo>
                  <a:pt x="59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263466" y="3716867"/>
            <a:ext cx="237069" cy="135467"/>
          </a:xfrm>
          <a:custGeom>
            <a:avLst/>
            <a:gdLst/>
            <a:ahLst/>
            <a:cxnLst/>
            <a:rect l="0" t="0" r="0" b="0"/>
            <a:pathLst>
              <a:path w="237069" h="135467">
                <a:moveTo>
                  <a:pt x="16934" y="16933"/>
                </a:moveTo>
                <a:lnTo>
                  <a:pt x="16934" y="16933"/>
                </a:lnTo>
                <a:lnTo>
                  <a:pt x="16934" y="16933"/>
                </a:lnTo>
                <a:lnTo>
                  <a:pt x="16934" y="8466"/>
                </a:lnTo>
                <a:lnTo>
                  <a:pt x="16934" y="8466"/>
                </a:lnTo>
                <a:lnTo>
                  <a:pt x="16934" y="0"/>
                </a:lnTo>
                <a:lnTo>
                  <a:pt x="16934" y="0"/>
                </a:lnTo>
                <a:lnTo>
                  <a:pt x="16934" y="0"/>
                </a:lnTo>
                <a:lnTo>
                  <a:pt x="16934" y="0"/>
                </a:lnTo>
                <a:lnTo>
                  <a:pt x="16934" y="0"/>
                </a:lnTo>
                <a:lnTo>
                  <a:pt x="16934" y="8466"/>
                </a:lnTo>
                <a:lnTo>
                  <a:pt x="16934" y="16933"/>
                </a:lnTo>
                <a:lnTo>
                  <a:pt x="16934" y="25400"/>
                </a:lnTo>
                <a:lnTo>
                  <a:pt x="8468" y="33866"/>
                </a:lnTo>
                <a:lnTo>
                  <a:pt x="8468" y="42333"/>
                </a:lnTo>
                <a:lnTo>
                  <a:pt x="0" y="59266"/>
                </a:lnTo>
                <a:lnTo>
                  <a:pt x="0" y="67733"/>
                </a:lnTo>
                <a:lnTo>
                  <a:pt x="0" y="76200"/>
                </a:lnTo>
                <a:lnTo>
                  <a:pt x="0" y="93133"/>
                </a:lnTo>
                <a:lnTo>
                  <a:pt x="0" y="101600"/>
                </a:lnTo>
                <a:lnTo>
                  <a:pt x="8468" y="110066"/>
                </a:lnTo>
                <a:lnTo>
                  <a:pt x="16934" y="118533"/>
                </a:lnTo>
                <a:lnTo>
                  <a:pt x="25401" y="118533"/>
                </a:lnTo>
                <a:lnTo>
                  <a:pt x="33867" y="127000"/>
                </a:lnTo>
                <a:lnTo>
                  <a:pt x="50801" y="127000"/>
                </a:lnTo>
                <a:lnTo>
                  <a:pt x="67734" y="127000"/>
                </a:lnTo>
                <a:lnTo>
                  <a:pt x="84668" y="127000"/>
                </a:lnTo>
                <a:lnTo>
                  <a:pt x="101601" y="135466"/>
                </a:lnTo>
                <a:lnTo>
                  <a:pt x="118534" y="135466"/>
                </a:lnTo>
                <a:lnTo>
                  <a:pt x="135467" y="135466"/>
                </a:lnTo>
                <a:lnTo>
                  <a:pt x="160868" y="135466"/>
                </a:lnTo>
                <a:lnTo>
                  <a:pt x="177801" y="135466"/>
                </a:lnTo>
                <a:lnTo>
                  <a:pt x="194734" y="127000"/>
                </a:lnTo>
                <a:lnTo>
                  <a:pt x="211667" y="127000"/>
                </a:lnTo>
                <a:lnTo>
                  <a:pt x="228600" y="127000"/>
                </a:lnTo>
                <a:lnTo>
                  <a:pt x="228600" y="127000"/>
                </a:lnTo>
                <a:lnTo>
                  <a:pt x="237068" y="118533"/>
                </a:lnTo>
                <a:lnTo>
                  <a:pt x="237068"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441267" y="3674533"/>
            <a:ext cx="25401" cy="228601"/>
          </a:xfrm>
          <a:custGeom>
            <a:avLst/>
            <a:gdLst/>
            <a:ahLst/>
            <a:cxnLst/>
            <a:rect l="0" t="0" r="0" b="0"/>
            <a:pathLst>
              <a:path w="25401" h="228601">
                <a:moveTo>
                  <a:pt x="0" y="0"/>
                </a:moveTo>
                <a:lnTo>
                  <a:pt x="0" y="0"/>
                </a:lnTo>
                <a:lnTo>
                  <a:pt x="0" y="8467"/>
                </a:lnTo>
                <a:lnTo>
                  <a:pt x="0" y="8467"/>
                </a:lnTo>
                <a:lnTo>
                  <a:pt x="0" y="16934"/>
                </a:lnTo>
                <a:lnTo>
                  <a:pt x="0" y="25400"/>
                </a:lnTo>
                <a:lnTo>
                  <a:pt x="0" y="33867"/>
                </a:lnTo>
                <a:lnTo>
                  <a:pt x="0" y="42334"/>
                </a:lnTo>
                <a:lnTo>
                  <a:pt x="0" y="59267"/>
                </a:lnTo>
                <a:lnTo>
                  <a:pt x="8466" y="76200"/>
                </a:lnTo>
                <a:lnTo>
                  <a:pt x="8466" y="93134"/>
                </a:lnTo>
                <a:lnTo>
                  <a:pt x="8466" y="118534"/>
                </a:lnTo>
                <a:lnTo>
                  <a:pt x="16933" y="135467"/>
                </a:lnTo>
                <a:lnTo>
                  <a:pt x="16933" y="152400"/>
                </a:lnTo>
                <a:lnTo>
                  <a:pt x="16933" y="177800"/>
                </a:lnTo>
                <a:lnTo>
                  <a:pt x="16933" y="194734"/>
                </a:lnTo>
                <a:lnTo>
                  <a:pt x="25400" y="220134"/>
                </a:lnTo>
                <a:lnTo>
                  <a:pt x="25400" y="220134"/>
                </a:lnTo>
                <a:lnTo>
                  <a:pt x="25400" y="228600"/>
                </a:lnTo>
                <a:lnTo>
                  <a:pt x="25400"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103533" y="4080933"/>
            <a:ext cx="160868" cy="16935"/>
          </a:xfrm>
          <a:custGeom>
            <a:avLst/>
            <a:gdLst/>
            <a:ahLst/>
            <a:cxnLst/>
            <a:rect l="0" t="0" r="0" b="0"/>
            <a:pathLst>
              <a:path w="160868" h="16935">
                <a:moveTo>
                  <a:pt x="0" y="0"/>
                </a:moveTo>
                <a:lnTo>
                  <a:pt x="0" y="0"/>
                </a:lnTo>
                <a:lnTo>
                  <a:pt x="0" y="0"/>
                </a:lnTo>
                <a:lnTo>
                  <a:pt x="8467" y="0"/>
                </a:lnTo>
                <a:lnTo>
                  <a:pt x="8467" y="0"/>
                </a:lnTo>
                <a:lnTo>
                  <a:pt x="25401" y="0"/>
                </a:lnTo>
                <a:lnTo>
                  <a:pt x="42334" y="0"/>
                </a:lnTo>
                <a:lnTo>
                  <a:pt x="67734" y="8467"/>
                </a:lnTo>
                <a:lnTo>
                  <a:pt x="84667" y="8467"/>
                </a:lnTo>
                <a:lnTo>
                  <a:pt x="110067" y="8467"/>
                </a:lnTo>
                <a:lnTo>
                  <a:pt x="127000" y="16934"/>
                </a:lnTo>
                <a:lnTo>
                  <a:pt x="143934" y="16934"/>
                </a:lnTo>
                <a:lnTo>
                  <a:pt x="143934" y="16934"/>
                </a:lnTo>
                <a:lnTo>
                  <a:pt x="160867" y="16934"/>
                </a:lnTo>
                <a:lnTo>
                  <a:pt x="160867"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154333" y="4165600"/>
            <a:ext cx="186268" cy="16934"/>
          </a:xfrm>
          <a:custGeom>
            <a:avLst/>
            <a:gdLst/>
            <a:ahLst/>
            <a:cxnLst/>
            <a:rect l="0" t="0" r="0" b="0"/>
            <a:pathLst>
              <a:path w="186268" h="16934">
                <a:moveTo>
                  <a:pt x="0" y="16933"/>
                </a:moveTo>
                <a:lnTo>
                  <a:pt x="8467" y="16933"/>
                </a:lnTo>
                <a:lnTo>
                  <a:pt x="8467" y="16933"/>
                </a:lnTo>
                <a:lnTo>
                  <a:pt x="16934" y="16933"/>
                </a:lnTo>
                <a:lnTo>
                  <a:pt x="33867" y="16933"/>
                </a:lnTo>
                <a:lnTo>
                  <a:pt x="50801" y="8467"/>
                </a:lnTo>
                <a:lnTo>
                  <a:pt x="76200" y="8467"/>
                </a:lnTo>
                <a:lnTo>
                  <a:pt x="101600" y="8467"/>
                </a:lnTo>
                <a:lnTo>
                  <a:pt x="127001" y="8467"/>
                </a:lnTo>
                <a:lnTo>
                  <a:pt x="160867" y="8467"/>
                </a:lnTo>
                <a:lnTo>
                  <a:pt x="160867" y="8467"/>
                </a:lnTo>
                <a:lnTo>
                  <a:pt x="186267" y="0"/>
                </a:lnTo>
                <a:lnTo>
                  <a:pt x="186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514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16659</TotalTime>
  <Words>475</Words>
  <Application>Microsoft Office PowerPoint</Application>
  <PresentationFormat>Custom</PresentationFormat>
  <Paragraphs>63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Algebra 2 Tuesday 5-19-15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Functions and Inequalities</dc:title>
  <dc:creator>Christine Schneider</dc:creator>
  <cp:lastModifiedBy>Christine Schneider</cp:lastModifiedBy>
  <cp:revision>213</cp:revision>
  <cp:lastPrinted>2015-05-18T14:45:03Z</cp:lastPrinted>
  <dcterms:created xsi:type="dcterms:W3CDTF">2013-11-30T22:11:31Z</dcterms:created>
  <dcterms:modified xsi:type="dcterms:W3CDTF">2015-05-19T15:33:16Z</dcterms:modified>
</cp:coreProperties>
</file>